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ink/ink626.xml" ContentType="application/inkml+xml"/>
  <Override PartName="/ppt/ink/ink627.xml" ContentType="application/inkml+xml"/>
  <Override PartName="/ppt/ink/ink628.xml" ContentType="application/inkml+xml"/>
  <Override PartName="/ppt/ink/ink629.xml" ContentType="application/inkml+xml"/>
  <Override PartName="/ppt/ink/ink630.xml" ContentType="application/inkml+xml"/>
  <Override PartName="/ppt/ink/ink631.xml" ContentType="application/inkml+xml"/>
  <Override PartName="/ppt/ink/ink632.xml" ContentType="application/inkml+xml"/>
  <Override PartName="/ppt/ink/ink633.xml" ContentType="application/inkml+xml"/>
  <Override PartName="/ppt/ink/ink634.xml" ContentType="application/inkml+xml"/>
  <Override PartName="/ppt/ink/ink635.xml" ContentType="application/inkml+xml"/>
  <Override PartName="/ppt/ink/ink636.xml" ContentType="application/inkml+xml"/>
  <Override PartName="/ppt/ink/ink637.xml" ContentType="application/inkml+xml"/>
  <Override PartName="/ppt/ink/ink638.xml" ContentType="application/inkml+xml"/>
  <Override PartName="/ppt/ink/ink639.xml" ContentType="application/inkml+xml"/>
  <Override PartName="/ppt/ink/ink640.xml" ContentType="application/inkml+xml"/>
  <Override PartName="/ppt/ink/ink641.xml" ContentType="application/inkml+xml"/>
  <Override PartName="/ppt/ink/ink642.xml" ContentType="application/inkml+xml"/>
  <Override PartName="/ppt/ink/ink643.xml" ContentType="application/inkml+xml"/>
  <Override PartName="/ppt/ink/ink644.xml" ContentType="application/inkml+xml"/>
  <Override PartName="/ppt/ink/ink645.xml" ContentType="application/inkml+xml"/>
  <Override PartName="/ppt/ink/ink646.xml" ContentType="application/inkml+xml"/>
  <Override PartName="/ppt/ink/ink647.xml" ContentType="application/inkml+xml"/>
  <Override PartName="/ppt/ink/ink648.xml" ContentType="application/inkml+xml"/>
  <Override PartName="/ppt/ink/ink649.xml" ContentType="application/inkml+xml"/>
  <Override PartName="/ppt/ink/ink650.xml" ContentType="application/inkml+xml"/>
  <Override PartName="/ppt/ink/ink651.xml" ContentType="application/inkml+xml"/>
  <Override PartName="/ppt/ink/ink652.xml" ContentType="application/inkml+xml"/>
  <Override PartName="/ppt/ink/ink653.xml" ContentType="application/inkml+xml"/>
  <Override PartName="/ppt/ink/ink654.xml" ContentType="application/inkml+xml"/>
  <Override PartName="/ppt/ink/ink655.xml" ContentType="application/inkml+xml"/>
  <Override PartName="/ppt/ink/ink656.xml" ContentType="application/inkml+xml"/>
  <Override PartName="/ppt/ink/ink657.xml" ContentType="application/inkml+xml"/>
  <Override PartName="/ppt/ink/ink658.xml" ContentType="application/inkml+xml"/>
  <Override PartName="/ppt/ink/ink659.xml" ContentType="application/inkml+xml"/>
  <Override PartName="/ppt/ink/ink660.xml" ContentType="application/inkml+xml"/>
  <Override PartName="/ppt/ink/ink661.xml" ContentType="application/inkml+xml"/>
  <Override PartName="/ppt/ink/ink662.xml" ContentType="application/inkml+xml"/>
  <Override PartName="/ppt/ink/ink663.xml" ContentType="application/inkml+xml"/>
  <Override PartName="/ppt/ink/ink664.xml" ContentType="application/inkml+xml"/>
  <Override PartName="/ppt/ink/ink665.xml" ContentType="application/inkml+xml"/>
  <Override PartName="/ppt/ink/ink666.xml" ContentType="application/inkml+xml"/>
  <Override PartName="/ppt/ink/ink667.xml" ContentType="application/inkml+xml"/>
  <Override PartName="/ppt/ink/ink668.xml" ContentType="application/inkml+xml"/>
  <Override PartName="/ppt/ink/ink669.xml" ContentType="application/inkml+xml"/>
  <Override PartName="/ppt/ink/ink670.xml" ContentType="application/inkml+xml"/>
  <Override PartName="/ppt/ink/ink671.xml" ContentType="application/inkml+xml"/>
  <Override PartName="/ppt/ink/ink672.xml" ContentType="application/inkml+xml"/>
  <Override PartName="/ppt/ink/ink673.xml" ContentType="application/inkml+xml"/>
  <Override PartName="/ppt/ink/ink674.xml" ContentType="application/inkml+xml"/>
  <Override PartName="/ppt/ink/ink675.xml" ContentType="application/inkml+xml"/>
  <Override PartName="/ppt/ink/ink676.xml" ContentType="application/inkml+xml"/>
  <Override PartName="/ppt/ink/ink677.xml" ContentType="application/inkml+xml"/>
  <Override PartName="/ppt/ink/ink678.xml" ContentType="application/inkml+xml"/>
  <Override PartName="/ppt/ink/ink679.xml" ContentType="application/inkml+xml"/>
  <Override PartName="/ppt/ink/ink680.xml" ContentType="application/inkml+xml"/>
  <Override PartName="/ppt/ink/ink681.xml" ContentType="application/inkml+xml"/>
  <Override PartName="/ppt/ink/ink682.xml" ContentType="application/inkml+xml"/>
  <Override PartName="/ppt/ink/ink683.xml" ContentType="application/inkml+xml"/>
  <Override PartName="/ppt/ink/ink684.xml" ContentType="application/inkml+xml"/>
  <Override PartName="/ppt/ink/ink685.xml" ContentType="application/inkml+xml"/>
  <Override PartName="/ppt/ink/ink686.xml" ContentType="application/inkml+xml"/>
  <Override PartName="/ppt/ink/ink687.xml" ContentType="application/inkml+xml"/>
  <Override PartName="/ppt/ink/ink688.xml" ContentType="application/inkml+xml"/>
  <Override PartName="/ppt/ink/ink689.xml" ContentType="application/inkml+xml"/>
  <Override PartName="/ppt/ink/ink690.xml" ContentType="application/inkml+xml"/>
  <Override PartName="/ppt/ink/ink691.xml" ContentType="application/inkml+xml"/>
  <Override PartName="/ppt/ink/ink692.xml" ContentType="application/inkml+xml"/>
  <Override PartName="/ppt/ink/ink693.xml" ContentType="application/inkml+xml"/>
  <Override PartName="/ppt/ink/ink694.xml" ContentType="application/inkml+xml"/>
  <Override PartName="/ppt/ink/ink695.xml" ContentType="application/inkml+xml"/>
  <Override PartName="/ppt/ink/ink696.xml" ContentType="application/inkml+xml"/>
  <Override PartName="/ppt/ink/ink697.xml" ContentType="application/inkml+xml"/>
  <Override PartName="/ppt/ink/ink698.xml" ContentType="application/inkml+xml"/>
  <Override PartName="/ppt/ink/ink699.xml" ContentType="application/inkml+xml"/>
  <Override PartName="/ppt/ink/ink700.xml" ContentType="application/inkml+xml"/>
  <Override PartName="/ppt/ink/ink701.xml" ContentType="application/inkml+xml"/>
  <Override PartName="/ppt/ink/ink702.xml" ContentType="application/inkml+xml"/>
  <Override PartName="/ppt/ink/ink703.xml" ContentType="application/inkml+xml"/>
  <Override PartName="/ppt/ink/ink704.xml" ContentType="application/inkml+xml"/>
  <Override PartName="/ppt/ink/ink705.xml" ContentType="application/inkml+xml"/>
  <Override PartName="/ppt/ink/ink706.xml" ContentType="application/inkml+xml"/>
  <Override PartName="/ppt/ink/ink707.xml" ContentType="application/inkml+xml"/>
  <Override PartName="/ppt/ink/ink708.xml" ContentType="application/inkml+xml"/>
  <Override PartName="/ppt/ink/ink709.xml" ContentType="application/inkml+xml"/>
  <Override PartName="/ppt/ink/ink710.xml" ContentType="application/inkml+xml"/>
  <Override PartName="/ppt/ink/ink711.xml" ContentType="application/inkml+xml"/>
  <Override PartName="/ppt/ink/ink712.xml" ContentType="application/inkml+xml"/>
  <Override PartName="/ppt/ink/ink713.xml" ContentType="application/inkml+xml"/>
  <Override PartName="/ppt/ink/ink714.xml" ContentType="application/inkml+xml"/>
  <Override PartName="/ppt/ink/ink715.xml" ContentType="application/inkml+xml"/>
  <Override PartName="/ppt/ink/ink716.xml" ContentType="application/inkml+xml"/>
  <Override PartName="/ppt/ink/ink717.xml" ContentType="application/inkml+xml"/>
  <Override PartName="/ppt/ink/ink718.xml" ContentType="application/inkml+xml"/>
  <Override PartName="/ppt/ink/ink719.xml" ContentType="application/inkml+xml"/>
  <Override PartName="/ppt/ink/ink720.xml" ContentType="application/inkml+xml"/>
  <Override PartName="/ppt/ink/ink721.xml" ContentType="application/inkml+xml"/>
  <Override PartName="/ppt/ink/ink722.xml" ContentType="application/inkml+xml"/>
  <Override PartName="/ppt/ink/ink723.xml" ContentType="application/inkml+xml"/>
  <Override PartName="/ppt/ink/ink724.xml" ContentType="application/inkml+xml"/>
  <Override PartName="/ppt/ink/ink725.xml" ContentType="application/inkml+xml"/>
  <Override PartName="/ppt/ink/ink726.xml" ContentType="application/inkml+xml"/>
  <Override PartName="/ppt/ink/ink727.xml" ContentType="application/inkml+xml"/>
  <Override PartName="/ppt/ink/ink728.xml" ContentType="application/inkml+xml"/>
  <Override PartName="/ppt/ink/ink729.xml" ContentType="application/inkml+xml"/>
  <Override PartName="/ppt/ink/ink730.xml" ContentType="application/inkml+xml"/>
  <Override PartName="/ppt/ink/ink731.xml" ContentType="application/inkml+xml"/>
  <Override PartName="/ppt/ink/ink732.xml" ContentType="application/inkml+xml"/>
  <Override PartName="/ppt/ink/ink733.xml" ContentType="application/inkml+xml"/>
  <Override PartName="/ppt/ink/ink734.xml" ContentType="application/inkml+xml"/>
  <Override PartName="/ppt/ink/ink735.xml" ContentType="application/inkml+xml"/>
  <Override PartName="/ppt/ink/ink736.xml" ContentType="application/inkml+xml"/>
  <Override PartName="/ppt/ink/ink737.xml" ContentType="application/inkml+xml"/>
  <Override PartName="/ppt/ink/ink738.xml" ContentType="application/inkml+xml"/>
  <Override PartName="/ppt/ink/ink739.xml" ContentType="application/inkml+xml"/>
  <Override PartName="/ppt/ink/ink740.xml" ContentType="application/inkml+xml"/>
  <Override PartName="/ppt/ink/ink741.xml" ContentType="application/inkml+xml"/>
  <Override PartName="/ppt/ink/ink742.xml" ContentType="application/inkml+xml"/>
  <Override PartName="/ppt/ink/ink743.xml" ContentType="application/inkml+xml"/>
  <Override PartName="/ppt/ink/ink744.xml" ContentType="application/inkml+xml"/>
  <Override PartName="/ppt/ink/ink745.xml" ContentType="application/inkml+xml"/>
  <Override PartName="/ppt/ink/ink746.xml" ContentType="application/inkml+xml"/>
  <Override PartName="/ppt/ink/ink747.xml" ContentType="application/inkml+xml"/>
  <Override PartName="/ppt/ink/ink748.xml" ContentType="application/inkml+xml"/>
  <Override PartName="/ppt/ink/ink749.xml" ContentType="application/inkml+xml"/>
  <Override PartName="/ppt/ink/ink750.xml" ContentType="application/inkml+xml"/>
  <Override PartName="/ppt/ink/ink751.xml" ContentType="application/inkml+xml"/>
  <Override PartName="/ppt/ink/ink752.xml" ContentType="application/inkml+xml"/>
  <Override PartName="/ppt/ink/ink753.xml" ContentType="application/inkml+xml"/>
  <Override PartName="/ppt/ink/ink754.xml" ContentType="application/inkml+xml"/>
  <Override PartName="/ppt/ink/ink755.xml" ContentType="application/inkml+xml"/>
  <Override PartName="/ppt/ink/ink756.xml" ContentType="application/inkml+xml"/>
  <Override PartName="/ppt/ink/ink757.xml" ContentType="application/inkml+xml"/>
  <Override PartName="/ppt/ink/ink758.xml" ContentType="application/inkml+xml"/>
  <Override PartName="/ppt/ink/ink759.xml" ContentType="application/inkml+xml"/>
  <Override PartName="/ppt/ink/ink760.xml" ContentType="application/inkml+xml"/>
  <Override PartName="/ppt/ink/ink761.xml" ContentType="application/inkml+xml"/>
  <Override PartName="/ppt/ink/ink762.xml" ContentType="application/inkml+xml"/>
  <Override PartName="/ppt/ink/ink763.xml" ContentType="application/inkml+xml"/>
  <Override PartName="/ppt/ink/ink764.xml" ContentType="application/inkml+xml"/>
  <Override PartName="/ppt/ink/ink765.xml" ContentType="application/inkml+xml"/>
  <Override PartName="/ppt/ink/ink766.xml" ContentType="application/inkml+xml"/>
  <Override PartName="/ppt/ink/ink767.xml" ContentType="application/inkml+xml"/>
  <Override PartName="/ppt/ink/ink768.xml" ContentType="application/inkml+xml"/>
  <Override PartName="/ppt/ink/ink769.xml" ContentType="application/inkml+xml"/>
  <Override PartName="/ppt/ink/ink770.xml" ContentType="application/inkml+xml"/>
  <Override PartName="/ppt/ink/ink771.xml" ContentType="application/inkml+xml"/>
  <Override PartName="/ppt/ink/ink772.xml" ContentType="application/inkml+xml"/>
  <Override PartName="/ppt/ink/ink773.xml" ContentType="application/inkml+xml"/>
  <Override PartName="/ppt/ink/ink774.xml" ContentType="application/inkml+xml"/>
  <Override PartName="/ppt/ink/ink775.xml" ContentType="application/inkml+xml"/>
  <Override PartName="/ppt/ink/ink776.xml" ContentType="application/inkml+xml"/>
  <Override PartName="/ppt/ink/ink777.xml" ContentType="application/inkml+xml"/>
  <Override PartName="/ppt/ink/ink778.xml" ContentType="application/inkml+xml"/>
  <Override PartName="/ppt/ink/ink779.xml" ContentType="application/inkml+xml"/>
  <Override PartName="/ppt/ink/ink780.xml" ContentType="application/inkml+xml"/>
  <Override PartName="/ppt/ink/ink781.xml" ContentType="application/inkml+xml"/>
  <Override PartName="/ppt/ink/ink782.xml" ContentType="application/inkml+xml"/>
  <Override PartName="/ppt/ink/ink783.xml" ContentType="application/inkml+xml"/>
  <Override PartName="/ppt/ink/ink784.xml" ContentType="application/inkml+xml"/>
  <Override PartName="/ppt/ink/ink785.xml" ContentType="application/inkml+xml"/>
  <Override PartName="/ppt/ink/ink786.xml" ContentType="application/inkml+xml"/>
  <Override PartName="/ppt/ink/ink787.xml" ContentType="application/inkml+xml"/>
  <Override PartName="/ppt/ink/ink788.xml" ContentType="application/inkml+xml"/>
  <Override PartName="/ppt/ink/ink789.xml" ContentType="application/inkml+xml"/>
  <Override PartName="/ppt/ink/ink790.xml" ContentType="application/inkml+xml"/>
  <Override PartName="/ppt/ink/ink791.xml" ContentType="application/inkml+xml"/>
  <Override PartName="/ppt/ink/ink792.xml" ContentType="application/inkml+xml"/>
  <Override PartName="/ppt/ink/ink793.xml" ContentType="application/inkml+xml"/>
  <Override PartName="/ppt/ink/ink794.xml" ContentType="application/inkml+xml"/>
  <Override PartName="/ppt/ink/ink795.xml" ContentType="application/inkml+xml"/>
  <Override PartName="/ppt/ink/ink796.xml" ContentType="application/inkml+xml"/>
  <Override PartName="/ppt/ink/ink797.xml" ContentType="application/inkml+xml"/>
  <Override PartName="/ppt/ink/ink798.xml" ContentType="application/inkml+xml"/>
  <Override PartName="/ppt/ink/ink799.xml" ContentType="application/inkml+xml"/>
  <Override PartName="/ppt/ink/ink800.xml" ContentType="application/inkml+xml"/>
  <Override PartName="/ppt/ink/ink801.xml" ContentType="application/inkml+xml"/>
  <Override PartName="/ppt/ink/ink802.xml" ContentType="application/inkml+xml"/>
  <Override PartName="/ppt/ink/ink803.xml" ContentType="application/inkml+xml"/>
  <Override PartName="/ppt/ink/ink804.xml" ContentType="application/inkml+xml"/>
  <Override PartName="/ppt/ink/ink805.xml" ContentType="application/inkml+xml"/>
  <Override PartName="/ppt/ink/ink806.xml" ContentType="application/inkml+xml"/>
  <Override PartName="/ppt/ink/ink807.xml" ContentType="application/inkml+xml"/>
  <Override PartName="/ppt/ink/ink808.xml" ContentType="application/inkml+xml"/>
  <Override PartName="/ppt/ink/ink809.xml" ContentType="application/inkml+xml"/>
  <Override PartName="/ppt/ink/ink810.xml" ContentType="application/inkml+xml"/>
  <Override PartName="/ppt/ink/ink811.xml" ContentType="application/inkml+xml"/>
  <Override PartName="/ppt/ink/ink812.xml" ContentType="application/inkml+xml"/>
  <Override PartName="/ppt/ink/ink813.xml" ContentType="application/inkml+xml"/>
  <Override PartName="/ppt/ink/ink814.xml" ContentType="application/inkml+xml"/>
  <Override PartName="/ppt/ink/ink815.xml" ContentType="application/inkml+xml"/>
  <Override PartName="/ppt/ink/ink816.xml" ContentType="application/inkml+xml"/>
  <Override PartName="/ppt/ink/ink817.xml" ContentType="application/inkml+xml"/>
  <Override PartName="/ppt/ink/ink818.xml" ContentType="application/inkml+xml"/>
  <Override PartName="/ppt/ink/ink819.xml" ContentType="application/inkml+xml"/>
  <Override PartName="/ppt/ink/ink820.xml" ContentType="application/inkml+xml"/>
  <Override PartName="/ppt/ink/ink821.xml" ContentType="application/inkml+xml"/>
  <Override PartName="/ppt/ink/ink822.xml" ContentType="application/inkml+xml"/>
  <Override PartName="/ppt/ink/ink823.xml" ContentType="application/inkml+xml"/>
  <Override PartName="/ppt/ink/ink824.xml" ContentType="application/inkml+xml"/>
  <Override PartName="/ppt/ink/ink825.xml" ContentType="application/inkml+xml"/>
  <Override PartName="/ppt/ink/ink826.xml" ContentType="application/inkml+xml"/>
  <Override PartName="/ppt/ink/ink827.xml" ContentType="application/inkml+xml"/>
  <Override PartName="/ppt/ink/ink828.xml" ContentType="application/inkml+xml"/>
  <Override PartName="/ppt/ink/ink829.xml" ContentType="application/inkml+xml"/>
  <Override PartName="/ppt/ink/ink830.xml" ContentType="application/inkml+xml"/>
  <Override PartName="/ppt/ink/ink831.xml" ContentType="application/inkml+xml"/>
  <Override PartName="/ppt/ink/ink832.xml" ContentType="application/inkml+xml"/>
  <Override PartName="/ppt/ink/ink833.xml" ContentType="application/inkml+xml"/>
  <Override PartName="/ppt/ink/ink834.xml" ContentType="application/inkml+xml"/>
  <Override PartName="/ppt/ink/ink835.xml" ContentType="application/inkml+xml"/>
  <Override PartName="/ppt/ink/ink836.xml" ContentType="application/inkml+xml"/>
  <Override PartName="/ppt/ink/ink837.xml" ContentType="application/inkml+xml"/>
  <Override PartName="/ppt/ink/ink838.xml" ContentType="application/inkml+xml"/>
  <Override PartName="/ppt/ink/ink839.xml" ContentType="application/inkml+xml"/>
  <Override PartName="/ppt/ink/ink840.xml" ContentType="application/inkml+xml"/>
  <Override PartName="/ppt/ink/ink841.xml" ContentType="application/inkml+xml"/>
  <Override PartName="/ppt/ink/ink842.xml" ContentType="application/inkml+xml"/>
  <Override PartName="/ppt/ink/ink843.xml" ContentType="application/inkml+xml"/>
  <Override PartName="/ppt/ink/ink844.xml" ContentType="application/inkml+xml"/>
  <Override PartName="/ppt/ink/ink845.xml" ContentType="application/inkml+xml"/>
  <Override PartName="/ppt/ink/ink846.xml" ContentType="application/inkml+xml"/>
  <Override PartName="/ppt/ink/ink847.xml" ContentType="application/inkml+xml"/>
  <Override PartName="/ppt/ink/ink848.xml" ContentType="application/inkml+xml"/>
  <Override PartName="/ppt/ink/ink849.xml" ContentType="application/inkml+xml"/>
  <Override PartName="/ppt/ink/ink850.xml" ContentType="application/inkml+xml"/>
  <Override PartName="/ppt/ink/ink851.xml" ContentType="application/inkml+xml"/>
  <Override PartName="/ppt/ink/ink852.xml" ContentType="application/inkml+xml"/>
  <Override PartName="/ppt/ink/ink853.xml" ContentType="application/inkml+xml"/>
  <Override PartName="/ppt/ink/ink854.xml" ContentType="application/inkml+xml"/>
  <Override PartName="/ppt/ink/ink855.xml" ContentType="application/inkml+xml"/>
  <Override PartName="/ppt/ink/ink856.xml" ContentType="application/inkml+xml"/>
  <Override PartName="/ppt/ink/ink857.xml" ContentType="application/inkml+xml"/>
  <Override PartName="/ppt/ink/ink858.xml" ContentType="application/inkml+xml"/>
  <Override PartName="/ppt/ink/ink859.xml" ContentType="application/inkml+xml"/>
  <Override PartName="/ppt/ink/ink860.xml" ContentType="application/inkml+xml"/>
  <Override PartName="/ppt/ink/ink861.xml" ContentType="application/inkml+xml"/>
  <Override PartName="/ppt/ink/ink862.xml" ContentType="application/inkml+xml"/>
  <Override PartName="/ppt/ink/ink863.xml" ContentType="application/inkml+xml"/>
  <Override PartName="/ppt/ink/ink864.xml" ContentType="application/inkml+xml"/>
  <Override PartName="/ppt/ink/ink865.xml" ContentType="application/inkml+xml"/>
  <Override PartName="/ppt/ink/ink866.xml" ContentType="application/inkml+xml"/>
  <Override PartName="/ppt/ink/ink867.xml" ContentType="application/inkml+xml"/>
  <Override PartName="/ppt/ink/ink868.xml" ContentType="application/inkml+xml"/>
  <Override PartName="/ppt/ink/ink869.xml" ContentType="application/inkml+xml"/>
  <Override PartName="/ppt/ink/ink870.xml" ContentType="application/inkml+xml"/>
  <Override PartName="/ppt/ink/ink871.xml" ContentType="application/inkml+xml"/>
  <Override PartName="/ppt/ink/ink872.xml" ContentType="application/inkml+xml"/>
  <Override PartName="/ppt/ink/ink873.xml" ContentType="application/inkml+xml"/>
  <Override PartName="/ppt/ink/ink874.xml" ContentType="application/inkml+xml"/>
  <Override PartName="/ppt/ink/ink875.xml" ContentType="application/inkml+xml"/>
  <Override PartName="/ppt/ink/ink876.xml" ContentType="application/inkml+xml"/>
  <Override PartName="/ppt/ink/ink877.xml" ContentType="application/inkml+xml"/>
  <Override PartName="/ppt/ink/ink878.xml" ContentType="application/inkml+xml"/>
  <Override PartName="/ppt/ink/ink879.xml" ContentType="application/inkml+xml"/>
  <Override PartName="/ppt/ink/ink880.xml" ContentType="application/inkml+xml"/>
  <Override PartName="/ppt/ink/ink881.xml" ContentType="application/inkml+xml"/>
  <Override PartName="/ppt/ink/ink882.xml" ContentType="application/inkml+xml"/>
  <Override PartName="/ppt/ink/ink883.xml" ContentType="application/inkml+xml"/>
  <Override PartName="/ppt/ink/ink884.xml" ContentType="application/inkml+xml"/>
  <Override PartName="/ppt/ink/ink885.xml" ContentType="application/inkml+xml"/>
  <Override PartName="/ppt/ink/ink886.xml" ContentType="application/inkml+xml"/>
  <Override PartName="/ppt/ink/ink887.xml" ContentType="application/inkml+xml"/>
  <Override PartName="/ppt/ink/ink888.xml" ContentType="application/inkml+xml"/>
  <Override PartName="/ppt/ink/ink889.xml" ContentType="application/inkml+xml"/>
  <Override PartName="/ppt/ink/ink890.xml" ContentType="application/inkml+xml"/>
  <Override PartName="/ppt/ink/ink891.xml" ContentType="application/inkml+xml"/>
  <Override PartName="/ppt/ink/ink892.xml" ContentType="application/inkml+xml"/>
  <Override PartName="/ppt/ink/ink893.xml" ContentType="application/inkml+xml"/>
  <Override PartName="/ppt/ink/ink894.xml" ContentType="application/inkml+xml"/>
  <Override PartName="/ppt/ink/ink895.xml" ContentType="application/inkml+xml"/>
  <Override PartName="/ppt/ink/ink896.xml" ContentType="application/inkml+xml"/>
  <Override PartName="/ppt/ink/ink897.xml" ContentType="application/inkml+xml"/>
  <Override PartName="/ppt/ink/ink898.xml" ContentType="application/inkml+xml"/>
  <Override PartName="/ppt/ink/ink899.xml" ContentType="application/inkml+xml"/>
  <Override PartName="/ppt/ink/ink900.xml" ContentType="application/inkml+xml"/>
  <Override PartName="/ppt/ink/ink901.xml" ContentType="application/inkml+xml"/>
  <Override PartName="/ppt/ink/ink902.xml" ContentType="application/inkml+xml"/>
  <Override PartName="/ppt/ink/ink903.xml" ContentType="application/inkml+xml"/>
  <Override PartName="/ppt/ink/ink904.xml" ContentType="application/inkml+xml"/>
  <Override PartName="/ppt/ink/ink905.xml" ContentType="application/inkml+xml"/>
  <Override PartName="/ppt/ink/ink906.xml" ContentType="application/inkml+xml"/>
  <Override PartName="/ppt/ink/ink907.xml" ContentType="application/inkml+xml"/>
  <Override PartName="/ppt/ink/ink908.xml" ContentType="application/inkml+xml"/>
  <Override PartName="/ppt/ink/ink909.xml" ContentType="application/inkml+xml"/>
  <Override PartName="/ppt/ink/ink910.xml" ContentType="application/inkml+xml"/>
  <Override PartName="/ppt/ink/ink911.xml" ContentType="application/inkml+xml"/>
  <Override PartName="/ppt/ink/ink912.xml" ContentType="application/inkml+xml"/>
  <Override PartName="/ppt/ink/ink913.xml" ContentType="application/inkml+xml"/>
  <Override PartName="/ppt/ink/ink914.xml" ContentType="application/inkml+xml"/>
  <Override PartName="/ppt/ink/ink915.xml" ContentType="application/inkml+xml"/>
  <Override PartName="/ppt/ink/ink916.xml" ContentType="application/inkml+xml"/>
  <Override PartName="/ppt/ink/ink917.xml" ContentType="application/inkml+xml"/>
  <Override PartName="/ppt/ink/ink918.xml" ContentType="application/inkml+xml"/>
  <Override PartName="/ppt/ink/ink919.xml" ContentType="application/inkml+xml"/>
  <Override PartName="/ppt/ink/ink920.xml" ContentType="application/inkml+xml"/>
  <Override PartName="/ppt/ink/ink921.xml" ContentType="application/inkml+xml"/>
  <Override PartName="/ppt/ink/ink922.xml" ContentType="application/inkml+xml"/>
  <Override PartName="/ppt/ink/ink923.xml" ContentType="application/inkml+xml"/>
  <Override PartName="/ppt/ink/ink924.xml" ContentType="application/inkml+xml"/>
  <Override PartName="/ppt/ink/ink925.xml" ContentType="application/inkml+xml"/>
  <Override PartName="/ppt/ink/ink926.xml" ContentType="application/inkml+xml"/>
  <Override PartName="/ppt/ink/ink927.xml" ContentType="application/inkml+xml"/>
  <Override PartName="/ppt/ink/ink928.xml" ContentType="application/inkml+xml"/>
  <Override PartName="/ppt/ink/ink929.xml" ContentType="application/inkml+xml"/>
  <Override PartName="/ppt/ink/ink930.xml" ContentType="application/inkml+xml"/>
  <Override PartName="/ppt/ink/ink931.xml" ContentType="application/inkml+xml"/>
  <Override PartName="/ppt/ink/ink932.xml" ContentType="application/inkml+xml"/>
  <Override PartName="/ppt/ink/ink933.xml" ContentType="application/inkml+xml"/>
  <Override PartName="/ppt/ink/ink934.xml" ContentType="application/inkml+xml"/>
  <Override PartName="/ppt/ink/ink935.xml" ContentType="application/inkml+xml"/>
  <Override PartName="/ppt/ink/ink936.xml" ContentType="application/inkml+xml"/>
  <Override PartName="/ppt/ink/ink937.xml" ContentType="application/inkml+xml"/>
  <Override PartName="/ppt/ink/ink938.xml" ContentType="application/inkml+xml"/>
  <Override PartName="/ppt/ink/ink939.xml" ContentType="application/inkml+xml"/>
  <Override PartName="/ppt/ink/ink940.xml" ContentType="application/inkml+xml"/>
  <Override PartName="/ppt/ink/ink941.xml" ContentType="application/inkml+xml"/>
  <Override PartName="/ppt/ink/ink942.xml" ContentType="application/inkml+xml"/>
  <Override PartName="/ppt/ink/ink943.xml" ContentType="application/inkml+xml"/>
  <Override PartName="/ppt/ink/ink944.xml" ContentType="application/inkml+xml"/>
  <Override PartName="/ppt/ink/ink945.xml" ContentType="application/inkml+xml"/>
  <Override PartName="/ppt/ink/ink946.xml" ContentType="application/inkml+xml"/>
  <Override PartName="/ppt/ink/ink947.xml" ContentType="application/inkml+xml"/>
  <Override PartName="/ppt/ink/ink948.xml" ContentType="application/inkml+xml"/>
  <Override PartName="/ppt/ink/ink949.xml" ContentType="application/inkml+xml"/>
  <Override PartName="/ppt/ink/ink950.xml" ContentType="application/inkml+xml"/>
  <Override PartName="/ppt/ink/ink951.xml" ContentType="application/inkml+xml"/>
  <Override PartName="/ppt/ink/ink952.xml" ContentType="application/inkml+xml"/>
  <Override PartName="/ppt/ink/ink953.xml" ContentType="application/inkml+xml"/>
  <Override PartName="/ppt/ink/ink954.xml" ContentType="application/inkml+xml"/>
  <Override PartName="/ppt/ink/ink955.xml" ContentType="application/inkml+xml"/>
  <Override PartName="/ppt/ink/ink956.xml" ContentType="application/inkml+xml"/>
  <Override PartName="/ppt/ink/ink957.xml" ContentType="application/inkml+xml"/>
  <Override PartName="/ppt/ink/ink958.xml" ContentType="application/inkml+xml"/>
  <Override PartName="/ppt/ink/ink959.xml" ContentType="application/inkml+xml"/>
  <Override PartName="/ppt/ink/ink960.xml" ContentType="application/inkml+xml"/>
  <Override PartName="/ppt/ink/ink961.xml" ContentType="application/inkml+xml"/>
  <Override PartName="/ppt/ink/ink962.xml" ContentType="application/inkml+xml"/>
  <Override PartName="/ppt/ink/ink963.xml" ContentType="application/inkml+xml"/>
  <Override PartName="/ppt/ink/ink964.xml" ContentType="application/inkml+xml"/>
  <Override PartName="/ppt/ink/ink965.xml" ContentType="application/inkml+xml"/>
  <Override PartName="/ppt/ink/ink966.xml" ContentType="application/inkml+xml"/>
  <Override PartName="/ppt/ink/ink967.xml" ContentType="application/inkml+xml"/>
  <Override PartName="/ppt/ink/ink968.xml" ContentType="application/inkml+xml"/>
  <Override PartName="/ppt/ink/ink969.xml" ContentType="application/inkml+xml"/>
  <Override PartName="/ppt/ink/ink970.xml" ContentType="application/inkml+xml"/>
  <Override PartName="/ppt/ink/ink971.xml" ContentType="application/inkml+xml"/>
  <Override PartName="/ppt/ink/ink972.xml" ContentType="application/inkml+xml"/>
  <Override PartName="/ppt/ink/ink973.xml" ContentType="application/inkml+xml"/>
  <Override PartName="/ppt/ink/ink974.xml" ContentType="application/inkml+xml"/>
  <Override PartName="/ppt/ink/ink975.xml" ContentType="application/inkml+xml"/>
  <Override PartName="/ppt/ink/ink976.xml" ContentType="application/inkml+xml"/>
  <Override PartName="/ppt/ink/ink977.xml" ContentType="application/inkml+xml"/>
  <Override PartName="/ppt/ink/ink978.xml" ContentType="application/inkml+xml"/>
  <Override PartName="/ppt/ink/ink979.xml" ContentType="application/inkml+xml"/>
  <Override PartName="/ppt/ink/ink980.xml" ContentType="application/inkml+xml"/>
  <Override PartName="/ppt/ink/ink981.xml" ContentType="application/inkml+xml"/>
  <Override PartName="/ppt/ink/ink982.xml" ContentType="application/inkml+xml"/>
  <Override PartName="/ppt/ink/ink983.xml" ContentType="application/inkml+xml"/>
  <Override PartName="/ppt/ink/ink984.xml" ContentType="application/inkml+xml"/>
  <Override PartName="/ppt/ink/ink985.xml" ContentType="application/inkml+xml"/>
  <Override PartName="/ppt/ink/ink986.xml" ContentType="application/inkml+xml"/>
  <Override PartName="/ppt/ink/ink987.xml" ContentType="application/inkml+xml"/>
  <Override PartName="/ppt/ink/ink988.xml" ContentType="application/inkml+xml"/>
  <Override PartName="/ppt/ink/ink989.xml" ContentType="application/inkml+xml"/>
  <Override PartName="/ppt/ink/ink990.xml" ContentType="application/inkml+xml"/>
  <Override PartName="/ppt/ink/ink991.xml" ContentType="application/inkml+xml"/>
  <Override PartName="/ppt/ink/ink992.xml" ContentType="application/inkml+xml"/>
  <Override PartName="/ppt/ink/ink993.xml" ContentType="application/inkml+xml"/>
  <Override PartName="/ppt/ink/ink994.xml" ContentType="application/inkml+xml"/>
  <Override PartName="/ppt/ink/ink995.xml" ContentType="application/inkml+xml"/>
  <Override PartName="/ppt/ink/ink996.xml" ContentType="application/inkml+xml"/>
  <Override PartName="/ppt/ink/ink997.xml" ContentType="application/inkml+xml"/>
  <Override PartName="/ppt/ink/ink998.xml" ContentType="application/inkml+xml"/>
  <Override PartName="/ppt/ink/ink999.xml" ContentType="application/inkml+xml"/>
  <Override PartName="/ppt/ink/ink1000.xml" ContentType="application/inkml+xml"/>
  <Override PartName="/ppt/ink/ink1001.xml" ContentType="application/inkml+xml"/>
  <Override PartName="/ppt/ink/ink1002.xml" ContentType="application/inkml+xml"/>
  <Override PartName="/ppt/ink/ink1003.xml" ContentType="application/inkml+xml"/>
  <Override PartName="/ppt/ink/ink1004.xml" ContentType="application/inkml+xml"/>
  <Override PartName="/ppt/ink/ink1005.xml" ContentType="application/inkml+xml"/>
  <Override PartName="/ppt/ink/ink1006.xml" ContentType="application/inkml+xml"/>
  <Override PartName="/ppt/ink/ink1007.xml" ContentType="application/inkml+xml"/>
  <Override PartName="/ppt/ink/ink1008.xml" ContentType="application/inkml+xml"/>
  <Override PartName="/ppt/ink/ink1009.xml" ContentType="application/inkml+xml"/>
  <Override PartName="/ppt/ink/ink1010.xml" ContentType="application/inkml+xml"/>
  <Override PartName="/ppt/ink/ink1011.xml" ContentType="application/inkml+xml"/>
  <Override PartName="/ppt/ink/ink1012.xml" ContentType="application/inkml+xml"/>
  <Override PartName="/ppt/ink/ink1013.xml" ContentType="application/inkml+xml"/>
  <Override PartName="/ppt/ink/ink1014.xml" ContentType="application/inkml+xml"/>
  <Override PartName="/ppt/ink/ink1015.xml" ContentType="application/inkml+xml"/>
  <Override PartName="/ppt/ink/ink1016.xml" ContentType="application/inkml+xml"/>
  <Override PartName="/ppt/ink/ink1017.xml" ContentType="application/inkml+xml"/>
  <Override PartName="/ppt/ink/ink1018.xml" ContentType="application/inkml+xml"/>
  <Override PartName="/ppt/ink/ink1019.xml" ContentType="application/inkml+xml"/>
  <Override PartName="/ppt/ink/ink1020.xml" ContentType="application/inkml+xml"/>
  <Override PartName="/ppt/ink/ink1021.xml" ContentType="application/inkml+xml"/>
  <Override PartName="/ppt/ink/ink1022.xml" ContentType="application/inkml+xml"/>
  <Override PartName="/ppt/ink/ink1023.xml" ContentType="application/inkml+xml"/>
  <Override PartName="/ppt/ink/ink1024.xml" ContentType="application/inkml+xml"/>
  <Override PartName="/ppt/ink/ink1025.xml" ContentType="application/inkml+xml"/>
  <Override PartName="/ppt/ink/ink1026.xml" ContentType="application/inkml+xml"/>
  <Override PartName="/ppt/ink/ink1027.xml" ContentType="application/inkml+xml"/>
  <Override PartName="/ppt/ink/ink1028.xml" ContentType="application/inkml+xml"/>
  <Override PartName="/ppt/ink/ink1029.xml" ContentType="application/inkml+xml"/>
  <Override PartName="/ppt/ink/ink1030.xml" ContentType="application/inkml+xml"/>
  <Override PartName="/ppt/ink/ink1031.xml" ContentType="application/inkml+xml"/>
  <Override PartName="/ppt/ink/ink1032.xml" ContentType="application/inkml+xml"/>
  <Override PartName="/ppt/ink/ink1033.xml" ContentType="application/inkml+xml"/>
  <Override PartName="/ppt/ink/ink1034.xml" ContentType="application/inkml+xml"/>
  <Override PartName="/ppt/ink/ink1035.xml" ContentType="application/inkml+xml"/>
  <Override PartName="/ppt/ink/ink1036.xml" ContentType="application/inkml+xml"/>
  <Override PartName="/ppt/ink/ink1037.xml" ContentType="application/inkml+xml"/>
  <Override PartName="/ppt/ink/ink1038.xml" ContentType="application/inkml+xml"/>
  <Override PartName="/ppt/ink/ink1039.xml" ContentType="application/inkml+xml"/>
  <Override PartName="/ppt/ink/ink1040.xml" ContentType="application/inkml+xml"/>
  <Override PartName="/ppt/ink/ink1041.xml" ContentType="application/inkml+xml"/>
  <Override PartName="/ppt/ink/ink1042.xml" ContentType="application/inkml+xml"/>
  <Override PartName="/ppt/ink/ink1043.xml" ContentType="application/inkml+xml"/>
  <Override PartName="/ppt/ink/ink1044.xml" ContentType="application/inkml+xml"/>
  <Override PartName="/ppt/ink/ink1045.xml" ContentType="application/inkml+xml"/>
  <Override PartName="/ppt/ink/ink1046.xml" ContentType="application/inkml+xml"/>
  <Override PartName="/ppt/ink/ink1047.xml" ContentType="application/inkml+xml"/>
  <Override PartName="/ppt/ink/ink1048.xml" ContentType="application/inkml+xml"/>
  <Override PartName="/ppt/ink/ink1049.xml" ContentType="application/inkml+xml"/>
  <Override PartName="/ppt/ink/ink1050.xml" ContentType="application/inkml+xml"/>
  <Override PartName="/ppt/ink/ink1051.xml" ContentType="application/inkml+xml"/>
  <Override PartName="/ppt/ink/ink1052.xml" ContentType="application/inkml+xml"/>
  <Override PartName="/ppt/ink/ink1053.xml" ContentType="application/inkml+xml"/>
  <Override PartName="/ppt/ink/ink1054.xml" ContentType="application/inkml+xml"/>
  <Override PartName="/ppt/ink/ink1055.xml" ContentType="application/inkml+xml"/>
  <Override PartName="/ppt/ink/ink1056.xml" ContentType="application/inkml+xml"/>
  <Override PartName="/ppt/ink/ink1057.xml" ContentType="application/inkml+xml"/>
  <Override PartName="/ppt/ink/ink1058.xml" ContentType="application/inkml+xml"/>
  <Override PartName="/ppt/ink/ink1059.xml" ContentType="application/inkml+xml"/>
  <Override PartName="/ppt/ink/ink1060.xml" ContentType="application/inkml+xml"/>
  <Override PartName="/ppt/ink/ink1061.xml" ContentType="application/inkml+xml"/>
  <Override PartName="/ppt/ink/ink1062.xml" ContentType="application/inkml+xml"/>
  <Override PartName="/ppt/ink/ink1063.xml" ContentType="application/inkml+xml"/>
  <Override PartName="/ppt/ink/ink1064.xml" ContentType="application/inkml+xml"/>
  <Override PartName="/ppt/ink/ink1065.xml" ContentType="application/inkml+xml"/>
  <Override PartName="/ppt/ink/ink1066.xml" ContentType="application/inkml+xml"/>
  <Override PartName="/ppt/ink/ink1067.xml" ContentType="application/inkml+xml"/>
  <Override PartName="/ppt/ink/ink1068.xml" ContentType="application/inkml+xml"/>
  <Override PartName="/ppt/ink/ink1069.xml" ContentType="application/inkml+xml"/>
  <Override PartName="/ppt/ink/ink1070.xml" ContentType="application/inkml+xml"/>
  <Override PartName="/ppt/ink/ink1071.xml" ContentType="application/inkml+xml"/>
  <Override PartName="/ppt/ink/ink1072.xml" ContentType="application/inkml+xml"/>
  <Override PartName="/ppt/ink/ink1073.xml" ContentType="application/inkml+xml"/>
  <Override PartName="/ppt/ink/ink1074.xml" ContentType="application/inkml+xml"/>
  <Override PartName="/ppt/ink/ink1075.xml" ContentType="application/inkml+xml"/>
  <Override PartName="/ppt/ink/ink1076.xml" ContentType="application/inkml+xml"/>
  <Override PartName="/ppt/ink/ink1077.xml" ContentType="application/inkml+xml"/>
  <Override PartName="/ppt/ink/ink1078.xml" ContentType="application/inkml+xml"/>
  <Override PartName="/ppt/ink/ink1079.xml" ContentType="application/inkml+xml"/>
  <Override PartName="/ppt/ink/ink1080.xml" ContentType="application/inkml+xml"/>
  <Override PartName="/ppt/ink/ink1081.xml" ContentType="application/inkml+xml"/>
  <Override PartName="/ppt/ink/ink1082.xml" ContentType="application/inkml+xml"/>
  <Override PartName="/ppt/ink/ink1083.xml" ContentType="application/inkml+xml"/>
  <Override PartName="/ppt/ink/ink1084.xml" ContentType="application/inkml+xml"/>
  <Override PartName="/ppt/ink/ink1085.xml" ContentType="application/inkml+xml"/>
  <Override PartName="/ppt/ink/ink1086.xml" ContentType="application/inkml+xml"/>
  <Override PartName="/ppt/ink/ink1087.xml" ContentType="application/inkml+xml"/>
  <Override PartName="/ppt/ink/ink1088.xml" ContentType="application/inkml+xml"/>
  <Override PartName="/ppt/ink/ink1089.xml" ContentType="application/inkml+xml"/>
  <Override PartName="/ppt/ink/ink1090.xml" ContentType="application/inkml+xml"/>
  <Override PartName="/ppt/ink/ink1091.xml" ContentType="application/inkml+xml"/>
  <Override PartName="/ppt/ink/ink1092.xml" ContentType="application/inkml+xml"/>
  <Override PartName="/ppt/ink/ink1093.xml" ContentType="application/inkml+xml"/>
  <Override PartName="/ppt/ink/ink1094.xml" ContentType="application/inkml+xml"/>
  <Override PartName="/ppt/ink/ink1095.xml" ContentType="application/inkml+xml"/>
  <Override PartName="/ppt/ink/ink1096.xml" ContentType="application/inkml+xml"/>
  <Override PartName="/ppt/ink/ink1097.xml" ContentType="application/inkml+xml"/>
  <Override PartName="/ppt/ink/ink1098.xml" ContentType="application/inkml+xml"/>
  <Override PartName="/ppt/ink/ink1099.xml" ContentType="application/inkml+xml"/>
  <Override PartName="/ppt/ink/ink1100.xml" ContentType="application/inkml+xml"/>
  <Override PartName="/ppt/ink/ink1101.xml" ContentType="application/inkml+xml"/>
  <Override PartName="/ppt/ink/ink1102.xml" ContentType="application/inkml+xml"/>
  <Override PartName="/ppt/ink/ink1103.xml" ContentType="application/inkml+xml"/>
  <Override PartName="/ppt/ink/ink1104.xml" ContentType="application/inkml+xml"/>
  <Override PartName="/ppt/ink/ink1105.xml" ContentType="application/inkml+xml"/>
  <Override PartName="/ppt/ink/ink1106.xml" ContentType="application/inkml+xml"/>
  <Override PartName="/ppt/ink/ink1107.xml" ContentType="application/inkml+xml"/>
  <Override PartName="/ppt/ink/ink1108.xml" ContentType="application/inkml+xml"/>
  <Override PartName="/ppt/ink/ink1109.xml" ContentType="application/inkml+xml"/>
  <Override PartName="/ppt/ink/ink1110.xml" ContentType="application/inkml+xml"/>
  <Override PartName="/ppt/ink/ink1111.xml" ContentType="application/inkml+xml"/>
  <Override PartName="/ppt/ink/ink1112.xml" ContentType="application/inkml+xml"/>
  <Override PartName="/ppt/ink/ink1113.xml" ContentType="application/inkml+xml"/>
  <Override PartName="/ppt/ink/ink1114.xml" ContentType="application/inkml+xml"/>
  <Override PartName="/ppt/ink/ink1115.xml" ContentType="application/inkml+xml"/>
  <Override PartName="/ppt/ink/ink1116.xml" ContentType="application/inkml+xml"/>
  <Override PartName="/ppt/ink/ink1117.xml" ContentType="application/inkml+xml"/>
  <Override PartName="/ppt/ink/ink1118.xml" ContentType="application/inkml+xml"/>
  <Override PartName="/ppt/ink/ink1119.xml" ContentType="application/inkml+xml"/>
  <Override PartName="/ppt/ink/ink1120.xml" ContentType="application/inkml+xml"/>
  <Override PartName="/ppt/ink/ink1121.xml" ContentType="application/inkml+xml"/>
  <Override PartName="/ppt/ink/ink1122.xml" ContentType="application/inkml+xml"/>
  <Override PartName="/ppt/ink/ink1123.xml" ContentType="application/inkml+xml"/>
  <Override PartName="/ppt/ink/ink1124.xml" ContentType="application/inkml+xml"/>
  <Override PartName="/ppt/ink/ink1125.xml" ContentType="application/inkml+xml"/>
  <Override PartName="/ppt/ink/ink1126.xml" ContentType="application/inkml+xml"/>
  <Override PartName="/ppt/ink/ink1127.xml" ContentType="application/inkml+xml"/>
  <Override PartName="/ppt/ink/ink1128.xml" ContentType="application/inkml+xml"/>
  <Override PartName="/ppt/ink/ink1129.xml" ContentType="application/inkml+xml"/>
  <Override PartName="/ppt/ink/ink1130.xml" ContentType="application/inkml+xml"/>
  <Override PartName="/ppt/ink/ink1131.xml" ContentType="application/inkml+xml"/>
  <Override PartName="/ppt/ink/ink1132.xml" ContentType="application/inkml+xml"/>
  <Override PartName="/ppt/ink/ink1133.xml" ContentType="application/inkml+xml"/>
  <Override PartName="/ppt/ink/ink1134.xml" ContentType="application/inkml+xml"/>
  <Override PartName="/ppt/ink/ink1135.xml" ContentType="application/inkml+xml"/>
  <Override PartName="/ppt/ink/ink1136.xml" ContentType="application/inkml+xml"/>
  <Override PartName="/ppt/ink/ink1137.xml" ContentType="application/inkml+xml"/>
  <Override PartName="/ppt/ink/ink1138.xml" ContentType="application/inkml+xml"/>
  <Override PartName="/ppt/ink/ink1139.xml" ContentType="application/inkml+xml"/>
  <Override PartName="/ppt/ink/ink1140.xml" ContentType="application/inkml+xml"/>
  <Override PartName="/ppt/ink/ink1141.xml" ContentType="application/inkml+xml"/>
  <Override PartName="/ppt/ink/ink1142.xml" ContentType="application/inkml+xml"/>
  <Override PartName="/ppt/ink/ink1143.xml" ContentType="application/inkml+xml"/>
  <Override PartName="/ppt/ink/ink1144.xml" ContentType="application/inkml+xml"/>
  <Override PartName="/ppt/ink/ink1145.xml" ContentType="application/inkml+xml"/>
  <Override PartName="/ppt/ink/ink1146.xml" ContentType="application/inkml+xml"/>
  <Override PartName="/ppt/ink/ink1147.xml" ContentType="application/inkml+xml"/>
  <Override PartName="/ppt/ink/ink1148.xml" ContentType="application/inkml+xml"/>
  <Override PartName="/ppt/ink/ink1149.xml" ContentType="application/inkml+xml"/>
  <Override PartName="/ppt/ink/ink1150.xml" ContentType="application/inkml+xml"/>
  <Override PartName="/ppt/ink/ink1151.xml" ContentType="application/inkml+xml"/>
  <Override PartName="/ppt/ink/ink1152.xml" ContentType="application/inkml+xml"/>
  <Override PartName="/ppt/ink/ink1153.xml" ContentType="application/inkml+xml"/>
  <Override PartName="/ppt/ink/ink1154.xml" ContentType="application/inkml+xml"/>
  <Override PartName="/ppt/ink/ink1155.xml" ContentType="application/inkml+xml"/>
  <Override PartName="/ppt/ink/ink1156.xml" ContentType="application/inkml+xml"/>
  <Override PartName="/ppt/ink/ink1157.xml" ContentType="application/inkml+xml"/>
  <Override PartName="/ppt/ink/ink1158.xml" ContentType="application/inkml+xml"/>
  <Override PartName="/ppt/ink/ink1159.xml" ContentType="application/inkml+xml"/>
  <Override PartName="/ppt/ink/ink1160.xml" ContentType="application/inkml+xml"/>
  <Override PartName="/ppt/ink/ink1161.xml" ContentType="application/inkml+xml"/>
  <Override PartName="/ppt/ink/ink1162.xml" ContentType="application/inkml+xml"/>
  <Override PartName="/ppt/ink/ink1163.xml" ContentType="application/inkml+xml"/>
  <Override PartName="/ppt/ink/ink1164.xml" ContentType="application/inkml+xml"/>
  <Override PartName="/ppt/ink/ink1165.xml" ContentType="application/inkml+xml"/>
  <Override PartName="/ppt/ink/ink1166.xml" ContentType="application/inkml+xml"/>
  <Override PartName="/ppt/ink/ink1167.xml" ContentType="application/inkml+xml"/>
  <Override PartName="/ppt/ink/ink1168.xml" ContentType="application/inkml+xml"/>
  <Override PartName="/ppt/ink/ink1169.xml" ContentType="application/inkml+xml"/>
  <Override PartName="/ppt/ink/ink1170.xml" ContentType="application/inkml+xml"/>
  <Override PartName="/ppt/ink/ink1171.xml" ContentType="application/inkml+xml"/>
  <Override PartName="/ppt/ink/ink1172.xml" ContentType="application/inkml+xml"/>
  <Override PartName="/ppt/ink/ink1173.xml" ContentType="application/inkml+xml"/>
  <Override PartName="/ppt/ink/ink1174.xml" ContentType="application/inkml+xml"/>
  <Override PartName="/ppt/ink/ink1175.xml" ContentType="application/inkml+xml"/>
  <Override PartName="/ppt/ink/ink1176.xml" ContentType="application/inkml+xml"/>
  <Override PartName="/ppt/ink/ink1177.xml" ContentType="application/inkml+xml"/>
  <Override PartName="/ppt/ink/ink1178.xml" ContentType="application/inkml+xml"/>
  <Override PartName="/ppt/ink/ink1179.xml" ContentType="application/inkml+xml"/>
  <Override PartName="/ppt/ink/ink1180.xml" ContentType="application/inkml+xml"/>
  <Override PartName="/ppt/ink/ink1181.xml" ContentType="application/inkml+xml"/>
  <Override PartName="/ppt/ink/ink1182.xml" ContentType="application/inkml+xml"/>
  <Override PartName="/ppt/ink/ink1183.xml" ContentType="application/inkml+xml"/>
  <Override PartName="/ppt/ink/ink1184.xml" ContentType="application/inkml+xml"/>
  <Override PartName="/ppt/ink/ink1185.xml" ContentType="application/inkml+xml"/>
  <Override PartName="/ppt/ink/ink1186.xml" ContentType="application/inkml+xml"/>
  <Override PartName="/ppt/ink/ink1187.xml" ContentType="application/inkml+xml"/>
  <Override PartName="/ppt/ink/ink1188.xml" ContentType="application/inkml+xml"/>
  <Override PartName="/ppt/ink/ink1189.xml" ContentType="application/inkml+xml"/>
  <Override PartName="/ppt/ink/ink1190.xml" ContentType="application/inkml+xml"/>
  <Override PartName="/ppt/ink/ink1191.xml" ContentType="application/inkml+xml"/>
  <Override PartName="/ppt/ink/ink1192.xml" ContentType="application/inkml+xml"/>
  <Override PartName="/ppt/ink/ink1193.xml" ContentType="application/inkml+xml"/>
  <Override PartName="/ppt/ink/ink1194.xml" ContentType="application/inkml+xml"/>
  <Override PartName="/ppt/ink/ink1195.xml" ContentType="application/inkml+xml"/>
  <Override PartName="/ppt/ink/ink1196.xml" ContentType="application/inkml+xml"/>
  <Override PartName="/ppt/ink/ink1197.xml" ContentType="application/inkml+xml"/>
  <Override PartName="/ppt/ink/ink1198.xml" ContentType="application/inkml+xml"/>
  <Override PartName="/ppt/ink/ink1199.xml" ContentType="application/inkml+xml"/>
  <Override PartName="/ppt/ink/ink1200.xml" ContentType="application/inkml+xml"/>
  <Override PartName="/ppt/ink/ink1201.xml" ContentType="application/inkml+xml"/>
  <Override PartName="/ppt/ink/ink1202.xml" ContentType="application/inkml+xml"/>
  <Override PartName="/ppt/ink/ink1203.xml" ContentType="application/inkml+xml"/>
  <Override PartName="/ppt/ink/ink1204.xml" ContentType="application/inkml+xml"/>
  <Override PartName="/ppt/ink/ink1205.xml" ContentType="application/inkml+xml"/>
  <Override PartName="/ppt/ink/ink1206.xml" ContentType="application/inkml+xml"/>
  <Override PartName="/ppt/ink/ink1207.xml" ContentType="application/inkml+xml"/>
  <Override PartName="/ppt/ink/ink1208.xml" ContentType="application/inkml+xml"/>
  <Override PartName="/ppt/ink/ink1209.xml" ContentType="application/inkml+xml"/>
  <Override PartName="/ppt/ink/ink1210.xml" ContentType="application/inkml+xml"/>
  <Override PartName="/ppt/ink/ink1211.xml" ContentType="application/inkml+xml"/>
  <Override PartName="/ppt/ink/ink1212.xml" ContentType="application/inkml+xml"/>
  <Override PartName="/ppt/ink/ink1213.xml" ContentType="application/inkml+xml"/>
  <Override PartName="/ppt/ink/ink1214.xml" ContentType="application/inkml+xml"/>
  <Override PartName="/ppt/ink/ink1215.xml" ContentType="application/inkml+xml"/>
  <Override PartName="/ppt/ink/ink1216.xml" ContentType="application/inkml+xml"/>
  <Override PartName="/ppt/ink/ink1217.xml" ContentType="application/inkml+xml"/>
  <Override PartName="/ppt/ink/ink1218.xml" ContentType="application/inkml+xml"/>
  <Override PartName="/ppt/ink/ink1219.xml" ContentType="application/inkml+xml"/>
  <Override PartName="/ppt/ink/ink1220.xml" ContentType="application/inkml+xml"/>
  <Override PartName="/ppt/ink/ink1221.xml" ContentType="application/inkml+xml"/>
  <Override PartName="/ppt/ink/ink1222.xml" ContentType="application/inkml+xml"/>
  <Override PartName="/ppt/ink/ink1223.xml" ContentType="application/inkml+xml"/>
  <Override PartName="/ppt/ink/ink1224.xml" ContentType="application/inkml+xml"/>
  <Override PartName="/ppt/ink/ink1225.xml" ContentType="application/inkml+xml"/>
  <Override PartName="/ppt/ink/ink1226.xml" ContentType="application/inkml+xml"/>
  <Override PartName="/ppt/ink/ink1227.xml" ContentType="application/inkml+xml"/>
  <Override PartName="/ppt/ink/ink1228.xml" ContentType="application/inkml+xml"/>
  <Override PartName="/ppt/ink/ink1229.xml" ContentType="application/inkml+xml"/>
  <Override PartName="/ppt/ink/ink1230.xml" ContentType="application/inkml+xml"/>
  <Override PartName="/ppt/ink/ink1231.xml" ContentType="application/inkml+xml"/>
  <Override PartName="/ppt/ink/ink1232.xml" ContentType="application/inkml+xml"/>
  <Override PartName="/ppt/ink/ink1233.xml" ContentType="application/inkml+xml"/>
  <Override PartName="/ppt/ink/ink1234.xml" ContentType="application/inkml+xml"/>
  <Override PartName="/ppt/ink/ink1235.xml" ContentType="application/inkml+xml"/>
  <Override PartName="/ppt/ink/ink1236.xml" ContentType="application/inkml+xml"/>
  <Override PartName="/ppt/ink/ink1237.xml" ContentType="application/inkml+xml"/>
  <Override PartName="/ppt/ink/ink1238.xml" ContentType="application/inkml+xml"/>
  <Override PartName="/ppt/ink/ink1239.xml" ContentType="application/inkml+xml"/>
  <Override PartName="/ppt/ink/ink1240.xml" ContentType="application/inkml+xml"/>
  <Override PartName="/ppt/ink/ink1241.xml" ContentType="application/inkml+xml"/>
  <Override PartName="/ppt/ink/ink1242.xml" ContentType="application/inkml+xml"/>
  <Override PartName="/ppt/ink/ink1243.xml" ContentType="application/inkml+xml"/>
  <Override PartName="/ppt/ink/ink1244.xml" ContentType="application/inkml+xml"/>
  <Override PartName="/ppt/ink/ink1245.xml" ContentType="application/inkml+xml"/>
  <Override PartName="/ppt/ink/ink1246.xml" ContentType="application/inkml+xml"/>
  <Override PartName="/ppt/ink/ink1247.xml" ContentType="application/inkml+xml"/>
  <Override PartName="/ppt/ink/ink1248.xml" ContentType="application/inkml+xml"/>
  <Override PartName="/ppt/ink/ink1249.xml" ContentType="application/inkml+xml"/>
  <Override PartName="/ppt/ink/ink1250.xml" ContentType="application/inkml+xml"/>
  <Override PartName="/ppt/ink/ink1251.xml" ContentType="application/inkml+xml"/>
  <Override PartName="/ppt/ink/ink1252.xml" ContentType="application/inkml+xml"/>
  <Override PartName="/ppt/ink/ink1253.xml" ContentType="application/inkml+xml"/>
  <Override PartName="/ppt/ink/ink1254.xml" ContentType="application/inkml+xml"/>
  <Override PartName="/ppt/ink/ink1255.xml" ContentType="application/inkml+xml"/>
  <Override PartName="/ppt/ink/ink1256.xml" ContentType="application/inkml+xml"/>
  <Override PartName="/ppt/ink/ink1257.xml" ContentType="application/inkml+xml"/>
  <Override PartName="/ppt/ink/ink1258.xml" ContentType="application/inkml+xml"/>
  <Override PartName="/ppt/ink/ink1259.xml" ContentType="application/inkml+xml"/>
  <Override PartName="/ppt/ink/ink1260.xml" ContentType="application/inkml+xml"/>
  <Override PartName="/ppt/ink/ink1261.xml" ContentType="application/inkml+xml"/>
  <Override PartName="/ppt/ink/ink1262.xml" ContentType="application/inkml+xml"/>
  <Override PartName="/ppt/ink/ink1263.xml" ContentType="application/inkml+xml"/>
  <Override PartName="/ppt/ink/ink1264.xml" ContentType="application/inkml+xml"/>
  <Override PartName="/ppt/ink/ink1265.xml" ContentType="application/inkml+xml"/>
  <Override PartName="/ppt/ink/ink1266.xml" ContentType="application/inkml+xml"/>
  <Override PartName="/ppt/ink/ink1267.xml" ContentType="application/inkml+xml"/>
  <Override PartName="/ppt/ink/ink1268.xml" ContentType="application/inkml+xml"/>
  <Override PartName="/ppt/ink/ink1269.xml" ContentType="application/inkml+xml"/>
  <Override PartName="/ppt/ink/ink1270.xml" ContentType="application/inkml+xml"/>
  <Override PartName="/ppt/ink/ink1271.xml" ContentType="application/inkml+xml"/>
  <Override PartName="/ppt/ink/ink1272.xml" ContentType="application/inkml+xml"/>
  <Override PartName="/ppt/ink/ink1273.xml" ContentType="application/inkml+xml"/>
  <Override PartName="/ppt/ink/ink1274.xml" ContentType="application/inkml+xml"/>
  <Override PartName="/ppt/ink/ink1275.xml" ContentType="application/inkml+xml"/>
  <Override PartName="/ppt/ink/ink1276.xml" ContentType="application/inkml+xml"/>
  <Override PartName="/ppt/ink/ink1277.xml" ContentType="application/inkml+xml"/>
  <Override PartName="/ppt/ink/ink1278.xml" ContentType="application/inkml+xml"/>
  <Override PartName="/ppt/ink/ink1279.xml" ContentType="application/inkml+xml"/>
  <Override PartName="/ppt/ink/ink1280.xml" ContentType="application/inkml+xml"/>
  <Override PartName="/ppt/ink/ink1281.xml" ContentType="application/inkml+xml"/>
  <Override PartName="/ppt/ink/ink1282.xml" ContentType="application/inkml+xml"/>
  <Override PartName="/ppt/ink/ink1283.xml" ContentType="application/inkml+xml"/>
  <Override PartName="/ppt/ink/ink1284.xml" ContentType="application/inkml+xml"/>
  <Override PartName="/ppt/ink/ink1285.xml" ContentType="application/inkml+xml"/>
  <Override PartName="/ppt/ink/ink1286.xml" ContentType="application/inkml+xml"/>
  <Override PartName="/ppt/ink/ink1287.xml" ContentType="application/inkml+xml"/>
  <Override PartName="/ppt/ink/ink1288.xml" ContentType="application/inkml+xml"/>
  <Override PartName="/ppt/ink/ink1289.xml" ContentType="application/inkml+xml"/>
  <Override PartName="/ppt/ink/ink1290.xml" ContentType="application/inkml+xml"/>
  <Override PartName="/ppt/ink/ink1291.xml" ContentType="application/inkml+xml"/>
  <Override PartName="/ppt/ink/ink1292.xml" ContentType="application/inkml+xml"/>
  <Override PartName="/ppt/ink/ink1293.xml" ContentType="application/inkml+xml"/>
  <Override PartName="/ppt/ink/ink1294.xml" ContentType="application/inkml+xml"/>
  <Override PartName="/ppt/ink/ink1295.xml" ContentType="application/inkml+xml"/>
  <Override PartName="/ppt/ink/ink1296.xml" ContentType="application/inkml+xml"/>
  <Override PartName="/ppt/ink/ink1297.xml" ContentType="application/inkml+xml"/>
  <Override PartName="/ppt/ink/ink1298.xml" ContentType="application/inkml+xml"/>
  <Override PartName="/ppt/ink/ink1299.xml" ContentType="application/inkml+xml"/>
  <Override PartName="/ppt/ink/ink1300.xml" ContentType="application/inkml+xml"/>
  <Override PartName="/ppt/ink/ink1301.xml" ContentType="application/inkml+xml"/>
  <Override PartName="/ppt/ink/ink1302.xml" ContentType="application/inkml+xml"/>
  <Override PartName="/ppt/ink/ink1303.xml" ContentType="application/inkml+xml"/>
  <Override PartName="/ppt/ink/ink1304.xml" ContentType="application/inkml+xml"/>
  <Override PartName="/ppt/ink/ink1305.xml" ContentType="application/inkml+xml"/>
  <Override PartName="/ppt/ink/ink1306.xml" ContentType="application/inkml+xml"/>
  <Override PartName="/ppt/ink/ink1307.xml" ContentType="application/inkml+xml"/>
  <Override PartName="/ppt/ink/ink1308.xml" ContentType="application/inkml+xml"/>
  <Override PartName="/ppt/ink/ink1309.xml" ContentType="application/inkml+xml"/>
  <Override PartName="/ppt/ink/ink1310.xml" ContentType="application/inkml+xml"/>
  <Override PartName="/ppt/ink/ink1311.xml" ContentType="application/inkml+xml"/>
  <Override PartName="/ppt/ink/ink1312.xml" ContentType="application/inkml+xml"/>
  <Override PartName="/ppt/ink/ink1313.xml" ContentType="application/inkml+xml"/>
  <Override PartName="/ppt/ink/ink1314.xml" ContentType="application/inkml+xml"/>
  <Override PartName="/ppt/ink/ink1315.xml" ContentType="application/inkml+xml"/>
  <Override PartName="/ppt/ink/ink1316.xml" ContentType="application/inkml+xml"/>
  <Override PartName="/ppt/ink/ink1317.xml" ContentType="application/inkml+xml"/>
  <Override PartName="/ppt/ink/ink1318.xml" ContentType="application/inkml+xml"/>
  <Override PartName="/ppt/ink/ink1319.xml" ContentType="application/inkml+xml"/>
  <Override PartName="/ppt/ink/ink1320.xml" ContentType="application/inkml+xml"/>
  <Override PartName="/ppt/ink/ink1321.xml" ContentType="application/inkml+xml"/>
  <Override PartName="/ppt/ink/ink1322.xml" ContentType="application/inkml+xml"/>
  <Override PartName="/ppt/ink/ink1323.xml" ContentType="application/inkml+xml"/>
  <Override PartName="/ppt/ink/ink1324.xml" ContentType="application/inkml+xml"/>
  <Override PartName="/ppt/ink/ink1325.xml" ContentType="application/inkml+xml"/>
  <Override PartName="/ppt/ink/ink1326.xml" ContentType="application/inkml+xml"/>
  <Override PartName="/ppt/ink/ink1327.xml" ContentType="application/inkml+xml"/>
  <Override PartName="/ppt/ink/ink1328.xml" ContentType="application/inkml+xml"/>
  <Override PartName="/ppt/ink/ink1329.xml" ContentType="application/inkml+xml"/>
  <Override PartName="/ppt/ink/ink1330.xml" ContentType="application/inkml+xml"/>
  <Override PartName="/ppt/ink/ink1331.xml" ContentType="application/inkml+xml"/>
  <Override PartName="/ppt/ink/ink1332.xml" ContentType="application/inkml+xml"/>
  <Override PartName="/ppt/ink/ink1333.xml" ContentType="application/inkml+xml"/>
  <Override PartName="/ppt/ink/ink1334.xml" ContentType="application/inkml+xml"/>
  <Override PartName="/ppt/ink/ink1335.xml" ContentType="application/inkml+xml"/>
  <Override PartName="/ppt/ink/ink1336.xml" ContentType="application/inkml+xml"/>
  <Override PartName="/ppt/ink/ink1337.xml" ContentType="application/inkml+xml"/>
  <Override PartName="/ppt/ink/ink1338.xml" ContentType="application/inkml+xml"/>
  <Override PartName="/ppt/ink/ink1339.xml" ContentType="application/inkml+xml"/>
  <Override PartName="/ppt/ink/ink1340.xml" ContentType="application/inkml+xml"/>
  <Override PartName="/ppt/ink/ink1341.xml" ContentType="application/inkml+xml"/>
  <Override PartName="/ppt/ink/ink1342.xml" ContentType="application/inkml+xml"/>
  <Override PartName="/ppt/ink/ink1343.xml" ContentType="application/inkml+xml"/>
  <Override PartName="/ppt/ink/ink1344.xml" ContentType="application/inkml+xml"/>
  <Override PartName="/ppt/ink/ink1345.xml" ContentType="application/inkml+xml"/>
  <Override PartName="/ppt/ink/ink1346.xml" ContentType="application/inkml+xml"/>
  <Override PartName="/ppt/ink/ink1347.xml" ContentType="application/inkml+xml"/>
  <Override PartName="/ppt/ink/ink1348.xml" ContentType="application/inkml+xml"/>
  <Override PartName="/ppt/ink/ink1349.xml" ContentType="application/inkml+xml"/>
  <Override PartName="/ppt/ink/ink1350.xml" ContentType="application/inkml+xml"/>
  <Override PartName="/ppt/ink/ink1351.xml" ContentType="application/inkml+xml"/>
  <Override PartName="/ppt/ink/ink1352.xml" ContentType="application/inkml+xml"/>
  <Override PartName="/ppt/ink/ink1353.xml" ContentType="application/inkml+xml"/>
  <Override PartName="/ppt/ink/ink1354.xml" ContentType="application/inkml+xml"/>
  <Override PartName="/ppt/ink/ink1355.xml" ContentType="application/inkml+xml"/>
  <Override PartName="/ppt/ink/ink1356.xml" ContentType="application/inkml+xml"/>
  <Override PartName="/ppt/ink/ink1357.xml" ContentType="application/inkml+xml"/>
  <Override PartName="/ppt/ink/ink1358.xml" ContentType="application/inkml+xml"/>
  <Override PartName="/ppt/ink/ink1359.xml" ContentType="application/inkml+xml"/>
  <Override PartName="/ppt/ink/ink1360.xml" ContentType="application/inkml+xml"/>
  <Override PartName="/ppt/ink/ink1361.xml" ContentType="application/inkml+xml"/>
  <Override PartName="/ppt/ink/ink1362.xml" ContentType="application/inkml+xml"/>
  <Override PartName="/ppt/ink/ink1363.xml" ContentType="application/inkml+xml"/>
  <Override PartName="/ppt/ink/ink1364.xml" ContentType="application/inkml+xml"/>
  <Override PartName="/ppt/ink/ink1365.xml" ContentType="application/inkml+xml"/>
  <Override PartName="/ppt/ink/ink1366.xml" ContentType="application/inkml+xml"/>
  <Override PartName="/ppt/ink/ink1367.xml" ContentType="application/inkml+xml"/>
  <Override PartName="/ppt/ink/ink1368.xml" ContentType="application/inkml+xml"/>
  <Override PartName="/ppt/ink/ink1369.xml" ContentType="application/inkml+xml"/>
  <Override PartName="/ppt/ink/ink1370.xml" ContentType="application/inkml+xml"/>
  <Override PartName="/ppt/ink/ink1371.xml" ContentType="application/inkml+xml"/>
  <Override PartName="/ppt/ink/ink1372.xml" ContentType="application/inkml+xml"/>
  <Override PartName="/ppt/ink/ink1373.xml" ContentType="application/inkml+xml"/>
  <Override PartName="/ppt/ink/ink1374.xml" ContentType="application/inkml+xml"/>
  <Override PartName="/ppt/ink/ink1375.xml" ContentType="application/inkml+xml"/>
  <Override PartName="/ppt/ink/ink1376.xml" ContentType="application/inkml+xml"/>
  <Override PartName="/ppt/ink/ink1377.xml" ContentType="application/inkml+xml"/>
  <Override PartName="/ppt/ink/ink1378.xml" ContentType="application/inkml+xml"/>
  <Override PartName="/ppt/ink/ink1379.xml" ContentType="application/inkml+xml"/>
  <Override PartName="/ppt/ink/ink1380.xml" ContentType="application/inkml+xml"/>
  <Override PartName="/ppt/ink/ink1381.xml" ContentType="application/inkml+xml"/>
  <Override PartName="/ppt/ink/ink1382.xml" ContentType="application/inkml+xml"/>
  <Override PartName="/ppt/ink/ink1383.xml" ContentType="application/inkml+xml"/>
  <Override PartName="/ppt/ink/ink1384.xml" ContentType="application/inkml+xml"/>
  <Override PartName="/ppt/ink/ink1385.xml" ContentType="application/inkml+xml"/>
  <Override PartName="/ppt/ink/ink1386.xml" ContentType="application/inkml+xml"/>
  <Override PartName="/ppt/ink/ink1387.xml" ContentType="application/inkml+xml"/>
  <Override PartName="/ppt/ink/ink1388.xml" ContentType="application/inkml+xml"/>
  <Override PartName="/ppt/ink/ink1389.xml" ContentType="application/inkml+xml"/>
  <Override PartName="/ppt/ink/ink1390.xml" ContentType="application/inkml+xml"/>
  <Override PartName="/ppt/ink/ink1391.xml" ContentType="application/inkml+xml"/>
  <Override PartName="/ppt/ink/ink1392.xml" ContentType="application/inkml+xml"/>
  <Override PartName="/ppt/ink/ink1393.xml" ContentType="application/inkml+xml"/>
  <Override PartName="/ppt/ink/ink1394.xml" ContentType="application/inkml+xml"/>
  <Override PartName="/ppt/ink/ink1395.xml" ContentType="application/inkml+xml"/>
  <Override PartName="/ppt/ink/ink1396.xml" ContentType="application/inkml+xml"/>
  <Override PartName="/ppt/ink/ink1397.xml" ContentType="application/inkml+xml"/>
  <Override PartName="/ppt/ink/ink1398.xml" ContentType="application/inkml+xml"/>
  <Override PartName="/ppt/ink/ink1399.xml" ContentType="application/inkml+xml"/>
  <Override PartName="/ppt/ink/ink1400.xml" ContentType="application/inkml+xml"/>
  <Override PartName="/ppt/ink/ink1401.xml" ContentType="application/inkml+xml"/>
  <Override PartName="/ppt/ink/ink1402.xml" ContentType="application/inkml+xml"/>
  <Override PartName="/ppt/ink/ink1403.xml" ContentType="application/inkml+xml"/>
  <Override PartName="/ppt/ink/ink1404.xml" ContentType="application/inkml+xml"/>
  <Override PartName="/ppt/ink/ink1405.xml" ContentType="application/inkml+xml"/>
  <Override PartName="/ppt/ink/ink1406.xml" ContentType="application/inkml+xml"/>
  <Override PartName="/ppt/ink/ink1407.xml" ContentType="application/inkml+xml"/>
  <Override PartName="/ppt/ink/ink1408.xml" ContentType="application/inkml+xml"/>
  <Override PartName="/ppt/ink/ink1409.xml" ContentType="application/inkml+xml"/>
  <Override PartName="/ppt/ink/ink1410.xml" ContentType="application/inkml+xml"/>
  <Override PartName="/ppt/ink/ink1411.xml" ContentType="application/inkml+xml"/>
  <Override PartName="/ppt/ink/ink1412.xml" ContentType="application/inkml+xml"/>
  <Override PartName="/ppt/ink/ink1413.xml" ContentType="application/inkml+xml"/>
  <Override PartName="/ppt/ink/ink1414.xml" ContentType="application/inkml+xml"/>
  <Override PartName="/ppt/ink/ink1415.xml" ContentType="application/inkml+xml"/>
  <Override PartName="/ppt/ink/ink1416.xml" ContentType="application/inkml+xml"/>
  <Override PartName="/ppt/ink/ink1417.xml" ContentType="application/inkml+xml"/>
  <Override PartName="/ppt/ink/ink1418.xml" ContentType="application/inkml+xml"/>
  <Override PartName="/ppt/ink/ink1419.xml" ContentType="application/inkml+xml"/>
  <Override PartName="/ppt/ink/ink1420.xml" ContentType="application/inkml+xml"/>
  <Override PartName="/ppt/ink/ink1421.xml" ContentType="application/inkml+xml"/>
  <Override PartName="/ppt/ink/ink1422.xml" ContentType="application/inkml+xml"/>
  <Override PartName="/ppt/ink/ink1423.xml" ContentType="application/inkml+xml"/>
  <Override PartName="/ppt/ink/ink1424.xml" ContentType="application/inkml+xml"/>
  <Override PartName="/ppt/ink/ink1425.xml" ContentType="application/inkml+xml"/>
  <Override PartName="/ppt/ink/ink1426.xml" ContentType="application/inkml+xml"/>
  <Override PartName="/ppt/ink/ink1427.xml" ContentType="application/inkml+xml"/>
  <Override PartName="/ppt/ink/ink1428.xml" ContentType="application/inkml+xml"/>
  <Override PartName="/ppt/ink/ink1429.xml" ContentType="application/inkml+xml"/>
  <Override PartName="/ppt/ink/ink1430.xml" ContentType="application/inkml+xml"/>
  <Override PartName="/ppt/ink/ink1431.xml" ContentType="application/inkml+xml"/>
  <Override PartName="/ppt/ink/ink1432.xml" ContentType="application/inkml+xml"/>
  <Override PartName="/ppt/ink/ink1433.xml" ContentType="application/inkml+xml"/>
  <Override PartName="/ppt/ink/ink1434.xml" ContentType="application/inkml+xml"/>
  <Override PartName="/ppt/ink/ink1435.xml" ContentType="application/inkml+xml"/>
  <Override PartName="/ppt/ink/ink1436.xml" ContentType="application/inkml+xml"/>
  <Override PartName="/ppt/ink/ink1437.xml" ContentType="application/inkml+xml"/>
  <Override PartName="/ppt/ink/ink1438.xml" ContentType="application/inkml+xml"/>
  <Override PartName="/ppt/ink/ink1439.xml" ContentType="application/inkml+xml"/>
  <Override PartName="/ppt/ink/ink1440.xml" ContentType="application/inkml+xml"/>
  <Override PartName="/ppt/ink/ink1441.xml" ContentType="application/inkml+xml"/>
  <Override PartName="/ppt/ink/ink1442.xml" ContentType="application/inkml+xml"/>
  <Override PartName="/ppt/ink/ink1443.xml" ContentType="application/inkml+xml"/>
  <Override PartName="/ppt/ink/ink1444.xml" ContentType="application/inkml+xml"/>
  <Override PartName="/ppt/ink/ink1445.xml" ContentType="application/inkml+xml"/>
  <Override PartName="/ppt/ink/ink1446.xml" ContentType="application/inkml+xml"/>
  <Override PartName="/ppt/ink/ink1447.xml" ContentType="application/inkml+xml"/>
  <Override PartName="/ppt/ink/ink1448.xml" ContentType="application/inkml+xml"/>
  <Override PartName="/ppt/ink/ink1449.xml" ContentType="application/inkml+xml"/>
  <Override PartName="/ppt/ink/ink1450.xml" ContentType="application/inkml+xml"/>
  <Override PartName="/ppt/ink/ink1451.xml" ContentType="application/inkml+xml"/>
  <Override PartName="/ppt/ink/ink1452.xml" ContentType="application/inkml+xml"/>
  <Override PartName="/ppt/ink/ink1453.xml" ContentType="application/inkml+xml"/>
  <Override PartName="/ppt/ink/ink1454.xml" ContentType="application/inkml+xml"/>
  <Override PartName="/ppt/ink/ink1455.xml" ContentType="application/inkml+xml"/>
  <Override PartName="/ppt/ink/ink1456.xml" ContentType="application/inkml+xml"/>
  <Override PartName="/ppt/ink/ink1457.xml" ContentType="application/inkml+xml"/>
  <Override PartName="/ppt/ink/ink1458.xml" ContentType="application/inkml+xml"/>
  <Override PartName="/ppt/ink/ink1459.xml" ContentType="application/inkml+xml"/>
  <Override PartName="/ppt/ink/ink1460.xml" ContentType="application/inkml+xml"/>
  <Override PartName="/ppt/ink/ink1461.xml" ContentType="application/inkml+xml"/>
  <Override PartName="/ppt/ink/ink1462.xml" ContentType="application/inkml+xml"/>
  <Override PartName="/ppt/ink/ink1463.xml" ContentType="application/inkml+xml"/>
  <Override PartName="/ppt/ink/ink1464.xml" ContentType="application/inkml+xml"/>
  <Override PartName="/ppt/ink/ink1465.xml" ContentType="application/inkml+xml"/>
  <Override PartName="/ppt/ink/ink1466.xml" ContentType="application/inkml+xml"/>
  <Override PartName="/ppt/ink/ink1467.xml" ContentType="application/inkml+xml"/>
  <Override PartName="/ppt/ink/ink1468.xml" ContentType="application/inkml+xml"/>
  <Override PartName="/ppt/ink/ink1469.xml" ContentType="application/inkml+xml"/>
  <Override PartName="/ppt/ink/ink1470.xml" ContentType="application/inkml+xml"/>
  <Override PartName="/ppt/ink/ink1471.xml" ContentType="application/inkml+xml"/>
  <Override PartName="/ppt/ink/ink1472.xml" ContentType="application/inkml+xml"/>
  <Override PartName="/ppt/ink/ink1473.xml" ContentType="application/inkml+xml"/>
  <Override PartName="/ppt/ink/ink1474.xml" ContentType="application/inkml+xml"/>
  <Override PartName="/ppt/ink/ink1475.xml" ContentType="application/inkml+xml"/>
  <Override PartName="/ppt/ink/ink1476.xml" ContentType="application/inkml+xml"/>
  <Override PartName="/ppt/ink/ink1477.xml" ContentType="application/inkml+xml"/>
  <Override PartName="/ppt/ink/ink1478.xml" ContentType="application/inkml+xml"/>
  <Override PartName="/ppt/ink/ink1479.xml" ContentType="application/inkml+xml"/>
  <Override PartName="/ppt/ink/ink1480.xml" ContentType="application/inkml+xml"/>
  <Override PartName="/ppt/ink/ink1481.xml" ContentType="application/inkml+xml"/>
  <Override PartName="/ppt/ink/ink1482.xml" ContentType="application/inkml+xml"/>
  <Override PartName="/ppt/ink/ink1483.xml" ContentType="application/inkml+xml"/>
  <Override PartName="/ppt/ink/ink1484.xml" ContentType="application/inkml+xml"/>
  <Override PartName="/ppt/ink/ink1485.xml" ContentType="application/inkml+xml"/>
  <Override PartName="/ppt/ink/ink1486.xml" ContentType="application/inkml+xml"/>
  <Override PartName="/ppt/ink/ink1487.xml" ContentType="application/inkml+xml"/>
  <Override PartName="/ppt/ink/ink1488.xml" ContentType="application/inkml+xml"/>
  <Override PartName="/ppt/ink/ink1489.xml" ContentType="application/inkml+xml"/>
  <Override PartName="/ppt/ink/ink1490.xml" ContentType="application/inkml+xml"/>
  <Override PartName="/ppt/ink/ink1491.xml" ContentType="application/inkml+xml"/>
  <Override PartName="/ppt/ink/ink1492.xml" ContentType="application/inkml+xml"/>
  <Override PartName="/ppt/ink/ink1493.xml" ContentType="application/inkml+xml"/>
  <Override PartName="/ppt/ink/ink1494.xml" ContentType="application/inkml+xml"/>
  <Override PartName="/ppt/ink/ink1495.xml" ContentType="application/inkml+xml"/>
  <Override PartName="/ppt/ink/ink1496.xml" ContentType="application/inkml+xml"/>
  <Override PartName="/ppt/ink/ink1497.xml" ContentType="application/inkml+xml"/>
  <Override PartName="/ppt/ink/ink1498.xml" ContentType="application/inkml+xml"/>
  <Override PartName="/ppt/ink/ink1499.xml" ContentType="application/inkml+xml"/>
  <Override PartName="/ppt/ink/ink1500.xml" ContentType="application/inkml+xml"/>
  <Override PartName="/ppt/ink/ink1501.xml" ContentType="application/inkml+xml"/>
  <Override PartName="/ppt/ink/ink1502.xml" ContentType="application/inkml+xml"/>
  <Override PartName="/ppt/ink/ink1503.xml" ContentType="application/inkml+xml"/>
  <Override PartName="/ppt/ink/ink1504.xml" ContentType="application/inkml+xml"/>
  <Override PartName="/ppt/ink/ink1505.xml" ContentType="application/inkml+xml"/>
  <Override PartName="/ppt/ink/ink1506.xml" ContentType="application/inkml+xml"/>
  <Override PartName="/ppt/ink/ink1507.xml" ContentType="application/inkml+xml"/>
  <Override PartName="/ppt/ink/ink1508.xml" ContentType="application/inkml+xml"/>
  <Override PartName="/ppt/ink/ink1509.xml" ContentType="application/inkml+xml"/>
  <Override PartName="/ppt/ink/ink1510.xml" ContentType="application/inkml+xml"/>
  <Override PartName="/ppt/ink/ink1511.xml" ContentType="application/inkml+xml"/>
  <Override PartName="/ppt/ink/ink1512.xml" ContentType="application/inkml+xml"/>
  <Override PartName="/ppt/ink/ink1513.xml" ContentType="application/inkml+xml"/>
  <Override PartName="/ppt/ink/ink1514.xml" ContentType="application/inkml+xml"/>
  <Override PartName="/ppt/ink/ink1515.xml" ContentType="application/inkml+xml"/>
  <Override PartName="/ppt/ink/ink1516.xml" ContentType="application/inkml+xml"/>
  <Override PartName="/ppt/ink/ink1517.xml" ContentType="application/inkml+xml"/>
  <Override PartName="/ppt/ink/ink1518.xml" ContentType="application/inkml+xml"/>
  <Override PartName="/ppt/ink/ink1519.xml" ContentType="application/inkml+xml"/>
  <Override PartName="/ppt/ink/ink1520.xml" ContentType="application/inkml+xml"/>
  <Override PartName="/ppt/ink/ink1521.xml" ContentType="application/inkml+xml"/>
  <Override PartName="/ppt/ink/ink1522.xml" ContentType="application/inkml+xml"/>
  <Override PartName="/ppt/ink/ink1523.xml" ContentType="application/inkml+xml"/>
  <Override PartName="/ppt/ink/ink1524.xml" ContentType="application/inkml+xml"/>
  <Override PartName="/ppt/ink/ink1525.xml" ContentType="application/inkml+xml"/>
  <Override PartName="/ppt/ink/ink1526.xml" ContentType="application/inkml+xml"/>
  <Override PartName="/ppt/ink/ink1527.xml" ContentType="application/inkml+xml"/>
  <Override PartName="/ppt/ink/ink1528.xml" ContentType="application/inkml+xml"/>
  <Override PartName="/ppt/ink/ink1529.xml" ContentType="application/inkml+xml"/>
  <Override PartName="/ppt/ink/ink1530.xml" ContentType="application/inkml+xml"/>
  <Override PartName="/ppt/ink/ink1531.xml" ContentType="application/inkml+xml"/>
  <Override PartName="/ppt/ink/ink1532.xml" ContentType="application/inkml+xml"/>
  <Override PartName="/ppt/ink/ink1533.xml" ContentType="application/inkml+xml"/>
  <Override PartName="/ppt/ink/ink1534.xml" ContentType="application/inkml+xml"/>
  <Override PartName="/ppt/ink/ink1535.xml" ContentType="application/inkml+xml"/>
  <Override PartName="/ppt/ink/ink1536.xml" ContentType="application/inkml+xml"/>
  <Override PartName="/ppt/ink/ink1537.xml" ContentType="application/inkml+xml"/>
  <Override PartName="/ppt/ink/ink1538.xml" ContentType="application/inkml+xml"/>
  <Override PartName="/ppt/ink/ink1539.xml" ContentType="application/inkml+xml"/>
  <Override PartName="/ppt/ink/ink1540.xml" ContentType="application/inkml+xml"/>
  <Override PartName="/ppt/ink/ink1541.xml" ContentType="application/inkml+xml"/>
  <Override PartName="/ppt/ink/ink1542.xml" ContentType="application/inkml+xml"/>
  <Override PartName="/ppt/ink/ink1543.xml" ContentType="application/inkml+xml"/>
  <Override PartName="/ppt/ink/ink1544.xml" ContentType="application/inkml+xml"/>
  <Override PartName="/ppt/ink/ink1545.xml" ContentType="application/inkml+xml"/>
  <Override PartName="/ppt/ink/ink1546.xml" ContentType="application/inkml+xml"/>
  <Override PartName="/ppt/ink/ink1547.xml" ContentType="application/inkml+xml"/>
  <Override PartName="/ppt/ink/ink1548.xml" ContentType="application/inkml+xml"/>
  <Override PartName="/ppt/ink/ink1549.xml" ContentType="application/inkml+xml"/>
  <Override PartName="/ppt/ink/ink1550.xml" ContentType="application/inkml+xml"/>
  <Override PartName="/ppt/ink/ink1551.xml" ContentType="application/inkml+xml"/>
  <Override PartName="/ppt/ink/ink1552.xml" ContentType="application/inkml+xml"/>
  <Override PartName="/ppt/ink/ink1553.xml" ContentType="application/inkml+xml"/>
  <Override PartName="/ppt/ink/ink1554.xml" ContentType="application/inkml+xml"/>
  <Override PartName="/ppt/ink/ink1555.xml" ContentType="application/inkml+xml"/>
  <Override PartName="/ppt/ink/ink1556.xml" ContentType="application/inkml+xml"/>
  <Override PartName="/ppt/ink/ink1557.xml" ContentType="application/inkml+xml"/>
  <Override PartName="/ppt/ink/ink1558.xml" ContentType="application/inkml+xml"/>
  <Override PartName="/ppt/ink/ink1559.xml" ContentType="application/inkml+xml"/>
  <Override PartName="/ppt/ink/ink1560.xml" ContentType="application/inkml+xml"/>
  <Override PartName="/ppt/ink/ink1561.xml" ContentType="application/inkml+xml"/>
  <Override PartName="/ppt/ink/ink1562.xml" ContentType="application/inkml+xml"/>
  <Override PartName="/ppt/ink/ink1563.xml" ContentType="application/inkml+xml"/>
  <Override PartName="/ppt/ink/ink1564.xml" ContentType="application/inkml+xml"/>
  <Override PartName="/ppt/ink/ink1565.xml" ContentType="application/inkml+xml"/>
  <Override PartName="/ppt/ink/ink1566.xml" ContentType="application/inkml+xml"/>
  <Override PartName="/ppt/ink/ink1567.xml" ContentType="application/inkml+xml"/>
  <Override PartName="/ppt/ink/ink1568.xml" ContentType="application/inkml+xml"/>
  <Override PartName="/ppt/ink/ink1569.xml" ContentType="application/inkml+xml"/>
  <Override PartName="/ppt/ink/ink1570.xml" ContentType="application/inkml+xml"/>
  <Override PartName="/ppt/ink/ink1571.xml" ContentType="application/inkml+xml"/>
  <Override PartName="/ppt/ink/ink1572.xml" ContentType="application/inkml+xml"/>
  <Override PartName="/ppt/ink/ink1573.xml" ContentType="application/inkml+xml"/>
  <Override PartName="/ppt/ink/ink1574.xml" ContentType="application/inkml+xml"/>
  <Override PartName="/ppt/ink/ink1575.xml" ContentType="application/inkml+xml"/>
  <Override PartName="/ppt/ink/ink1576.xml" ContentType="application/inkml+xml"/>
  <Override PartName="/ppt/ink/ink1577.xml" ContentType="application/inkml+xml"/>
  <Override PartName="/ppt/ink/ink1578.xml" ContentType="application/inkml+xml"/>
  <Override PartName="/ppt/ink/ink1579.xml" ContentType="application/inkml+xml"/>
  <Override PartName="/ppt/ink/ink1580.xml" ContentType="application/inkml+xml"/>
  <Override PartName="/ppt/ink/ink1581.xml" ContentType="application/inkml+xml"/>
  <Override PartName="/ppt/ink/ink1582.xml" ContentType="application/inkml+xml"/>
  <Override PartName="/ppt/ink/ink1583.xml" ContentType="application/inkml+xml"/>
  <Override PartName="/ppt/ink/ink1584.xml" ContentType="application/inkml+xml"/>
  <Override PartName="/ppt/ink/ink1585.xml" ContentType="application/inkml+xml"/>
  <Override PartName="/ppt/ink/ink1586.xml" ContentType="application/inkml+xml"/>
  <Override PartName="/ppt/ink/ink1587.xml" ContentType="application/inkml+xml"/>
  <Override PartName="/ppt/ink/ink1588.xml" ContentType="application/inkml+xml"/>
  <Override PartName="/ppt/ink/ink1589.xml" ContentType="application/inkml+xml"/>
  <Override PartName="/ppt/ink/ink1590.xml" ContentType="application/inkml+xml"/>
  <Override PartName="/ppt/ink/ink1591.xml" ContentType="application/inkml+xml"/>
  <Override PartName="/ppt/ink/ink1592.xml" ContentType="application/inkml+xml"/>
  <Override PartName="/ppt/ink/ink1593.xml" ContentType="application/inkml+xml"/>
  <Override PartName="/ppt/ink/ink1594.xml" ContentType="application/inkml+xml"/>
  <Override PartName="/ppt/ink/ink1595.xml" ContentType="application/inkml+xml"/>
  <Override PartName="/ppt/ink/ink1596.xml" ContentType="application/inkml+xml"/>
  <Override PartName="/ppt/ink/ink1597.xml" ContentType="application/inkml+xml"/>
  <Override PartName="/ppt/ink/ink1598.xml" ContentType="application/inkml+xml"/>
  <Override PartName="/ppt/ink/ink1599.xml" ContentType="application/inkml+xml"/>
  <Override PartName="/ppt/ink/ink1600.xml" ContentType="application/inkml+xml"/>
  <Override PartName="/ppt/ink/ink1601.xml" ContentType="application/inkml+xml"/>
  <Override PartName="/ppt/ink/ink1602.xml" ContentType="application/inkml+xml"/>
  <Override PartName="/ppt/ink/ink1603.xml" ContentType="application/inkml+xml"/>
  <Override PartName="/ppt/ink/ink1604.xml" ContentType="application/inkml+xml"/>
  <Override PartName="/ppt/ink/ink1605.xml" ContentType="application/inkml+xml"/>
  <Override PartName="/ppt/ink/ink1606.xml" ContentType="application/inkml+xml"/>
  <Override PartName="/ppt/ink/ink1607.xml" ContentType="application/inkml+xml"/>
  <Override PartName="/ppt/ink/ink1608.xml" ContentType="application/inkml+xml"/>
  <Override PartName="/ppt/ink/ink1609.xml" ContentType="application/inkml+xml"/>
  <Override PartName="/ppt/ink/ink1610.xml" ContentType="application/inkml+xml"/>
  <Override PartName="/ppt/ink/ink1611.xml" ContentType="application/inkml+xml"/>
  <Override PartName="/ppt/ink/ink1612.xml" ContentType="application/inkml+xml"/>
  <Override PartName="/ppt/ink/ink1613.xml" ContentType="application/inkml+xml"/>
  <Override PartName="/ppt/ink/ink1614.xml" ContentType="application/inkml+xml"/>
  <Override PartName="/ppt/ink/ink1615.xml" ContentType="application/inkml+xml"/>
  <Override PartName="/ppt/ink/ink1616.xml" ContentType="application/inkml+xml"/>
  <Override PartName="/ppt/ink/ink1617.xml" ContentType="application/inkml+xml"/>
  <Override PartName="/ppt/ink/ink1618.xml" ContentType="application/inkml+xml"/>
  <Override PartName="/ppt/ink/ink1619.xml" ContentType="application/inkml+xml"/>
  <Override PartName="/ppt/ink/ink1620.xml" ContentType="application/inkml+xml"/>
  <Override PartName="/ppt/ink/ink1621.xml" ContentType="application/inkml+xml"/>
  <Override PartName="/ppt/ink/ink1622.xml" ContentType="application/inkml+xml"/>
  <Override PartName="/ppt/ink/ink1623.xml" ContentType="application/inkml+xml"/>
  <Override PartName="/ppt/ink/ink1624.xml" ContentType="application/inkml+xml"/>
  <Override PartName="/ppt/ink/ink1625.xml" ContentType="application/inkml+xml"/>
  <Override PartName="/ppt/ink/ink1626.xml" ContentType="application/inkml+xml"/>
  <Override PartName="/ppt/ink/ink1627.xml" ContentType="application/inkml+xml"/>
  <Override PartName="/ppt/ink/ink1628.xml" ContentType="application/inkml+xml"/>
  <Override PartName="/ppt/ink/ink1629.xml" ContentType="application/inkml+xml"/>
  <Override PartName="/ppt/ink/ink1630.xml" ContentType="application/inkml+xml"/>
  <Override PartName="/ppt/ink/ink1631.xml" ContentType="application/inkml+xml"/>
  <Override PartName="/ppt/ink/ink1632.xml" ContentType="application/inkml+xml"/>
  <Override PartName="/ppt/ink/ink1633.xml" ContentType="application/inkml+xml"/>
  <Override PartName="/ppt/ink/ink1634.xml" ContentType="application/inkml+xml"/>
  <Override PartName="/ppt/ink/ink1635.xml" ContentType="application/inkml+xml"/>
  <Override PartName="/ppt/ink/ink1636.xml" ContentType="application/inkml+xml"/>
  <Override PartName="/ppt/ink/ink1637.xml" ContentType="application/inkml+xml"/>
  <Override PartName="/ppt/ink/ink1638.xml" ContentType="application/inkml+xml"/>
  <Override PartName="/ppt/ink/ink1639.xml" ContentType="application/inkml+xml"/>
  <Override PartName="/ppt/ink/ink1640.xml" ContentType="application/inkml+xml"/>
  <Override PartName="/ppt/ink/ink1641.xml" ContentType="application/inkml+xml"/>
  <Override PartName="/ppt/ink/ink1642.xml" ContentType="application/inkml+xml"/>
  <Override PartName="/ppt/ink/ink1643.xml" ContentType="application/inkml+xml"/>
  <Override PartName="/ppt/ink/ink1644.xml" ContentType="application/inkml+xml"/>
  <Override PartName="/ppt/ink/ink1645.xml" ContentType="application/inkml+xml"/>
  <Override PartName="/ppt/ink/ink1646.xml" ContentType="application/inkml+xml"/>
  <Override PartName="/ppt/ink/ink1647.xml" ContentType="application/inkml+xml"/>
  <Override PartName="/ppt/ink/ink1648.xml" ContentType="application/inkml+xml"/>
  <Override PartName="/ppt/ink/ink1649.xml" ContentType="application/inkml+xml"/>
  <Override PartName="/ppt/ink/ink1650.xml" ContentType="application/inkml+xml"/>
  <Override PartName="/ppt/ink/ink1651.xml" ContentType="application/inkml+xml"/>
  <Override PartName="/ppt/ink/ink1652.xml" ContentType="application/inkml+xml"/>
  <Override PartName="/ppt/ink/ink1653.xml" ContentType="application/inkml+xml"/>
  <Override PartName="/ppt/ink/ink1654.xml" ContentType="application/inkml+xml"/>
  <Override PartName="/ppt/ink/ink1655.xml" ContentType="application/inkml+xml"/>
  <Override PartName="/ppt/ink/ink1656.xml" ContentType="application/inkml+xml"/>
  <Override PartName="/ppt/ink/ink1657.xml" ContentType="application/inkml+xml"/>
  <Override PartName="/ppt/ink/ink1658.xml" ContentType="application/inkml+xml"/>
  <Override PartName="/ppt/ink/ink1659.xml" ContentType="application/inkml+xml"/>
  <Override PartName="/ppt/ink/ink1660.xml" ContentType="application/inkml+xml"/>
  <Override PartName="/ppt/ink/ink1661.xml" ContentType="application/inkml+xml"/>
  <Override PartName="/ppt/ink/ink1662.xml" ContentType="application/inkml+xml"/>
  <Override PartName="/ppt/ink/ink1663.xml" ContentType="application/inkml+xml"/>
  <Override PartName="/ppt/ink/ink1664.xml" ContentType="application/inkml+xml"/>
  <Override PartName="/ppt/ink/ink1665.xml" ContentType="application/inkml+xml"/>
  <Override PartName="/ppt/ink/ink1666.xml" ContentType="application/inkml+xml"/>
  <Override PartName="/ppt/ink/ink1667.xml" ContentType="application/inkml+xml"/>
  <Override PartName="/ppt/ink/ink1668.xml" ContentType="application/inkml+xml"/>
  <Override PartName="/ppt/ink/ink1669.xml" ContentType="application/inkml+xml"/>
  <Override PartName="/ppt/ink/ink1670.xml" ContentType="application/inkml+xml"/>
  <Override PartName="/ppt/ink/ink1671.xml" ContentType="application/inkml+xml"/>
  <Override PartName="/ppt/ink/ink1672.xml" ContentType="application/inkml+xml"/>
  <Override PartName="/ppt/ink/ink1673.xml" ContentType="application/inkml+xml"/>
  <Override PartName="/ppt/ink/ink1674.xml" ContentType="application/inkml+xml"/>
  <Override PartName="/ppt/ink/ink1675.xml" ContentType="application/inkml+xml"/>
  <Override PartName="/ppt/ink/ink1676.xml" ContentType="application/inkml+xml"/>
  <Override PartName="/ppt/ink/ink1677.xml" ContentType="application/inkml+xml"/>
  <Override PartName="/ppt/ink/ink1678.xml" ContentType="application/inkml+xml"/>
  <Override PartName="/ppt/ink/ink1679.xml" ContentType="application/inkml+xml"/>
  <Override PartName="/ppt/ink/ink1680.xml" ContentType="application/inkml+xml"/>
  <Override PartName="/ppt/ink/ink1681.xml" ContentType="application/inkml+xml"/>
  <Override PartName="/ppt/ink/ink1682.xml" ContentType="application/inkml+xml"/>
  <Override PartName="/ppt/ink/ink1683.xml" ContentType="application/inkml+xml"/>
  <Override PartName="/ppt/ink/ink1684.xml" ContentType="application/inkml+xml"/>
  <Override PartName="/ppt/ink/ink1685.xml" ContentType="application/inkml+xml"/>
  <Override PartName="/ppt/ink/ink1686.xml" ContentType="application/inkml+xml"/>
  <Override PartName="/ppt/ink/ink1687.xml" ContentType="application/inkml+xml"/>
  <Override PartName="/ppt/ink/ink1688.xml" ContentType="application/inkml+xml"/>
  <Override PartName="/ppt/ink/ink1689.xml" ContentType="application/inkml+xml"/>
  <Override PartName="/ppt/ink/ink1690.xml" ContentType="application/inkml+xml"/>
  <Override PartName="/ppt/ink/ink1691.xml" ContentType="application/inkml+xml"/>
  <Override PartName="/ppt/ink/ink1692.xml" ContentType="application/inkml+xml"/>
  <Override PartName="/ppt/ink/ink1693.xml" ContentType="application/inkml+xml"/>
  <Override PartName="/ppt/ink/ink1694.xml" ContentType="application/inkml+xml"/>
  <Override PartName="/ppt/ink/ink1695.xml" ContentType="application/inkml+xml"/>
  <Override PartName="/ppt/ink/ink1696.xml" ContentType="application/inkml+xml"/>
  <Override PartName="/ppt/ink/ink1697.xml" ContentType="application/inkml+xml"/>
  <Override PartName="/ppt/ink/ink1698.xml" ContentType="application/inkml+xml"/>
  <Override PartName="/ppt/ink/ink1699.xml" ContentType="application/inkml+xml"/>
  <Override PartName="/ppt/ink/ink1700.xml" ContentType="application/inkml+xml"/>
  <Override PartName="/ppt/ink/ink1701.xml" ContentType="application/inkml+xml"/>
  <Override PartName="/ppt/ink/ink1702.xml" ContentType="application/inkml+xml"/>
  <Override PartName="/ppt/ink/ink1703.xml" ContentType="application/inkml+xml"/>
  <Override PartName="/ppt/ink/ink1704.xml" ContentType="application/inkml+xml"/>
  <Override PartName="/ppt/ink/ink1705.xml" ContentType="application/inkml+xml"/>
  <Override PartName="/ppt/ink/ink1706.xml" ContentType="application/inkml+xml"/>
  <Override PartName="/ppt/ink/ink1707.xml" ContentType="application/inkml+xml"/>
  <Override PartName="/ppt/ink/ink1708.xml" ContentType="application/inkml+xml"/>
  <Override PartName="/ppt/ink/ink1709.xml" ContentType="application/inkml+xml"/>
  <Override PartName="/ppt/ink/ink1710.xml" ContentType="application/inkml+xml"/>
  <Override PartName="/ppt/ink/ink1711.xml" ContentType="application/inkml+xml"/>
  <Override PartName="/ppt/ink/ink1712.xml" ContentType="application/inkml+xml"/>
  <Override PartName="/ppt/ink/ink1713.xml" ContentType="application/inkml+xml"/>
  <Override PartName="/ppt/ink/ink1714.xml" ContentType="application/inkml+xml"/>
  <Override PartName="/ppt/ink/ink1715.xml" ContentType="application/inkml+xml"/>
  <Override PartName="/ppt/ink/ink1716.xml" ContentType="application/inkml+xml"/>
  <Override PartName="/ppt/ink/ink1717.xml" ContentType="application/inkml+xml"/>
  <Override PartName="/ppt/ink/ink1718.xml" ContentType="application/inkml+xml"/>
  <Override PartName="/ppt/ink/ink1719.xml" ContentType="application/inkml+xml"/>
  <Override PartName="/ppt/ink/ink1720.xml" ContentType="application/inkml+xml"/>
  <Override PartName="/ppt/ink/ink1721.xml" ContentType="application/inkml+xml"/>
  <Override PartName="/ppt/ink/ink1722.xml" ContentType="application/inkml+xml"/>
  <Override PartName="/ppt/ink/ink1723.xml" ContentType="application/inkml+xml"/>
  <Override PartName="/ppt/ink/ink1724.xml" ContentType="application/inkml+xml"/>
  <Override PartName="/ppt/ink/ink1725.xml" ContentType="application/inkml+xml"/>
  <Override PartName="/ppt/ink/ink1726.xml" ContentType="application/inkml+xml"/>
  <Override PartName="/ppt/ink/ink1727.xml" ContentType="application/inkml+xml"/>
  <Override PartName="/ppt/ink/ink1728.xml" ContentType="application/inkml+xml"/>
  <Override PartName="/ppt/ink/ink1729.xml" ContentType="application/inkml+xml"/>
  <Override PartName="/ppt/ink/ink1730.xml" ContentType="application/inkml+xml"/>
  <Override PartName="/ppt/ink/ink1731.xml" ContentType="application/inkml+xml"/>
  <Override PartName="/ppt/ink/ink1732.xml" ContentType="application/inkml+xml"/>
  <Override PartName="/ppt/ink/ink1733.xml" ContentType="application/inkml+xml"/>
  <Override PartName="/ppt/ink/ink1734.xml" ContentType="application/inkml+xml"/>
  <Override PartName="/ppt/ink/ink1735.xml" ContentType="application/inkml+xml"/>
  <Override PartName="/ppt/ink/ink1736.xml" ContentType="application/inkml+xml"/>
  <Override PartName="/ppt/ink/ink1737.xml" ContentType="application/inkml+xml"/>
  <Override PartName="/ppt/ink/ink1738.xml" ContentType="application/inkml+xml"/>
  <Override PartName="/ppt/ink/ink1739.xml" ContentType="application/inkml+xml"/>
  <Override PartName="/ppt/ink/ink1740.xml" ContentType="application/inkml+xml"/>
  <Override PartName="/ppt/ink/ink1741.xml" ContentType="application/inkml+xml"/>
  <Override PartName="/ppt/ink/ink1742.xml" ContentType="application/inkml+xml"/>
  <Override PartName="/ppt/ink/ink1743.xml" ContentType="application/inkml+xml"/>
  <Override PartName="/ppt/ink/ink1744.xml" ContentType="application/inkml+xml"/>
  <Override PartName="/ppt/ink/ink1745.xml" ContentType="application/inkml+xml"/>
  <Override PartName="/ppt/ink/ink1746.xml" ContentType="application/inkml+xml"/>
  <Override PartName="/ppt/ink/ink1747.xml" ContentType="application/inkml+xml"/>
  <Override PartName="/ppt/ink/ink1748.xml" ContentType="application/inkml+xml"/>
  <Override PartName="/ppt/ink/ink1749.xml" ContentType="application/inkml+xml"/>
  <Override PartName="/ppt/ink/ink1750.xml" ContentType="application/inkml+xml"/>
  <Override PartName="/ppt/ink/ink1751.xml" ContentType="application/inkml+xml"/>
  <Override PartName="/ppt/ink/ink1752.xml" ContentType="application/inkml+xml"/>
  <Override PartName="/ppt/ink/ink1753.xml" ContentType="application/inkml+xml"/>
  <Override PartName="/ppt/ink/ink1754.xml" ContentType="application/inkml+xml"/>
  <Override PartName="/ppt/ink/ink1755.xml" ContentType="application/inkml+xml"/>
  <Override PartName="/ppt/ink/ink1756.xml" ContentType="application/inkml+xml"/>
  <Override PartName="/ppt/ink/ink1757.xml" ContentType="application/inkml+xml"/>
  <Override PartName="/ppt/ink/ink1758.xml" ContentType="application/inkml+xml"/>
  <Override PartName="/ppt/ink/ink1759.xml" ContentType="application/inkml+xml"/>
  <Override PartName="/ppt/ink/ink1760.xml" ContentType="application/inkml+xml"/>
  <Override PartName="/ppt/ink/ink1761.xml" ContentType="application/inkml+xml"/>
  <Override PartName="/ppt/ink/ink1762.xml" ContentType="application/inkml+xml"/>
  <Override PartName="/ppt/ink/ink1763.xml" ContentType="application/inkml+xml"/>
  <Override PartName="/ppt/ink/ink1764.xml" ContentType="application/inkml+xml"/>
  <Override PartName="/ppt/ink/ink1765.xml" ContentType="application/inkml+xml"/>
  <Override PartName="/ppt/ink/ink1766.xml" ContentType="application/inkml+xml"/>
  <Override PartName="/ppt/ink/ink1767.xml" ContentType="application/inkml+xml"/>
  <Override PartName="/ppt/ink/ink1768.xml" ContentType="application/inkml+xml"/>
  <Override PartName="/ppt/ink/ink1769.xml" ContentType="application/inkml+xml"/>
  <Override PartName="/ppt/ink/ink1770.xml" ContentType="application/inkml+xml"/>
  <Override PartName="/ppt/ink/ink1771.xml" ContentType="application/inkml+xml"/>
  <Override PartName="/ppt/ink/ink1772.xml" ContentType="application/inkml+xml"/>
  <Override PartName="/ppt/ink/ink1773.xml" ContentType="application/inkml+xml"/>
  <Override PartName="/ppt/ink/ink1774.xml" ContentType="application/inkml+xml"/>
  <Override PartName="/ppt/ink/ink1775.xml" ContentType="application/inkml+xml"/>
  <Override PartName="/ppt/ink/ink1776.xml" ContentType="application/inkml+xml"/>
  <Override PartName="/ppt/ink/ink1777.xml" ContentType="application/inkml+xml"/>
  <Override PartName="/ppt/ink/ink1778.xml" ContentType="application/inkml+xml"/>
  <Override PartName="/ppt/ink/ink1779.xml" ContentType="application/inkml+xml"/>
  <Override PartName="/ppt/ink/ink1780.xml" ContentType="application/inkml+xml"/>
  <Override PartName="/ppt/ink/ink1781.xml" ContentType="application/inkml+xml"/>
  <Override PartName="/ppt/ink/ink1782.xml" ContentType="application/inkml+xml"/>
  <Override PartName="/ppt/ink/ink1783.xml" ContentType="application/inkml+xml"/>
  <Override PartName="/ppt/ink/ink1784.xml" ContentType="application/inkml+xml"/>
  <Override PartName="/ppt/ink/ink1785.xml" ContentType="application/inkml+xml"/>
  <Override PartName="/ppt/ink/ink1786.xml" ContentType="application/inkml+xml"/>
  <Override PartName="/ppt/ink/ink1787.xml" ContentType="application/inkml+xml"/>
  <Override PartName="/ppt/ink/ink1788.xml" ContentType="application/inkml+xml"/>
  <Override PartName="/ppt/ink/ink1789.xml" ContentType="application/inkml+xml"/>
  <Override PartName="/ppt/ink/ink1790.xml" ContentType="application/inkml+xml"/>
  <Override PartName="/ppt/ink/ink1791.xml" ContentType="application/inkml+xml"/>
  <Override PartName="/ppt/ink/ink1792.xml" ContentType="application/inkml+xml"/>
  <Override PartName="/ppt/ink/ink1793.xml" ContentType="application/inkml+xml"/>
  <Override PartName="/ppt/ink/ink1794.xml" ContentType="application/inkml+xml"/>
  <Override PartName="/ppt/ink/ink1795.xml" ContentType="application/inkml+xml"/>
  <Override PartName="/ppt/ink/ink1796.xml" ContentType="application/inkml+xml"/>
  <Override PartName="/ppt/ink/ink1797.xml" ContentType="application/inkml+xml"/>
  <Override PartName="/ppt/ink/ink1798.xml" ContentType="application/inkml+xml"/>
  <Override PartName="/ppt/ink/ink1799.xml" ContentType="application/inkml+xml"/>
  <Override PartName="/ppt/ink/ink1800.xml" ContentType="application/inkml+xml"/>
  <Override PartName="/ppt/ink/ink1801.xml" ContentType="application/inkml+xml"/>
  <Override PartName="/ppt/ink/ink1802.xml" ContentType="application/inkml+xml"/>
  <Override PartName="/ppt/ink/ink1803.xml" ContentType="application/inkml+xml"/>
  <Override PartName="/ppt/ink/ink1804.xml" ContentType="application/inkml+xml"/>
  <Override PartName="/ppt/ink/ink1805.xml" ContentType="application/inkml+xml"/>
  <Override PartName="/ppt/ink/ink1806.xml" ContentType="application/inkml+xml"/>
  <Override PartName="/ppt/ink/ink1807.xml" ContentType="application/inkml+xml"/>
  <Override PartName="/ppt/ink/ink1808.xml" ContentType="application/inkml+xml"/>
  <Override PartName="/ppt/ink/ink1809.xml" ContentType="application/inkml+xml"/>
  <Override PartName="/ppt/ink/ink1810.xml" ContentType="application/inkml+xml"/>
  <Override PartName="/ppt/ink/ink1811.xml" ContentType="application/inkml+xml"/>
  <Override PartName="/ppt/ink/ink1812.xml" ContentType="application/inkml+xml"/>
  <Override PartName="/ppt/ink/ink1813.xml" ContentType="application/inkml+xml"/>
  <Override PartName="/ppt/ink/ink1814.xml" ContentType="application/inkml+xml"/>
  <Override PartName="/ppt/ink/ink1815.xml" ContentType="application/inkml+xml"/>
  <Override PartName="/ppt/ink/ink1816.xml" ContentType="application/inkml+xml"/>
  <Override PartName="/ppt/ink/ink1817.xml" ContentType="application/inkml+xml"/>
  <Override PartName="/ppt/ink/ink1818.xml" ContentType="application/inkml+xml"/>
  <Override PartName="/ppt/ink/ink1819.xml" ContentType="application/inkml+xml"/>
  <Override PartName="/ppt/ink/ink1820.xml" ContentType="application/inkml+xml"/>
  <Override PartName="/ppt/ink/ink1821.xml" ContentType="application/inkml+xml"/>
  <Override PartName="/ppt/ink/ink1822.xml" ContentType="application/inkml+xml"/>
  <Override PartName="/ppt/ink/ink1823.xml" ContentType="application/inkml+xml"/>
  <Override PartName="/ppt/ink/ink1824.xml" ContentType="application/inkml+xml"/>
  <Override PartName="/ppt/ink/ink1825.xml" ContentType="application/inkml+xml"/>
  <Override PartName="/ppt/ink/ink1826.xml" ContentType="application/inkml+xml"/>
  <Override PartName="/ppt/ink/ink1827.xml" ContentType="application/inkml+xml"/>
  <Override PartName="/ppt/ink/ink1828.xml" ContentType="application/inkml+xml"/>
  <Override PartName="/ppt/ink/ink1829.xml" ContentType="application/inkml+xml"/>
  <Override PartName="/ppt/ink/ink1830.xml" ContentType="application/inkml+xml"/>
  <Override PartName="/ppt/ink/ink1831.xml" ContentType="application/inkml+xml"/>
  <Override PartName="/ppt/ink/ink1832.xml" ContentType="application/inkml+xml"/>
  <Override PartName="/ppt/ink/ink1833.xml" ContentType="application/inkml+xml"/>
  <Override PartName="/ppt/ink/ink1834.xml" ContentType="application/inkml+xml"/>
  <Override PartName="/ppt/ink/ink1835.xml" ContentType="application/inkml+xml"/>
  <Override PartName="/ppt/ink/ink1836.xml" ContentType="application/inkml+xml"/>
  <Override PartName="/ppt/ink/ink1837.xml" ContentType="application/inkml+xml"/>
  <Override PartName="/ppt/ink/ink1838.xml" ContentType="application/inkml+xml"/>
  <Override PartName="/ppt/ink/ink1839.xml" ContentType="application/inkml+xml"/>
  <Override PartName="/ppt/ink/ink1840.xml" ContentType="application/inkml+xml"/>
  <Override PartName="/ppt/ink/ink1841.xml" ContentType="application/inkml+xml"/>
  <Override PartName="/ppt/ink/ink1842.xml" ContentType="application/inkml+xml"/>
  <Override PartName="/ppt/ink/ink1843.xml" ContentType="application/inkml+xml"/>
  <Override PartName="/ppt/ink/ink1844.xml" ContentType="application/inkml+xml"/>
  <Override PartName="/ppt/ink/ink1845.xml" ContentType="application/inkml+xml"/>
  <Override PartName="/ppt/ink/ink1846.xml" ContentType="application/inkml+xml"/>
  <Override PartName="/ppt/ink/ink1847.xml" ContentType="application/inkml+xml"/>
  <Override PartName="/ppt/ink/ink1848.xml" ContentType="application/inkml+xml"/>
  <Override PartName="/ppt/ink/ink1849.xml" ContentType="application/inkml+xml"/>
  <Override PartName="/ppt/ink/ink1850.xml" ContentType="application/inkml+xml"/>
  <Override PartName="/ppt/ink/ink1851.xml" ContentType="application/inkml+xml"/>
  <Override PartName="/ppt/ink/ink1852.xml" ContentType="application/inkml+xml"/>
  <Override PartName="/ppt/ink/ink1853.xml" ContentType="application/inkml+xml"/>
  <Override PartName="/ppt/ink/ink1854.xml" ContentType="application/inkml+xml"/>
  <Override PartName="/ppt/ink/ink1855.xml" ContentType="application/inkml+xml"/>
  <Override PartName="/ppt/ink/ink1856.xml" ContentType="application/inkml+xml"/>
  <Override PartName="/ppt/ink/ink1857.xml" ContentType="application/inkml+xml"/>
  <Override PartName="/ppt/ink/ink1858.xml" ContentType="application/inkml+xml"/>
  <Override PartName="/ppt/ink/ink1859.xml" ContentType="application/inkml+xml"/>
  <Override PartName="/ppt/ink/ink1860.xml" ContentType="application/inkml+xml"/>
  <Override PartName="/ppt/ink/ink1861.xml" ContentType="application/inkml+xml"/>
  <Override PartName="/ppt/ink/ink1862.xml" ContentType="application/inkml+xml"/>
  <Override PartName="/ppt/ink/ink1863.xml" ContentType="application/inkml+xml"/>
  <Override PartName="/ppt/ink/ink1864.xml" ContentType="application/inkml+xml"/>
  <Override PartName="/ppt/ink/ink1865.xml" ContentType="application/inkml+xml"/>
  <Override PartName="/ppt/ink/ink1866.xml" ContentType="application/inkml+xml"/>
  <Override PartName="/ppt/ink/ink1867.xml" ContentType="application/inkml+xml"/>
  <Override PartName="/ppt/ink/ink1868.xml" ContentType="application/inkml+xml"/>
  <Override PartName="/ppt/ink/ink1869.xml" ContentType="application/inkml+xml"/>
  <Override PartName="/ppt/ink/ink1870.xml" ContentType="application/inkml+xml"/>
  <Override PartName="/ppt/ink/ink1871.xml" ContentType="application/inkml+xml"/>
  <Override PartName="/ppt/ink/ink1872.xml" ContentType="application/inkml+xml"/>
  <Override PartName="/ppt/ink/ink1873.xml" ContentType="application/inkml+xml"/>
  <Override PartName="/ppt/ink/ink1874.xml" ContentType="application/inkml+xml"/>
  <Override PartName="/ppt/ink/ink1875.xml" ContentType="application/inkml+xml"/>
  <Override PartName="/ppt/ink/ink1876.xml" ContentType="application/inkml+xml"/>
  <Override PartName="/ppt/ink/ink1877.xml" ContentType="application/inkml+xml"/>
  <Override PartName="/ppt/ink/ink1878.xml" ContentType="application/inkml+xml"/>
  <Override PartName="/ppt/ink/ink1879.xml" ContentType="application/inkml+xml"/>
  <Override PartName="/ppt/ink/ink1880.xml" ContentType="application/inkml+xml"/>
  <Override PartName="/ppt/ink/ink1881.xml" ContentType="application/inkml+xml"/>
  <Override PartName="/ppt/ink/ink1882.xml" ContentType="application/inkml+xml"/>
  <Override PartName="/ppt/ink/ink1883.xml" ContentType="application/inkml+xml"/>
  <Override PartName="/ppt/ink/ink1884.xml" ContentType="application/inkml+xml"/>
  <Override PartName="/ppt/ink/ink1885.xml" ContentType="application/inkml+xml"/>
  <Override PartName="/ppt/ink/ink1886.xml" ContentType="application/inkml+xml"/>
  <Override PartName="/ppt/ink/ink1887.xml" ContentType="application/inkml+xml"/>
  <Override PartName="/ppt/ink/ink1888.xml" ContentType="application/inkml+xml"/>
  <Override PartName="/ppt/ink/ink1889.xml" ContentType="application/inkml+xml"/>
  <Override PartName="/ppt/ink/ink1890.xml" ContentType="application/inkml+xml"/>
  <Override PartName="/ppt/ink/ink1891.xml" ContentType="application/inkml+xml"/>
  <Override PartName="/ppt/ink/ink1892.xml" ContentType="application/inkml+xml"/>
  <Override PartName="/ppt/ink/ink1893.xml" ContentType="application/inkml+xml"/>
  <Override PartName="/ppt/ink/ink1894.xml" ContentType="application/inkml+xml"/>
  <Override PartName="/ppt/ink/ink1895.xml" ContentType="application/inkml+xml"/>
  <Override PartName="/ppt/ink/ink1896.xml" ContentType="application/inkml+xml"/>
  <Override PartName="/ppt/ink/ink1897.xml" ContentType="application/inkml+xml"/>
  <Override PartName="/ppt/ink/ink1898.xml" ContentType="application/inkml+xml"/>
  <Override PartName="/ppt/ink/ink1899.xml" ContentType="application/inkml+xml"/>
  <Override PartName="/ppt/ink/ink1900.xml" ContentType="application/inkml+xml"/>
  <Override PartName="/ppt/ink/ink1901.xml" ContentType="application/inkml+xml"/>
  <Override PartName="/ppt/ink/ink1902.xml" ContentType="application/inkml+xml"/>
  <Override PartName="/ppt/ink/ink1903.xml" ContentType="application/inkml+xml"/>
  <Override PartName="/ppt/ink/ink1904.xml" ContentType="application/inkml+xml"/>
  <Override PartName="/ppt/ink/ink1905.xml" ContentType="application/inkml+xml"/>
  <Override PartName="/ppt/ink/ink1906.xml" ContentType="application/inkml+xml"/>
  <Override PartName="/ppt/ink/ink1907.xml" ContentType="application/inkml+xml"/>
  <Override PartName="/ppt/ink/ink1908.xml" ContentType="application/inkml+xml"/>
  <Override PartName="/ppt/ink/ink1909.xml" ContentType="application/inkml+xml"/>
  <Override PartName="/ppt/ink/ink1910.xml" ContentType="application/inkml+xml"/>
  <Override PartName="/ppt/ink/ink1911.xml" ContentType="application/inkml+xml"/>
  <Override PartName="/ppt/ink/ink1912.xml" ContentType="application/inkml+xml"/>
  <Override PartName="/ppt/ink/ink1913.xml" ContentType="application/inkml+xml"/>
  <Override PartName="/ppt/ink/ink1914.xml" ContentType="application/inkml+xml"/>
  <Override PartName="/ppt/ink/ink1915.xml" ContentType="application/inkml+xml"/>
  <Override PartName="/ppt/ink/ink1916.xml" ContentType="application/inkml+xml"/>
  <Override PartName="/ppt/ink/ink1917.xml" ContentType="application/inkml+xml"/>
  <Override PartName="/ppt/ink/ink1918.xml" ContentType="application/inkml+xml"/>
  <Override PartName="/ppt/ink/ink1919.xml" ContentType="application/inkml+xml"/>
  <Override PartName="/ppt/ink/ink1920.xml" ContentType="application/inkml+xml"/>
  <Override PartName="/ppt/ink/ink1921.xml" ContentType="application/inkml+xml"/>
  <Override PartName="/ppt/ink/ink1922.xml" ContentType="application/inkml+xml"/>
  <Override PartName="/ppt/ink/ink1923.xml" ContentType="application/inkml+xml"/>
  <Override PartName="/ppt/ink/ink1924.xml" ContentType="application/inkml+xml"/>
  <Override PartName="/ppt/ink/ink1925.xml" ContentType="application/inkml+xml"/>
  <Override PartName="/ppt/ink/ink1926.xml" ContentType="application/inkml+xml"/>
  <Override PartName="/ppt/ink/ink1927.xml" ContentType="application/inkml+xml"/>
  <Override PartName="/ppt/ink/ink1928.xml" ContentType="application/inkml+xml"/>
  <Override PartName="/ppt/ink/ink1929.xml" ContentType="application/inkml+xml"/>
  <Override PartName="/ppt/ink/ink1930.xml" ContentType="application/inkml+xml"/>
  <Override PartName="/ppt/ink/ink1931.xml" ContentType="application/inkml+xml"/>
  <Override PartName="/ppt/ink/ink1932.xml" ContentType="application/inkml+xml"/>
  <Override PartName="/ppt/ink/ink1933.xml" ContentType="application/inkml+xml"/>
  <Override PartName="/ppt/ink/ink1934.xml" ContentType="application/inkml+xml"/>
  <Override PartName="/ppt/ink/ink1935.xml" ContentType="application/inkml+xml"/>
  <Override PartName="/ppt/ink/ink1936.xml" ContentType="application/inkml+xml"/>
  <Override PartName="/ppt/ink/ink1937.xml" ContentType="application/inkml+xml"/>
  <Override PartName="/ppt/ink/ink1938.xml" ContentType="application/inkml+xml"/>
  <Override PartName="/ppt/ink/ink1939.xml" ContentType="application/inkml+xml"/>
  <Override PartName="/ppt/ink/ink1940.xml" ContentType="application/inkml+xml"/>
  <Override PartName="/ppt/ink/ink1941.xml" ContentType="application/inkml+xml"/>
  <Override PartName="/ppt/ink/ink1942.xml" ContentType="application/inkml+xml"/>
  <Override PartName="/ppt/ink/ink1943.xml" ContentType="application/inkml+xml"/>
  <Override PartName="/ppt/ink/ink1944.xml" ContentType="application/inkml+xml"/>
  <Override PartName="/ppt/ink/ink1945.xml" ContentType="application/inkml+xml"/>
  <Override PartName="/ppt/ink/ink1946.xml" ContentType="application/inkml+xml"/>
  <Override PartName="/ppt/ink/ink1947.xml" ContentType="application/inkml+xml"/>
  <Override PartName="/ppt/ink/ink1948.xml" ContentType="application/inkml+xml"/>
  <Override PartName="/ppt/ink/ink1949.xml" ContentType="application/inkml+xml"/>
  <Override PartName="/ppt/ink/ink1950.xml" ContentType="application/inkml+xml"/>
  <Override PartName="/ppt/ink/ink1951.xml" ContentType="application/inkml+xml"/>
  <Override PartName="/ppt/ink/ink1952.xml" ContentType="application/inkml+xml"/>
  <Override PartName="/ppt/ink/ink1953.xml" ContentType="application/inkml+xml"/>
  <Override PartName="/ppt/ink/ink1954.xml" ContentType="application/inkml+xml"/>
  <Override PartName="/ppt/ink/ink1955.xml" ContentType="application/inkml+xml"/>
  <Override PartName="/ppt/ink/ink1956.xml" ContentType="application/inkml+xml"/>
  <Override PartName="/ppt/ink/ink1957.xml" ContentType="application/inkml+xml"/>
  <Override PartName="/ppt/ink/ink1958.xml" ContentType="application/inkml+xml"/>
  <Override PartName="/ppt/ink/ink1959.xml" ContentType="application/inkml+xml"/>
  <Override PartName="/ppt/ink/ink1960.xml" ContentType="application/inkml+xml"/>
  <Override PartName="/ppt/ink/ink1961.xml" ContentType="application/inkml+xml"/>
  <Override PartName="/ppt/ink/ink1962.xml" ContentType="application/inkml+xml"/>
  <Override PartName="/ppt/ink/ink1963.xml" ContentType="application/inkml+xml"/>
  <Override PartName="/ppt/ink/ink1964.xml" ContentType="application/inkml+xml"/>
  <Override PartName="/ppt/ink/ink1965.xml" ContentType="application/inkml+xml"/>
  <Override PartName="/ppt/ink/ink1966.xml" ContentType="application/inkml+xml"/>
  <Override PartName="/ppt/ink/ink1967.xml" ContentType="application/inkml+xml"/>
  <Override PartName="/ppt/ink/ink1968.xml" ContentType="application/inkml+xml"/>
  <Override PartName="/ppt/ink/ink1969.xml" ContentType="application/inkml+xml"/>
  <Override PartName="/ppt/ink/ink1970.xml" ContentType="application/inkml+xml"/>
  <Override PartName="/ppt/ink/ink1971.xml" ContentType="application/inkml+xml"/>
  <Override PartName="/ppt/ink/ink1972.xml" ContentType="application/inkml+xml"/>
  <Override PartName="/ppt/ink/ink1973.xml" ContentType="application/inkml+xml"/>
  <Override PartName="/ppt/ink/ink1974.xml" ContentType="application/inkml+xml"/>
  <Override PartName="/ppt/ink/ink1975.xml" ContentType="application/inkml+xml"/>
  <Override PartName="/ppt/ink/ink1976.xml" ContentType="application/inkml+xml"/>
  <Override PartName="/ppt/ink/ink1977.xml" ContentType="application/inkml+xml"/>
  <Override PartName="/ppt/ink/ink1978.xml" ContentType="application/inkml+xml"/>
  <Override PartName="/ppt/ink/ink1979.xml" ContentType="application/inkml+xml"/>
  <Override PartName="/ppt/ink/ink1980.xml" ContentType="application/inkml+xml"/>
  <Override PartName="/ppt/ink/ink1981.xml" ContentType="application/inkml+xml"/>
  <Override PartName="/ppt/ink/ink1982.xml" ContentType="application/inkml+xml"/>
  <Override PartName="/ppt/ink/ink1983.xml" ContentType="application/inkml+xml"/>
  <Override PartName="/ppt/ink/ink1984.xml" ContentType="application/inkml+xml"/>
  <Override PartName="/ppt/ink/ink1985.xml" ContentType="application/inkml+xml"/>
  <Override PartName="/ppt/ink/ink1986.xml" ContentType="application/inkml+xml"/>
  <Override PartName="/ppt/ink/ink1987.xml" ContentType="application/inkml+xml"/>
  <Override PartName="/ppt/ink/ink1988.xml" ContentType="application/inkml+xml"/>
  <Override PartName="/ppt/ink/ink1989.xml" ContentType="application/inkml+xml"/>
  <Override PartName="/ppt/ink/ink1990.xml" ContentType="application/inkml+xml"/>
  <Override PartName="/ppt/ink/ink1991.xml" ContentType="application/inkml+xml"/>
  <Override PartName="/ppt/ink/ink1992.xml" ContentType="application/inkml+xml"/>
  <Override PartName="/ppt/ink/ink1993.xml" ContentType="application/inkml+xml"/>
  <Override PartName="/ppt/ink/ink1994.xml" ContentType="application/inkml+xml"/>
  <Override PartName="/ppt/ink/ink1995.xml" ContentType="application/inkml+xml"/>
  <Override PartName="/ppt/ink/ink1996.xml" ContentType="application/inkml+xml"/>
  <Override PartName="/ppt/ink/ink1997.xml" ContentType="application/inkml+xml"/>
  <Override PartName="/ppt/ink/ink1998.xml" ContentType="application/inkml+xml"/>
  <Override PartName="/ppt/ink/ink1999.xml" ContentType="application/inkml+xml"/>
  <Override PartName="/ppt/ink/ink2000.xml" ContentType="application/inkml+xml"/>
  <Override PartName="/ppt/ink/ink2001.xml" ContentType="application/inkml+xml"/>
  <Override PartName="/ppt/ink/ink2002.xml" ContentType="application/inkml+xml"/>
  <Override PartName="/ppt/ink/ink2003.xml" ContentType="application/inkml+xml"/>
  <Override PartName="/ppt/ink/ink2004.xml" ContentType="application/inkml+xml"/>
  <Override PartName="/ppt/ink/ink2005.xml" ContentType="application/inkml+xml"/>
  <Override PartName="/ppt/ink/ink2006.xml" ContentType="application/inkml+xml"/>
  <Override PartName="/ppt/ink/ink2007.xml" ContentType="application/inkml+xml"/>
  <Override PartName="/ppt/ink/ink2008.xml" ContentType="application/inkml+xml"/>
  <Override PartName="/ppt/ink/ink2009.xml" ContentType="application/inkml+xml"/>
  <Override PartName="/ppt/ink/ink2010.xml" ContentType="application/inkml+xml"/>
  <Override PartName="/ppt/ink/ink2011.xml" ContentType="application/inkml+xml"/>
  <Override PartName="/ppt/ink/ink2012.xml" ContentType="application/inkml+xml"/>
  <Override PartName="/ppt/ink/ink2013.xml" ContentType="application/inkml+xml"/>
  <Override PartName="/ppt/ink/ink2014.xml" ContentType="application/inkml+xml"/>
  <Override PartName="/ppt/ink/ink2015.xml" ContentType="application/inkml+xml"/>
  <Override PartName="/ppt/ink/ink2016.xml" ContentType="application/inkml+xml"/>
  <Override PartName="/ppt/ink/ink2017.xml" ContentType="application/inkml+xml"/>
  <Override PartName="/ppt/ink/ink2018.xml" ContentType="application/inkml+xml"/>
  <Override PartName="/ppt/ink/ink2019.xml" ContentType="application/inkml+xml"/>
  <Override PartName="/ppt/ink/ink2020.xml" ContentType="application/inkml+xml"/>
  <Override PartName="/ppt/ink/ink2021.xml" ContentType="application/inkml+xml"/>
  <Override PartName="/ppt/ink/ink2022.xml" ContentType="application/inkml+xml"/>
  <Override PartName="/ppt/ink/ink2023.xml" ContentType="application/inkml+xml"/>
  <Override PartName="/ppt/ink/ink2024.xml" ContentType="application/inkml+xml"/>
  <Override PartName="/ppt/ink/ink2025.xml" ContentType="application/inkml+xml"/>
  <Override PartName="/ppt/ink/ink2026.xml" ContentType="application/inkml+xml"/>
  <Override PartName="/ppt/ink/ink2027.xml" ContentType="application/inkml+xml"/>
  <Override PartName="/ppt/ink/ink2028.xml" ContentType="application/inkml+xml"/>
  <Override PartName="/ppt/ink/ink2029.xml" ContentType="application/inkml+xml"/>
  <Override PartName="/ppt/ink/ink2030.xml" ContentType="application/inkml+xml"/>
  <Override PartName="/ppt/ink/ink2031.xml" ContentType="application/inkml+xml"/>
  <Override PartName="/ppt/ink/ink2032.xml" ContentType="application/inkml+xml"/>
  <Override PartName="/ppt/ink/ink2033.xml" ContentType="application/inkml+xml"/>
  <Override PartName="/ppt/ink/ink2034.xml" ContentType="application/inkml+xml"/>
  <Override PartName="/ppt/ink/ink2035.xml" ContentType="application/inkml+xml"/>
  <Override PartName="/ppt/ink/ink2036.xml" ContentType="application/inkml+xml"/>
  <Override PartName="/ppt/ink/ink2037.xml" ContentType="application/inkml+xml"/>
  <Override PartName="/ppt/ink/ink2038.xml" ContentType="application/inkml+xml"/>
  <Override PartName="/ppt/ink/ink2039.xml" ContentType="application/inkml+xml"/>
  <Override PartName="/ppt/ink/ink2040.xml" ContentType="application/inkml+xml"/>
  <Override PartName="/ppt/ink/ink2041.xml" ContentType="application/inkml+xml"/>
  <Override PartName="/ppt/ink/ink2042.xml" ContentType="application/inkml+xml"/>
  <Override PartName="/ppt/ink/ink2043.xml" ContentType="application/inkml+xml"/>
  <Override PartName="/ppt/ink/ink2044.xml" ContentType="application/inkml+xml"/>
  <Override PartName="/ppt/ink/ink2045.xml" ContentType="application/inkml+xml"/>
  <Override PartName="/ppt/ink/ink2046.xml" ContentType="application/inkml+xml"/>
  <Override PartName="/ppt/ink/ink2047.xml" ContentType="application/inkml+xml"/>
  <Override PartName="/ppt/ink/ink2048.xml" ContentType="application/inkml+xml"/>
  <Override PartName="/ppt/ink/ink2049.xml" ContentType="application/inkml+xml"/>
  <Override PartName="/ppt/ink/ink2050.xml" ContentType="application/inkml+xml"/>
  <Override PartName="/ppt/ink/ink2051.xml" ContentType="application/inkml+xml"/>
  <Override PartName="/ppt/ink/ink2052.xml" ContentType="application/inkml+xml"/>
  <Override PartName="/ppt/ink/ink2053.xml" ContentType="application/inkml+xml"/>
  <Override PartName="/ppt/ink/ink2054.xml" ContentType="application/inkml+xml"/>
  <Override PartName="/ppt/ink/ink2055.xml" ContentType="application/inkml+xml"/>
  <Override PartName="/ppt/ink/ink2056.xml" ContentType="application/inkml+xml"/>
  <Override PartName="/ppt/ink/ink2057.xml" ContentType="application/inkml+xml"/>
  <Override PartName="/ppt/ink/ink2058.xml" ContentType="application/inkml+xml"/>
  <Override PartName="/ppt/ink/ink2059.xml" ContentType="application/inkml+xml"/>
  <Override PartName="/ppt/ink/ink2060.xml" ContentType="application/inkml+xml"/>
  <Override PartName="/ppt/ink/ink2061.xml" ContentType="application/inkml+xml"/>
  <Override PartName="/ppt/ink/ink2062.xml" ContentType="application/inkml+xml"/>
  <Override PartName="/ppt/ink/ink2063.xml" ContentType="application/inkml+xml"/>
  <Override PartName="/ppt/ink/ink2064.xml" ContentType="application/inkml+xml"/>
  <Override PartName="/ppt/ink/ink2065.xml" ContentType="application/inkml+xml"/>
  <Override PartName="/ppt/ink/ink2066.xml" ContentType="application/inkml+xml"/>
  <Override PartName="/ppt/ink/ink2067.xml" ContentType="application/inkml+xml"/>
  <Override PartName="/ppt/ink/ink2068.xml" ContentType="application/inkml+xml"/>
  <Override PartName="/ppt/ink/ink2069.xml" ContentType="application/inkml+xml"/>
  <Override PartName="/ppt/ink/ink2070.xml" ContentType="application/inkml+xml"/>
  <Override PartName="/ppt/ink/ink2071.xml" ContentType="application/inkml+xml"/>
  <Override PartName="/ppt/ink/ink2072.xml" ContentType="application/inkml+xml"/>
  <Override PartName="/ppt/ink/ink2073.xml" ContentType="application/inkml+xml"/>
  <Override PartName="/ppt/ink/ink2074.xml" ContentType="application/inkml+xml"/>
  <Override PartName="/ppt/ink/ink2075.xml" ContentType="application/inkml+xml"/>
  <Override PartName="/ppt/ink/ink2076.xml" ContentType="application/inkml+xml"/>
  <Override PartName="/ppt/ink/ink2077.xml" ContentType="application/inkml+xml"/>
  <Override PartName="/ppt/ink/ink2078.xml" ContentType="application/inkml+xml"/>
  <Override PartName="/ppt/ink/ink2079.xml" ContentType="application/inkml+xml"/>
  <Override PartName="/ppt/ink/ink2080.xml" ContentType="application/inkml+xml"/>
  <Override PartName="/ppt/ink/ink2081.xml" ContentType="application/inkml+xml"/>
  <Override PartName="/ppt/ink/ink2082.xml" ContentType="application/inkml+xml"/>
  <Override PartName="/ppt/ink/ink2083.xml" ContentType="application/inkml+xml"/>
  <Override PartName="/ppt/ink/ink2084.xml" ContentType="application/inkml+xml"/>
  <Override PartName="/ppt/ink/ink2085.xml" ContentType="application/inkml+xml"/>
  <Override PartName="/ppt/ink/ink2086.xml" ContentType="application/inkml+xml"/>
  <Override PartName="/ppt/ink/ink2087.xml" ContentType="application/inkml+xml"/>
  <Override PartName="/ppt/ink/ink2088.xml" ContentType="application/inkml+xml"/>
  <Override PartName="/ppt/ink/ink2089.xml" ContentType="application/inkml+xml"/>
  <Override PartName="/ppt/ink/ink2090.xml" ContentType="application/inkml+xml"/>
  <Override PartName="/ppt/ink/ink2091.xml" ContentType="application/inkml+xml"/>
  <Override PartName="/ppt/ink/ink2092.xml" ContentType="application/inkml+xml"/>
  <Override PartName="/ppt/ink/ink2093.xml" ContentType="application/inkml+xml"/>
  <Override PartName="/ppt/ink/ink2094.xml" ContentType="application/inkml+xml"/>
  <Override PartName="/ppt/ink/ink2095.xml" ContentType="application/inkml+xml"/>
  <Override PartName="/ppt/ink/ink2096.xml" ContentType="application/inkml+xml"/>
  <Override PartName="/ppt/ink/ink2097.xml" ContentType="application/inkml+xml"/>
  <Override PartName="/ppt/ink/ink2098.xml" ContentType="application/inkml+xml"/>
  <Override PartName="/ppt/ink/ink2099.xml" ContentType="application/inkml+xml"/>
  <Override PartName="/ppt/ink/ink2100.xml" ContentType="application/inkml+xml"/>
  <Override PartName="/ppt/ink/ink2101.xml" ContentType="application/inkml+xml"/>
  <Override PartName="/ppt/ink/ink2102.xml" ContentType="application/inkml+xml"/>
  <Override PartName="/ppt/ink/ink2103.xml" ContentType="application/inkml+xml"/>
  <Override PartName="/ppt/ink/ink2104.xml" ContentType="application/inkml+xml"/>
  <Override PartName="/ppt/ink/ink2105.xml" ContentType="application/inkml+xml"/>
  <Override PartName="/ppt/ink/ink2106.xml" ContentType="application/inkml+xml"/>
  <Override PartName="/ppt/ink/ink2107.xml" ContentType="application/inkml+xml"/>
  <Override PartName="/ppt/ink/ink2108.xml" ContentType="application/inkml+xml"/>
  <Override PartName="/ppt/ink/ink2109.xml" ContentType="application/inkml+xml"/>
  <Override PartName="/ppt/ink/ink2110.xml" ContentType="application/inkml+xml"/>
  <Override PartName="/ppt/ink/ink2111.xml" ContentType="application/inkml+xml"/>
  <Override PartName="/ppt/ink/ink2112.xml" ContentType="application/inkml+xml"/>
  <Override PartName="/ppt/ink/ink2113.xml" ContentType="application/inkml+xml"/>
  <Override PartName="/ppt/ink/ink2114.xml" ContentType="application/inkml+xml"/>
  <Override PartName="/ppt/ink/ink2115.xml" ContentType="application/inkml+xml"/>
  <Override PartName="/ppt/ink/ink2116.xml" ContentType="application/inkml+xml"/>
  <Override PartName="/ppt/ink/ink2117.xml" ContentType="application/inkml+xml"/>
  <Override PartName="/ppt/ink/ink2118.xml" ContentType="application/inkml+xml"/>
  <Override PartName="/ppt/ink/ink2119.xml" ContentType="application/inkml+xml"/>
  <Override PartName="/ppt/ink/ink2120.xml" ContentType="application/inkml+xml"/>
  <Override PartName="/ppt/ink/ink2121.xml" ContentType="application/inkml+xml"/>
  <Override PartName="/ppt/ink/ink2122.xml" ContentType="application/inkml+xml"/>
  <Override PartName="/ppt/ink/ink2123.xml" ContentType="application/inkml+xml"/>
  <Override PartName="/ppt/ink/ink2124.xml" ContentType="application/inkml+xml"/>
  <Override PartName="/ppt/ink/ink2125.xml" ContentType="application/inkml+xml"/>
  <Override PartName="/ppt/ink/ink2126.xml" ContentType="application/inkml+xml"/>
  <Override PartName="/ppt/ink/ink2127.xml" ContentType="application/inkml+xml"/>
  <Override PartName="/ppt/ink/ink2128.xml" ContentType="application/inkml+xml"/>
  <Override PartName="/ppt/ink/ink2129.xml" ContentType="application/inkml+xml"/>
  <Override PartName="/ppt/ink/ink2130.xml" ContentType="application/inkml+xml"/>
  <Override PartName="/ppt/ink/ink2131.xml" ContentType="application/inkml+xml"/>
  <Override PartName="/ppt/ink/ink2132.xml" ContentType="application/inkml+xml"/>
  <Override PartName="/ppt/ink/ink2133.xml" ContentType="application/inkml+xml"/>
  <Override PartName="/ppt/ink/ink2134.xml" ContentType="application/inkml+xml"/>
  <Override PartName="/ppt/ink/ink2135.xml" ContentType="application/inkml+xml"/>
  <Override PartName="/ppt/ink/ink2136.xml" ContentType="application/inkml+xml"/>
  <Override PartName="/ppt/ink/ink2137.xml" ContentType="application/inkml+xml"/>
  <Override PartName="/ppt/ink/ink2138.xml" ContentType="application/inkml+xml"/>
  <Override PartName="/ppt/ink/ink2139.xml" ContentType="application/inkml+xml"/>
  <Override PartName="/ppt/ink/ink2140.xml" ContentType="application/inkml+xml"/>
  <Override PartName="/ppt/ink/ink2141.xml" ContentType="application/inkml+xml"/>
  <Override PartName="/ppt/ink/ink2142.xml" ContentType="application/inkml+xml"/>
  <Override PartName="/ppt/ink/ink2143.xml" ContentType="application/inkml+xml"/>
  <Override PartName="/ppt/ink/ink2144.xml" ContentType="application/inkml+xml"/>
  <Override PartName="/ppt/ink/ink2145.xml" ContentType="application/inkml+xml"/>
  <Override PartName="/ppt/ink/ink2146.xml" ContentType="application/inkml+xml"/>
  <Override PartName="/ppt/ink/ink2147.xml" ContentType="application/inkml+xml"/>
  <Override PartName="/ppt/ink/ink2148.xml" ContentType="application/inkml+xml"/>
  <Override PartName="/ppt/ink/ink2149.xml" ContentType="application/inkml+xml"/>
  <Override PartName="/ppt/ink/ink2150.xml" ContentType="application/inkml+xml"/>
  <Override PartName="/ppt/ink/ink2151.xml" ContentType="application/inkml+xml"/>
  <Override PartName="/ppt/ink/ink2152.xml" ContentType="application/inkml+xml"/>
  <Override PartName="/ppt/ink/ink2153.xml" ContentType="application/inkml+xml"/>
  <Override PartName="/ppt/ink/ink2154.xml" ContentType="application/inkml+xml"/>
  <Override PartName="/ppt/ink/ink2155.xml" ContentType="application/inkml+xml"/>
  <Override PartName="/ppt/ink/ink2156.xml" ContentType="application/inkml+xml"/>
  <Override PartName="/ppt/ink/ink2157.xml" ContentType="application/inkml+xml"/>
  <Override PartName="/ppt/ink/ink2158.xml" ContentType="application/inkml+xml"/>
  <Override PartName="/ppt/ink/ink2159.xml" ContentType="application/inkml+xml"/>
  <Override PartName="/ppt/ink/ink2160.xml" ContentType="application/inkml+xml"/>
  <Override PartName="/ppt/ink/ink2161.xml" ContentType="application/inkml+xml"/>
  <Override PartName="/ppt/ink/ink2162.xml" ContentType="application/inkml+xml"/>
  <Override PartName="/ppt/ink/ink2163.xml" ContentType="application/inkml+xml"/>
  <Override PartName="/ppt/ink/ink2164.xml" ContentType="application/inkml+xml"/>
  <Override PartName="/ppt/ink/ink2165.xml" ContentType="application/inkml+xml"/>
  <Override PartName="/ppt/ink/ink2166.xml" ContentType="application/inkml+xml"/>
  <Override PartName="/ppt/ink/ink2167.xml" ContentType="application/inkml+xml"/>
  <Override PartName="/ppt/ink/ink2168.xml" ContentType="application/inkml+xml"/>
  <Override PartName="/ppt/ink/ink2169.xml" ContentType="application/inkml+xml"/>
  <Override PartName="/ppt/ink/ink2170.xml" ContentType="application/inkml+xml"/>
  <Override PartName="/ppt/ink/ink2171.xml" ContentType="application/inkml+xml"/>
  <Override PartName="/ppt/ink/ink2172.xml" ContentType="application/inkml+xml"/>
  <Override PartName="/ppt/ink/ink2173.xml" ContentType="application/inkml+xml"/>
  <Override PartName="/ppt/ink/ink2174.xml" ContentType="application/inkml+xml"/>
  <Override PartName="/ppt/ink/ink2175.xml" ContentType="application/inkml+xml"/>
  <Override PartName="/ppt/ink/ink2176.xml" ContentType="application/inkml+xml"/>
  <Override PartName="/ppt/ink/ink2177.xml" ContentType="application/inkml+xml"/>
  <Override PartName="/ppt/ink/ink2178.xml" ContentType="application/inkml+xml"/>
  <Override PartName="/ppt/ink/ink2179.xml" ContentType="application/inkml+xml"/>
  <Override PartName="/ppt/ink/ink2180.xml" ContentType="application/inkml+xml"/>
  <Override PartName="/ppt/ink/ink2181.xml" ContentType="application/inkml+xml"/>
  <Override PartName="/ppt/ink/ink2182.xml" ContentType="application/inkml+xml"/>
  <Override PartName="/ppt/ink/ink2183.xml" ContentType="application/inkml+xml"/>
  <Override PartName="/ppt/ink/ink2184.xml" ContentType="application/inkml+xml"/>
  <Override PartName="/ppt/ink/ink2185.xml" ContentType="application/inkml+xml"/>
  <Override PartName="/ppt/ink/ink2186.xml" ContentType="application/inkml+xml"/>
  <Override PartName="/ppt/ink/ink2187.xml" ContentType="application/inkml+xml"/>
  <Override PartName="/ppt/ink/ink2188.xml" ContentType="application/inkml+xml"/>
  <Override PartName="/ppt/ink/ink2189.xml" ContentType="application/inkml+xml"/>
  <Override PartName="/ppt/ink/ink2190.xml" ContentType="application/inkml+xml"/>
  <Override PartName="/ppt/ink/ink2191.xml" ContentType="application/inkml+xml"/>
  <Override PartName="/ppt/ink/ink2192.xml" ContentType="application/inkml+xml"/>
  <Override PartName="/ppt/ink/ink2193.xml" ContentType="application/inkml+xml"/>
  <Override PartName="/ppt/ink/ink2194.xml" ContentType="application/inkml+xml"/>
  <Override PartName="/ppt/ink/ink2195.xml" ContentType="application/inkml+xml"/>
  <Override PartName="/ppt/ink/ink2196.xml" ContentType="application/inkml+xml"/>
  <Override PartName="/ppt/ink/ink2197.xml" ContentType="application/inkml+xml"/>
  <Override PartName="/ppt/ink/ink2198.xml" ContentType="application/inkml+xml"/>
  <Override PartName="/ppt/ink/ink2199.xml" ContentType="application/inkml+xml"/>
  <Override PartName="/ppt/ink/ink2200.xml" ContentType="application/inkml+xml"/>
  <Override PartName="/ppt/ink/ink2201.xml" ContentType="application/inkml+xml"/>
  <Override PartName="/ppt/ink/ink2202.xml" ContentType="application/inkml+xml"/>
  <Override PartName="/ppt/ink/ink2203.xml" ContentType="application/inkml+xml"/>
  <Override PartName="/ppt/ink/ink2204.xml" ContentType="application/inkml+xml"/>
  <Override PartName="/ppt/ink/ink2205.xml" ContentType="application/inkml+xml"/>
  <Override PartName="/ppt/ink/ink2206.xml" ContentType="application/inkml+xml"/>
  <Override PartName="/ppt/ink/ink2207.xml" ContentType="application/inkml+xml"/>
  <Override PartName="/ppt/ink/ink2208.xml" ContentType="application/inkml+xml"/>
  <Override PartName="/ppt/ink/ink2209.xml" ContentType="application/inkml+xml"/>
  <Override PartName="/ppt/ink/ink2210.xml" ContentType="application/inkml+xml"/>
  <Override PartName="/ppt/ink/ink2211.xml" ContentType="application/inkml+xml"/>
  <Override PartName="/ppt/ink/ink2212.xml" ContentType="application/inkml+xml"/>
  <Override PartName="/ppt/ink/ink2213.xml" ContentType="application/inkml+xml"/>
  <Override PartName="/ppt/ink/ink2214.xml" ContentType="application/inkml+xml"/>
  <Override PartName="/ppt/ink/ink2215.xml" ContentType="application/inkml+xml"/>
  <Override PartName="/ppt/ink/ink2216.xml" ContentType="application/inkml+xml"/>
  <Override PartName="/ppt/ink/ink2217.xml" ContentType="application/inkml+xml"/>
  <Override PartName="/ppt/ink/ink2218.xml" ContentType="application/inkml+xml"/>
  <Override PartName="/ppt/ink/ink2219.xml" ContentType="application/inkml+xml"/>
  <Override PartName="/ppt/ink/ink2220.xml" ContentType="application/inkml+xml"/>
  <Override PartName="/ppt/ink/ink2221.xml" ContentType="application/inkml+xml"/>
  <Override PartName="/ppt/ink/ink2222.xml" ContentType="application/inkml+xml"/>
  <Override PartName="/ppt/ink/ink2223.xml" ContentType="application/inkml+xml"/>
  <Override PartName="/ppt/ink/ink2224.xml" ContentType="application/inkml+xml"/>
  <Override PartName="/ppt/ink/ink2225.xml" ContentType="application/inkml+xml"/>
  <Override PartName="/ppt/ink/ink2226.xml" ContentType="application/inkml+xml"/>
  <Override PartName="/ppt/ink/ink2227.xml" ContentType="application/inkml+xml"/>
  <Override PartName="/ppt/ink/ink2228.xml" ContentType="application/inkml+xml"/>
  <Override PartName="/ppt/ink/ink2229.xml" ContentType="application/inkml+xml"/>
  <Override PartName="/ppt/ink/ink2230.xml" ContentType="application/inkml+xml"/>
  <Override PartName="/ppt/ink/ink2231.xml" ContentType="application/inkml+xml"/>
  <Override PartName="/ppt/ink/ink2232.xml" ContentType="application/inkml+xml"/>
  <Override PartName="/ppt/ink/ink2233.xml" ContentType="application/inkml+xml"/>
  <Override PartName="/ppt/ink/ink2234.xml" ContentType="application/inkml+xml"/>
  <Override PartName="/ppt/ink/ink2235.xml" ContentType="application/inkml+xml"/>
  <Override PartName="/ppt/ink/ink2236.xml" ContentType="application/inkml+xml"/>
  <Override PartName="/ppt/ink/ink2237.xml" ContentType="application/inkml+xml"/>
  <Override PartName="/ppt/ink/ink2238.xml" ContentType="application/inkml+xml"/>
  <Override PartName="/ppt/ink/ink2239.xml" ContentType="application/inkml+xml"/>
  <Override PartName="/ppt/ink/ink2240.xml" ContentType="application/inkml+xml"/>
  <Override PartName="/ppt/ink/ink2241.xml" ContentType="application/inkml+xml"/>
  <Override PartName="/ppt/ink/ink2242.xml" ContentType="application/inkml+xml"/>
  <Override PartName="/ppt/ink/ink2243.xml" ContentType="application/inkml+xml"/>
  <Override PartName="/ppt/ink/ink2244.xml" ContentType="application/inkml+xml"/>
  <Override PartName="/ppt/ink/ink2245.xml" ContentType="application/inkml+xml"/>
  <Override PartName="/ppt/ink/ink2246.xml" ContentType="application/inkml+xml"/>
  <Override PartName="/ppt/ink/ink2247.xml" ContentType="application/inkml+xml"/>
  <Override PartName="/ppt/ink/ink2248.xml" ContentType="application/inkml+xml"/>
  <Override PartName="/ppt/ink/ink2249.xml" ContentType="application/inkml+xml"/>
  <Override PartName="/ppt/ink/ink2250.xml" ContentType="application/inkml+xml"/>
  <Override PartName="/ppt/ink/ink2251.xml" ContentType="application/inkml+xml"/>
  <Override PartName="/ppt/ink/ink2252.xml" ContentType="application/inkml+xml"/>
  <Override PartName="/ppt/ink/ink2253.xml" ContentType="application/inkml+xml"/>
  <Override PartName="/ppt/ink/ink2254.xml" ContentType="application/inkml+xml"/>
  <Override PartName="/ppt/ink/ink2255.xml" ContentType="application/inkml+xml"/>
  <Override PartName="/ppt/ink/ink2256.xml" ContentType="application/inkml+xml"/>
  <Override PartName="/ppt/ink/ink2257.xml" ContentType="application/inkml+xml"/>
  <Override PartName="/ppt/ink/ink2258.xml" ContentType="application/inkml+xml"/>
  <Override PartName="/ppt/ink/ink2259.xml" ContentType="application/inkml+xml"/>
  <Override PartName="/ppt/ink/ink2260.xml" ContentType="application/inkml+xml"/>
  <Override PartName="/ppt/ink/ink2261.xml" ContentType="application/inkml+xml"/>
  <Override PartName="/ppt/ink/ink2262.xml" ContentType="application/inkml+xml"/>
  <Override PartName="/ppt/ink/ink2263.xml" ContentType="application/inkml+xml"/>
  <Override PartName="/ppt/ink/ink2264.xml" ContentType="application/inkml+xml"/>
  <Override PartName="/ppt/ink/ink2265.xml" ContentType="application/inkml+xml"/>
  <Override PartName="/ppt/ink/ink2266.xml" ContentType="application/inkml+xml"/>
  <Override PartName="/ppt/ink/ink2267.xml" ContentType="application/inkml+xml"/>
  <Override PartName="/ppt/ink/ink2268.xml" ContentType="application/inkml+xml"/>
  <Override PartName="/ppt/ink/ink2269.xml" ContentType="application/inkml+xml"/>
  <Override PartName="/ppt/ink/ink2270.xml" ContentType="application/inkml+xml"/>
  <Override PartName="/ppt/ink/ink2271.xml" ContentType="application/inkml+xml"/>
  <Override PartName="/ppt/ink/ink2272.xml" ContentType="application/inkml+xml"/>
  <Override PartName="/ppt/ink/ink2273.xml" ContentType="application/inkml+xml"/>
  <Override PartName="/ppt/ink/ink2274.xml" ContentType="application/inkml+xml"/>
  <Override PartName="/ppt/ink/ink2275.xml" ContentType="application/inkml+xml"/>
  <Override PartName="/ppt/ink/ink2276.xml" ContentType="application/inkml+xml"/>
  <Override PartName="/ppt/ink/ink2277.xml" ContentType="application/inkml+xml"/>
  <Override PartName="/ppt/ink/ink2278.xml" ContentType="application/inkml+xml"/>
  <Override PartName="/ppt/ink/ink2279.xml" ContentType="application/inkml+xml"/>
  <Override PartName="/ppt/ink/ink2280.xml" ContentType="application/inkml+xml"/>
  <Override PartName="/ppt/ink/ink2281.xml" ContentType="application/inkml+xml"/>
  <Override PartName="/ppt/ink/ink2282.xml" ContentType="application/inkml+xml"/>
  <Override PartName="/ppt/ink/ink2283.xml" ContentType="application/inkml+xml"/>
  <Override PartName="/ppt/ink/ink2284.xml" ContentType="application/inkml+xml"/>
  <Override PartName="/ppt/ink/ink2285.xml" ContentType="application/inkml+xml"/>
  <Override PartName="/ppt/ink/ink2286.xml" ContentType="application/inkml+xml"/>
  <Override PartName="/ppt/ink/ink2287.xml" ContentType="application/inkml+xml"/>
  <Override PartName="/ppt/ink/ink2288.xml" ContentType="application/inkml+xml"/>
  <Override PartName="/ppt/ink/ink2289.xml" ContentType="application/inkml+xml"/>
  <Override PartName="/ppt/ink/ink2290.xml" ContentType="application/inkml+xml"/>
  <Override PartName="/ppt/ink/ink2291.xml" ContentType="application/inkml+xml"/>
  <Override PartName="/ppt/ink/ink2292.xml" ContentType="application/inkml+xml"/>
  <Override PartName="/ppt/ink/ink2293.xml" ContentType="application/inkml+xml"/>
  <Override PartName="/ppt/ink/ink2294.xml" ContentType="application/inkml+xml"/>
  <Override PartName="/ppt/ink/ink2295.xml" ContentType="application/inkml+xml"/>
  <Override PartName="/ppt/ink/ink2296.xml" ContentType="application/inkml+xml"/>
  <Override PartName="/ppt/ink/ink2297.xml" ContentType="application/inkml+xml"/>
  <Override PartName="/ppt/ink/ink2298.xml" ContentType="application/inkml+xml"/>
  <Override PartName="/ppt/ink/ink2299.xml" ContentType="application/inkml+xml"/>
  <Override PartName="/ppt/ink/ink2300.xml" ContentType="application/inkml+xml"/>
  <Override PartName="/ppt/ink/ink2301.xml" ContentType="application/inkml+xml"/>
  <Override PartName="/ppt/ink/ink2302.xml" ContentType="application/inkml+xml"/>
  <Override PartName="/ppt/ink/ink2303.xml" ContentType="application/inkml+xml"/>
  <Override PartName="/ppt/ink/ink2304.xml" ContentType="application/inkml+xml"/>
  <Override PartName="/ppt/ink/ink2305.xml" ContentType="application/inkml+xml"/>
  <Override PartName="/ppt/ink/ink2306.xml" ContentType="application/inkml+xml"/>
  <Override PartName="/ppt/ink/ink2307.xml" ContentType="application/inkml+xml"/>
  <Override PartName="/ppt/ink/ink2308.xml" ContentType="application/inkml+xml"/>
  <Override PartName="/ppt/ink/ink2309.xml" ContentType="application/inkml+xml"/>
  <Override PartName="/ppt/ink/ink2310.xml" ContentType="application/inkml+xml"/>
  <Override PartName="/ppt/ink/ink2311.xml" ContentType="application/inkml+xml"/>
  <Override PartName="/ppt/ink/ink2312.xml" ContentType="application/inkml+xml"/>
  <Override PartName="/ppt/ink/ink2313.xml" ContentType="application/inkml+xml"/>
  <Override PartName="/ppt/ink/ink2314.xml" ContentType="application/inkml+xml"/>
  <Override PartName="/ppt/ink/ink2315.xml" ContentType="application/inkml+xml"/>
  <Override PartName="/ppt/ink/ink2316.xml" ContentType="application/inkml+xml"/>
  <Override PartName="/ppt/ink/ink2317.xml" ContentType="application/inkml+xml"/>
  <Override PartName="/ppt/ink/ink2318.xml" ContentType="application/inkml+xml"/>
  <Override PartName="/ppt/ink/ink2319.xml" ContentType="application/inkml+xml"/>
  <Override PartName="/ppt/ink/ink2320.xml" ContentType="application/inkml+xml"/>
  <Override PartName="/ppt/ink/ink2321.xml" ContentType="application/inkml+xml"/>
  <Override PartName="/ppt/ink/ink2322.xml" ContentType="application/inkml+xml"/>
  <Override PartName="/ppt/ink/ink2323.xml" ContentType="application/inkml+xml"/>
  <Override PartName="/ppt/ink/ink2324.xml" ContentType="application/inkml+xml"/>
  <Override PartName="/ppt/ink/ink2325.xml" ContentType="application/inkml+xml"/>
  <Override PartName="/ppt/ink/ink2326.xml" ContentType="application/inkml+xml"/>
  <Override PartName="/ppt/ink/ink2327.xml" ContentType="application/inkml+xml"/>
  <Override PartName="/ppt/ink/ink2328.xml" ContentType="application/inkml+xml"/>
  <Override PartName="/ppt/ink/ink2329.xml" ContentType="application/inkml+xml"/>
  <Override PartName="/ppt/ink/ink2330.xml" ContentType="application/inkml+xml"/>
  <Override PartName="/ppt/ink/ink2331.xml" ContentType="application/inkml+xml"/>
  <Override PartName="/ppt/ink/ink2332.xml" ContentType="application/inkml+xml"/>
  <Override PartName="/ppt/ink/ink2333.xml" ContentType="application/inkml+xml"/>
  <Override PartName="/ppt/ink/ink2334.xml" ContentType="application/inkml+xml"/>
  <Override PartName="/ppt/ink/ink2335.xml" ContentType="application/inkml+xml"/>
  <Override PartName="/ppt/ink/ink2336.xml" ContentType="application/inkml+xml"/>
  <Override PartName="/ppt/ink/ink2337.xml" ContentType="application/inkml+xml"/>
  <Override PartName="/ppt/ink/ink2338.xml" ContentType="application/inkml+xml"/>
  <Override PartName="/ppt/ink/ink2339.xml" ContentType="application/inkml+xml"/>
  <Override PartName="/ppt/ink/ink2340.xml" ContentType="application/inkml+xml"/>
  <Override PartName="/ppt/ink/ink2341.xml" ContentType="application/inkml+xml"/>
  <Override PartName="/ppt/ink/ink2342.xml" ContentType="application/inkml+xml"/>
  <Override PartName="/ppt/ink/ink2343.xml" ContentType="application/inkml+xml"/>
  <Override PartName="/ppt/ink/ink2344.xml" ContentType="application/inkml+xml"/>
  <Override PartName="/ppt/ink/ink2345.xml" ContentType="application/inkml+xml"/>
  <Override PartName="/ppt/ink/ink2346.xml" ContentType="application/inkml+xml"/>
  <Override PartName="/ppt/ink/ink2347.xml" ContentType="application/inkml+xml"/>
  <Override PartName="/ppt/ink/ink2348.xml" ContentType="application/inkml+xml"/>
  <Override PartName="/ppt/ink/ink2349.xml" ContentType="application/inkml+xml"/>
  <Override PartName="/ppt/ink/ink2350.xml" ContentType="application/inkml+xml"/>
  <Override PartName="/ppt/ink/ink2351.xml" ContentType="application/inkml+xml"/>
  <Override PartName="/ppt/ink/ink2352.xml" ContentType="application/inkml+xml"/>
  <Override PartName="/ppt/ink/ink2353.xml" ContentType="application/inkml+xml"/>
  <Override PartName="/ppt/ink/ink2354.xml" ContentType="application/inkml+xml"/>
  <Override PartName="/ppt/ink/ink2355.xml" ContentType="application/inkml+xml"/>
  <Override PartName="/ppt/ink/ink2356.xml" ContentType="application/inkml+xml"/>
  <Override PartName="/ppt/ink/ink2357.xml" ContentType="application/inkml+xml"/>
  <Override PartName="/ppt/ink/ink2358.xml" ContentType="application/inkml+xml"/>
  <Override PartName="/ppt/ink/ink2359.xml" ContentType="application/inkml+xml"/>
  <Override PartName="/ppt/ink/ink2360.xml" ContentType="application/inkml+xml"/>
  <Override PartName="/ppt/ink/ink2361.xml" ContentType="application/inkml+xml"/>
  <Override PartName="/ppt/ink/ink2362.xml" ContentType="application/inkml+xml"/>
  <Override PartName="/ppt/ink/ink2363.xml" ContentType="application/inkml+xml"/>
  <Override PartName="/ppt/ink/ink2364.xml" ContentType="application/inkml+xml"/>
  <Override PartName="/ppt/ink/ink2365.xml" ContentType="application/inkml+xml"/>
  <Override PartName="/ppt/ink/ink2366.xml" ContentType="application/inkml+xml"/>
  <Override PartName="/ppt/ink/ink2367.xml" ContentType="application/inkml+xml"/>
  <Override PartName="/ppt/ink/ink2368.xml" ContentType="application/inkml+xml"/>
  <Override PartName="/ppt/ink/ink2369.xml" ContentType="application/inkml+xml"/>
  <Override PartName="/ppt/ink/ink2370.xml" ContentType="application/inkml+xml"/>
  <Override PartName="/ppt/ink/ink2371.xml" ContentType="application/inkml+xml"/>
  <Override PartName="/ppt/ink/ink2372.xml" ContentType="application/inkml+xml"/>
  <Override PartName="/ppt/ink/ink2373.xml" ContentType="application/inkml+xml"/>
  <Override PartName="/ppt/ink/ink2374.xml" ContentType="application/inkml+xml"/>
  <Override PartName="/ppt/ink/ink2375.xml" ContentType="application/inkml+xml"/>
  <Override PartName="/ppt/ink/ink2376.xml" ContentType="application/inkml+xml"/>
  <Override PartName="/ppt/ink/ink2377.xml" ContentType="application/inkml+xml"/>
  <Override PartName="/ppt/ink/ink2378.xml" ContentType="application/inkml+xml"/>
  <Override PartName="/ppt/ink/ink2379.xml" ContentType="application/inkml+xml"/>
  <Override PartName="/ppt/ink/ink2380.xml" ContentType="application/inkml+xml"/>
  <Override PartName="/ppt/ink/ink2381.xml" ContentType="application/inkml+xml"/>
  <Override PartName="/ppt/ink/ink2382.xml" ContentType="application/inkml+xml"/>
  <Override PartName="/ppt/ink/ink2383.xml" ContentType="application/inkml+xml"/>
  <Override PartName="/ppt/ink/ink2384.xml" ContentType="application/inkml+xml"/>
  <Override PartName="/ppt/ink/ink2385.xml" ContentType="application/inkml+xml"/>
  <Override PartName="/ppt/ink/ink2386.xml" ContentType="application/inkml+xml"/>
  <Override PartName="/ppt/ink/ink2387.xml" ContentType="application/inkml+xml"/>
  <Override PartName="/ppt/ink/ink2388.xml" ContentType="application/inkml+xml"/>
  <Override PartName="/ppt/ink/ink2389.xml" ContentType="application/inkml+xml"/>
  <Override PartName="/ppt/ink/ink2390.xml" ContentType="application/inkml+xml"/>
  <Override PartName="/ppt/ink/ink2391.xml" ContentType="application/inkml+xml"/>
  <Override PartName="/ppt/ink/ink2392.xml" ContentType="application/inkml+xml"/>
  <Override PartName="/ppt/ink/ink2393.xml" ContentType="application/inkml+xml"/>
  <Override PartName="/ppt/ink/ink2394.xml" ContentType="application/inkml+xml"/>
  <Override PartName="/ppt/ink/ink2395.xml" ContentType="application/inkml+xml"/>
  <Override PartName="/ppt/ink/ink2396.xml" ContentType="application/inkml+xml"/>
  <Override PartName="/ppt/ink/ink2397.xml" ContentType="application/inkml+xml"/>
  <Override PartName="/ppt/ink/ink2398.xml" ContentType="application/inkml+xml"/>
  <Override PartName="/ppt/ink/ink2399.xml" ContentType="application/inkml+xml"/>
  <Override PartName="/ppt/ink/ink2400.xml" ContentType="application/inkml+xml"/>
  <Override PartName="/ppt/ink/ink2401.xml" ContentType="application/inkml+xml"/>
  <Override PartName="/ppt/ink/ink2402.xml" ContentType="application/inkml+xml"/>
  <Override PartName="/ppt/ink/ink2403.xml" ContentType="application/inkml+xml"/>
  <Override PartName="/ppt/ink/ink2404.xml" ContentType="application/inkml+xml"/>
  <Override PartName="/ppt/ink/ink2405.xml" ContentType="application/inkml+xml"/>
  <Override PartName="/ppt/ink/ink2406.xml" ContentType="application/inkml+xml"/>
  <Override PartName="/ppt/ink/ink2407.xml" ContentType="application/inkml+xml"/>
  <Override PartName="/ppt/ink/ink2408.xml" ContentType="application/inkml+xml"/>
  <Override PartName="/ppt/ink/ink2409.xml" ContentType="application/inkml+xml"/>
  <Override PartName="/ppt/ink/ink2410.xml" ContentType="application/inkml+xml"/>
  <Override PartName="/ppt/ink/ink2411.xml" ContentType="application/inkml+xml"/>
  <Override PartName="/ppt/ink/ink2412.xml" ContentType="application/inkml+xml"/>
  <Override PartName="/ppt/ink/ink2413.xml" ContentType="application/inkml+xml"/>
  <Override PartName="/ppt/ink/ink2414.xml" ContentType="application/inkml+xml"/>
  <Override PartName="/ppt/ink/ink2415.xml" ContentType="application/inkml+xml"/>
  <Override PartName="/ppt/ink/ink2416.xml" ContentType="application/inkml+xml"/>
  <Override PartName="/ppt/ink/ink2417.xml" ContentType="application/inkml+xml"/>
  <Override PartName="/ppt/ink/ink2418.xml" ContentType="application/inkml+xml"/>
  <Override PartName="/ppt/ink/ink2419.xml" ContentType="application/inkml+xml"/>
  <Override PartName="/ppt/ink/ink2420.xml" ContentType="application/inkml+xml"/>
  <Override PartName="/ppt/ink/ink2421.xml" ContentType="application/inkml+xml"/>
  <Override PartName="/ppt/ink/ink2422.xml" ContentType="application/inkml+xml"/>
  <Override PartName="/ppt/ink/ink2423.xml" ContentType="application/inkml+xml"/>
  <Override PartName="/ppt/ink/ink2424.xml" ContentType="application/inkml+xml"/>
  <Override PartName="/ppt/ink/ink2425.xml" ContentType="application/inkml+xml"/>
  <Override PartName="/ppt/ink/ink2426.xml" ContentType="application/inkml+xml"/>
  <Override PartName="/ppt/ink/ink2427.xml" ContentType="application/inkml+xml"/>
  <Override PartName="/ppt/ink/ink2428.xml" ContentType="application/inkml+xml"/>
  <Override PartName="/ppt/ink/ink2429.xml" ContentType="application/inkml+xml"/>
  <Override PartName="/ppt/ink/ink2430.xml" ContentType="application/inkml+xml"/>
  <Override PartName="/ppt/ink/ink2431.xml" ContentType="application/inkml+xml"/>
  <Override PartName="/ppt/ink/ink2432.xml" ContentType="application/inkml+xml"/>
  <Override PartName="/ppt/ink/ink2433.xml" ContentType="application/inkml+xml"/>
  <Override PartName="/ppt/ink/ink2434.xml" ContentType="application/inkml+xml"/>
  <Override PartName="/ppt/ink/ink2435.xml" ContentType="application/inkml+xml"/>
  <Override PartName="/ppt/ink/ink2436.xml" ContentType="application/inkml+xml"/>
  <Override PartName="/ppt/ink/ink2437.xml" ContentType="application/inkml+xml"/>
  <Override PartName="/ppt/ink/ink2438.xml" ContentType="application/inkml+xml"/>
  <Override PartName="/ppt/ink/ink2439.xml" ContentType="application/inkml+xml"/>
  <Override PartName="/ppt/ink/ink2440.xml" ContentType="application/inkml+xml"/>
  <Override PartName="/ppt/ink/ink2441.xml" ContentType="application/inkml+xml"/>
  <Override PartName="/ppt/ink/ink2442.xml" ContentType="application/inkml+xml"/>
  <Override PartName="/ppt/ink/ink2443.xml" ContentType="application/inkml+xml"/>
  <Override PartName="/ppt/ink/ink2444.xml" ContentType="application/inkml+xml"/>
  <Override PartName="/ppt/ink/ink2445.xml" ContentType="application/inkml+xml"/>
  <Override PartName="/ppt/ink/ink2446.xml" ContentType="application/inkml+xml"/>
  <Override PartName="/ppt/ink/ink2447.xml" ContentType="application/inkml+xml"/>
  <Override PartName="/ppt/ink/ink2448.xml" ContentType="application/inkml+xml"/>
  <Override PartName="/ppt/ink/ink2449.xml" ContentType="application/inkml+xml"/>
  <Override PartName="/ppt/ink/ink2450.xml" ContentType="application/inkml+xml"/>
  <Override PartName="/ppt/ink/ink2451.xml" ContentType="application/inkml+xml"/>
  <Override PartName="/ppt/ink/ink2452.xml" ContentType="application/inkml+xml"/>
  <Override PartName="/ppt/ink/ink2453.xml" ContentType="application/inkml+xml"/>
  <Override PartName="/ppt/ink/ink2454.xml" ContentType="application/inkml+xml"/>
  <Override PartName="/ppt/ink/ink2455.xml" ContentType="application/inkml+xml"/>
  <Override PartName="/ppt/ink/ink2456.xml" ContentType="application/inkml+xml"/>
  <Override PartName="/ppt/ink/ink2457.xml" ContentType="application/inkml+xml"/>
  <Override PartName="/ppt/ink/ink2458.xml" ContentType="application/inkml+xml"/>
  <Override PartName="/ppt/ink/ink2459.xml" ContentType="application/inkml+xml"/>
  <Override PartName="/ppt/ink/ink2460.xml" ContentType="application/inkml+xml"/>
  <Override PartName="/ppt/ink/ink2461.xml" ContentType="application/inkml+xml"/>
  <Override PartName="/ppt/ink/ink2462.xml" ContentType="application/inkml+xml"/>
  <Override PartName="/ppt/ink/ink2463.xml" ContentType="application/inkml+xml"/>
  <Override PartName="/ppt/ink/ink2464.xml" ContentType="application/inkml+xml"/>
  <Override PartName="/ppt/ink/ink2465.xml" ContentType="application/inkml+xml"/>
  <Override PartName="/ppt/ink/ink2466.xml" ContentType="application/inkml+xml"/>
  <Override PartName="/ppt/ink/ink2467.xml" ContentType="application/inkml+xml"/>
  <Override PartName="/ppt/ink/ink2468.xml" ContentType="application/inkml+xml"/>
  <Override PartName="/ppt/ink/ink2469.xml" ContentType="application/inkml+xml"/>
  <Override PartName="/ppt/ink/ink2470.xml" ContentType="application/inkml+xml"/>
  <Override PartName="/ppt/ink/ink2471.xml" ContentType="application/inkml+xml"/>
  <Override PartName="/ppt/ink/ink2472.xml" ContentType="application/inkml+xml"/>
  <Override PartName="/ppt/ink/ink2473.xml" ContentType="application/inkml+xml"/>
  <Override PartName="/ppt/ink/ink2474.xml" ContentType="application/inkml+xml"/>
  <Override PartName="/ppt/ink/ink2475.xml" ContentType="application/inkml+xml"/>
  <Override PartName="/ppt/ink/ink2476.xml" ContentType="application/inkml+xml"/>
  <Override PartName="/ppt/ink/ink2477.xml" ContentType="application/inkml+xml"/>
  <Override PartName="/ppt/ink/ink2478.xml" ContentType="application/inkml+xml"/>
  <Override PartName="/ppt/ink/ink2479.xml" ContentType="application/inkml+xml"/>
  <Override PartName="/ppt/ink/ink2480.xml" ContentType="application/inkml+xml"/>
  <Override PartName="/ppt/ink/ink2481.xml" ContentType="application/inkml+xml"/>
  <Override PartName="/ppt/ink/ink2482.xml" ContentType="application/inkml+xml"/>
  <Override PartName="/ppt/ink/ink2483.xml" ContentType="application/inkml+xml"/>
  <Override PartName="/ppt/ink/ink2484.xml" ContentType="application/inkml+xml"/>
  <Override PartName="/ppt/ink/ink2485.xml" ContentType="application/inkml+xml"/>
  <Override PartName="/ppt/ink/ink2486.xml" ContentType="application/inkml+xml"/>
  <Override PartName="/ppt/ink/ink2487.xml" ContentType="application/inkml+xml"/>
  <Override PartName="/ppt/ink/ink2488.xml" ContentType="application/inkml+xml"/>
  <Override PartName="/ppt/ink/ink2489.xml" ContentType="application/inkml+xml"/>
  <Override PartName="/ppt/ink/ink2490.xml" ContentType="application/inkml+xml"/>
  <Override PartName="/ppt/ink/ink2491.xml" ContentType="application/inkml+xml"/>
  <Override PartName="/ppt/ink/ink2492.xml" ContentType="application/inkml+xml"/>
  <Override PartName="/ppt/ink/ink2493.xml" ContentType="application/inkml+xml"/>
  <Override PartName="/ppt/ink/ink2494.xml" ContentType="application/inkml+xml"/>
  <Override PartName="/ppt/ink/ink2495.xml" ContentType="application/inkml+xml"/>
  <Override PartName="/ppt/ink/ink2496.xml" ContentType="application/inkml+xml"/>
  <Override PartName="/ppt/ink/ink2497.xml" ContentType="application/inkml+xml"/>
  <Override PartName="/ppt/ink/ink2498.xml" ContentType="application/inkml+xml"/>
  <Override PartName="/ppt/ink/ink2499.xml" ContentType="application/inkml+xml"/>
  <Override PartName="/ppt/ink/ink2500.xml" ContentType="application/inkml+xml"/>
  <Override PartName="/ppt/ink/ink2501.xml" ContentType="application/inkml+xml"/>
  <Override PartName="/ppt/ink/ink2502.xml" ContentType="application/inkml+xml"/>
  <Override PartName="/ppt/ink/ink2503.xml" ContentType="application/inkml+xml"/>
  <Override PartName="/ppt/ink/ink2504.xml" ContentType="application/inkml+xml"/>
  <Override PartName="/ppt/ink/ink2505.xml" ContentType="application/inkml+xml"/>
  <Override PartName="/ppt/ink/ink2506.xml" ContentType="application/inkml+xml"/>
  <Override PartName="/ppt/ink/ink2507.xml" ContentType="application/inkml+xml"/>
  <Override PartName="/ppt/ink/ink2508.xml" ContentType="application/inkml+xml"/>
  <Override PartName="/ppt/ink/ink2509.xml" ContentType="application/inkml+xml"/>
  <Override PartName="/ppt/ink/ink2510.xml" ContentType="application/inkml+xml"/>
  <Override PartName="/ppt/ink/ink2511.xml" ContentType="application/inkml+xml"/>
  <Override PartName="/ppt/ink/ink2512.xml" ContentType="application/inkml+xml"/>
  <Override PartName="/ppt/ink/ink2513.xml" ContentType="application/inkml+xml"/>
  <Override PartName="/ppt/ink/ink2514.xml" ContentType="application/inkml+xml"/>
  <Override PartName="/ppt/ink/ink2515.xml" ContentType="application/inkml+xml"/>
  <Override PartName="/ppt/ink/ink2516.xml" ContentType="application/inkml+xml"/>
  <Override PartName="/ppt/ink/ink2517.xml" ContentType="application/inkml+xml"/>
  <Override PartName="/ppt/ink/ink2518.xml" ContentType="application/inkml+xml"/>
  <Override PartName="/ppt/ink/ink2519.xml" ContentType="application/inkml+xml"/>
  <Override PartName="/ppt/ink/ink2520.xml" ContentType="application/inkml+xml"/>
  <Override PartName="/ppt/ink/ink2521.xml" ContentType="application/inkml+xml"/>
  <Override PartName="/ppt/ink/ink2522.xml" ContentType="application/inkml+xml"/>
  <Override PartName="/ppt/ink/ink2523.xml" ContentType="application/inkml+xml"/>
  <Override PartName="/ppt/ink/ink2524.xml" ContentType="application/inkml+xml"/>
  <Override PartName="/ppt/ink/ink2525.xml" ContentType="application/inkml+xml"/>
  <Override PartName="/ppt/ink/ink2526.xml" ContentType="application/inkml+xml"/>
  <Override PartName="/ppt/ink/ink2527.xml" ContentType="application/inkml+xml"/>
  <Override PartName="/ppt/ink/ink2528.xml" ContentType="application/inkml+xml"/>
  <Override PartName="/ppt/ink/ink2529.xml" ContentType="application/inkml+xml"/>
  <Override PartName="/ppt/ink/ink2530.xml" ContentType="application/inkml+xml"/>
  <Override PartName="/ppt/ink/ink2531.xml" ContentType="application/inkml+xml"/>
  <Override PartName="/ppt/ink/ink2532.xml" ContentType="application/inkml+xml"/>
  <Override PartName="/ppt/ink/ink2533.xml" ContentType="application/inkml+xml"/>
  <Override PartName="/ppt/ink/ink2534.xml" ContentType="application/inkml+xml"/>
  <Override PartName="/ppt/ink/ink2535.xml" ContentType="application/inkml+xml"/>
  <Override PartName="/ppt/ink/ink2536.xml" ContentType="application/inkml+xml"/>
  <Override PartName="/ppt/ink/ink2537.xml" ContentType="application/inkml+xml"/>
  <Override PartName="/ppt/ink/ink2538.xml" ContentType="application/inkml+xml"/>
  <Override PartName="/ppt/ink/ink2539.xml" ContentType="application/inkml+xml"/>
  <Override PartName="/ppt/ink/ink2540.xml" ContentType="application/inkml+xml"/>
  <Override PartName="/ppt/ink/ink2541.xml" ContentType="application/inkml+xml"/>
  <Override PartName="/ppt/ink/ink2542.xml" ContentType="application/inkml+xml"/>
  <Override PartName="/ppt/ink/ink2543.xml" ContentType="application/inkml+xml"/>
  <Override PartName="/ppt/ink/ink2544.xml" ContentType="application/inkml+xml"/>
  <Override PartName="/ppt/ink/ink2545.xml" ContentType="application/inkml+xml"/>
  <Override PartName="/ppt/ink/ink2546.xml" ContentType="application/inkml+xml"/>
  <Override PartName="/ppt/ink/ink2547.xml" ContentType="application/inkml+xml"/>
  <Override PartName="/ppt/ink/ink2548.xml" ContentType="application/inkml+xml"/>
  <Override PartName="/ppt/ink/ink2549.xml" ContentType="application/inkml+xml"/>
  <Override PartName="/ppt/ink/ink2550.xml" ContentType="application/inkml+xml"/>
  <Override PartName="/ppt/ink/ink2551.xml" ContentType="application/inkml+xml"/>
  <Override PartName="/ppt/ink/ink2552.xml" ContentType="application/inkml+xml"/>
  <Override PartName="/ppt/ink/ink2553.xml" ContentType="application/inkml+xml"/>
  <Override PartName="/ppt/ink/ink2554.xml" ContentType="application/inkml+xml"/>
  <Override PartName="/ppt/ink/ink2555.xml" ContentType="application/inkml+xml"/>
  <Override PartName="/ppt/ink/ink2556.xml" ContentType="application/inkml+xml"/>
  <Override PartName="/ppt/ink/ink2557.xml" ContentType="application/inkml+xml"/>
  <Override PartName="/ppt/ink/ink2558.xml" ContentType="application/inkml+xml"/>
  <Override PartName="/ppt/ink/ink2559.xml" ContentType="application/inkml+xml"/>
  <Override PartName="/ppt/ink/ink2560.xml" ContentType="application/inkml+xml"/>
  <Override PartName="/ppt/ink/ink2561.xml" ContentType="application/inkml+xml"/>
  <Override PartName="/ppt/ink/ink2562.xml" ContentType="application/inkml+xml"/>
  <Override PartName="/ppt/ink/ink2563.xml" ContentType="application/inkml+xml"/>
  <Override PartName="/ppt/ink/ink2564.xml" ContentType="application/inkml+xml"/>
  <Override PartName="/ppt/ink/ink2565.xml" ContentType="application/inkml+xml"/>
  <Override PartName="/ppt/ink/ink2566.xml" ContentType="application/inkml+xml"/>
  <Override PartName="/ppt/ink/ink2567.xml" ContentType="application/inkml+xml"/>
  <Override PartName="/ppt/ink/ink2568.xml" ContentType="application/inkml+xml"/>
  <Override PartName="/ppt/ink/ink2569.xml" ContentType="application/inkml+xml"/>
  <Override PartName="/ppt/ink/ink2570.xml" ContentType="application/inkml+xml"/>
  <Override PartName="/ppt/ink/ink2571.xml" ContentType="application/inkml+xml"/>
  <Override PartName="/ppt/ink/ink2572.xml" ContentType="application/inkml+xml"/>
  <Override PartName="/ppt/ink/ink2573.xml" ContentType="application/inkml+xml"/>
  <Override PartName="/ppt/ink/ink2574.xml" ContentType="application/inkml+xml"/>
  <Override PartName="/ppt/ink/ink2575.xml" ContentType="application/inkml+xml"/>
  <Override PartName="/ppt/ink/ink2576.xml" ContentType="application/inkml+xml"/>
  <Override PartName="/ppt/ink/ink2577.xml" ContentType="application/inkml+xml"/>
  <Override PartName="/ppt/ink/ink2578.xml" ContentType="application/inkml+xml"/>
  <Override PartName="/ppt/ink/ink2579.xml" ContentType="application/inkml+xml"/>
  <Override PartName="/ppt/ink/ink2580.xml" ContentType="application/inkml+xml"/>
  <Override PartName="/ppt/ink/ink2581.xml" ContentType="application/inkml+xml"/>
  <Override PartName="/ppt/ink/ink2582.xml" ContentType="application/inkml+xml"/>
  <Override PartName="/ppt/ink/ink2583.xml" ContentType="application/inkml+xml"/>
  <Override PartName="/ppt/ink/ink2584.xml" ContentType="application/inkml+xml"/>
  <Override PartName="/ppt/ink/ink2585.xml" ContentType="application/inkml+xml"/>
  <Override PartName="/ppt/ink/ink2586.xml" ContentType="application/inkml+xml"/>
  <Override PartName="/ppt/ink/ink2587.xml" ContentType="application/inkml+xml"/>
  <Override PartName="/ppt/ink/ink2588.xml" ContentType="application/inkml+xml"/>
  <Override PartName="/ppt/ink/ink2589.xml" ContentType="application/inkml+xml"/>
  <Override PartName="/ppt/ink/ink2590.xml" ContentType="application/inkml+xml"/>
  <Override PartName="/ppt/ink/ink2591.xml" ContentType="application/inkml+xml"/>
  <Override PartName="/ppt/ink/ink2592.xml" ContentType="application/inkml+xml"/>
  <Override PartName="/ppt/ink/ink2593.xml" ContentType="application/inkml+xml"/>
  <Override PartName="/ppt/ink/ink2594.xml" ContentType="application/inkml+xml"/>
  <Override PartName="/ppt/ink/ink2595.xml" ContentType="application/inkml+xml"/>
  <Override PartName="/ppt/ink/ink2596.xml" ContentType="application/inkml+xml"/>
  <Override PartName="/ppt/ink/ink2597.xml" ContentType="application/inkml+xml"/>
  <Override PartName="/ppt/ink/ink2598.xml" ContentType="application/inkml+xml"/>
  <Override PartName="/ppt/ink/ink2599.xml" ContentType="application/inkml+xml"/>
  <Override PartName="/ppt/ink/ink2600.xml" ContentType="application/inkml+xml"/>
  <Override PartName="/ppt/ink/ink2601.xml" ContentType="application/inkml+xml"/>
  <Override PartName="/ppt/ink/ink2602.xml" ContentType="application/inkml+xml"/>
  <Override PartName="/ppt/ink/ink2603.xml" ContentType="application/inkml+xml"/>
  <Override PartName="/ppt/ink/ink2604.xml" ContentType="application/inkml+xml"/>
  <Override PartName="/ppt/ink/ink2605.xml" ContentType="application/inkml+xml"/>
  <Override PartName="/ppt/ink/ink2606.xml" ContentType="application/inkml+xml"/>
  <Override PartName="/ppt/ink/ink2607.xml" ContentType="application/inkml+xml"/>
  <Override PartName="/ppt/ink/ink2608.xml" ContentType="application/inkml+xml"/>
  <Override PartName="/ppt/ink/ink2609.xml" ContentType="application/inkml+xml"/>
  <Override PartName="/ppt/ink/ink2610.xml" ContentType="application/inkml+xml"/>
  <Override PartName="/ppt/ink/ink2611.xml" ContentType="application/inkml+xml"/>
  <Override PartName="/ppt/ink/ink2612.xml" ContentType="application/inkml+xml"/>
  <Override PartName="/ppt/ink/ink2613.xml" ContentType="application/inkml+xml"/>
  <Override PartName="/ppt/ink/ink2614.xml" ContentType="application/inkml+xml"/>
  <Override PartName="/ppt/ink/ink2615.xml" ContentType="application/inkml+xml"/>
  <Override PartName="/ppt/ink/ink2616.xml" ContentType="application/inkml+xml"/>
  <Override PartName="/ppt/ink/ink2617.xml" ContentType="application/inkml+xml"/>
  <Override PartName="/ppt/ink/ink2618.xml" ContentType="application/inkml+xml"/>
  <Override PartName="/ppt/ink/ink2619.xml" ContentType="application/inkml+xml"/>
  <Override PartName="/ppt/ink/ink2620.xml" ContentType="application/inkml+xml"/>
  <Override PartName="/ppt/ink/ink2621.xml" ContentType="application/inkml+xml"/>
  <Override PartName="/ppt/ink/ink2622.xml" ContentType="application/inkml+xml"/>
  <Override PartName="/ppt/ink/ink2623.xml" ContentType="application/inkml+xml"/>
  <Override PartName="/ppt/ink/ink2624.xml" ContentType="application/inkml+xml"/>
  <Override PartName="/ppt/ink/ink2625.xml" ContentType="application/inkml+xml"/>
  <Override PartName="/ppt/ink/ink2626.xml" ContentType="application/inkml+xml"/>
  <Override PartName="/ppt/ink/ink2627.xml" ContentType="application/inkml+xml"/>
  <Override PartName="/ppt/ink/ink2628.xml" ContentType="application/inkml+xml"/>
  <Override PartName="/ppt/ink/ink2629.xml" ContentType="application/inkml+xml"/>
  <Override PartName="/ppt/ink/ink2630.xml" ContentType="application/inkml+xml"/>
  <Override PartName="/ppt/ink/ink2631.xml" ContentType="application/inkml+xml"/>
  <Override PartName="/ppt/ink/ink2632.xml" ContentType="application/inkml+xml"/>
  <Override PartName="/ppt/ink/ink2633.xml" ContentType="application/inkml+xml"/>
  <Override PartName="/ppt/ink/ink2634.xml" ContentType="application/inkml+xml"/>
  <Override PartName="/ppt/ink/ink2635.xml" ContentType="application/inkml+xml"/>
  <Override PartName="/ppt/ink/ink2636.xml" ContentType="application/inkml+xml"/>
  <Override PartName="/ppt/ink/ink2637.xml" ContentType="application/inkml+xml"/>
  <Override PartName="/ppt/ink/ink2638.xml" ContentType="application/inkml+xml"/>
  <Override PartName="/ppt/ink/ink2639.xml" ContentType="application/inkml+xml"/>
  <Override PartName="/ppt/ink/ink2640.xml" ContentType="application/inkml+xml"/>
  <Override PartName="/ppt/ink/ink2641.xml" ContentType="application/inkml+xml"/>
  <Override PartName="/ppt/ink/ink2642.xml" ContentType="application/inkml+xml"/>
  <Override PartName="/ppt/ink/ink2643.xml" ContentType="application/inkml+xml"/>
  <Override PartName="/ppt/ink/ink2644.xml" ContentType="application/inkml+xml"/>
  <Override PartName="/ppt/ink/ink2645.xml" ContentType="application/inkml+xml"/>
  <Override PartName="/ppt/ink/ink2646.xml" ContentType="application/inkml+xml"/>
  <Override PartName="/ppt/ink/ink2647.xml" ContentType="application/inkml+xml"/>
  <Override PartName="/ppt/ink/ink2648.xml" ContentType="application/inkml+xml"/>
  <Override PartName="/ppt/ink/ink2649.xml" ContentType="application/inkml+xml"/>
  <Override PartName="/ppt/ink/ink2650.xml" ContentType="application/inkml+xml"/>
  <Override PartName="/ppt/ink/ink2651.xml" ContentType="application/inkml+xml"/>
  <Override PartName="/ppt/ink/ink2652.xml" ContentType="application/inkml+xml"/>
  <Override PartName="/ppt/ink/ink2653.xml" ContentType="application/inkml+xml"/>
  <Override PartName="/ppt/ink/ink2654.xml" ContentType="application/inkml+xml"/>
  <Override PartName="/ppt/ink/ink2655.xml" ContentType="application/inkml+xml"/>
  <Override PartName="/ppt/ink/ink2656.xml" ContentType="application/inkml+xml"/>
  <Override PartName="/ppt/ink/ink2657.xml" ContentType="application/inkml+xml"/>
  <Override PartName="/ppt/ink/ink2658.xml" ContentType="application/inkml+xml"/>
  <Override PartName="/ppt/ink/ink2659.xml" ContentType="application/inkml+xml"/>
  <Override PartName="/ppt/ink/ink2660.xml" ContentType="application/inkml+xml"/>
  <Override PartName="/ppt/ink/ink2661.xml" ContentType="application/inkml+xml"/>
  <Override PartName="/ppt/ink/ink2662.xml" ContentType="application/inkml+xml"/>
  <Override PartName="/ppt/ink/ink2663.xml" ContentType="application/inkml+xml"/>
  <Override PartName="/ppt/ink/ink2664.xml" ContentType="application/inkml+xml"/>
  <Override PartName="/ppt/ink/ink2665.xml" ContentType="application/inkml+xml"/>
  <Override PartName="/ppt/ink/ink2666.xml" ContentType="application/inkml+xml"/>
  <Override PartName="/ppt/ink/ink2667.xml" ContentType="application/inkml+xml"/>
  <Override PartName="/ppt/ink/ink2668.xml" ContentType="application/inkml+xml"/>
  <Override PartName="/ppt/ink/ink2669.xml" ContentType="application/inkml+xml"/>
  <Override PartName="/ppt/ink/ink2670.xml" ContentType="application/inkml+xml"/>
  <Override PartName="/ppt/ink/ink2671.xml" ContentType="application/inkml+xml"/>
  <Override PartName="/ppt/ink/ink2672.xml" ContentType="application/inkml+xml"/>
  <Override PartName="/ppt/ink/ink2673.xml" ContentType="application/inkml+xml"/>
  <Override PartName="/ppt/ink/ink2674.xml" ContentType="application/inkml+xml"/>
  <Override PartName="/ppt/ink/ink2675.xml" ContentType="application/inkml+xml"/>
  <Override PartName="/ppt/ink/ink2676.xml" ContentType="application/inkml+xml"/>
  <Override PartName="/ppt/ink/ink2677.xml" ContentType="application/inkml+xml"/>
  <Override PartName="/ppt/ink/ink2678.xml" ContentType="application/inkml+xml"/>
  <Override PartName="/ppt/ink/ink2679.xml" ContentType="application/inkml+xml"/>
  <Override PartName="/ppt/ink/ink2680.xml" ContentType="application/inkml+xml"/>
  <Override PartName="/ppt/ink/ink2681.xml" ContentType="application/inkml+xml"/>
  <Override PartName="/ppt/ink/ink2682.xml" ContentType="application/inkml+xml"/>
  <Override PartName="/ppt/ink/ink2683.xml" ContentType="application/inkml+xml"/>
  <Override PartName="/ppt/ink/ink2684.xml" ContentType="application/inkml+xml"/>
  <Override PartName="/ppt/ink/ink2685.xml" ContentType="application/inkml+xml"/>
  <Override PartName="/ppt/ink/ink2686.xml" ContentType="application/inkml+xml"/>
  <Override PartName="/ppt/ink/ink2687.xml" ContentType="application/inkml+xml"/>
  <Override PartName="/ppt/ink/ink2688.xml" ContentType="application/inkml+xml"/>
  <Override PartName="/ppt/ink/ink2689.xml" ContentType="application/inkml+xml"/>
  <Override PartName="/ppt/ink/ink2690.xml" ContentType="application/inkml+xml"/>
  <Override PartName="/ppt/ink/ink2691.xml" ContentType="application/inkml+xml"/>
  <Override PartName="/ppt/ink/ink2692.xml" ContentType="application/inkml+xml"/>
  <Override PartName="/ppt/ink/ink2693.xml" ContentType="application/inkml+xml"/>
  <Override PartName="/ppt/ink/ink2694.xml" ContentType="application/inkml+xml"/>
  <Override PartName="/ppt/ink/ink2695.xml" ContentType="application/inkml+xml"/>
  <Override PartName="/ppt/ink/ink2696.xml" ContentType="application/inkml+xml"/>
  <Override PartName="/ppt/ink/ink2697.xml" ContentType="application/inkml+xml"/>
  <Override PartName="/ppt/ink/ink2698.xml" ContentType="application/inkml+xml"/>
  <Override PartName="/ppt/ink/ink2699.xml" ContentType="application/inkml+xml"/>
  <Override PartName="/ppt/ink/ink2700.xml" ContentType="application/inkml+xml"/>
  <Override PartName="/ppt/ink/ink2701.xml" ContentType="application/inkml+xml"/>
  <Override PartName="/ppt/ink/ink2702.xml" ContentType="application/inkml+xml"/>
  <Override PartName="/ppt/ink/ink2703.xml" ContentType="application/inkml+xml"/>
  <Override PartName="/ppt/ink/ink2704.xml" ContentType="application/inkml+xml"/>
  <Override PartName="/ppt/ink/ink2705.xml" ContentType="application/inkml+xml"/>
  <Override PartName="/ppt/ink/ink2706.xml" ContentType="application/inkml+xml"/>
  <Override PartName="/ppt/ink/ink2707.xml" ContentType="application/inkml+xml"/>
  <Override PartName="/ppt/ink/ink2708.xml" ContentType="application/inkml+xml"/>
  <Override PartName="/ppt/ink/ink2709.xml" ContentType="application/inkml+xml"/>
  <Override PartName="/ppt/ink/ink2710.xml" ContentType="application/inkml+xml"/>
  <Override PartName="/ppt/ink/ink2711.xml" ContentType="application/inkml+xml"/>
  <Override PartName="/ppt/ink/ink2712.xml" ContentType="application/inkml+xml"/>
  <Override PartName="/ppt/ink/ink2713.xml" ContentType="application/inkml+xml"/>
  <Override PartName="/ppt/ink/ink2714.xml" ContentType="application/inkml+xml"/>
  <Override PartName="/ppt/ink/ink2715.xml" ContentType="application/inkml+xml"/>
  <Override PartName="/ppt/ink/ink2716.xml" ContentType="application/inkml+xml"/>
  <Override PartName="/ppt/ink/ink2717.xml" ContentType="application/inkml+xml"/>
  <Override PartName="/ppt/ink/ink2718.xml" ContentType="application/inkml+xml"/>
  <Override PartName="/ppt/ink/ink2719.xml" ContentType="application/inkml+xml"/>
  <Override PartName="/ppt/ink/ink2720.xml" ContentType="application/inkml+xml"/>
  <Override PartName="/ppt/ink/ink2721.xml" ContentType="application/inkml+xml"/>
  <Override PartName="/ppt/ink/ink2722.xml" ContentType="application/inkml+xml"/>
  <Override PartName="/ppt/ink/ink2723.xml" ContentType="application/inkml+xml"/>
  <Override PartName="/ppt/ink/ink2724.xml" ContentType="application/inkml+xml"/>
  <Override PartName="/ppt/ink/ink2725.xml" ContentType="application/inkml+xml"/>
  <Override PartName="/ppt/ink/ink2726.xml" ContentType="application/inkml+xml"/>
  <Override PartName="/ppt/ink/ink2727.xml" ContentType="application/inkml+xml"/>
  <Override PartName="/ppt/ink/ink2728.xml" ContentType="application/inkml+xml"/>
  <Override PartName="/ppt/ink/ink2729.xml" ContentType="application/inkml+xml"/>
  <Override PartName="/ppt/ink/ink2730.xml" ContentType="application/inkml+xml"/>
  <Override PartName="/ppt/ink/ink2731.xml" ContentType="application/inkml+xml"/>
  <Override PartName="/ppt/ink/ink2732.xml" ContentType="application/inkml+xml"/>
  <Override PartName="/ppt/ink/ink2733.xml" ContentType="application/inkml+xml"/>
  <Override PartName="/ppt/ink/ink2734.xml" ContentType="application/inkml+xml"/>
  <Override PartName="/ppt/ink/ink2735.xml" ContentType="application/inkml+xml"/>
  <Override PartName="/ppt/ink/ink2736.xml" ContentType="application/inkml+xml"/>
  <Override PartName="/ppt/ink/ink2737.xml" ContentType="application/inkml+xml"/>
  <Override PartName="/ppt/ink/ink2738.xml" ContentType="application/inkml+xml"/>
  <Override PartName="/ppt/ink/ink2739.xml" ContentType="application/inkml+xml"/>
  <Override PartName="/ppt/ink/ink2740.xml" ContentType="application/inkml+xml"/>
  <Override PartName="/ppt/ink/ink2741.xml" ContentType="application/inkml+xml"/>
  <Override PartName="/ppt/ink/ink2742.xml" ContentType="application/inkml+xml"/>
  <Override PartName="/ppt/ink/ink2743.xml" ContentType="application/inkml+xml"/>
  <Override PartName="/ppt/ink/ink2744.xml" ContentType="application/inkml+xml"/>
  <Override PartName="/ppt/ink/ink2745.xml" ContentType="application/inkml+xml"/>
  <Override PartName="/ppt/ink/ink2746.xml" ContentType="application/inkml+xml"/>
  <Override PartName="/ppt/ink/ink2747.xml" ContentType="application/inkml+xml"/>
  <Override PartName="/ppt/ink/ink2748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6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322" autoAdjust="0"/>
    <p:restoredTop sz="94660"/>
  </p:normalViewPr>
  <p:slideViewPr>
    <p:cSldViewPr snapToGrid="0">
      <p:cViewPr varScale="1">
        <p:scale>
          <a:sx n="95" d="100"/>
          <a:sy n="95" d="100"/>
        </p:scale>
        <p:origin x="533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2T07:07:29.68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1 108 8772,'0'0'2446,"6"-9"-2245,23-30 119,-29 38-312,1 0 1,0 0 0,-1 0-1,1 1 1,0-1 0,0 0-1,0 1 1,-1-1-1,1 0 1,0 1 0,0-1-1,0 1 1,0-1 0,0 1-1,0 0 1,0-1 0,0 1-1,0 0 1,0 0 0,0 0-1,0 0 1,2 0-1,-2 0-2,0 0-1,0 1 0,0-1 1,0 1-1,0 0 0,-1-1 1,1 1-1,0 0 0,0-1 0,-1 1 1,1 0-1,0 0 0,-1 0 1,1 0-1,-1-1 0,1 1 0,-1 0 1,1 1-1,1 5 52,0 0 1,0-1-1,0 1 1,0 9-1,-2-15-48,6 179-677,-6-177 330,0-15 313,1 0-1,1 0 1,0 0-1,0 0 1,1 0 0,0 1-1,1-1 1,1 1 0,0 0-1,0 0 1,1 1 0,1-1-1,-1 1 1,2 1 0,-1-1-1,1 1 1,16-14 0,12 9 40,-35 13-16,0 1-1,0-1 1,0 1-1,1-1 1,-1 1-1,0 0 1,0 0-1,1 0 1,-1 0-1,0 0 1,1 0-1,-1 0 1,0 0-1,0 0 1,1 1-1,-1-1 1,0 1-1,0-1 1,0 0-1,1 1 1,-1 0-1,0-1 0,0 1 1,0 0-1,0 0 1,0-1-1,1 3 1,1 9 47,0 0 1,0 1-1,-1 0 0,-1 0 1,0-1-1,-1 1 1,-2 26-1,0 0-12,2 9-356,7-49-1079,-1-5 1299,0-1 0,-1 0 0,0 0-1,0 0 1,-1-1 0,1 0 0,3-11 0,6-9 73,-8 17 42,24-39 14,-28 48-3,-1 0 0,1 0 0,-1 0 0,1 0 0,0 0 0,0 1 0,0-1 0,0 0 0,0 1 0,0 0 0,0-1 0,1 1 0,-1 0 0,0 0 0,1 0 0,-1 1 0,1-1 0,3 0 1,-5 1-21,-1 0 1,1 0 0,0 0 0,-1 1-1,1-1 1,0 0 0,-1 0 0,1 1 0,0-1-1,-1 1 1,1-1 0,0 0 0,-1 1-1,1-1 1,-1 1 0,1 0 0,-1-1 0,1 1-1,-1-1 1,1 1 0,-1 0 0,0-1 0,1 1-1,-1 0 1,0 0 0,7 23 237,-5-14-88,1 0-90,0 1 1,0-2-1,1 1 0,1 0 1,-1-1-1,11 15 0,-13-21-110,1 0 0,0 0 0,-1 0 0,1 0 0,0-1 0,1 1 0,-1-1 0,0 0-1,1 0 1,0 0 0,-1 0 0,1 0 0,0-1 0,0 0 0,0 0 0,0 0 0,0 0 0,0-1-1,0 1 1,5-1 0,-6 0-120,0 0 1,0 0-1,0 0 0,0-1 1,0 1-1,0-1 0,0 1 0,0-1 1,0 0-1,-1 0 0,1-1 1,0 1-1,0-1 0,-1 1 0,1-1 1,-1 0-1,1 0 0,-1 0 0,0 0 1,0 0-1,0 0 0,0-1 1,0 1-1,-1-1 0,1 1 0,-1-1 1,1 0-1,-1 0 0,0 0 1,0 0-1,0 1 0,-1-1 0,2-6 1,1-10 1396,-1-1 0,0 1 0,-2-31 0,-1 22 1320,7 31-2367,0 6-126,0 1 0,-1 0 0,0 0 1,4 14-1,10 21-13,-15-38-169,0 1-1,0-1 0,1-1 0,0 1 1,9 9-1,-12-14-191,1 0 0,-1 0 0,1 0 0,-1 0 1,1-1-1,0 1 0,0-1 0,-1 0 0,1 0 0,0 0 0,0 0 1,0 0-1,0-1 0,0 1 0,1-1 0,-1 0 0,0 0 0,4 0 1,-6-1 246,1 1 0,-1-1 1,0 1-1,1-1 1,-1 0-1,0 1 1,0-1-1,0 0 1,0 0-1,0 0 1,1 0-1,-2 0 0,1 0 1,0 0-1,0 0 1,0-1-1,0 1 1,-1 0-1,1 0 1,-1-1-1,1 1 1,-1 0-1,1-2 0,10-41 545,-9 29-139,6-23 1045,-4 16-80,1 0 0,15-41 0,-20 62-1273,0 0-1,0 0 1,1 0 0,-1 0-1,0 0 1,1 0 0,-1 0 0,1 0-1,-1 0 1,1 1 0,-1-1-1,1 0 1,0 0 0,-1 1 0,1-1-1,0 0 1,0 0 0,0 1-1,-1-1 1,1 1 0,0-1 0,0 1-1,0-1 1,0 1 0,0 0-1,0 0 1,0-1 0,0 1 0,0 0-1,0 0 1,0 0 0,0 0-1,0 0 1,0 0 0,2 0 0,-2 1-6,1 0 1,0 0-1,-1 0 1,0 1-1,1-1 1,-1 0-1,0 1 1,1-1-1,-1 1 1,0-1-1,0 1 1,0-1-1,0 1 1,-1 0-1,1 0 1,0-1 0,-1 1-1,1 2 1,4 20 285,4 50 0,2 8-858,-4-60-1607,2-10-1379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2T07:07:22.03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18 1761,'0'0'8420,"10"-5"-8282,3 2-163,1 0 0,0 0-1,0 1 1,0 1 0,1 0-1,-1 2 1,27 2 0,-38-2 16,1 0-1,-1 0 1,0 1 0,1-1 0,-1 1 0,0 0 0,0-1 0,0 2 0,0-1 0,0 0 0,0 1 0,-1-1 0,1 1 0,-1 0 0,0-1 0,0 1-1,0 0 1,0 1 0,2 3 0,5 10-4,-2 1-1,9 22 0,-15-37 18,41 138 20,-23-74-11,36 87-1,-45-133-5,0 0-1,1-1 0,2-1 0,0 1 0,0-2 0,2 0 0,0-1 0,20 17 0,-10-13 0,0-1 1,2-1-1,0-2 0,1 0 0,1-2 1,0-1-1,1-2 0,1 0 1,0-2-1,41 7 0,5-1 13,-15-3 57,-1-2-1,110 5 1,-123-14-44,-34-1-35,0 0 0,0 0 1,1-2-1,-1 1 0,0-2 1,0 0-1,27-8 0,-40 10-117,0-1-1,0 1 0,0 0 1,0-1-1,0 1 0,0-1 1,0 0-1,0 1 0,0-1 1,-1 0-1,1 0 0,0 1 1,0-1-1,-1 0 0,1 0 1,0 0-1,-1 0 0,1 0 1,-1 0-1,0 0 0,1 0 0,-1 0 1,0 0-1,1 0 0,-1 0 1,0 0-1,0 0 0,0 0 1,0-2-1,0-7-3433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38:15.60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329 42 4498,'0'0'6280,"-31"-8"-5175,-95-20-393,121 26-664,-1 1-1,1 0 1,-1 0-1,1 0 1,-1 1 0,1 0-1,-1 0 1,1 1-1,-1-1 1,0 1-1,1 0 1,0 1 0,-1-1-1,1 1 1,0 0-1,0 0 1,0 1-1,0 0 1,-5 3 0,4 0-34,1 0 1,0-1 0,0 2 0,1-1-1,-1 1 1,1-1 0,1 1 0,0 0 0,-5 13-1,6-14-10,0-1-1,0 0 0,1 0 1,-1 1-1,1-1 1,1 1-1,-1-1 0,1 1 1,0-1-1,0 1 0,1-1 1,-1 1-1,3 7 1,-2-10-3,0-1 0,1 1 1,-1 0-1,0-1 0,1 1 1,0-1-1,0 0 0,0 1 1,0-1-1,0 0 1,0 0-1,1 0 0,-1 0 1,0-1-1,1 1 0,0-1 1,-1 1-1,1-1 0,0 0 1,0 0-1,0 0 1,-1 0-1,1-1 0,0 1 1,5-1-1,5 2-37,0-2 1,1 1 0,-1-2-1,0 0 1,0 0-1,0-1 1,0-1-1,0 0 1,12-5-1,-19 5 20,1 1 0,-1-1 0,0 0 0,-1-1-1,1 0 1,0 1 0,-1-2 0,0 1 0,0-1 0,0 1 0,-1-1-1,0-1 1,0 1 0,0-1 0,0 1 0,-1-1 0,0 0 0,0 0-1,3-12 1,-6 19 24,0 0-1,0 0 0,0 0 1,0 0-1,0 0 0,0 1 1,0-1-1,0 0 0,0 0 1,0 0-1,1 0 0,-1 0 1,1 0-1,-1 0 0,0 0 1,1 0-1,0 0 1,-1 0-1,1 0 0,0 0 1,0 1-1,27 18 29,-21-16-96,1-1 1,0 0 0,0 0-1,0-1 1,0 0-1,10 1 1,-3-2-405,1 0 1,-1-1 0,0 0 0,0-2-1,0 0 1,19-4 0,-30 4 436,1 1-1,-1-1 1,0 1-1,0-1 1,0 0-1,-1-1 1,1 1 0,0-1-1,-1 1 1,1-1-1,-1 0 1,0-1-1,0 1 1,0 0 0,-1-1-1,1 0 1,-1 1-1,0-1 1,0 0-1,0 0 1,0 0 0,-1-1-1,1 1 1,-1 0-1,0 0 1,0-6-1,0-36 4518,-1 72-4329,0-20-161,-1 39 56,2 0 0,2-1 0,14 69 0,67 288-295,-65-228-4653,-54-316 4511,20 5 2215,4-223-1,11 355-1813,0-5 34,0 0 0,0 0 0,2 0-1,-1 0 1,1 1 0,1-1 0,5-15 0,-5 21-26,-1 0-1,1 0 0,0 0 1,1 1-1,-1-1 1,1 1-1,0 0 0,0 0 1,0 0-1,1 0 1,-1 1-1,1-1 0,0 1 1,0 1-1,8-5 1,3 2-12,0 0 0,1 0 1,-1 2-1,1 0 1,0 1-1,-1 0 0,1 1 1,20 2-1,-19 0-17,-16-2-1,0 1 1,1 0-1,-1 0 0,0 0 0,0 1 0,0-1 0,1 1 1,-1-1-1,0 1 0,0 0 0,0-1 0,0 1 1,0 0-1,0 1 0,0-1 0,0 0 0,0 0 0,0 1 1,-1-1-1,1 1 0,-1 0 0,3 3 0,-2-2 5,-1 0-1,0 0 1,0 1-1,0-1 0,0 1 1,-1-1-1,1 1 1,-1-1-1,0 1 1,0-1-1,0 1 1,-1-1-1,1 1 0,-2 4 1,1-4 2,-1 0 1,1-1-1,-1 1 0,0 0 1,0 0-1,0-1 0,-1 1 1,1-1-1,-1 0 1,0 0-1,0 0 0,0 0 1,0 0-1,-1-1 0,-3 3 1,-12 7 14,-33 15-1,29-15-19,0-1-49,14-6-193,-1-1 1,1 2 0,0-1-1,-14 12 1,57-19-10385</inkml:trace>
</inkml:ink>
</file>

<file path=ppt/ink/ink1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7:58.05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435 68 7347,'0'0'4795,"-26"-11"-3280,-82-33-464,102 42-978,0-1-1,0 1 1,1 1 0,-1-1-1,0 1 1,0 0 0,-1 1-1,1-1 1,-12 2 0,2 0 115,11 0-163,1-1 0,-1 1 0,0 0 0,1 1 0,0-1 0,-1 1 0,1 0 0,0 0 0,0 0 0,0 1 0,0-1 0,0 1 1,0 0-1,1 0 0,0 0 0,-1 1 0,1-1 0,0 1 0,1 0 0,-1 0 0,1 0 0,-4 7 0,-5 11 130,1 0 1,1 1-1,-5 23 1,13-43-137,-19 71 278,3 1 1,4 0 0,-4 79 0,7 230-4269,8-367 569</inkml:trace>
</inkml:ink>
</file>

<file path=ppt/ink/ink1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7:58.40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1 499 7780,'0'0'4644,"29"-2"-4516,9 0-96,10 0 19,81-15 0,-94 10-31,0-2 0,47-18 0,-67 21-5,-1 0 0,1-1-1,-1-1 1,0-1 0,-1 1 0,0-2 0,20-18 0,-31 26 96,0 0 1,0 0 0,0 0 0,-1 0 0,1-1 0,-1 1 0,1 0-1,-1-1 1,0 1 0,1-1 0,-1 0 0,-1 1 0,2-7 629,-3 27-479,-16 78-214,10-65-45,1 1-1,-2 55 1,8-38-3319</inkml:trace>
  <inkml:trace contextRef="#ctx0" brushRef="#br0" timeOffset="1">603 0 9877,'0'0'1936,"124"48"-11988</inkml:trace>
</inkml:ink>
</file>

<file path=ppt/ink/ink1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7:58.75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161 1 8196,'0'0'5408,"-3"11"-5118,-23 85 797,-60 199 1548,76-265-2570,1 0-1,1 1 0,2 0 1,0 0-1,0 49 1,6-79-66,0 0-1,0 0 1,0 0 0,0 1-1,0-1 1,1 0 0,-1 0-1,1 0 1,-1 0 0,0 0-1,1 0 1,0 0-1,-1 0 1,1 0 0,0 0-1,-1 0 1,1 0 0,0 0-1,0 0 1,0-1 0,0 1-1,1 1 1,1-1 5,-1 0 0,1 1 0,0-1 0,0 0-1,0-1 1,0 1 0,0 0 0,5 0 0,4-1-32,-1 0 1,1-1-1,22-3 0,-23 1-323,-1 0-1,0-1 0,1 0 0,-1 0 1,0-1-1,-1-1 0,1 0 1,16-13-1,-14 9-1279,0-1 0,-1 0 0,11-15-1,5-14-5405</inkml:trace>
</inkml:ink>
</file>

<file path=ppt/ink/ink1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7:59.1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82 11861,'0'0'3618,"188"-30"-3698,-140 14-1457,-3-1-544,-8-1-1840</inkml:trace>
</inkml:ink>
</file>

<file path=ppt/ink/ink1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8:00.51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0 511 320,'0'0'785,"21"-30"-343,65-100-73,-69 103 292,-1-1-1,-1-1 1,21-60 0,-29 67 458,-2 0 0,-1 0 0,-1-1-1,0 0 1,-2-26 0,-1 48-1057,0 0-1,0 1 1,0-1 0,0 0-1,0 1 1,0-1 0,0 0-1,-1 1 1,1-1 0,0 0-1,0 1 1,-1-1 0,1 1 0,0-1-1,-1 1 1,1-1 0,-1 0-1,1 1 1,-1 0 0,1-1-1,-1 1 1,1-1 0,-1 1-1,1-1 1,-1 1 0,1 0 0,-1 0-1,0-1 1,1 1 0,-1 0-1,0 0 1,1 0 0,-1-1-1,0 1 1,1 0 0,-1 0-1,0 0 1,1 0 0,-2 1 0,-1-1-18,0 0 0,1 1 0,-1-1 0,1 1 0,-1 0 0,0 0 0,1 0 0,-1 0 0,-3 2 0,-1 3-28,1-1-1,0 1 1,0 1 0,1-1-1,-1 1 1,1 0 0,-7 13-1,-25 59-9,33-68-19,0 0 0,1 0 0,0 1 1,1-1-1,0 1 0,1-1 0,0 1 1,2 19-1,-1-29 11,1-1 0,-1 1 0,0 0-1,1 0 1,-1 0 0,1 0 0,0 0 0,-1-1 0,1 1 0,0 0 0,0 0 0,0-1 0,0 1 0,1-1-1,-1 1 1,0-1 0,1 0 0,-1 1 0,3 0 0,0 1 4,0 0 0,1-1 0,-1 0 0,1 0 0,-1 0 0,1-1 0,7 2 0,9 0 41,0-1 0,38-1 0,-46-1-15,140 0 6,-151 4-87,-3 8 115,-1 0 1,0 0-1,-1-1 0,0 1 1,-1-1-1,0 0 1,-1 0-1,-11 18 0,10-17-19,0 0-1,0 0 1,1 1 0,0 0-1,1-1 1,1 1-1,-3 23 1,5-32-41,1-1 0,0 1 0,0 0 0,0-1 0,0 1 1,1 0-1,-1-1 0,1 1 0,0 0 0,0-1 0,2 4 1,-1-5-1,-1 0 1,1-1 0,-1 1-1,1-1 1,-1 1 0,1-1-1,0 0 1,0 1 0,0-1 0,0 0-1,0 0 1,0-1 0,0 1-1,0 0 1,0-1 0,0 1 0,0-1-1,0 0 1,1 1 0,1-1-1,10 1-108,1-1-1,-1 1 1,1-2-1,-1 0 1,1-1-1,-1-1 1,0 0-1,0-1 1,0 0-1,0-1 1,-1-1-1,0 0 1,0 0-1,0-2 1,-1 1-1,0-2 1,-1 0-1,0 0 1,0-1-1,-1 0 1,0-1-1,0 0 1,-2 0-1,1-1 1,10-22-1,-11 19 81,-1-1 0,-1 0-1,-1 0 1,0 0 0,-1-1 0,2-21-1,0-101 993,-6 138-944,0 0 1,-1 0 0,1 0-1,0 0 1,-1 0 0,1 0-1,0 0 1,-1 0 0,0 0-1,1 0 1,-1 1 0,1-1-1,-1 0 1,0 0 0,0 0-1,1 1 1,-1-1 0,0 0-1,0 1 1,0-1-1,0 0 1,0 1 0,0-1-1,0 1 1,0 0 0,0-1-1,0 1 1,0 0 0,0 0-1,0-1 1,0 1 0,0 0-1,0 0 1,0 0 0,0 0-1,0 1 1,-1-1 0,1 0-1,0 0 1,0 1 0,0-1-1,0 0 1,0 1 0,0-1-1,0 1 1,0-1-1,1 1 1,-1 0 0,0-1-1,0 1 1,0 0 0,1 0-1,-1 0 1,0-1 0,1 1-1,-2 2 1,-1 3-24,0 0 0,1-1 0,-1 2 0,1-1 0,1 0-1,-1 0 1,1 0 0,0 1 0,0 12 0,3 63-84,-2-80 82,1 2-87,0 1-1,0 0 0,0 0 0,0 0 1,1-1-1,0 1 0,0 0 1,0-1-1,0 0 0,1 1 1,0-1-1,0 0 0,0-1 0,0 1 1,1 0-1,-1-1 0,1 0 1,0 0-1,0 0 0,0 0 1,1 0-1,-1-1 0,0 0 0,1 0 1,0 0-1,9 2 0,-2-1-595,1 0 0,0-1 0,0 0 0,-1-1-1,1 0 1,0-1 0,0-1 0,0 0 0,21-5-1,27-17-2690</inkml:trace>
</inkml:ink>
</file>

<file path=ppt/ink/ink1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8:02.08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332 112 5186,'0'0'7412,"-29"7"-7041,-7 0-279,-50 19 0,81-24-73,0 1 0,-1 0 0,1 0 0,0 0 0,1 0 1,-1 1-1,1 0 0,-1 0 0,1 0 0,0 0 0,1 1 0,-1-1 0,1 1 1,0 0-1,0 0 0,0 1 0,1-1 0,-3 8 0,0-1 42,-2 2 83,2 2-1,-8 26 1,12-36-131,-1 0 0,1 1-1,1-1 1,-1 1-1,1-1 1,0 0 0,1 1-1,-1-1 1,3 10-1,-2-15-10,0 1 0,-1-1-1,1 0 1,0 0 0,0 0-1,0 0 1,0 0 0,0 0-1,0 0 1,0 0-1,0-1 1,0 1 0,0 0-1,1-1 1,-1 1 0,0-1-1,0 1 1,1-1-1,-1 1 1,0-1 0,1 0-1,-1 0 1,0 0 0,3 0-1,37 0 122,-34-1-86,2 0-23,-1-1 1,1-1 0,-1 1 0,1-1 0,-1-1-1,0 0 1,0 0 0,0 0 0,-1-1-1,0 0 1,1-1 0,-2 0 0,1 0 0,11-13-1,-7 6-1,-1 1-1,0-2 0,-1 1 1,-1-1-1,0 0 0,-1-1 0,8-22 1,-8-11 11,-9 88-33,-10 53 0,-2 28 77,9-32 47,-43 467 200,46-546-311,-3 27 7,-2 0 0,-16 50 0,21-80-7,-1 1 0,0 0 0,0-1 0,0 0 0,-1 0 0,0 0 0,-1 0 0,0-1 0,0 1 0,0-1 0,-1 0 0,1-1 0,-2 0 0,1 0 0,0 0 0,-1 0 0,-9 4 0,13-7-12,-1-1 0,0 1 0,1-1 0,-1 1-1,0-1 1,0 0 0,0-1 0,0 1-1,0-1 1,0 0 0,0 0 0,0 0 0,0 0-1,0 0 1,0-1 0,0 0 0,0 0 0,0 0-1,0-1 1,1 1 0,-1-1 0,0 0 0,1 0-1,0 0 1,-1 0 0,1 0 0,0-1 0,0 0-1,0 1 1,0-1 0,1 0 0,-1-1 0,1 1-1,0 0 1,0-1 0,0 1 0,0-1 0,0 0-1,-1-7 1,-2-10-29,1-1 0,1 1-1,1-1 1,1 0 0,1 1-1,3-32 1,-3 46 13,3-17-84,1 1-1,0 0 1,2 1 0,1-1 0,0 1 0,2 0-1,0 1 1,24-38 0,11-9-343,63-74 0,5 5 172,-32 42-295,128-198 0,-206 289 581,4-5 31,-1 1-1,0-1 1,0 0 0,-1-1 0,0 1-1,-1-1 1,0 0 0,0 0-1,1-18 1,-4 28-22,0-1-1,0 1 1,0 0-1,0-1 1,-1 1 0,1 0-1,0-1 1,0 1 0,0 0-1,-1 0 1,1-1-1,0 1 1,0 0 0,-1 0-1,1 0 1,0-1-1,0 1 1,-1 0 0,1 0-1,0 0 1,-1 0-1,1 0 1,0-1 0,-1 1-1,1 0 1,0 0 0,-1 0-1,1 0 1,0 0-1,-1 0 1,1 0 0,0 0-1,-1 0 1,1 0-1,0 1 1,-1-1 0,1 0-1,0 0 1,-1 0 0,1 0-1,0 0 1,-1 1-1,1-1 1,0 0 0,0 0-1,-1 0 1,1 1-1,0-1 1,0 0 0,-1 0-1,1 1 1,0-1-1,0 1 1,-9 4 33,1 2-1,0-1 1,0 1 0,1 1-1,0-1 1,0 1 0,1 0-1,-9 14 1,1 1 17,1 1-1,-12 27 1,22-45-48,0 0 0,1 0 0,0 0 1,0 1-1,0-1 0,1 0 0,0 1 0,0-1 0,1 0 0,0 1 1,0-1-1,0 1 0,1-1 0,1 7 0,-1-11-14,1-1-1,-1 0 0,1 1 1,-1-1-1,1 0 0,0 0 1,-1 0-1,1 0 0,0-1 1,0 1-1,-1 0 0,1-1 1,0 1-1,0-1 0,0 0 1,0 1-1,0-1 0,0 0 1,0 0-1,0 0 0,0-1 1,0 1-1,3-1 0,4 1 19,12 0 6,-1-1 0,1-1 1,0-1-1,-1-1 1,0 0-1,0-2 1,0 0-1,29-14 1,-26 9-30,-13 5 1,1 1 0,0 0 0,0 1 0,0 0 0,1 1 1,-1 0-1,18-2 0,-28 6-3,-1-1 1,1 0-1,-1 0 0,1 0 1,-1 0-1,1 1 1,-1-1-1,1 0 1,-1 1-1,1-1 1,-1 0-1,1 1 0,-1-1 1,0 0-1,1 1 1,-1-1-1,0 1 1,1-1-1,-1 1 1,0-1-1,1 1 0,-1-1 1,0 1-1,0-1 1,0 1-1,0-1 1,1 1-1,-1-1 0,0 1 1,0 0-1,0-1 1,0 1-1,-1 0 1,0 25 84,1-20-53,-3 11 87,0 0 1,0-1-1,-10 26 1,8-30-96,1 1-1,1 0 1,0 0 0,0 0 0,1 1-1,1-1 1,0 17 0,1-29-22,1 0 0,-1 0 0,0 0 0,0 0 0,1 0 0,-1 0 0,1 0-1,-1 0 1,1 0 0,-1-1 0,1 1 0,0 0 0,-1 0 0,1 0 0,0-1 0,0 1 0,-1 0 0,1-1 0,0 1 0,0-1 0,0 1 0,0-1 0,0 1-1,0-1 1,0 0 0,0 1 0,0-1 0,0 0 0,2 0 0,36 2-24,-27-2 7,-2-1-76,0 1-1,0-1 1,0-1 0,0 0-1,0 0 1,0-1-1,-1 0 1,1-1 0,-1 0-1,17-11 1,-13 7-40,0-2 0,-1 0 1,-1 0-1,0-1 0,0 0 1,14-20-1,-6 2 100,-1-1 0,-1 0 1,-2-2-1,-1 0 0,16-56 0,-25 73 262,-1-1 0,0 0 1,-1 0-1,-1 0 0,0-19 0,-5 37 127,-5 6-318,0 0 0,1 0 0,0 1 0,0 0 0,1 1 0,0-1 0,1 1 0,0 1 0,1-1 0,-4 13 0,0 2-19,1 1-1,1 0 1,-4 35-1,9-34 10,1 45 0,1-70-28,-1 1 1,0-1-1,1 0 1,-1 0-1,1 1 1,-1-1-1,1 0 1,0 0-1,0 0 1,0 0-1,0 0 1,1 0-1,-1 0 1,0-1-1,1 1 0,-1 0 1,1-1-1,0 1 1,3 2-1,-1-2-1,-1 0 0,1-1 0,0 1-1,0-1 1,0 0 0,-1 1-1,2-2 1,-1 1 0,0 0 0,6-1-1,-3 0-1,0 0-1,0-1 1,0 0-1,0 0 1,0 0-1,-1-1 1,1 0-1,0 0 1,-1-1-1,0 0 1,0 0-1,0 0 0,9-7 1,-3-2-14,0 0 0,-1-1 0,0-1-1,0 0 1,14-28 0,30-79 39,-24 46 27,-30 73-60,14-23 89,-15 25-80,0-1 0,0 1-1,1 0 1,-1-1 0,1 1-1,-1-1 1,0 1 0,1 0 0,-1-1-1,1 1 1,-1 0 0,1 0-1,-1-1 1,1 1 0,-1 0 0,1 0-1,-1 0 1,1 0 0,0 0-1,-1 0 1,1-1 0,-1 1-1,1 0 1,-1 1 0,1-1 0,-1 0-1,1 0 1,-1 0 0,1 0-1,-1 0 1,1 0 0,-1 1 0,1-1-1,-1 0 1,1 0 0,-1 1-1,1-1 1,-1 0 0,1 1-1,-1-1 1,0 1 0,1-1 0,-1 0-1,0 1 1,1-1 0,-1 1-1,0-1 1,1 1 0,7 13 42,-1-1 1,9 22-1,6 14 136,0-12-30,-11-20-109,-1 0 0,8 20 0,-16-30-29,1-1-1,-1 1 1,-1 0-1,1-1 1,-1 1-1,0 0 1,-1 0-1,0 0 0,-1 12 1,0-16-5,0 0 0,0 0 0,-1 0-1,1 0 1,-1 0 0,1 0 0,-1-1 0,0 1 0,0-1 0,-1 1 0,1-1 0,0 0-1,-1 0 1,1 0 0,-1 0 0,0 0 0,1-1 0,-1 1 0,0-1 0,-6 2 0,-10 4-63,0 0 1,-21 3-1,35-9 35,-35 7-60,0-3 0,-1-1 0,-54-2 0,93-2-24,25-2-471,25 0 552,0-1 0,-1-3 1,0-1-1,58-18 1,-91 21 30,1-1 1,-1-1 0,-1 0-1,1-1 1,-1 0-1,0-1 1,0-1 0,-1 0-1,-1-1 1,1 0-1,-1 0 1,-1-1 0,0-1-1,-1 0 1,0 0-1,-1-1 1,13-24 0,27-98 229,-47 134-239,-1 1-1,0-1 1,0 1 0,1 0 0,-1-1 0,0 1 0,0 0 0,1 0-1,-1-1 1,0 1 0,1 0 0,-1 0 0,0-1 0,1 1 0,-1 0 0,0 0-1,1 0 1,-1 0 0,1 0 0,-1-1 0,0 1 0,1 0 0,-1 0 0,1 0-1,-1 0 1,0 0 0,1 0 0,-1 0 0,1 0 0,-1 1 0,0-1-1,1 0 1,-1 0 0,1 0 0,-1 0 0,0 0 0,1 1 0,-1-1 0,0 0-1,1 0 1,-1 1 0,0-1 0,0 0 0,1 0 0,-1 1 0,0-1 0,1 0-1,-1 1 1,0-1 0,0 0 0,0 1 0,0-1 0,1 1 0,13 20-58,-14-21 69,23 36 47,37 43 0,-24-33 58,-33-41-92,1-1 0,-1 1 0,-1 0 0,1 0 0,-1 0 0,0 1 1,0-1-1,0 0 0,-1 1 0,2 5 0,-3-7-1,0-1 1,0 0-1,0 0 1,0 0-1,0 0 1,-1 0-1,1 0 1,-1 0-1,0 0 1,0 0-1,0 0 1,0 0-1,-1 0 1,1 0-1,-1-1 1,0 1-1,1-1 1,-1 1-1,-5 4 0,-14 9 24,0 0 0,-2-1-1,0-1 1,0-2 0,-2 0-1,-28 10 1,29-16-155,33-28-2385,20-9-317,11-2-584</inkml:trace>
</inkml:ink>
</file>

<file path=ppt/ink/ink1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8:02.43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0 309 1889,'0'0'11333,"76"-53"-11301,-76 96 800,0 8-543,0 2-209,-8 0-80,-6-5-16,5-10-1729,6-12-2625</inkml:trace>
  <inkml:trace contextRef="#ctx0" brushRef="#br0" timeOffset="1">124 0 9428,'0'0'529</inkml:trace>
</inkml:ink>
</file>

<file path=ppt/ink/ink1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8:02.78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177 68 6163,'0'0'6557,"-17"21"-6354,-4 2-116,5-6-13,2 0 0,0 0 0,1 2 0,0 0 0,-13 30 0,18-34-5,2 0 0,0 1 0,0 0 0,2 0 1,0 1-1,1-1 0,0 1 0,0 25 0,3-41-68,0 0-1,0 0 1,0 0 0,1 0 0,-1 0 0,0 0 0,0 0-1,1-1 1,-1 1 0,0 0 0,1 0 0,-1 0 0,1 0-1,-1-1 1,1 1 0,0 0 0,-1 0 0,1-1 0,0 1-1,-1-1 1,1 1 0,0 0 0,1 0 0,1 0 2,-1 0 0,1 0 0,0 0 0,0 0 0,-1-1 0,1 1 0,0-1 0,4 1 0,0-1 30,0 0 0,0-1 0,0 1 0,0-1 0,1-1-1,9-3 1,-7 0-23,0 0-1,0-1 1,-1-1 0,0 1-1,0-1 1,0-1 0,-1 0-1,0 0 1,-1-1-1,0 1 1,0-2 0,-1 1-1,6-13 1,0 1 10,-2-1 0,0 0 1,-2-1-1,0 0 0,5-29 0,-10 33 68,0 0 0,-2-1 0,0 1 1,-3-31-1,2 48-82,0 1 1,0 0 0,-1 0 0,1-1 0,0 1 0,-1 0 0,1 0 0,-1 0 0,1 0 0,-1 0 0,0 0 0,1 0-1,-1 0 1,0 0 0,0 0 0,0 0 0,1 0 0,-1 0 0,0 0 0,0 1 0,0-1 0,-3-1 0,2 1-4,-1 0 1,0 1-1,0-1 1,0 0-1,1 1 1,-1 0-1,0-1 1,0 1-1,-5 1 1,1-1-3,1 1 0,-1 1 0,1-1 0,-1 1 0,1 0 0,0 1-1,-1-1 1,-8 6 0,10-3-43,-1-1-1,1 0 1,0 1 0,0 0-1,1 0 1,-1 1-1,1-1 1,0 1-1,1 0 1,-1 0-1,1 0 1,0 1 0,1-1-1,0 1 1,0-1-1,0 1 1,1 0-1,0 0 1,0 0-1,1 0 1,0 9 0,0-15-46,0 0 0,0 0 1,1 0-1,-1 0 1,0 0-1,1 0 1,-1 0-1,1 0 0,-1 0 1,1 0-1,-1 0 1,1-1-1,0 1 0,-1 0 1,1 0-1,0-1 1,0 1-1,-1 0 1,1-1-1,0 1 0,0-1 1,0 1-1,0-1 1,1 1-1,3 1-324,0-1 0,-1 0-1,1 0 1,0 0 0,8 0 0,-1 0-672,-1-2 1,0 1 0,0-1 0,19-5-1,-22 3 248,0-1 0,0 1 0,13-10 0,-20 13 821</inkml:trace>
</inkml:ink>
</file>

<file path=ppt/ink/ink1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8:03.14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0 124 800,'23'-22'1897,"18"-17"2326,-39 36-3834,1 1-1,0 0 0,-1 1 1,1-1-1,0 0 0,0 1 0,0 0 1,1-1-1,-1 1 0,0 1 1,0-1-1,7-1 0,-9 3-331,0-1 0,-1 0 1,1 0-1,0 0 0,0 1 0,-1-1 0,1 0 0,0 1 1,-1-1-1,1 1 0,-1-1 0,1 1 0,0-1 0,-1 1 0,1-1 1,-1 1-1,1 0 0,-1-1 0,1 1 0,-1 0 0,0-1 0,1 1 1,-1 0-1,0-1 0,0 1 0,1 0 0,-1 0 0,0-1 1,0 1-1,0 0 0,0 0 0,0 1 0,0 32 552,0-23-361,0 23-2,-1 0 1,-1 0-1,-2-1 1,-13 52-1,12-66-297,1-1-1,0 1 0,2 0 0,-1 31 1,13-53-534,-2-7 523,1-1 0,-2 0-1,0 0 1,0-1 0,-1 0-1,10-25 1,2-3-115,-7 16 89,68-123-1350,-70 132 1341,0 1 0,2 0 0,0 0 0,0 1-1,1 1 1,1 0 0,18-14 0,-29 24 106,1 1-1,-1-1 0,1 1 1,-1-1-1,1 1 1,-1 0-1,1 0 0,0 0 1,-1 0-1,1 1 1,0-1-1,0 1 0,4-1 1,-6 2 1,0-1-1,0 0 1,0 1 0,1-1 0,-1 1-1,0 0 1,-1-1 0,1 1 0,0 0 0,0-1-1,0 1 1,0 0 0,0 0 0,-1 0-1,1 0 1,0 0 0,-1 0 0,1 0 0,-1 0-1,1 0 1,-1 0 0,1 0 0,-1 0-1,0 0 1,1 0 0,-1 0 0,0 0 0,0 1-1,0-1 1,0 0 0,0 0 0,0 2-1,0 33 348,0 0 0,-3 0 0,-1 0 0,-14 60 0,15-81-872,0 1 0,0-1 1,0 29-1</inkml:trace>
</inkml:ink>
</file>

<file path=ppt/ink/ink1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8:05.09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41 565 5587,'0'0'6493,"-8"6"-6333,-2 1-116,-12 9 310,22-15-349,0-1 0,0 0 0,0 0 0,0 0 0,0 1 0,0-1 0,0 0 0,0 0 0,0 0 0,0 0 0,0 1 0,0-1 0,0 0 0,0 0 0,0 0 0,0 1 0,0-1 0,0 0 0,0 0 0,0 0 0,1 0 0,-1 1 0,0-1 0,0 0 0,0 0 0,0 0 0,0 0 0,0 0 0,0 1 0,1-1 0,-1 0 0,0 0 0,0 0 0,0 0 0,0 0 0,1 0 0,-1 0 0,0 0 0,0 0 0,0 1 0,0-1 0,1 0 0,21 2 172,-16-2-156,0 1 1,0-2-1,-1 1 0,1-1 1,0 0-1,-1 0 0,1 0 1,-1-1-1,1 0 0,-1 0 1,1 0-1,-1-1 0,0 1 1,0-1-1,-1-1 0,1 1 1,-1-1-1,1 0 0,-1 0 1,0 0-1,0 0 1,4-8-1,4-3-8,-1 0 0,-1-1 0,-1 0 0,0-1 1,-1 0-1,-1 0 0,0 0 0,-2-1 0,0 0 0,0-1 0,-2 1 1,-1-1-1,1-19 0,-3 36-11,0 1-1,0-1 1,0 1 0,0 0-1,0-1 1,0 1 0,-1 0-1,1-1 1,-1 1 0,1 0 0,-1-1-1,1 1 1,-1 0 0,0 0-1,1 0 1,-1 0 0,0-1-1,0 1 1,0 0 0,0 0-1,0 1 1,0-1 0,0 0 0,-1-1-1,-1 1 3,1 0 0,-1 0-1,1 1 1,-1-1-1,1 1 1,-1-1 0,0 1-1,1 0 1,-1 0 0,1 0-1,-1 0 1,-3 1 0,0 0 3,-1 1 0,1-1 0,-1 1 0,1 1 0,-1-1 0,1 1 0,0 0 0,0 1 0,-9 6 0,4 1-1,0 0 1,0 1-1,1 0 0,1 0 0,0 1 1,-14 27-1,19-30 5,0-1 0,0 1 1,1 0-1,0 0 0,1 0 0,0 0 1,1 1-1,0-1 0,0 0 0,1 1 1,2 15-1,-1-21-9,-1-1-1,2 0 1,-1 1 0,0-1 0,1 0-1,0 0 1,0 0 0,0 0 0,0-1-1,1 1 1,-1 0 0,1-1 0,0 0-1,6 6 1,-3-4 2,0-1-1,1 0 0,0 0 0,-1 0 1,1-1-1,0 0 0,15 4 0,3-2 26,0-1-1,1-1 1,0-1-1,26-1 1,-34-1-36,1 0 0,-1-2 1,0 0-1,0-1 1,0 0-1,0-2 1,0 0-1,-1-1 1,0-1-1,0-1 0,0 0 1,-1-1-1,-1 0 1,0-2-1,0 0 1,-1 0-1,0-2 1,-1 1-1,0-2 1,-1 0-1,16-23 0,-21 26 100,0 0-1,0-1 1,-1 1-1,-1-1 0,0 0 1,0-1-1,-1 1 1,-1-1-1,0 0 1,1-17-1,-8 28 356,-2 3-422,1 0 0,-1 0 0,1 0 0,0 1 1,-1 0-1,1 0 0,0 0 0,0 1 0,0 0 0,1 0 0,-1 0 0,1 0 0,-1 1 0,-6 7 0,-8 9-36,-27 37 0,36-44 4,0 1 1,1 0-1,0 0 1,1 1-1,1 0 1,0 0-1,1 0 1,1 1-1,0 0 1,2 1-1,-1-1 1,2 0-1,-1 20 1,3-34-3,0 0 1,0 0 0,0 0 0,1 1 0,-1-1 0,1 0 0,-1 0-1,1 0 1,0 0 0,-1 0 0,1 0 0,0 0 0,1 0-1,-1 0 1,0 0 0,0 0 0,1-1 0,-1 1 0,1 0-1,0-1 1,-1 1 0,1-1 0,0 0 0,0 0 0,0 0 0,0 1-1,0-2 1,0 1 0,0 0 0,0 0 0,0-1 0,0 1-1,3-1 1,27 14 34,-30-12-26,0 0 0,-1 0-1,1 0 1,0 0 0,-1 0 0,0 1-1,1-1 1,-1 0 0,0 1-1,0-1 1,0 0 0,-1 1-1,1-1 1,0 1 0,-1 0-1,0-1 1,1 1 0,-1-1-1,0 1 1,-1 0 0,1-1-1,-1 4 1,1 5 2,-1 25-3,-2-1 0,-1 0 0,-11 41 0,-35 103 81,31-121-200,2 0 0,3 2 0,-9 85 0,23-112-510,0-32 594,1-1 0,-1 1-1,0 0 1,0-1 0,0 1 0,0-1 0,1 1 0,-1 0 0,0-1 0,1 1 0,-1-1 0,0 1 0,1 0 0,-1-1-1,1 1 1,-1-1 0,0 0 0,1 1 0,-1-1 0,1 1 0,0-1 0,-1 0 0,1 1 0,-1-1 0,1 0 0,0 0-1,-1 1 1,1-1 0,-1 0 0,1 0 0,0 0 0,0 0 0,22-2-790,-20 1 660,6-2-48,0-1 0,-1 1 0,1-2 0,-1 1 0,1-1 0,-1 0 0,-1-1 0,1 0-1,-1 0 1,0-1 0,10-12 0,5-8-720,35-56 0,-39 51 815,-1-1 0,-1-1 0,-2-1 0,10-41 1,29-148 1555,-36 144-788,-11 52-295,39-212 3305,-42 434-1357,-3-187-2328,-1 5 38,1 0 0,1 0 0,0 0-1,6 22 1,-7-32-40,1 1-1,0 0 0,0-1 0,0 1 1,1-1-1,-1 1 0,0-1 1,1 0-1,0 1 0,-1-1 0,1 0 1,0 0-1,0 0 0,0-1 1,1 1-1,-1 0 0,0-1 0,1 1 1,-1-1-1,1 0 0,-1 0 1,1 0-1,-1 0 0,1 0 0,0-1 1,0 1-1,2-1 0,-1 1-52,1-1 0,-1 0 0,0 0 0,0-1-1,0 1 1,1-1 0,-1 0 0,0 0 0,0 0 0,0-1-1,0 1 1,-1-1 0,1 0 0,0 0 0,6-5 0,-4 1 24,0 0 0,0 0 0,0 0-1,-1 0 1,0-1 0,0 0 0,5-12 0,2-8 44,-1 0 0,-1-1 0,10-46 0,3-69 60,-23 154-128,0 10 75,0-1 0,1 1 0,1-1 1,1 1-1,7 24 0,-9-40-163,1 0 0,0 0 1,0 0-1,0-1 0,1 1 1,-1-1-1,1 0 0,0 0 0,0 0 1,1 0-1,-1 0 0,1-1 1,0 1-1,0-1 0,0 0 0,0 0 1,1-1-1,-1 1 0,1-1 1,0 0-1,-1 0 0,1-1 0,0 1 1,0-1-1,0 0 0,0 0 1,8 0-1,-4-1-272,0 0 0,0 0-1,0 0 1,0-1 0,0-1 0,0 1-1,-1-1 1,1-1 0,15-6 0,-10 2 105,0-2 0,0 1 0,-1-2 0,19-16-1,-15 10 560,1 0-1,-2-1 0,28-37 0,-38 46 339,-1-1 0,0 0 0,-1 0 1,1 0-1,-2 0 0,1-1 0,-1 1 0,-1-1 0,0 0 0,0 0 1,0-17-1,-2 26-485,0 0 0,0 1 1,0-1-1,0 0 1,0 0-1,0 0 0,0 0 1,-1 1-1,1-1 1,0 0-1,-1 0 0,1 1 1,0-1-1,-1 0 1,1 0-1,-1 1 0,1-1 1,-1 0-1,0 1 1,1-1-1,-1 1 0,1-1 1,-1 1-1,0-1 1,0 1-1,1-1 0,-1 1 1,0 0-1,0-1 1,1 1-1,-1 0 0,0 0 1,0 0-1,0-1 1,1 1-1,-1 0 0,0 0 1,0 0-1,0 0 1,0 0-1,0 1 0,1-1 1,-2 0-1,-2 1-42,0 0-1,0 0 0,1 0 0,-1 0 1,0 1-1,1-1 0,-1 1 0,1 0 1,-4 2-1,-7 10 54,0 0 0,0 1-1,2 1 1,-1 0 0,2 1-1,0 0 1,2 0 0,-15 33 0,22-43-93,-1-1 1,1 0-1,1 1 0,-1 0 1,1-1-1,0 1 0,0 0 1,1-1-1,0 1 1,1 8-1,-1-14 5,1-1 0,0 1 0,-1 0 0,1-1-1,0 1 1,-1-1 0,1 1 0,0-1 0,0 1 0,-1-1 0,1 1 0,0-1-1,0 0 1,0 1 0,0-1 0,0 0 0,-1 0 0,1 0 0,0 0-1,0 0 1,0 0 0,0 0 0,0 0 0,0 0 0,0 0 0,-1 0 0,3-1-1,1 1 2,4-1-3,0 0 0,-1 0 0,1-1 0,-1 0 0,0 0 0,0-1 0,1 0 0,-2 0-1,1 0 1,0-1 0,-1 0 0,1-1 0,-1 1 0,0-1 0,-1 0 0,1-1 0,-1 1 0,4-7-1,13-16-9,-2-1-1,28-52 0,-25 39 27,-23 41-22,0 1 0,0 0 1,0 0-1,0-1 0,1 1 0,-1 0 0,0 0 0,0 0 0,0-1 0,0 1 0,0 0 0,0 0 0,0 0 0,0-1 0,1 1 0,-1 0 0,0 0 0,0 0 1,0-1-1,0 1 0,1 0 0,-1 0 0,0 0 0,0 0 0,0 0 0,1 0 0,-1 0 0,0-1 0,0 1 0,0 0 0,1 0 0,-1 0 0,0 0 0,0 0 1,1 0-1,-1 0 0,0 0 0,0 0 0,1 0 0,-1 0 0,0 0 0,0 0 0,0 1 0,1-1 0,-1 0 0,4 14-130,-3 41 180,0-25-69,-1-18-111,2-1 0,0 0 0,0 0 0,1 0 0,0 0 0,9 20 0,-10-28-96,-1 1-1,1-1 1,0 1 0,1-1 0,-1 0 0,0 0-1,1 0 1,0 0 0,0 0 0,0 0 0,0-1-1,0 0 1,0 1 0,1-1 0,-1 0 0,1-1-1,-1 1 1,1 0 0,0-1 0,0 0 0,-1 0 0,1 0-1,5 0 1,-5-1 11,0 0-1,0 0 1,0 0-1,0-1 1,0 1 0,0-1-1,0 0 1,0 0-1,-1 0 1,1-1 0,0 1-1,0-1 1,-1 0-1,5-3 1,1-2 68,-1-1 1,0 0-1,14-19 0,-1-1 421,-1-2 0,-1 0 0,-2-1 0,-1-1 0,21-61 0,-22 46 1033,-2 0 0,-3-1 0,9-83 1,-18 30 1448,-1 100-2721,0 1 1,0 0 0,0 0-1,0 0 1,-1 0-1,1-1 1,0 1 0,0 0-1,0 0 1,-1 0 0,1 0-1,0-1 1,0 1-1,0 0 1,-1 0 0,1 0-1,0 0 1,0 0 0,-1 0-1,1 0 1,0 0-1,0 0 1,0 0 0,-1 0-1,1 0 1,0 0 0,0 0-1,-1 0 1,1 0-1,0 0 1,0 0 0,-1 0-1,1 0 1,0 0 0,0 0-1,0 1 1,-1-1 0,1 0-1,0 0 1,0 0-1,0 0 1,-1 0 0,1 1-1,0-1 1,0 0 0,0 0-1,0 0 1,0 1-1,-1-1 1,1 0 0,0 0-1,0 0 1,0 1 0,0-1-1,0 0 1,0 0-1,0 1 1,0-1 0,-6 9 34,1 0 1,0 0-1,0 1 1,1-1-1,1 1 1,-1 0-1,2 0 1,-4 19-1,1 10 40,-1 43-1,6 341-973,4-376-1521,3-20-2369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38:15.93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0 199 6755,'0'0'4850,"0"113"-4834,0-69-16,0-4-592,0-10-2081,9-12-3810</inkml:trace>
  <inkml:trace contextRef="#ctx0" brushRef="#br0" timeOffset="1">99 1 8436,'0'0'3137,"-25"10"-4962,53 13-1168,-3-8-2818</inkml:trace>
</inkml:ink>
</file>

<file path=ppt/ink/ink1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8:05.4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64 10949,'0'0'2545,"158"-56"-6883,-119 49-480</inkml:trace>
</inkml:ink>
</file>

<file path=ppt/ink/ink1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8:05.80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45 92 6771,'0'0'5600,"4"1"-5400,-3-1-185,0 1 0,0-1 0,0 1 0,0-1 0,0 1 0,0-1 0,0 1 0,0 0 0,0-1 1,0 1-1,0 0 0,0 0 0,-1 0 0,1 0 0,0 0 0,-1 0 0,1 0 0,0 0 0,-1 0 0,1 0 0,-1 0 0,1 2 0,0 2 11,0 0 0,0 1 0,0-1 1,-1 0-1,1 9 0,-2-1-10,0-1 0,-1 0 1,0 1-1,-7 21 0,-44 83-293,50-113-10,2-6 238,2-9 86,5-8-29,2 1 0,0 0 0,2 0 0,0 1 0,16-23 0,-8 13-5,54-73-16,-62 88 18,1 1-1,0 0 0,0 1 0,1 0 1,25-16-1,-35 25 12,-1 0 0,1 0 0,-1 0 0,1 0 0,-1 1 0,1-1 0,0 1 1,0-1-1,-1 1 0,1 0 0,0 0 0,0-1 0,-1 1 0,4 1 0,-4-1-2,0 0 0,0 1 0,0-1 0,-1 0 0,1 1 0,0-1 0,0 1 0,-1-1 0,1 1 0,0 0 0,0-1 0,-1 1 0,1 0 0,-1-1 0,1 1 0,-1 0 0,1 0 0,-1 0 0,1-1 0,-1 2-1,2 5 58,0 0-1,-1 0 0,0-1 0,-1 1 0,1 0 1,-2 8-1,1 0-7,1 234-1712,1-208-2148,7-12-2712</inkml:trace>
</inkml:ink>
</file>

<file path=ppt/ink/ink1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8:06.15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454 178 6851,'0'0'2759,"-16"-24"-412,-54-76-901,67 96-1365,0 0-1,0 0 0,0 0 1,0 1-1,-1-1 0,0 1 0,0 0 1,0 0-1,0 0 0,0 0 1,0 1-1,-1 0 0,1 0 0,-1 0 1,1 0-1,-1 1 0,0 0 0,0 0 1,0 0-1,1 0 0,-1 1 1,-7 0-1,3 0 29,7 0-94,-1 0 0,0 0-1,1 0 1,-1 0 0,0 0-1,1 1 1,-1 0 0,0-1 0,1 1-1,-1 0 1,1 0 0,0 0 0,-1 1-1,1-1 1,0 1 0,0-1 0,0 1-1,0 0 1,0-1 0,0 1 0,0 0-1,0 0 1,-1 4 0,-2 3 9,0 0-1,1 1 1,0 0-1,-4 18 1,4-16 24,-28 118 361,-28 264 0,42-246-568,12-91-371,5-33-621,-2 0 0,-1-1 1,-9 32-1,-1-27-3059,-4-11-2985</inkml:trace>
</inkml:ink>
</file>

<file path=ppt/ink/ink1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8:06.63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1 384 8676,'0'0'1451,"9"-24"-712,-3 6-594,-3 8-89,0 0 0,1 0 1,0 0-1,0 0 0,1 1 1,0-1-1,1 1 0,0 1 1,0-1-1,1 1 0,0 0 1,1 0-1,-1 1 0,1 0 1,14-8-1,7 0-42,0 1 0,1 2 1,0 1-1,1 1 0,0 2 0,0 1 0,1 2 0,0 1 0,43-1 1,-72 5-13,1 0 0,-1 0 1,0 0-1,1 0 1,-1 1-1,0-1 0,1 1 1,-1 0-1,0 0 1,0 0-1,0 0 0,1 1 1,4 2-1,-6-1 17,0-1-1,0 0 0,-1 1 1,1-1-1,-1 1 1,1 0-1,-1-1 0,0 1 1,0 0-1,0 0 1,-1 0-1,1-1 0,-1 1 1,1 0-1,-1 6 1,1 34 800,-2 0 0,-11 84 0,1-41-136,10-78-639,-1 32 134,2-39-171,0 0-1,0 0 1,0 0-1,1 0 0,-1 0 1,0 1-1,0-1 1,1 0-1,-1 0 1,0 0-1,1 0 1,-1 0-1,1 0 0,-1 0 1,1 0-1,0 0 1,-1 0-1,1-1 1,0 1-1,0 0 1,0 0-1,-1 0 0,1-1 1,0 1-1,0-1 1,0 1-1,2 0 1,4 1 15,-1-1-1,1 0 1,0-1 0,0 0 0,0 0 0,0 0 0,-1-1 0,1 0 0,0 0 0,0 0 0,-1-1 0,1 0 0,9-5 0,-8 2-11,1 0 0,-1 0 0,0-1 0,0 0 0,-1 0 0,1-1 0,-1 0 0,10-14 0,-7 8-15,-2 0 0,0-1 0,0 0 1,-1-1-1,-1 0 0,0 0 0,-1 0 0,-1 0 0,0-1 0,-1 0 1,1-25-1,-3 35 5,-1-1 1,0 1 0,0 0 0,-1-1-1,0 1 1,0 0 0,0-1-1,-1 1 1,0 0 0,-4-8 0,4 11-6,0 0 0,0 0 0,-1 0 1,1 1-1,-1-1 0,0 1 0,0-1 1,0 1-1,0 0 0,0 0 0,0 1 1,0-1-1,-1 1 0,1-1 0,-1 1 1,1 0-1,-1 1 0,0-1 1,-5 0-1,-2-1-12,0 1 0,-1 0-1,1 1 1,0 0 0,-20 3 0,28-3-8,0 1 0,0-1 0,1 1 0,-1 0 1,0 0-1,1 0 0,-1 0 0,1 0 0,-1 1 0,1-1 0,0 1 0,-1 0 0,1-1 1,0 1-1,0 0 0,0 0 0,1 1 0,-1-1 0,0 0 0,1 0 0,-1 1 0,1-1 1,0 1-1,0 0 0,0-1 0,0 1 0,-1 5 0,2-5-152,-1-1 1,1 1-1,-1-1 0,1 1 0,0-1 1,0 1-1,0 0 0,0-1 0,1 1 0,-1-1 1,1 1-1,-1-1 0,1 1 0,0-1 1,0 1-1,0-1 0,1 0 0,1 4 1,0-4-148,-1 0 1,1 0 0,0 0 0,-1 0 0,1-1 0,0 1 0,0-1-1,0 0 1,0 0 0,0 0 0,0 0 0,0-1 0,0 1-1,7-1 1,-2 1-191,1-1-1,-1 1 1,1-2 0,-1 1-1,1-1 1,-1-1-1,0 0 1,1 0-1,-1 0 1,14-7-1,-11 3 621,0-1 0,0 0 0,-1 0-1,0-1 1,-1-1 0,15-14-1,30-43 4858,-42 49-3784,1 0 1,1 1-1,1 0 1,26-22 0,-40 37-1161,0 1 1,0-1-1,1 0 1,-1 0 0,0 0-1,0 1 1,0-1-1,1 0 1,-1 1-1,0-1 1,1 1-1,-1 0 1,1-1-1,-1 1 1,0 0 0,1 0-1,-1 0 1,1 0-1,-1 0 1,0 0-1,3 1 1,-3 0-15,1 0 0,-1-1 0,0 1 0,0 0 0,0 0 0,0 0 1,0 0-1,0 0 0,-1 0 0,1 1 0,0-1 0,0 0 0,-1 0 0,1 1 0,-1-1 0,1 0 1,0 3-1,1 8-3,0 0 1,-1 0-1,-1 0 1,0 13 0,0-15 77,0 22-9,-1 0 0,-11 58 0,9-75-98,-1-1 1,-1 1 0,0-1 0,-1 0-1,0 0 1,-2 0 0,-16 24 0,24-37 28,-1-1 1,1 1 0,0-1 0,0 1-1,0-1 1,-1 0 0,1 1 0,0-1-1,0 1 1,-1-1 0,1 0-1,0 1 1,-1-1 0,1 0 0,-1 1-1,1-1 1,0 0 0,-1 0 0,1 1-1,-1-1 1,1 0 0,-1 0 0,1 0-1,0 0 1,-1 1 0,1-1-1,-1 0 1,1 0 0,-1 0 0,1 0-1,-1 0 1,0 0 0,-3-16 112,8-26-54,-1 28-73,2 1 0,0-1-1,0 1 1,1 0 0,1 0-1,0 1 1,1-1 0,0 2-1,20-22 1,-7 10-19,2 1 1,0 1-1,40-27 0,-57 43-12,1 0 0,0 1 1,0 0-1,0 0 0,0 0 0,1 1 0,-1 0 1,1 0-1,0 1 0,0 0 0,8-1 1,-16 4-195,0 0 1,0 1-1,1-1 1,-1 0 0,0 0-1,0 0 1,-1 1-1,1-1 1,0 0-1,0 0 1,0 0 0,-1 1-1,1-1 1,-1 0-1,1 0 1,-2 2 0,-24 26-3564</inkml:trace>
</inkml:ink>
</file>

<file path=ppt/ink/ink1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8:08.15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1 849 7796,'0'0'1285,"15"-22"-1087,99-135-67,-68 95 98,62-113-1,-86 134 290,-3-2-1,-1 0 0,-2 0 0,10-49 1,-22 69-62,0 0 1,-2 0 0,-1 0 0,-3-39-1,2 61-430,0 0-1,0 0 0,-1 0 0,1 1 1,-1-1-1,1 0 0,-1 0 1,1 0-1,-1 1 0,1-1 0,-1 0 1,0 0-1,1 1 0,-1-1 0,0 1 1,0-1-1,1 0 0,-1 1 0,0 0 1,0-1-1,0 1 0,0-1 0,0 1 1,1 0-1,-1 0 0,0-1 0,0 1 1,0 0-1,0 0 0,0 0 1,0 0-1,0 0 0,0 0 0,0 1 1,0-1-1,0 0 0,-1 1 0,-2-1 1,0 1 0,1 0-1,-1 0 1,0 0 0,1 0-1,-1 1 1,1 0 0,-1-1-1,-4 4 1,-1 4-23,1 0-1,0 0 1,0 1 0,1 0-1,0 0 1,1 1 0,0-1-1,-6 16 1,-31 97 72,34-87-53,1 1 0,1-1 0,3 1 0,1 1 0,1-1 0,5 43 0,-3-75-21,0 1 0,1-1-1,0 1 1,0-1-1,0 1 1,1-1-1,-1 1 1,1-1-1,1 0 1,-1 0-1,1 0 1,0 0 0,0-1-1,0 1 1,1-1-1,-1 0 1,1 0-1,0 0 1,1 0-1,-1-1 1,0 1 0,1-1-1,0 0 1,0-1-1,0 1 1,0-1-1,0 0 1,0 0-1,1-1 1,-1 1-1,1-1 1,-1 0 0,10 0-1,-4 0-11,-1 0 0,1 0 0,0-1-1,0 0 1,0-1 0,0-1 0,0 1 0,-1-2 0,1 1-1,-1-2 1,1 1 0,-1-1 0,0-1 0,-1 0 0,17-11-1,-14 7 11,0-1 1,0 0-1,-1-1 0,-1 0 0,0-1 0,10-15 0,-15 19 10,0-1 0,-1 0-1,0 0 1,-1 0 0,0 0 0,0 0-1,-1-1 1,0 0 0,0 1 0,-1-1-1,0-11 1,-2 40-25,0-11 8,1 0 0,0 0 0,1-1 0,2 16-1,-3-21 9,1 0 0,0 0-1,0 1 1,0-1-1,0 0 1,0 0-1,0-1 1,0 1-1,1 0 1,-1 0-1,1-1 1,-1 1 0,1 0-1,0-1 1,0 0-1,-1 1 1,1-1-1,0 0 1,0 0-1,0 0 1,4 1-1,1 1 11,1-1-1,-1 0 0,1-1 0,-1 0 1,1 0-1,0 0 0,-1-1 0,1 0 0,0-1 1,-1 1-1,14-4 0,-10 0 0,-1 1 1,1-2-1,-1 1 0,0-1 0,0-1 0,0 0 0,10-9 0,3-4-1,23-17 16,-43 34-25,0 0 0,0 0-1,1 0 1,-1 0-1,1 0 1,0 1-1,-1 0 1,1 0-1,0 0 1,7-1-1,-11 2-3,1 0-1,0 0 0,-1 1 1,1-1-1,0 0 0,-1 0 1,1 1-1,0-1 0,-1 0 1,1 1-1,-1-1 0,1 1 1,0-1-1,-1 1 0,1-1 1,-1 1-1,0-1 1,1 1-1,-1 0 0,1-1 1,-1 1-1,0-1 0,1 1 1,-1 0-1,0-1 0,0 1 1,0 0-1,1 0 0,-1-1 1,0 1-1,0 1 0,1 27 6,-1-24 0,0 14 30,0 11-1,0-1-1,-2 1 1,-1-1 0,-9 40-1,8-56-59,-4 23-404,17-39-646,11-14 963,0-1 0,-2-1 0,0 0 0,-1-2 0,20-31 0,-10 14 60,7-11 106,-20 29 74,0 0-1,1 0 1,25-23-1,-40 43-96,1 0-1,-1 0 1,0 0 0,0 0 0,0 0-1,0 0 1,1 0 0,-1 0-1,0 0 1,0 0 0,0 0 0,0 0-1,1 0 1,-1 0 0,0 0-1,0 0 1,0 1 0,0-1-1,0 0 1,1 0 0,-1 0 0,0 0-1,0 0 1,0 1 0,0-1-1,0 0 1,0 0 0,0 0 0,0 0-1,0 0 1,0 1 0,1-1-1,-1 0 1,0 0 0,0 0 0,0 1-1,0-1 1,0 0 0,0 0-1,0 0 1,0 0 0,0 1 0,-1-1-1,1 0 1,0 0 0,0 0-1,0 0 1,0 1 0,0 13-47,0-13 90,-1 38 345,0-18-337,0 1 0,2-1-1,0 1 1,5 21 0,-6-39-72,1 0 0,0 0 1,0 0-1,0 0 0,1 0 1,0 0-1,0 0 0,0 0 1,0 0-1,0-1 1,1 1-1,-1-1 0,1 0 1,0 0-1,0 0 0,0 0 1,1 0-1,-1-1 0,1 1 1,-1-1-1,1 0 1,0 0-1,0 0 0,0-1 1,0 1-1,4 0 0,4 0 11,1-1 0,-1 0 0,1 0 0,-1-1 0,0-1 0,1 0 0,-1-1 0,0 0 0,0-1 0,0-1 0,0 1 0,0-2 0,-1 0 0,21-11 0,-12 3-55,0-1 0,-1-1 0,-1 0 0,0-1-1,-1-1 1,27-34 0,-37 41 35,-1 1 1,0-1-1,0 0 0,-1-1 0,0 0 1,-1 1-1,0-1 0,-1-1 0,0 1 1,-1 0-1,0-1 0,-1 1 0,0-21 1,-1 30 3,0 1 0,-1-1 0,1 1 1,0-1-1,-1 1 0,1-1 0,-1 1 0,0 0 1,1-1-1,-1 1 0,0 0 0,0-1 1,0 1-1,0 0 0,0 0 0,0 0 1,0 0-1,0 0 0,-1 0 0,1 0 0,0 0 1,0 0-1,-1 1 0,1-1 0,-1 0 1,1 1-1,-1-1 0,1 1 0,-1 0 1,1-1-1,-1 1 0,1 0 0,-2 0 1,-3-1-2,0 1 0,1 0 1,-1 0-1,0 0 1,1 1-1,-1 0 1,0 0-1,-7 3 1,3 1 19,1 1 1,0 0 0,1 0-1,-1 1 1,1 0 0,0 1-1,1-1 1,0 2 0,0-1-1,1 1 1,0 0 0,-5 11-1,6-11 4,0 1-1,2 0 0,-1 0 1,-3 17-1,6-21-14,0-1 0,0 1-1,0-1 1,1 1 0,0-1 0,0 1 0,0-1-1,1 1 1,0-1 0,2 9 0,-2-13-13,1 1 1,-1 0 0,1-1 0,-1 1-1,1-1 1,-1 0 0,1 1-1,0-1 1,-1 0 0,1 0-1,0 0 1,0 0 0,0-1-1,0 1 1,0 0 0,0-1 0,0 1-1,0-1 1,0 0 0,0 0-1,4 0 1,46-2-580,-50 2 433,-1 0-1,0-1 0,0 1 1,0 0-1,0-1 1,0 1-1,1 0 1,-1-1-1,0 1 1,0-1-1,0 0 1,0 1-1,0-1 1,0 0-1,-1 0 0,1 0 1,0 1-1,0-1 1,0 0-1,-1 0 1,1 0-1,-1 0 1,1 0-1,-1 0 1,1 0-1,-1-1 1,1 1-1,-1 0 0,0 0 1,0 0-1,1 0 1,-1-1-1,0 0 1,1-25-8287</inkml:trace>
</inkml:ink>
</file>

<file path=ppt/ink/ink1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8:08.5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14391,'0'0'208</inkml:trace>
</inkml:ink>
</file>

<file path=ppt/ink/ink1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8:09.1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8324,'0'0'3305,"0"22"-2998,0 75-123,0-89-156,0 0-1,1 0 1,0 0-1,0 0 1,0-1-1,1 1 1,1 0 0,-1-1-1,1 1 1,0-1-1,1 0 1,-1 0-1,2 0 1,-1 0-1,1-1 1,9 11-1,-10-14-13,0 1 0,1-1-1,-1 0 1,1 0 0,0 0-1,0-1 1,0 0-1,0 0 1,0 0 0,0 0-1,0-1 1,1 0 0,-1 0-1,1-1 1,-1 1 0,1-1-1,-1 0 1,0 0-1,1-1 1,-1 0 0,1 0-1,8-3 1,-8 1 3,0 1 0,0-2 0,0 1 0,0-1 0,-1 0 0,0 0 0,0 0 0,0-1 0,0 0 0,0 0 0,-1 0 0,0-1 0,5-7 0,2-6 21,0-1 0,14-35 0,-16 18 138,-8 32 1918,-4 75-1934,2 1-1,3-1 1,15 89-1,-6-92-75,3 128 0,-14-191-77,0 0-1,0 1 1,0-1 0,-1 0 0,0 1-1,0-1 1,0 0 0,0 0-1,-1 0 1,0 0 0,0 0-1,0 0 1,0 0 0,-4 5-1,2-5 5,0 0 0,-1 0 0,0 0-1,0 0 1,0-1 0,0 0 0,0 0 0,-1 0-1,-8 3 1,0-1-8,-1 0 1,0 0-1,0-1 0,0-1 0,0-1 0,0 0 0,-1-1 0,1 0 1,-1-2-1,-23-2 0,37 2-55,0 0 0,-1 0 0,1 0 0,0 0 0,0 0 0,0-1 0,0 1 1,0-1-1,0 1 0,0-1 0,0 0 0,1 0 0,-1 1 0,0-1 0,1-1 0,0 1 0,-1 0 0,1 0 0,0 0 0,0-1 1,0 1-1,1 0 0,-1-1 0,0 1 0,1-6 0,-2-7-938,0-1-1,1 1 1,2-19 0,0 12-1046,-1-48-4741</inkml:trace>
</inkml:ink>
</file>

<file path=ppt/ink/ink1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8:09.56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114 45 7475,'0'0'2151,"-14"13"-1919,-43 46 136,52-54-254,1 0-1,1 1 1,-1-1 0,1 1 0,0 0-1,0 0 1,1 0 0,-1 0-1,1 0 1,1 1 0,-1-1 0,0 10-1,-2 5 76,4-19-181,-1 0 0,1 0 0,0 0 0,-1 0 0,1 0 0,0 0 0,0 0 0,1 0 0,-1 0 0,1 4 0,-1-6-3,0 1 0,1-1 1,-1 1-1,0-1 0,1 1 1,-1-1-1,0 1 0,1-1 1,-1 1-1,1-1 0,-1 1 0,0-1 1,1 0-1,-1 1 0,1-1 1,-1 0-1,1 1 0,0-1 1,-1 0-1,1 0 0,-1 1 1,1-1-1,1 0 0,1 0 11,0 0 0,0-1-1,0 1 1,0-1 0,0 0-1,-1 1 1,1-1 0,0-1 0,0 1-1,0 0 1,-1-1 0,1 1 0,2-3-1,11-8-1,-1 0-1,-1-1 0,0 0 1,-1-1-1,-1 0 1,13-18-1,56-101 208,-81 133-209,0 0 0,0 0 1,0 0-1,-1 1 0,1-1 0,0 0 0,0 0 0,0 0 0,0 0 0,0 0 1,0 1-1,0-1 0,1 0 0,-1 0 0,0 0 0,0 0 0,0 0 0,0 1 1,0-1-1,0 0 0,0 0 0,0 0 0,0 0 0,0 0 0,0 0 0,0 0 1,0 1-1,1-1 0,-1 0 0,0 0 0,0 0 0,0 0 0,0 0 0,0 0 1,0 0-1,1 0 0,-1 0 0,0 0 0,0 0 0,0 0 0,0 0 0,0 0 1,1 0-1,-1 0 0,0 0 0,0 0 0,0 0 0,0 0 0,0 0 0,1 0 1,-1 0-1,0 0 0,0 0 0,0 0 0,0 0 0,0 0 0,0 0 0,1 0 1,-1 0-1,0 0 0,0 0 0,0-1 0,3 28 438,-2 36 9,-1-59-419,0 22-325,-1-9 471,1 0 0,1 0 0,3 19 0,-3-31-537,0 0 0,1-1-1,-1 1 1,1-1-1,0 1 1,0-1 0,0 0-1,0 0 1,1 0 0,0 0-1,0 0 1,0-1 0,0 1-1,1-1 1,6 6 0,10 2-7338</inkml:trace>
</inkml:ink>
</file>

<file path=ppt/ink/ink1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8:09.98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26 7043,'0'0'3922,"70"-8"-3570,-33 3-64,2-3-160,-2 6-64,-6-1-64,-9 3-192,-5 0-2241</inkml:trace>
</inkml:ink>
</file>

<file path=ppt/ink/ink1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8:10.34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46 6627,'0'0'3458,"178"5"-3442,-114-20-16,1 0-1281,3-6-2721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38:16.29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1 162 6019,'169'-84'1782,"-166"82"-1674,1 0 1,-1 0-1,0 0 0,0 0 1,0-1-1,0 1 0,0-1 1,-1 0-1,5-5 0,-7 8-45,1-1 0,-1 0 0,0 0 0,1 0 0,-1 0 0,0 0 0,0 0 0,0 0 0,0 0 0,0 0 0,0 0 0,0 0 0,0 0 0,0 0 0,0 0 0,0 0 0,-1-1 0,-1-6 505,4-14 1185,2 44-1134,2 13-494,35 180 410,17 66-2844,-42-235-916,-2-15-2586</inkml:trace>
</inkml:ink>
</file>

<file path=ppt/ink/ink1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8:10.72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35 1 10613,'0'0'4039,"-2"6"-3954,-3 8 66,0 1 0,2 0-1,0 1 1,-2 27 0,3 74 546,2-54-512,-9 240-196,9-303-141,0-2 56,0-22 68,1 1 0,0-1-1,2 0 1,1 0 0,8-27 0,-10 45 24,-1 0 0,1 1 0,1-1 0,-1 0 0,1 1 0,0 0 0,0 0 0,1 0 0,-1 0 0,1 0 0,0 1 0,0 0 0,1 0 0,-1 0 0,1 0 0,0 1 0,0-1 0,0 1 0,1 1 0,-1-1 0,1 1 0,-1 0 0,1 0 0,0 0 0,0 1 0,10-1 0,-7 1-3,0 1 1,0 0 0,0 0 0,0 1 0,0 1 0,0-1-1,0 1 1,0 1 0,-1 0 0,1 0 0,14 8-1,-19-8 4,0-1 0,0 1 0,0 0 0,0 0 0,0 1 0,-1-1 0,1 1 0,-1 0 0,0 0 0,0 0 0,-1 0 0,1 1 0,-1-1 0,0 1 0,0-1 0,0 1 0,-1 0 0,1 0 0,-1 0 0,0-1 0,-1 1 0,1 10 0,-1-12-11,0 1 1,0 0 0,0-1 0,-1 1 0,1 0 0,-1-1 0,0 1 0,0-1 0,0 1 0,-1-1 0,1 0 0,-1 1 0,-3 5 0,0-4-8,0 0 1,-1 0 0,1-1-1,-1 0 1,0 0-1,-9 5 1,-1 0 16,-1 0 0,0-2 0,0 1 0,-1-2-1,1-1 1,-1 0 0,-1-1 0,1-1 0,0 0 0,-21-1 0,38-2-51,0 0 1,0 0-1,1 0 0,-1 0 1,0 0-1,0-1 1,1 1-1,-1 0 0,0 0 1,0-1-1,1 1 1,-1 0-1,0-1 1,1 1-1,-1-1 0,1 1 1,-1-1-1,0 1 1,1-1-1,-1 1 1,1-1-1,-1 1 0,1-1 1,0 0-1,-1 1 1,1-1-1,0 0 0,-1 1 1,1-1-1,0 0 1,0 0-1,0 1 1,-1-1-1,1 0 0,0 0 1,0 1-1,0-1 1,0 0-1,0 0 1,1 1-1,-1-1 0,0 0 1,0 0-1,0 1 1,1-1-1,-1 0 0,0 0 1,1 1-1,-1-1 1,1 0-1,1-4-450,0 1 0,0 0-1,0-1 1,0 1 0,1 1-1,0-1 1,0 0 0,3-3-1,36-24-4299</inkml:trace>
</inkml:ink>
</file>

<file path=ppt/ink/ink1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8:11.08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155 0 5859,'0'0'7667,"-20"18"-7491,-62 57-96,77-69-69,-1 1 0,1-1 0,0 1 0,1 0-1,0 0 1,0 0 0,0 1 0,1-1 0,0 1-1,1 0 1,0 0 0,0 0 0,0 0 0,1 0-1,1 0 1,-1 0 0,1 1 0,0-1 0,3 14-1,-3-21-8,0 0-1,1 0 1,-1-1-1,0 1 0,0 0 1,1 0-1,-1 0 1,1 0-1,-1 0 0,1-1 1,-1 1-1,1 0 1,-1 0-1,1-1 0,0 1 1,-1 0-1,1-1 1,0 1-1,-1-1 0,1 1 1,0-1-1,0 1 1,0-1-1,1 1 0,30 4 118,-25-5-92,0-1 1,0 0-1,0 0 0,1 0 0,-1-1 0,13-5 1,-6-1-37,0-2 1,0 0-1,-1 0 1,-1-2-1,0 1 1,0-2 0,-1 1-1,0-1 1,-2-1-1,1 0 1,-2-1 0,14-29-1,-21 42 3,0-1 0,1 0 0,-2 0 0,1 0 0,0 0 0,-1 0 0,1 0 0,-1 1 0,0-1 0,0 0 0,0 0 1,0 0-1,-2-6 0,1 8-26,0-1 1,0 1 0,0 0-1,0-1 1,0 1 0,-1 0-1,1 0 1,0 0 0,-1 0-1,1 0 1,-1 0 0,1 1-1,-1-1 1,0 0-1,1 1 1,-1-1 0,1 1-1,-1 0 1,0-1 0,0 1-1,1 0 1,-1 0 0,0 0-1,-2 0 1,-73 0-6812,59 0 1280</inkml:trace>
</inkml:ink>
</file>

<file path=ppt/ink/ink1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8:11.41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79 11349,'0'0'1649,"177"-2"-1569,-121-11-48,-2-2-16,-6 0 0,-9 2-16,-5 3 0,-12 2-944,-10 6-1393</inkml:trace>
</inkml:ink>
</file>

<file path=ppt/ink/ink1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8:11.75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31 0 1457,'0'0'11445,"-31"112"-11157,42-62 224,6 4-304,-5-4 64,-1 1-95,-3 2-97,4-2-80,-1-11-16,3-9-929,3-19-1920,5-12-1441</inkml:trace>
</inkml:ink>
</file>

<file path=ppt/ink/ink1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8:12.10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12486,'0'0'547,"4"29"-16,1 11-421,14 127 44,-17 87 3,-2-240-157,0 1 1,-2 0-1,1 0 0,-2 0 1,0-1-1,-1 0 0,0 1 0,-9 16 1,13-30-73,0-6-17,1 0 73,0 0 0,1 0 0,-1 0 0,1 1-1,0-1 1,0 1 0,0-1 0,0 1 0,1 0-1,0 0 1,0 0 0,0 0 0,0 0 0,1 1-1,-1-1 1,5-2 0,3-3-19,1 0 0,0 0 0,1 2 0,20-11 0,-15 12 24,0 1 0,0 0 1,0 2-1,0 0 0,0 1 1,1 0-1,-1 2 0,1 0 1,24 4-1,-41-4 9,-1 1 0,1-1 0,-1 1-1,1-1 1,-1 1 0,1 0 0,-1 0 0,1-1 0,-1 1 0,1 0-1,-1 1 1,0-1 0,0 0 0,1 0 0,-1 0 0,0 1-1,0-1 1,0 0 0,0 1 0,-1-1 0,1 1 0,0 0 0,-1-1-1,1 1 1,-1-1 0,1 1 0,-1 0 0,0 1 0,1 0 1,-1 0 0,1 0 0,-1 0 0,0 0 0,0 0 0,0 0 0,-1 0 0,1 0 0,-1 0 0,0 0 0,1 0 0,-1 0 0,-1 0 1,1 0-1,-3 4 0,-2 0 6,-1-1-1,1 0 1,-1-1 0,-1 1 0,1-1 0,-1-1-1,1 1 1,-12 3 0,-69 26 88,71-27-75,0-2 1,0 0 0,0-1-1,-1-1 1,-27 2 0,44-5-71,1-1-1,-1 1 1,0 0 0,1 0 0,-1 0 0,1 0 0,-1-1-1,1 1 1,-1 0 0,1-1 0,-1 1 0,1 0 0,-1-1-1,1 1 1,-1-1 0,1 1 0,-1 0 0,1-1 0,0 1-1,-1-1 1,1 1 0,0-1 0,0 0 0,-1 1 0,1-1-1,0 1 1,0-1 0,0 1 0,0-1 0,-1 0 0,1 1-1,0-1 1,0 1 0,0-1 0,0 0 0,1 1 0,-1-1-1,0 1 1,0-1 0,0 0 0,0 1 0,1-1 0,-1 1-1,0-1 1,0 1 0,1-1 0,-1 0 0,2-3-551,-1 1 1,1-1 0,-1 0-1,1 1 1,0 0 0,5-7-1,23-15-4644</inkml:trace>
</inkml:ink>
</file>

<file path=ppt/ink/ink1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8:12.4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 0 7587,'0'0'6547,"0"157"-6258,0-106-17,-3-5-32,-9-3 0,7-5-112,2-8-64,3-10-16,0-7-48,0-8-144,23-5-9220</inkml:trace>
</inkml:ink>
</file>

<file path=ppt/ink/ink1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8:12.85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1 247 8324,'0'0'5373,"30"-20"-5160,97-60-154,-121 76-50,-1 0 0,1 1 0,0-1 0,1 1 0,-1 1 0,1 0 0,-1-1 0,1 2 0,0-1 0,-1 1 0,1 0 0,0 1 0,0-1 0,11 2 0,2 0 115,-18-1-103,0 0 0,0 1 1,0-1-1,0 1 0,0-1 0,0 1 0,0 0 1,0 0-1,0-1 0,0 1 0,-1 1 1,1-1-1,0 0 0,-1 0 0,1 1 0,-1-1 1,0 1-1,1-1 0,-1 1 0,0-1 1,0 1-1,0 0 0,0 0 0,0-1 0,0 1 1,0 0-1,-1 0 0,1 0 0,-1 0 1,0 0-1,1 0 0,-1 0 0,0 0 0,0 3 1,1 5 27,-1 0 1,0 0 0,-1-1 0,0 1 0,-1 0-1,-2 11 1,0-10-16,0 0-1,-1 0 1,0 0 0,-1 0 0,0-1-1,-1 0 1,-10 13 0,-64 62 63,8-10-80,150-147-35,-26 11-649,-3-2 0,73-128 1,-49 72 1553,-71 126-16,-7 12-912,-39 74 259,28-63-185,-18 49 1,29-64-1,1 0-1,1 1 0,0-1 1,1 1-1,1 0 0,1-1 1,0 29-1,1-43-26,0 0 0,0-1 0,1 1 0,-1 0 1,0-1-1,1 1 0,-1 0 0,0-1 0,1 1 0,-1 0 0,1-1 0,-1 1 0,1-1 1,-1 1-1,1-1 0,-1 1 0,1-1 0,0 1 0,-1-1 0,1 0 0,0 1 0,-1-1 1,1 0-1,0 1 0,-1-1 0,1 0 0,0 0 0,0 0 0,-1 0 0,2 0 0,30 1 106,-19-2-29,-3 0-59,0 0-1,0-1 1,0 0-1,0 0 1,0-1 0,-1 0-1,1-1 1,-1 0-1,13-8 1,12-9-129,33-27-1,-38 27-244,-18 12-1042</inkml:trace>
</inkml:ink>
</file>

<file path=ppt/ink/ink1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8:20.02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791 980 1393,'0'0'4386,"-1"26"-1790,-2-22-2567,0 0 1,0-1 0,0 1 0,-1 0 0,1-1 0,-1 0 0,0 0 0,-8 5-1,-8 7-12,-24 23 10,3 2-1,1 1 1,1 2 0,3 2-1,2 1 1,1 2 0,-28 58-1,-123 307 53,148-313-64,5 2 0,-22 131-1,-34 638 903,75 4-643,12-823-291,4 44 41,3-1 0,5 0 0,4 0-1,4-1 1,34 95 0,193 441 142,-201-523-160,23 49 2,6-3 0,7-4 0,153 211 0,-169-273 12,4-2 0,3-4 0,84 72 0,27-11-13,-151-121 0,1-1 0,0-2 0,73 27 0,31-3 80,193 33 1,147-3-40,-458-70-45,393 30 75,2-28 11,-320-4-77,440-34 107,-5-41-77,-261 34-19,801-163 25,-99 34 0,-679 130-48,338-63 14,-54-67-38,-406 115 21,356-135 12,-390 131-11,226-136 0,-240 111-37,-4-4 0,158-154 0,-224 191 41,-2-2-1,-2-2 1,-3-2 0,-2-2 0,39-71-1,-21 19-10,190-370 21,-193 349-15,-7-2 0,49-198 0,12-291-7,-89 56 183,-23 545-172,-2-52 0,-4 1-1,-17-88 1,-50-141 5,-59-98 68,95 309 61,-4 2-1,-67-107 0,42 96-10,-4 2 0,-5 4 0,-4 4 0,-135-122-1,163 170-91,-3 2 0,-115-65-1,-131-39 8,-330-95 41,545 214-88,-2 4 1,-1 3-1,-166-12 1,-274 23-37,315 9 38,-30 3 0,0 11 1,-276 54 0,250-23-77,-231 45-212,319-56-59,-112 25 295,-221 41 81,228-50 2,-47-8-22,134-22-4,-345 46-25,279-40 38,-30 3 2,-65 14-8,-126 18-6,-40-1-6,228-57 244,205-5-198,-74-10 16,159 11-55,1 1 1,-1 1 0,0-1-1,1 1 1,-1 1-1,1-1 1,0 1-1,0 1 1,0-1-1,-9 9 1,-3 1 0,12-8-4,-1 0 1,1 1 0,0 0-1,1 0 1,-1 1 0,-5 9 0,6-10 7,-27 16 109,12-14-5,20-9-109,-1 1 1,1-1-1,-1 0 1,1 0-1,0 1 1,-1-1-1,1 1 1,0-1 0,0 1-1,-1 0 1,1 0-1,0-1 1,0 1-1,0 0 1,0 0-1,0 0 1,0 0-1,0 0 1,0 0-1,0 0 1,1 1-1,-1-1 1,-1 2-1,-2 7 0,-11 30-1163,10-9-2562,4-11-966</inkml:trace>
</inkml:ink>
</file>

<file path=ppt/ink/ink1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8:21.92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451 87 1889,'0'0'6064,"-6"0"-5616,2 0-559,-2 1 537,0 0-1,0-1 1,0 1 0,-1-2-1,1 1 1,-12-3-1,18 3-391,-1-1-1,0 1 1,1-1 0,-1 0-1,0 1 1,1-1 0,-1 0-1,1 1 1,-1-1 0,1 0-1,0 0 1,-1 0-1,1 1 1,0-1 0,-1 0-1,1 0 1,0 0 0,0 0-1,0 0 1,0 0 0,0 0-1,0 0 1,0 1 0,0-1-1,0 0 1,0 0-1,0 0 1,1 0 0,-1 0-1,0 0 1,1-1 0,0 0 47,0-1 0,0 1 0,0 0 1,0-1-1,0 1 0,0 0 0,1 0 1,-1 0-1,4-3 0,5-1-82,0 2-1,0-1 1,0 1 0,1 1-1,-1 0 1,1 0 0,0 1-1,0 1 1,0-1 0,0 2-1,0 0 1,0 0 0,19 3-1,-27-2 3,-1 0-1,1 0 1,0 0-1,-1 0 0,1 1 1,-1-1-1,1 1 0,-1 0 1,0 0-1,0 0 1,1 0-1,-1 0 0,-1 0 1,1 0-1,0 0 1,0 1-1,-1-1 0,0 1 1,1 0-1,-1-1 1,0 1-1,0 0 0,0-1 1,-1 1-1,1 0 1,-1 0-1,1 0 0,-1 0 1,0 0-1,0 0 0,0-1 1,-1 1-1,1 0 1,-1 0-1,1 0 0,-1 0 1,0-1-1,0 1 1,0 0-1,-3 3 0,-6 5 22,0 0 1,-1 0-1,0-2 0,-18 13 0,-3 3-5,-30 27 3209,72-53-3125,44-13-78,-40 10-22,0 0-1,0 1 0,1 0 0,25-1 0,-39 4 1,7 0-9,0 0 1,1 0-1,-1 1 0,1 0 1,-1 0-1,9 3 0,-14-2 6,-1-1-1,0 0 1,1 0 0,-1 1-1,0-1 1,0 1-1,1 0 1,-1 0-1,-1 0 1,1 0-1,0 0 1,0 0-1,-1 0 1,1 1-1,-1-1 1,0 0-1,0 1 1,1-1 0,-2 1-1,1 0 1,0-1-1,0 1 1,-1 3-1,2 5 3,-1 0-1,-1 0 0,0 0 1,-1 0-1,0 0 1,0 0-1,-1 0 0,-1 0 1,0 0-1,0-1 1,-1 1-1,-1-1 0,1 0 1,-2 0-1,1-1 0,-1 0 1,-1 0-1,-8 9 1,-3 4-1,-2-2 0,-1 0 0,0-2 0,-1 0 0,-1-1 0,-26 14 0,28-20-5,-1 0 0,0-1 0,0-2 0,-1 0 0,0-1 0,-36 5 0,25-7-11,-1-2 0,0-1 0,-63-6 0,52-7 23,45 11-31,-1-1 0,1 1-1,-1-1 1,1 1 0,0-1-1,-1 0 1,1 0-1,0 0 1,-1 1 0,1-1-1,0 0 1,0-1-1,0 1 1,0 0 0,0 0-1,0 0 1,0-1 0,0 1-1,0 0 1,0-1-1,1 1 1,-1-1 0,0-2-1,1 3-188,0 0 161,0 1-1,0 0 0,0 0 0,0 0 0,0-1 1,0 1-1,0 0 0,0 0 0,0-1 1,0 1-1,0 0 0,1 0 0,-1 0 0,0-1 1,0 1-1,0 0 0,0 0 0,0 0 1,1 0-1,-1-1 0,0 1 0,0 0 1,0 0-1,1 0 0,-1 0 0,0 0 0,0 0 1,0-1-1,1 1 0,-1 0 0,0 0 1,0 0-1,1 0 0,-1 0 0,0 0 0,0 0 1,1 0-1,-1 0 0,0 0 0,0 0 1,0 0-1,1 0 0,-1 0 0,0 0 0,0 1 1,1-1-1,-1 0 0,0 0 0,0 0 1,33 0-2818,10 0-1512</inkml:trace>
</inkml:ink>
</file>

<file path=ppt/ink/ink1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8:22.48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209 36 6963,'0'0'5699,"-19"9"-5155,-57 30 158,72-37-635,1 0-1,-1 0 1,1 1 0,-1-1 0,1 1 0,0 0 0,0 0 0,1 0 0,-1 0 0,0 0-1,1 0 1,0 1 0,0-1 0,0 1 0,0 0 0,1 0 0,-1 0 0,1 0 0,0 0-1,0 0 1,0 0 0,1 0 0,-1 0 0,1 0 0,0 0 0,1 8 0,-1-8-43,1-3-19,-1 0 0,0 0 0,1 1 0,-1-1-1,1 0 1,-1 0 0,1 0 0,0 0 0,0 0 0,-1 0 0,1 0 0,0-1 0,0 1 0,0 0-1,0 0 1,0 0 0,0-1 0,0 1 0,0-1 0,0 1 0,0-1 0,0 1 0,0-1 0,1 0 0,-1 1-1,0-1 1,0 0 0,0 0 0,1 0 0,-1 0 0,0 0 0,2 0 0,3 0 17,0 0-1,0 0 1,0-1 0,0 1 0,-1-2 0,7 0 0,-5-1-15,-1-1 1,0 1 0,0-1-1,0 0 1,0 0 0,0-1-1,-1 1 1,0-1 0,0-1-1,0 1 1,-1-1 0,0 1-1,6-12 1,-6 10 2,0 0 0,0-1 1,-1 1-1,0-1 0,-1 0 0,1 0 0,-1 0 0,-1 0 1,0-1-1,0 1 0,-1-12 0,0 19-8,0 0 0,0 0 0,0 0 0,-1 0 1,1 0-1,-1 0 0,1 0 0,0 1 0,-1-1 0,1 0 0,-1 0 0,0 0 0,1 1 0,-1-1 0,0 0 1,1 1-1,-1-1 0,0 0 0,0 1 0,0-1 0,0 1 0,1-1 0,-1 1 0,0 0 0,0-1 0,0 1 0,0 0 1,0 0-1,-1-1 0,-33-1 84,27 2-56,-2 1-6,0 1 0,0 0 1,0 0-1,0 1 0,0 0 1,0 0-1,0 1 0,1 1 1,0 0-1,0 0 0,0 0 0,1 1 1,-1 1-1,1-1 0,1 1 1,0 1-1,0-1 0,-10 15 0,16-21-23,0-1 0,1 1 0,-1 0 0,1-1-1,-1 1 1,0 0 0,1 0 0,-1 0-1,1 0 1,0 0 0,-1-1 0,1 1-1,0 0 1,0 0 0,-1 0 0,1 0 0,0 0-1,0 0 1,0 0 0,0 0 0,0 0-1,0 0 1,0 0 0,1 0 0,-1 1-1,1-1 3,0 0-1,0-1 0,0 1 1,0 0-1,0-1 0,0 1 1,0-1-1,0 1 0,0-1 1,0 1-1,0-1 0,0 0 1,0 1-1,0-1 0,0 0 1,1 0-1,1 0 0,7 0 20,0 0 0,0-1 0,17-4 0,-8-1-243,-1 0 0,0-2 0,0 0 0,0-1 0,30-21 0,-45 28-267,-1 1 0,0-1 0,0 1 0,0-1 0,0 0 0,0 1 0,-1-1 0,1 0 0,-1 0 0,1-1 0,1-3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38:16.90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1 484 5475,'0'0'6872,"17"-10"-6805,-17 10-67,14-8 5,0 0 1,0 1 0,1 0-1,0 1 1,0 1-1,1 1 1,-1 0 0,25-3-1,31 1-222,-1-4-1,-1-2 0,0-3 1,108-39-1,-174 50 1169,-13 3-643,-16 5-257,13 1-46,1 1 1,-1 1-1,1 0 1,1 1-1,-1 0 1,1 0-1,1 2 1,-1-1-1,2 1 1,-1 1-1,1-1 1,1 2-1,0-1 1,1 1-1,-12 25 1,16-30-6,1 1 0,1-1 0,-1 1 0,1 0 0,1 0 0,-1-1 0,1 9 0,0-14 0,1-1 1,0 0 0,-1 0 0,1 0 0,0 0 0,-1 0 0,1-1 0,0 1 0,0 0 0,0 0 0,0 0 0,0-1 0,0 1 0,0 0 0,0-1 0,0 1 0,0-1 0,0 1 0,0-1 0,0 0 0,0 1 0,0-1 0,1 0 0,-1 0 0,0 0 0,0 0 0,0 0 0,1 0 0,-1 0 0,2 0 0,42-3 60,-37 0-76,1 1 0,-1-1 0,0-1 0,0 1 1,-1-1-1,1-1 0,-1 1 0,0-1 0,0-1 1,0 1-1,10-12 0,-4 2-22,0 0 0,0-1 0,-1 0 0,9-19 0,-16 26 42,7-13 131,14-32 0,-27 83 58,2-15-188,-1 10-153,-1-13 186,1 0-1,0 0 1,1 0 0,0 0-1,0 0 1,5 13 0,-5-21-135,0 0 0,0-1 1,1 1-1,-1-1 0,1 1 1,-1-1-1,1 0 0,0 1 0,0-1 1,0 0-1,0 0 0,1 0 1,-1-1-1,0 1 0,1 0 1,-1-1-1,1 0 0,0 1 0,-1-1 1,1 0-1,0-1 0,0 1 1,0 0-1,0-1 0,-1 1 1,1-1-1,0 0 0,6-1 0,-5 2-90,-1-1 0,1-1 1,-1 1-1,1 0 0,-1-1 0,1 0 0,-1 0 0,1 0 0,-1 0 0,0-1 0,1 1 0,-1-1 0,5-3 0,-2-1-8,0 1-1,0-2 1,-1 1 0,9-13-1,-5 5 245,0-1-1,-2 0 1,1 0-1,-2-1 1,0 1-1,-1-1 1,0-1-1,-2 1 1,4-26-1,-3-13 1752,-5-86 0,0 121-1394,1 9 0,-1 0 1,0-1 0,0 1-1,-7-20 1,8 31-389,0 0 0,0 0-1,0 0 1,0 0 0,0 0 0,0 0-1,0 1 1,0-1 0,0 0 0,0 0-1,0 0 1,0 0 0,0 0 0,0 0-1,0 1 1,0-1 0,0 0 0,-1 0-1,1 0 1,0 0 0,0 0 0,0 0-1,0 0 1,0 0 0,0 0 0,0 1-1,-1-1 1,1 0 0,0 0 0,0 0-1,0 0 1,0 0 0,0 0 0,0 0-1,-1 0 1,1 0 0,0 0 0,0 0-1,0 0 1,0 0 0,0 0 0,0 0-1,-1 0 1,1 0 0,0 0 0,0 0-1,0 0 1,0 0 0,0-1 0,0 1 0,-1 0-1,1 0 1,0 0 0,0 0 0,0 0-1,0 0 1,0 0 0,0 0 0,0 0-1,0-1 1,0 1 0,-1 0 0,1 0-1,0 0 1,0 0 0,0 0 0,0-1-1,-4 16 37,1 0 0,1 0 0,0 0-1,0 0 1,2 0 0,2 27 0,-2-5 20,0-20-71,0 34 86,8 60-1,-6-95-131,1-1-1,0 1 0,1-1 1,1 0-1,0-1 1,1 1-1,1-1 1,10 17-1,-14-28-207,-1 1-1,1-1 1,-1 0-1,1 0 1,0 0-1,0 0 1,0 0 0,1 0-1,-1-1 1,0 0-1,1 0 1,0 0-1,-1 0 1,1 0-1,5 1 1,22-1-5064</inkml:trace>
</inkml:ink>
</file>

<file path=ppt/ink/ink1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8:23.60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1042 80 1105,'0'0'3903,"-1"-9"-2940,1 4-540,-2-29 267,2 6 3986,-1 27-4578,1 1 0,-1 0 0,0-1 1,1 1-1,-1 0 0,0-1 0,0 1 0,1 0 0,-1 0 0,0 0 1,1 0-1,-1 0 0,0 0 0,0 0 0,1 0 0,-1 0 0,0 0 1,0 0-1,1 0 0,-1 0 0,0 1 0,0-1 0,1 0 0,-1 1 1,0-1-1,1 0 0,-2 2 0,-33 39 162,28-30-167,-1-1 0,-1 0 0,-11 10 0,0-4 40,-1-1-1,-1-1 1,0-1 0,0-1-1,-47 17 1,-129 31 321,138-44-263,-36 9-20,18-6-49,-88 35 1,161-51-125,1 0-1,0-1 0,0 1 1,0 1-1,0-1 1,0 0-1,0 1 0,1 0 1,0 0-1,-1 0 1,2 0-1,-1 1 1,-3 6-1,-5 11 14,-11 37 1,12-32 1,9-24-94,-8 19 137,1 0-1,-7 33 1,11-10-3439,-27-45-9613</inkml:trace>
</inkml:ink>
</file>

<file path=ppt/ink/ink1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8:23.97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 1 2369,'0'0'6547,"0"0"-6535,-1 0 1,1 0-1,0 0 0,0 0 1,0 0-1,-1 0 0,1 0 1,0 0-1,0 0 0,-1-1 0,1 1 1,0 0-1,0 0 0,0 0 1,-1 0-1,1 0 0,0 0 1,0 0-1,-1 1 0,1-1 0,0 0 1,0 0-1,-1 0 0,1 0 1,0 0-1,0 0 0,0 0 1,-1 0-1,1 0 0,0 1 1,0-1-1,0 0 0,0 0 0,-1 0 1,1 0-1,0 1 0,0-1 1,0 0-1,0 0 0,0 0 1,0 1-1,0-1 0,0 0 1,-1 0-1,1 1 0,0-1 0,0 0 1,0 1-1,0 2 42,0 0-1,0 0 1,1 0-1,-1 0 1,1 0-1,-1 0 1,1 0-1,0 0 1,0 0-1,0 0 1,1 0 0,1 3-1,26 41 560,-16-27-468,12 32 244,-20-40-325,0-1 1,0 0 0,1 0-1,1 0 1,8 10-1,-13-20-50,-1 0 0,0 0 0,1 0 0,-1 0 0,0-1 0,1 1 0,-1 0 0,1-1 0,-1 1 0,1-1 0,-1 0 0,1 1-1,0-1 1,-1 0 0,1 0 0,0 0 0,-1 0 0,1 0 0,-1 0 0,1-1 0,-1 1 0,1 0 0,0-1 0,2-1 0,2 0 76,-1 0 1,1-1-1,-1 0 0,1 0 1,5-5-1,136-122 1015,-76 65-849,-64 59-225</inkml:trace>
</inkml:ink>
</file>

<file path=ppt/ink/ink1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8:25.88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186 149 2769,'0'0'7857,"0"-16"-7315,0-109 2214,-1 124-2745,1 0 0,-1 1 0,0-1 0,1 1 0,-1-1-1,0 0 1,0 1 0,0 0 0,1-1 0,-1 1 0,0-1 0,0 1 0,0 0 0,0 0 0,0-1 0,0 1 0,0 0 0,0 0 0,0 0 0,0 0 0,0 0 0,0 0 0,-1 1 0,-27 3-42,24 0 29,0 0 1,0 0-1,0 0 0,0 1 1,1 0-1,0 0 0,0 0 1,-6 11-1,-24 50-45,24-40 74,0 2-1,2 0 1,1 0-1,2 0 1,-4 40-1,5 146 453,7-181-447,1-1-1,1 0 1,2 0 0,19 52-1,10 46-186,-30-83-1324,-7-16-3306,-1-16-1205</inkml:trace>
</inkml:ink>
</file>

<file path=ppt/ink/ink1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8:26.21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0 129 7059,'0'0'1705,"27"-11"-1259,2-3-332,-10 4-56,0 1 1,1 1-1,0 1 0,0 1 1,1 0-1,33-3 0,74-10 26,104-10-26,-217 28-61,-15 1 7,1 0-1,-1 0 1,1 0 0,-1 1-1,0-1 1,1 0-1,-1 0 1,0 0 0,1 0-1,-1 1 1,0-1-1,1 0 1,-1 0 0,0 0-1,1 1 1,-1-1-1,0 0 1,0 1 0,1-1-1,-1 0 1,0 1-1,0-1 1,1 0-1,-1 1 1,0-1 0,0 0-1,0 1 1,0-1-1,0 1 1,0-1 0,0 0-1,0 1 1,0-1-1,0 1 1,0-1 0,0 0-1,0 1 1,0-1-1,0 1 1,0-1 0,0 0-1,0 1 1,-1 0-1,1 1 82,0 195 1839,0-196-1978,0 0 1,-1 0 0,1 0 0,0-1 0,0 1-1,0 0 1,0 0 0,0 0 0,0 0 0,1 0-1,-1-1 1,0 1 0,0 0 0,0 0 0,1 0-1,-1-1 1,1 1 0,-1 0 0,0 0 0,1-1 0,-1 1-1,1 0 1,0-1 0,-1 1 0,1-1 0,-1 1-1,1 0 1,0-1 0,-1 1 0,1-1 0,1 1-1,10 0-3526</inkml:trace>
</inkml:ink>
</file>

<file path=ppt/ink/ink1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8:26.56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4114,'0'0'80</inkml:trace>
</inkml:ink>
</file>

<file path=ppt/ink/ink1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8:26.92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1 246 6403,'0'0'4695,"8"-22"-4510,31-68-116,-36 84-34,1 0-1,0 0 1,0 1 0,0-1-1,0 1 1,1 0 0,0 0-1,0 0 1,1 1 0,-1 0-1,1 0 1,0 0 0,0 1-1,0 0 1,1 0 0,-1 0-1,1 1 1,12-3 0,-18 4-18,0 1 0,0 0 1,0 0-1,1-1 0,-1 1 0,0 0 0,0 0 1,0 0-1,0 0 0,0 1 0,1-1 1,-1 0-1,0 0 0,0 1 0,0-1 1,0 0-1,0 1 0,0-1 0,0 1 0,0 0 1,0-1-1,0 1 0,0 0 0,0 0 1,0-1-1,-1 1 0,1 0 0,0 0 1,-1 0-1,1 0 0,0 0 0,-1 0 0,1 0 1,-1 0-1,1 0 0,-1 0 0,0 0 1,1 2-1,0 5 29,0 0 0,-1 0-1,0 0 1,-1 15 0,0-1 83,0 5-96,0 1 0,-2 0 0,-1-1 0,-9 32 0,9-45-104,3-16-87,10-26-74,95-160 210,-100 181 22,5-7-4,1 0-1,0 1 1,12-13-1,-19 22 4,0 1 1,1 0-1,-1 0 0,1 0 1,0 0-1,0 0 0,0 1 0,0-1 1,0 1-1,0 0 0,0 1 1,1-1-1,-1 1 0,1-1 1,7 0-1,-11 2 0,0 0 0,-1 1 1,1-1-1,0 0 0,-1 0 1,1 0-1,0 1 0,-1-1 1,1 0-1,0 1 0,-1-1 1,1 0-1,-1 1 0,1-1 1,-1 1-1,1-1 0,-1 1 1,1-1-1,-1 1 0,1-1 1,-1 1-1,0 0 0,1-1 1,-1 1-1,0 0 0,1-1 1,-1 1-1,0 0 0,0-1 1,0 1-1,0 0 0,1 1 1,-1 28-8,0-20 16,0 168 75,0-174-226,0 0 0,0 0 0,1 0-1,-1 1 1,1-1 0,0 0 0,0 0 0,0 0 0,1 0-1,-1 0 1,1-1 0,0 1 0,0 0 0,1-1 0,-1 1-1,1-1 1,-1 0 0,1 0 0,0 0 0,0 0-1,1 0 1,-1-1 0,1 1 0,-1-1 0,1 0 0,5 2-1,29 4-4007</inkml:trace>
</inkml:ink>
</file>

<file path=ppt/ink/ink1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8:27.2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184 456 7139,'0'0'5926,"-26"9"-5868,-4 2-43,-46 23 0,73-32-14,-1 0 0,1 0 0,0 1 1,0 0-1,0-1 0,0 1 0,0 0 0,1 1 1,-1-1-1,1 0 0,0 1 0,0-1 1,0 1-1,0 0 0,-2 6 0,2-1 3,0 1-1,1-1 0,0 0 0,1 16 1,0-9-3,-1-8-1,1 0-4,-1 0 1,2 0-1,-1 0 1,3 15-1,-2-21 1,-1 0 0,1 0 0,0 0-1,-1-1 1,1 1 0,0 0 0,0 0 0,0-1-1,0 1 1,1-1 0,-1 1 0,0-1-1,1 0 1,-1 1 0,1-1 0,-1 0 0,1 0-1,-1 0 1,1 0 0,0 0 0,0-1 0,-1 1-1,1 0 1,0-1 0,3 1 0,-1 0-43,1 0 0,-1-1 0,1 1 1,-1-1-1,1 0 0,0 0 0,-1-1 1,1 0-1,-1 1 0,1-2 0,-1 1 1,1 0-1,-1-1 0,0 0 0,5-3 1,-3 2 16,0-1 0,-1-1 0,0 1-1,0-1 1,0 0 0,-1 0 0,0 0 0,0-1 0,5-8 0,0-4 22,0 0-1,-2-1 1,0 0-1,-1-1 1,-1 1-1,3-22 1,1-42 125,-3-1 0,-6-92 0,-1 80 53,1 82-151,1 10-12,-1-1-1,0 1 1,0 0 0,0-1 0,0 1 0,-1-1 0,0 1 0,0 0 0,0-1 0,0 1 0,-1 0 0,-3-8 0,2 12-68,3 7-198,0-6 226,0 0 1,0 4-606,0 0-1,0 1 1,0-1 0,1 0-1,0 1 1,0-1-1,4 9 1,15 19-5969</inkml:trace>
</inkml:ink>
</file>

<file path=ppt/ink/ink1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8:27.60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143 88 1585,'0'0'7921,"-19"16"-7529,-58 55 101,72-66-436,0 0 0,1 1-1,0 0 1,0 0 0,0 0-1,1 0 1,0 0-1,0 1 1,1 0 0,-1-1-1,1 1 1,1 0-1,0 0 1,0 0 0,0 0-1,1 0 1,-1 0 0,3 14-1,-2 0-22,0-20-31,0 1 0,0-1 0,1 1-1,-1-1 1,0 1 0,0-1 0,1 1-1,-1-1 1,1 1 0,-1-1 0,1 1 0,-1-1-1,1 0 1,0 1 0,0-1 0,0 0-1,0 0 1,0 1 0,0-1 0,0 0 0,0 0-1,0 0 1,0 0 0,3 1 0,0-1 4,-1 0 1,0 0 0,0 0-1,1 0 1,-1-1-1,1 1 1,-1-1 0,0 0-1,1 0 1,-1 0 0,4-1-1,2 0-7,-1-1-1,0 0 1,1 0 0,-1-1-1,0 0 1,0 0-1,0-1 1,12-8 0,-10 5-53,-1-1 0,0-1 0,-1 1 0,0-1 0,0-1 0,-1 1 0,0-2 0,-1 1 0,0-1 0,0 1 0,-1-1 0,-1-1 0,0 1 0,0-1 0,-2 0 0,1 0 0,-1 0 0,-1 0 0,0-20 1,0 17 62,-1 7 12,0 1 0,0-1 0,-1 1 1,1-1-1,-5-13 0,5 19-11,-1 0 0,0 0 0,0 0 0,0 0 0,0 1 0,-1-1 0,1 0 0,0 0 0,-1 1 0,1-1 0,-1 1 0,0-1 0,1 1 0,-1 0 0,0-1 0,0 1 0,0 0 0,0 0 0,0 1 0,0-1 0,0 0 0,0 1 0,0-1 0,-4 0 0,1 0 3,0 1-1,0-1 0,-1 1 1,1 0-1,0 0 0,0 0 0,0 1 1,-9 1-1,13-1-25,-1-1-1,0 1 1,0 0 0,1 0-1,-1 0 1,1 0 0,-1 0 0,1 0-1,-1 0 1,1 0 0,-1 1-1,1-1 1,0 1 0,0-1 0,0 1-1,0-1 1,0 1 0,0-1-1,0 1 1,1 0 0,-1 0-1,0-1 1,1 1 0,-1 0 0,1 3-1,-1 0-255,0-1-1,1 1 1,-1 0-1,1 0 1,0-1-1,1 1 1,-1 0-1,1-1 1,0 1-1,2 5 1,18 12-2875</inkml:trace>
</inkml:ink>
</file>

<file path=ppt/ink/ink1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8:28.2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34 498 9108,'0'0'3711,"-6"23"-3631,-16 74-37,20-93-41,1 1 0,0-1 1,0 1-1,1-1 0,-1 1 1,1 0-1,0-1 0,1 1 0,-1 0 1,1-1-1,0 1 0,0-1 0,0 1 1,0-1-1,1 0 0,0 1 0,0-1 1,0 0-1,0 0 0,4 4 0,-3-6-20,0 1-1,0-1 0,0 0 0,0 0 0,0 0 0,1 0 0,-1-1 0,1 0 0,0 1 0,-1-1 0,1 0 0,0-1 1,-1 1-1,1-1 0,0 0 0,0 1 0,0-2 0,-1 1 0,7-1 0,-5-1 9,-1 1-1,1-1 0,-1 0 1,0 0-1,0 0 0,0 0 1,0-1-1,0 0 1,-1 0-1,1 0 0,-1 0 1,0 0-1,0-1 1,0 0-1,0 1 0,4-9 1,6-9 4,17-41 0,-28 57 11,20-50 5,-13 31 80,17-35 0,-26 58 171,0 10 43,0 7-270,1-1-1,0 1 0,1 0 0,0 0 1,2-1-1,7 24 0,-9-35-90,-1 1 0,1-1-1,0 0 1,1 0 0,-1 0 0,1 0-1,0 0 1,0-1 0,0 1-1,0-1 1,0 0 0,1 0-1,0 0 1,-1 0 0,1 0 0,0-1-1,0 0 1,1 0 0,-1 0-1,0 0 1,1-1 0,-1 0 0,1 0-1,-1 0 1,1 0 0,0-1-1,6 1 1,-6-2-13,1 0 0,-1 0 0,1 0 0,-1 0 0,1-1 0,-1 0-1,0 0 1,0 0 0,0-1 0,0 0 0,0 0 0,-1 0 0,1-1 0,-1 1 0,0-1 0,0 0 0,0 0-1,0-1 1,-1 1 0,0-1 0,0 1 0,5-11 0,3-6 53,-2 0-1,-1-1 1,0 0-1,6-32 1,3-29 796,-4-1 1,-3-1 0,-3-116-1,-7 343 1609,1 211-1777,-1-334-600,1-1 0,0 0 0,1 0 0,1 1 0,1-2 0,0 1 0,1 0 0,9 18 0,-12-33-26,0 0-1,0 0 1,1 0 0,-1 0 0,1-1 0,0 1 0,0-1-1,0 0 1,0 0 0,0 0 0,1 0 0,-1-1 0,0 1-1,1-1 1,-1 1 0,1-1 0,0-1 0,-1 1 0,1 0-1,0-1 1,3 0 0,0 1-181,0-1 1,0 0-1,-1-1 0,1 0 1,0 0-1,0 0 0,-1-1 0,1 0 1,-1 0-1,12-6 0,-9 2-593,0-1 0,-1 0-1,1 0 1,-1-1 0,-1 0-1,0 0 1,7-11-1,10-23-6221</inkml:trace>
</inkml:ink>
</file>

<file path=ppt/ink/ink1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8:28.62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74 10101,'0'0'2785,"160"-5"-2833,-73-28-2449,-5-2-3970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38:17.27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31 0 11125,'0'0'3730,"-31"175"-3570,45-114-96,0 0 0,0 2-16,0-5-48,0-5-208,3-12-1793,3-18-1681,-3-18-3521</inkml:trace>
</inkml:ink>
</file>

<file path=ppt/ink/ink1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8:28.9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 1 5795,'0'0'4850,"0"68"-4610,0 0 64,-5 6-96,2 9-112,0 3-48,3-2 0,0-3-48,0-15-16,0-21-2657,0-17-4338</inkml:trace>
</inkml:ink>
</file>

<file path=ppt/ink/ink1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8:29.65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1 876 10613,'0'0'886,"32"-8"-393,252-46 308,-197 42-746,-2-4 1,121-39-1,-146 35-43,-1-3-1,-1-3 1,-2-2-1,60-40 1,-98 56-46,0-1 0,-1-1 0,0 0 0,-2-1 0,0-1 0,19-26 0,-28 35 26,-2 0-1,1 0 1,-1 0 0,0-1 0,-1 0-1,0 0 1,0 0 0,0 0 0,-1 0-1,0 0 1,-1-1 0,0 1 0,0-1-1,-1 1 1,0-1 0,-1 1 0,0-1-1,0 1 1,-4-14 0,-1 9 23,0 0 0,-1 1 0,-1 0 1,0 0-1,-1 0 0,-13-12 0,2 0 23,4 4 18,2 1-35,0 2 0,-1 0 1,-28-23-1,40 36 16,-1 1-1,0 0 1,0 1-1,-1-1 1,1 1-1,0-1 1,-1 1-1,0 0 1,1 1-1,-1-1 1,0 1-1,0 0 1,0 0-1,0 1 1,0 0-1,0-1 1,0 2-1,0-1 1,0 0-1,0 1 1,-9 3-1,11-3-14,0 0 0,0 1 0,0 0 0,0 0 0,0 0 0,0 0 0,0 0 0,1 0 0,0 1 0,-1 0 0,1-1 0,0 1 0,-3 4 0,-19 44 250,24-49-265,-20 53 461,2 1 1,-13 81-1,-8 121 498,39-256-962,-42 745 745,41-745-748,1 1 0,1-1 0,-1 0 0,0 1 0,0-1 0,1 0 0,-1 1 0,1-1 0,0 0 0,0 0 0,0 0 0,0 1 0,0-1 0,0 0 0,1 0 0,-1-1 0,1 1 0,1 2 0,-1-3 0,-1 0-1,1 0 0,-1 0 0,1-1 0,0 1 0,-1-1 0,1 1 0,0-1 0,0 1 0,-1-1 0,1 0 0,0 0 1,0 0-1,-1 0 0,1 0 0,0 0 0,-1-1 0,1 1 0,0-1 0,0 1 0,-1-1 0,1 1 0,-1-1 0,1 0 0,-1 0 1,2-1-1,2-1-6,-1 0 0,0 0 1,0 0-1,-1-1 0,1 0 1,-1 0-1,1 0 1,-1 0-1,4-8 0,23-49-105,-23 45 49,63-168-243,-31 74 293,-38 108 10,-1-1 0,1 1 0,0 0 0,0 0 0,0 0 0,0 0 0,0 0 0,0 1 0,0-1 0,1 0 0,-1 0 0,1 1 0,-1-1 0,1 1 0,3-3 0,-4 4-6,0 0-1,1 0 0,-1 1 0,0-1 1,0 0-1,1 1 0,-1-1 0,0 0 0,0 1 1,0 0-1,0-1 0,0 1 0,1 0 0,-1-1 1,0 1-1,0 0 0,-1 0 0,1 0 0,0 0 1,0 0-1,0 0 0,-1 0 0,1 0 0,0 0 1,-1 0-1,1 1 0,0 1 0,14 22-5,1 2 38,1-1 0,1-1 1,23 25-1,-34-43-16,0 0-1,1 0 1,0-1 0,0 0-1,0 0 1,0-1-1,1 0 1,0-1 0,0 0-1,1 0 1,-1-1 0,1 0-1,-1-1 1,11 1 0,-12-1-22,1-1-1,-1 0 1,1-1 0,-1 0 0,1-1 0,-1 0 0,0 0-1,1 0 1,-1-1 0,0-1 0,0 1 0,0-1 0,0 0-1,-1-1 1,1 0 0,-1 0 0,0-1 0,0 0 0,0 0-1,-1-1 1,0 1 0,0-1 0,0-1 0,-1 1 0,0-1-1,0 0 1,0 0 0,3-9 0,6-12-141,0 0-1,-2 0 1,-2-2 0,0 1 0,-2-1 0,-2-1-1,0 1 1,-2-1 0,-1 0 0,-2-40-1,-1 70 154,0 0 0,0 0-1,0 0 1,0 0-1,0 0 1,0 0-1,0 0 1,-1 0 0,1 0-1,0 0 1,-1 0-1,1 0 1,0 0 0,-1 0-1,1 0 1,-1 1-1,0-1 1,1 0-1,-1 0 1,0 0 0,1 1-1,-1-1 1,0 0-1,0 1 1,0-1 0,1 1-1,-1-1 1,0 1-1,0-1 1,0 1-1,0 0 1,0-1 0,0 1-1,0 0 1,0 0-1,0 0 1,0-1 0,0 1-1,0 0 1,0 1-1,0-1 1,0 0 0,0 0-1,0 0 1,-2 1-1,-1 0 0,0 0 0,0 1 0,0-1 0,1 1-1,-1 0 1,1 0 0,-1 0 0,1 0 0,-1 0-1,1 1 1,-4 4 0,-1 4 6,0-1 0,1 1 0,0 1 0,1-1-1,1 1 1,0 0 0,0 0 0,1 1 0,1 0 0,-3 13 0,3-2 30,0-1 0,1 0 0,2 1 0,4 44 0,-3-62-32,0-1 0,0 0-1,0 0 1,1 0 0,-1 0-1,1 0 1,1 0 0,-1 0-1,1 0 1,0-1-1,0 0 1,0 1 0,0-1-1,1 0 1,5 5 0,-3-5 16,0 0 0,0 0 1,1 0-1,-1 0 0,1-1 1,0 0-1,0-1 0,0 1 0,0-2 1,9 3-1,-3-3-69,0 1-1,-1-2 1,1 0 0,0 0-1,0-1 1,-1 0-1,1-2 1,0 1 0,-1-1-1,0-1 1,0 0 0,19-10-1,-21 8-862,0 0 0,-1-1 0,0 0 0,0 0 0,11-13 0,4-8-5339</inkml:trace>
</inkml:ink>
</file>

<file path=ppt/ink/ink1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8:31.66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0 247 6819,'0'0'4125,"25"-3"-3696,79-12-165,-94 12-248,0 1-1,0-1 0,0-1 0,-1 1 0,1-2 1,-1 1-1,0-1 0,0-1 0,-1 0 1,1 0-1,7-8 0,-1 2 5,-8 7-15,-1 0 0,-1 1 1,1-2-1,-1 1 0,1-1 0,-2 0 1,1 0-1,-1 0 0,1 0 0,-2-1 0,1 0 1,-1 0-1,0 0 0,0 0 0,-1 0 0,0-1 1,-1 1-1,1-1 0,0-11 0,-2 18-1,-1 0-1,1 0 1,0 1-1,0-1 1,-1 0-1,1 0 1,0 1-1,-1-1 1,1 0-1,-1 1 1,1-1-1,-1 0 1,1 1-1,-1-1 1,0 1-1,1-1 1,-1 1-1,1-1 1,-1 1-1,0-1 1,0 1-1,1 0 1,-1-1-1,0 1 1,0 0-1,1 0 1,-1-1-1,0 1 1,0 0-1,0 0 1,1 0-1,-2 0 1,-35 0 41,25 0-51,6 1 7,-1 0 0,1 0 1,-1 1-1,1 0 0,0 0 0,0 0 1,0 1-1,0 0 0,0 0 0,0 1 0,1-1 1,0 1-1,-1 0 0,2 1 0,-1-1 1,0 1-1,1 0 0,0 0 0,-6 9 1,3-3 17,0 1-1,1-1 1,0 1 0,0 0 0,1 0 0,1 0 0,0 1 0,1 0-1,-2 14 1,3-17-8,1 1 0,1-1 0,0 1 0,0-1 0,1 0 0,4 20 0,-4-27-21,0 0 1,0 1-1,1-1 1,-1 0-1,1 0 1,0 0-1,0-1 1,0 1-1,0 0 1,1-1-1,-1 1 0,1-1 1,-1 0-1,1 0 1,0 0-1,0 0 1,0 0-1,0-1 1,0 1-1,0-1 1,0 0-1,1 0 1,5 1-1,1 0-482,0 0 0,0 0 0,0-1 0,0-1 0,0 0 0,0 0 0,0-1 0,0 0 0,0-1 0,-1 0 0,1 0 0,0-1-1,-1-1 1,0 1 0,12-7 0,16-17-2242</inkml:trace>
</inkml:ink>
</file>

<file path=ppt/ink/ink1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8:32.40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0 153 1185,'0'0'6763,"3"-14"-5891,7-46-285,-5 46-448,-3 21-73,-1-6 4,4 29 340,-1 0 1,-1 1-1,-1-1 0,-4 46 1,0-14-310,3-56-94,-1 0-1,0 0 1,-1 1 0,1-1 0,-1 0 0,-1 0 0,1 0 0,-1 0-1,0-1 1,0 1 0,-1 0 0,1-1 0,-5 6 0,5-35-149,4 16 63,-1 0-1,2 0 1,-1 0 0,1 1-1,0-1 1,1 1-1,0 0 1,0 0-1,0 0 1,11-11-1,2-2-403,2 0 0,20-16 0,-24 23 284,0 1 0,1 1 0,33-18 0,-40 24 198,1 1 0,0 0 0,0 1 1,0 0-1,1 1 0,-1 0 0,1 0 0,17 1 1,-27 1 28,0 0 1,1 0 0,-1 0-1,0 1 1,0-1 0,1 1-1,-1-1 1,0 1 0,0-1-1,0 1 1,0 0 0,1-1-1,-1 1 1,0 0 0,0 0-1,0 0 1,-1 0 0,1 0-1,0 0 1,0 0 0,0 0-1,-1 0 1,1 0-1,-1 1 1,1-1 0,-1 0-1,1 0 1,-1 1 0,0-1-1,1 0 1,-1 1 0,0-1-1,0 2 1,1 8 168,-1 0 1,1 0-1,-3 14 0,1-5 27,1-12-188,1 1 1,-2-1-1,1 1 0,-1-1 0,0 1 1,-1-1-1,0 0 0,0 1 0,-1-1 1,0 0-1,-5 9 0,7-49 255,5 24-288,-1 0 1,1 0-1,0 0 1,1 0-1,0 0 1,10-10-1,41-42-69,-47 50 39,8-7-18,1 0 1,32-21 0,-44 33 38,1 1 0,0 0 0,1 0 0,-1 0-1,1 1 1,0 0 0,0 1 0,0 0 0,0 0 0,0 0 0,11 0 0,-18 3 8,0-1 1,0 0-1,0 1 0,0-1 0,0 0 1,0 1-1,0-1 0,-1 1 0,1 0 1,0-1-1,0 1 0,0 0 0,-1-1 1,1 1-1,0 0 0,0 0 0,-1 0 1,1 0-1,-1-1 0,1 1 0,-1 0 1,1 0-1,-1 0 0,0 0 0,1 0 1,-1 0-1,0 0 0,0 2 0,6 39 412,-5-26-237,3 13-18,7 38-18,-10-62-135,1-1-1,-1 1 1,1-1-1,0 1 1,0-1-1,0 0 0,0 0 1,1 0-1,0 0 1,0 0-1,3 3 1,-3-5 2,0 0 0,0-1 0,0 1-1,0-1 1,1 0 0,-1 0 0,0 0 0,1-1 0,-1 1 0,0-1 0,1 0 0,-1 1-1,5-2 1,-1 1 11,-1 0-1,1-1 1,-1 0-1,1 0 1,-1-1-1,7-2 1,-1-2-65,-1-2 0,-1 1 1,1-1-1,-1-1 0,0 0 0,-1 0 0,0-1 1,-1 0-1,0-1 0,-1 1 0,8-15 0,-12 21 49,-1-1-1,0 0 1,0 0-1,0 0 0,0 0 1,-1 0-1,0 0 0,0-1 1,0 1-1,-1 0 0,1 0 1,-1-1-1,-1 1 1,1 0-1,-1-1 0,0 1 1,0 0-1,0 0 0,-1 0 1,0 0-1,0 0 1,0 0-1,0 0 0,-1 1 1,0-1-1,0 1 0,0-1 1,-1 1-1,1 0 1,-1 1-1,0-1 0,0 1 1,0-1-1,-1 1 0,-5-3 1,1 3 5,0-1 0,0 2 1,-1-1-1,0 1 0,1 1 0,-1 0 1,0 0-1,0 1 0,-15 1 0,23-1-13,-1 0-1,0 1 0,0 0 0,1-1 0,-1 1 0,1 0 1,-1 0-1,1 0 0,-1 1 0,1-1 0,-1 1 0,1-1 1,0 1-1,0 0 0,0 0 0,0 0 0,0 0 0,0 0 1,1 0-1,-1 0 0,1 1 0,-1-1 0,1 0 0,-1 5 1,0-4-204,1 0 0,0 0 0,0 0 0,1 0 0,-1 1 0,1-1 0,0 0 0,-1 1 0,1-1 0,1 0 0,-1 1 0,0-1 0,1 0 0,0 0 0,0 1 0,0-1 0,0 0 0,0 0 0,0 0 0,1 0 0,2 3 0,23 18-5044</inkml:trace>
</inkml:ink>
</file>

<file path=ppt/ink/ink1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8:32.75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8404,'0'0'4266,"5"13"-4167,7 17-95,-1 1 1,-2 0 0,-1 0 0,5 48 0,-12-68 100,1 3-385,-2 0-1,0 1 1,-3 23-1,3-37 242,0 1 0,0 0 0,0 0 0,0 0 0,-1-1 0,1 1-1,-1 0 1,1 0 0,-1-1 0,0 1 0,0 0 0,0-1 0,0 1 0,0-1 0,0 1 0,0-1 0,0 0 0,-1 1-1,1-1 1,0 0 0,-1 0 0,1 0 0,-1 0 0,1 0 0,-1 0 0,0 0 0,1-1 0,-1 1 0,0 0 0,1-1 0,-1 1-1,0-1 1,0 0 0,0 0 0,0 0 0,-3 0 0,4 0 57,0-1 0,1 1 0,-1-1-1,0 1 1,1-1 0,-1 1 0,0-1 0,1 0-1,-1 1 1,1-1 0,-1 0 0,1 1 0,-1-1-1,1 0 1,-1 0 0,1 1 0,0-1 0,-1 0 0,1 0-1,0 0 1,0 0 0,0 0 0,-1 1 0,1-1-1,0 0 1,0-2 0,0-31 410,0 25-275,0-8-50,1 0 0,0 0 0,5-20 0,-4 29-85,0 0 1,1 1-1,-1-1 0,2 1 0,-1-1 1,1 1-1,0 0 0,1 1 1,5-8-1,-1 4-89,1 0 1,0 1-1,0-1 1,1 2-1,0 0 1,0 0-1,1 1 0,0 0 1,20-7-1,-19 9-691,1 0 0,0 2-1,0-1 1,0 2-1,21-2 1,16 4-4040</inkml:trace>
</inkml:ink>
</file>

<file path=ppt/ink/ink1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8:33.12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 92 12214,'0'0'3110,"-14"21"-3022,-42 72-82,53-88-5,1 1 0,-1 0 0,1 0 0,1 0 0,-1 0 0,1 0 0,0 0 1,0 1-1,1-1 0,0 0 0,0 1 0,1 5 0,0 9 3,-1-14-3,0 0 0,1 0-1,0 0 1,0 0 0,1 0-1,0 0 1,0 0 0,4 8-1,-5-12-3,1 0 0,-1 0 0,1-1 0,0 1-1,0-1 1,0 1 0,0-1 0,0 0 0,0 0 0,1 0-1,-1 0 1,1 0 0,-1 0 0,1-1 0,0 1-1,0-1 1,-1 0 0,1 0 0,0 0 0,0 0 0,4 0-1,-2 0 5,0 0 0,0-1 0,0 0-1,1 0 1,-1 0 0,0-1 0,0 1-1,0-1 1,0 0 0,0-1 0,-1 1-1,1-1 1,0 0 0,-1 0-1,1-1 1,-1 1 0,8-6 0,-6 2 2,0-1 0,-1 1 0,1-1-1,-1 0 1,-1 0 0,1 0 0,-1 0 0,0-1 0,5-15 0,-3 3 1,-1 1 0,0-1 1,-2 0-1,0 0 0,-1-1 0,-1 1 0,-1 0 0,-4-31 0,4 46-14,-1 0-1,0 1 1,0-1-1,-1 1 1,1-1-1,-1 1 1,0 0-1,0 0 1,-1 0-1,1 0 0,-1 0 1,0 0-1,0 1 1,0-1-1,0 1 1,0 0-1,-1 0 1,0 0-1,-6-4 1,3 3-21,0 1 0,-1 0 0,0 0 0,0 0 1,0 1-1,0 0 0,0 1 0,0 0 0,0 0 1,-10 1-1,17 0 0,-1 0 1,0 0 0,0 0-1,1 1 1,-1-1-1,0 1 1,1-1 0,-1 1-1,1 0 1,-1-1-1,1 1 1,-1 0 0,1 0-1,-1 0 1,1 0-1,0 0 1,-1 1 0,1-1-1,0 0 1,0 0-1,0 1 1,0-1 0,0 1-1,0-1 1,0 1-1,1-1 1,-1 1 0,0 0-1,1-1 1,0 1-1,-1 0 1,1 0 0,0-1-1,0 1 1,0 2-1,0-1-67,0-1-1,0 1 0,0-1 1,0 0-1,1 1 0,-1-1 1,1 1-1,-1-1 0,1 0 0,0 0 1,0 1-1,0-1 0,0 0 1,1 0-1,-1 0 0,1 0 1,-1 0-1,1 0 0,-1-1 1,1 1-1,0 0 0,0-1 1,0 1-1,0-1 0,4 2 0,6 1-651,-1-2 0,1 1-1,0-2 1,-1 0-1,1 0 1,12-1-1,32 0-3189</inkml:trace>
</inkml:ink>
</file>

<file path=ppt/ink/ink1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8:33.48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194 254 4498,'0'0'3081,"6"-22"-823,17-74-380,-22 89-1681,1 1 1,-1-1-1,1 0 1,-2 0-1,1 0 1,-1 0-1,0 0 0,-1 0 1,0 0-1,0 0 1,0 0-1,-1 0 1,-2-7-1,2 12-148,0-1 0,0 0 0,-1 1 0,1 0 0,0 0 0,-1 0 0,0 0 0,1 0 0,-1 0 0,0 1 0,0-1 0,0 1 0,0 0 0,0 0 0,0 0 0,0 0 0,-1 0 0,1 1 0,0-1 0,0 1 0,-1 0 0,1 0 0,-5 1 0,4-1-43,1 0-1,0 1 1,0-1-1,-1 1 1,1 0 0,0 0-1,0 0 1,0 0-1,0 0 1,0 1-1,0-1 1,0 1 0,1 0-1,-1 0 1,-4 4-1,3-2 1,-1 2-1,1-1 0,0 0 0,0 1 0,1 0 0,-1 0 1,-2 8-1,-1 6 25,0 0 0,1 1 0,-5 40 0,1 51 198,6 186 1,6-152-249,-1-103-219,1-28-572,-2 0 1,0-1-1,-1 1 0,0 0 1,-5 20-1,-6-12-3690</inkml:trace>
</inkml:ink>
</file>

<file path=ppt/ink/ink1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8:33.83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0 211 11301,'0'0'1185,"178"-61"223,-83 33-1007,7 0-321,-1-2-16,-11 2-64,-22 8-48,-21 7-1537,-24 11-2721</inkml:trace>
</inkml:ink>
</file>

<file path=ppt/ink/ink1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8:34.26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74 1 9812,'0'0'2994,"-74"177"-3090,74-129-560,0-8-881,0-17-1377</inkml:trace>
</inkml:ink>
</file>

<file path=ppt/ink/ink1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8:34.66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6755,'0'0'288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38:17.62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53 124 4802,'0'0'7561,"0"0"-7558,0 0-1,0-1 1,0 1-1,0-1 1,0 1-1,0 0 1,0-1 0,0 1-1,0-1 1,0 1-1,0 0 1,0-1-1,0 1 1,0-1 0,0 1-1,0 0 1,0-1-1,0 1 1,0 0-1,1-1 1,-1 1 0,0 0-1,0-1 1,0 1-1,1 0 1,-1-1-1,1 1 1,5 1 26,0 0 1,1-1-1,-1 0 0,0 0 0,1 0 1,-1 0-1,1-1 0,-1 0 0,7-3 1,-10 3-30,-1 1 0,0-1 0,0 0 0,0 0 0,0 0 0,0-1 1,0 1-1,0 0 0,0-1 0,0 1 0,0-1 0,-1 0 0,1 0 0,-1 1 1,0-1-1,1 0 0,-1 0 0,0 0 0,0-1 0,0 1 0,0 0 0,0 0 0,-1 0 1,1-1-1,-1 1 0,1 0 0,-1-1 0,0-3 0,0 3 1,0 1-1,0-1 1,0 0-1,0 1 0,0-1 1,-1 1-1,1-1 1,-1 0-1,0 1 1,0-1-1,0 1 1,0 0-1,0-1 1,0 1-1,-1 0 0,1 0 1,-3-3-1,3 4 13,-2 0-1,1 0 0,0 0 1,0 0-1,0 0 0,0 0 1,-1 1-1,1-1 0,0 1 0,-1 0 1,1 0-1,0-1 0,-1 1 1,1 1-1,0-1 0,-1 0 1,1 1-1,0-1 0,-1 1 1,-2 1-1,0 0-3,1 0 0,0 0 0,0 0 0,0 1 0,1-1-1,-1 1 1,1 0 0,-1 0 0,1 1 0,0-1 0,0 1 0,0-1 0,1 1 0,-1 0 0,1 0 0,-3 8 0,-3 4 1,2 1 1,0-1 0,-4 20 0,7-21-1,0 0-1,0 0 1,2 0 0,0 0 0,0 0 0,3 21 0,-2-32-11,1 0 1,0 0-1,0 1 1,0-1-1,0 0 1,1 0-1,0 0 1,0 0-1,0 0 1,0-1-1,0 1 1,1-1-1,0 1 1,-1-1-1,1 0 1,1 0-1,-1 0 1,0 0 0,1-1-1,-1 1 1,1-1-1,0 0 1,0 0-1,0 0 1,0-1-1,4 2 1,8 1-282,1 0 0,-1-1 0,1-1 1,-1-1-1,1 0 0,0-1 0,-1-1 1,1-1-1,-1 0 0,32-9 0,-24 3-540,-1 0 0,0-2 0,-1-1 0,0 0-1,0-2 1,33-25 0,1-10-2564</inkml:trace>
</inkml:ink>
</file>

<file path=ppt/ink/ink1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8:35.00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0 287 7235,'0'0'5069,"11"-21"-4847,38-70-132,-45 84-76,1 0 0,1 0 0,-1 0 0,1 1 0,0-1-1,0 2 1,0-1 0,1 1 0,0 0 0,0 0 0,1 1-1,-1 0 1,1 0 0,13-4 0,-16 6 3,1-1 51,0 1 1,1 0 0,-1 0 0,1 1 0,10-2 0,-15 3-61,-1 0 1,0 0-1,1 0 1,-1 0-1,0 0 1,1 0-1,-1 0 1,0 0-1,0 1 1,1-1-1,-1 0 0,0 1 1,0-1-1,1 1 1,-1 0-1,0-1 1,0 1-1,0 0 1,0 0-1,0-1 1,0 1-1,0 0 1,0 0-1,-1 0 1,1 0-1,0 0 0,0 1 1,-1-1-1,1 0 1,-1 0-1,1 0 1,-1 1-1,1-1 1,-1 2-1,4 16 18,-2 0-1,0 0 0,-2 1 1,0-1-1,-1 0 0,0 0 1,-2 0-1,0 0 0,-9 27 1,9-39 7,-15 41-118,18-48 83,0 0 0,0 0 0,0 0 0,0 0 0,0 0 0,0 0 0,0 0 0,1 0 0,-1 0 0,0 0 0,0 0 0,0 0 0,0 0 0,0 0-1,0 0 1,1 0 0,-1 0 0,0 0 0,0 0 0,0 0 0,0 0 0,0 0 0,0 0 0,0 1 0,0-1 0,1 0 0,-1 0 0,0 0 0,0 0-1,0 0 1,0 0 0,0 0 0,0 0 0,0 0 0,0 1 0,0-1 0,0 0 0,0 0 0,0 0 0,0 0 0,0 0 0,0 0 0,0 0 0,0 1-1,0-1 1,0 0 0,0 0 0,0 0 0,0 0 0,0 0 0,0 0 0,0 1 0,0-1 0,0 0 0,0 0 0,0 0 0,0 0 0,0 0 0,0 0-1,0 1 1,19-24-52,55-89 29,-45 66 12,2 1 0,66-74 0,-95 117 25,0-1 0,1 0 1,0 1-1,-1-1 1,1 1-1,0 0 1,0 0-1,0 0 1,0 1-1,0-1 0,1 1 1,-1-1-1,0 1 1,5-1-1,-7 3-7,0-1-1,0 1 1,-1 0-1,1-1 0,0 1 1,-1 0-1,1 0 1,-1 0-1,1-1 1,-1 1-1,1 0 0,-1 0 1,0 0-1,1 0 1,-1 0-1,0 0 0,0 0 1,1 0-1,-1 0 1,0 0-1,0 0 1,0 0-1,0 0 0,-1 0 1,1 2-1,0 3 28,2 16 15,0 13 61,2-1-1,10 47 0,-11-71-161,0 0-1,0-1 1,1 1-1,0-1 1,1 0 0,-1 0-1,2 0 1,0-1-1,0 0 1,0 0-1,1 0 1,14 12-1,-17-17-166,0 0-1,1 0 0,-1-1 1,1 0-1,-1 0 0,1 0 1,0 0-1,0-1 0,0 0 1,9 2-1,53-3-3735,-63 0 3642,47-5-4012</inkml:trace>
</inkml:ink>
</file>

<file path=ppt/ink/ink1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8:35.43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252 455 6035,'0'0'7288,"-26"-4"-6735,-2 0-412,-51 0 0,75 5-120,0-1-1,0 1 1,0 0-1,0 0 1,0 0-1,0 1 1,0 0-1,0-1 1,0 1-1,1 1 0,-1-1 1,1 0-1,-1 1 1,1 0-1,0 0 1,-4 4-1,1 1 2,0 1-1,0-1 1,1 1-1,-6 12 1,10-19-21,-2 5 1,0 1 1,1-1 0,0 0-1,0 1 1,0-1 0,1 1-1,0 0 1,1-1 0,0 9-1,0-15-3,0 0-1,0 0 0,0 0 0,1 0 0,-1 0 0,0 0 1,0 0-1,1 0 0,-1 0 0,1-1 0,-1 1 0,1 0 1,-1 0-1,1 0 0,-1-1 0,1 1 0,0 0 1,-1-1-1,1 1 0,0 0 0,-1-1 0,1 1 0,0-1 1,0 0-1,1 2 0,2-1-19,-1 0 1,0 0-1,1 0 1,-1-1-1,1 1 1,-1-1-1,7 0 1,-4 0-48,0 0 0,1-1 0,-1 1 0,0-2 0,0 1 0,0-1 0,0 0 0,0 0 0,6-3 0,-5 0 28,0-1-1,-1 0 0,1-1 0,-1 1 0,-1-1 1,1 0-1,-1 0 0,0-1 0,-1 0 1,5-10-1,1-6 52,0 0-1,7-33 1,7-35 165,-4 0 0,9-116 0,-28 161 2564,-3 82-2614,-2-1-1,-8 38 0,-6 39 22,11 120 81,8-187-216,-2-30-7,2 1-1,0-1 0,0 0 1,2 0-1,7 27 0,-9-37-10,0-1 0,1 1-1,0 0 1,-1-1 0,1 1-1,1-1 1,-1 0 0,0 1-1,1-1 1,0 0 0,0-1-1,0 1 1,0 0 0,0-1-1,0 0 1,0 0 0,1 0-1,0 0 1,-1 0 0,1-1-1,0 1 1,-1-1 0,1 0-1,0 0 1,6 0 0,-2 0-15,1-1 0,-1-1 0,0 1 0,0-2 0,0 1 1,0-1-1,0 0 0,0 0 0,-1-1 0,1 0 0,-1-1 0,1 1 1,-1-1-1,0-1 0,-1 1 0,1-1 0,-1-1 0,8-7 1,2-4 16,-2 0 1,0-1-1,0-1 1,-2 0 0,15-31-1,-15 19-1,-1-1 0,9-45-1,-21 116-113,0-9 196,6 56-1,-4-78-169,0 0 0,1 0 1,0 0-1,0 0 0,1 0 0,0 0 0,0-1 0,1 0 0,0 1 1,1-1-1,8 11 0,-11-16-188,0 0 0,0 1 1,0-1-1,1 0 0,-1-1 1,1 1-1,-1 0 0,1-1 0,0 1 1,-1-1-1,1 0 0,0 0 0,0 0 1,0 0-1,0 0 0,0-1 1,6 1-1,19 0-4585</inkml:trace>
</inkml:ink>
</file>

<file path=ppt/ink/ink1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8:35.78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 1 8228,'0'0'2625,"-17"109"-10981</inkml:trace>
</inkml:ink>
</file>

<file path=ppt/ink/ink1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8:36.12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5 170 1201,'0'0'13296,"-1"3"-13250,0 8-39,-1 0 1,2 0-1,0 0 1,0 0 0,1 0-1,0 0 1,1 0 0,3 12-1,1 17 2,-4-26 0,7 45 20,-9-56-29,1 1-1,0-1 1,0 0 0,0 0 0,0 0 0,1 0-1,-1 0 1,1 0 0,0 0 0,0 0-1,0 0 1,0-1 0,4 4 0,-5-5 0,0 0 0,1 0 0,-1 0 1,1-1-1,0 1 0,-1 0 0,1-1 1,-1 0-1,1 1 0,0-1 0,-1 0 1,1 0-1,0 0 0,0 0 0,-1 0 1,1 0-1,0 0 0,-1 0 1,1-1-1,0 1 0,-1-1 0,1 1 1,-1-1-1,1 0 0,-1 0 0,1 0 1,-1 0-1,1 1 0,-1-2 0,0 1 1,0 0-1,2-2 0,4-4 20,0-1-1,-1 0 1,0 0 0,6-12-1,-7 12-21,23-43 43,-20 35-33,0 1-1,1 0 0,1 1 0,19-23 0,-27 35-6,0-1 0,1 1 0,-1 0 0,1 0 0,-1 1 0,1-1 0,0 0 0,0 1 1,0 0-1,5-2 0,-7 3-2,0 0 1,0-1 0,0 1 0,0 0 0,1 1 0,-1-1-1,0 0 1,0 0 0,0 0 0,0 1 0,0-1-1,0 0 1,0 1 0,0-1 0,0 1 0,-1-1 0,1 1-1,0-1 1,0 1 0,0 0 0,0 0 0,-1-1-1,1 1 1,0 0 0,-1 0 0,1 0 0,-1 0 0,1 0-1,-1-1 1,1 1 0,-1 0 0,1 0 0,-1 2-1,6 15-18,-2 1 0,0 0 0,-1 0 0,-1 1 0,0 25 0,1 0-1945,-1-32-1755</inkml:trace>
  <inkml:trace contextRef="#ctx0" brushRef="#br0" timeOffset="1">351 0 7988,'0'0'1616</inkml:trace>
</inkml:ink>
</file>

<file path=ppt/ink/ink1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8:36.49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281 437 9492,'0'0'2578,"-26"0"-2104,-7 0-430,-46 6 0,74-5-42,1 0 0,-1 0-1,1 1 1,0-1-1,0 1 1,0 0-1,0 0 1,0 1 0,0-1-1,0 1 1,1 0-1,0 0 1,-1 0-1,1 0 1,0 0 0,0 1-1,1-1 1,-5 9-1,-2 1-1,1-2 66,1 0 1,0 1-1,1 0 1,0 0-1,1 1 1,0 0-1,1-1 1,1 2-1,0-1 1,0 0-1,2 1 1,-1-1-1,2 19 1,0-31-63,0 0 0,0-1 0,0 1 0,0 0 0,0 0 0,1 0 0,-1-1 0,0 1 0,0 0 0,1 0 0,-1-1 0,1 1 0,-1 0 0,0-1 1,1 1-1,-1 0 0,1-1 0,0 1 0,-1-1 0,1 1 0,-1 0 0,1-1 0,0 0 0,-1 1 0,2 0 0,25 3 92,-23-5-71,1 1 0,0-1 0,0 0 0,0 0 0,-1 0 0,1-1 0,-1 0 0,1 1 0,4-4 0,0-2 5,-1-1 0,0 0 0,-1 0 0,0-1 0,0 0 0,-1 0 0,0-1-1,-1 1 1,6-14 0,2-6 83,-3-1 0,9-32-1,-7 8 403,-3 0-1,5-75 0,-9-109-1445,-5 223 669,2 30-467,0-1 0,1 1 1,0-1-1,2 0 0,-1 0 1,8 14-1,0 4-826,10 24-1209,0 4-846</inkml:trace>
</inkml:ink>
</file>

<file path=ppt/ink/ink1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8:36.86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0 0 1921</inkml:trace>
</inkml:ink>
</file>

<file path=ppt/ink/ink1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8:37.20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0 117 1921,'36'-1'1731,"34"2"1,-68-1-1609,-1 0 1,0 0-1,0 1 0,0-1 1,0 0-1,0 1 1,0-1-1,0 0 1,1 1-1,-1-1 0,0 1 1,0 0-1,-1-1 1,1 1-1,0 0 0,0 0 1,0-1-1,0 1 1,-1 0-1,1 0 0,0 0 1,-1 0-1,1 0 1,-1 0-1,1 0 1,-1 0-1,1 3 0,-1 28 2420,-1-20-1650,1 183 1487,0-194-2379,0 0 0,0 0 0,0 0 0,0 0 0,0 0-1,1 0 1,-1 0 0,0-1 0,0 1 0,1 0 0,-1 0 0,1 0 0,-1 0 0,1 0 0,-1-1 0,1 1 0,-1 0 0,1 0 0,0-1 0,0 1 0,-1-1 0,1 1 0,0 0 0,0-1 0,1 1 0,0 0 5,1 0 0,-1 0 1,1-1-1,-1 1 1,1-1-1,-1 0 0,1 0 1,-1 1-1,6-2 1,-3 1 4,-1-1 0,1 0 0,0 0 0,0 0 0,-1-1 0,1 0 0,-1 1 0,1-2 0,-1 1 0,8-5 0,-1-5 3,-1 0 0,0-1 0,-1 0-1,0-1 1,-1 1 0,0-2 0,8-23-1,33-114 179,-39 115-53,7-22 1429,-16 57-1149,-1 26-251,-1 43-177,-1-15-368,7 62 0,-4-107 131,0 0 0,0 0-1,1-1 1,0 1-1,0-1 1,1 1 0,0-1-1,0 0 1,5 7-1,-6-10-24,0 0 0,0 0 0,1-1 0,-1 1 0,1-1 0,0 1 0,-1-1 0,1 0 0,1 0 0,-1 0 0,0 0 0,0-1 0,1 1-1,-1-1 1,0 0 0,1 0 0,0 0 0,5 0 0,-1 0-64,0-1 0,0 0 0,-1 0 0,1-1-1,0 0 1,-1 0 0,1-1 0,-1 0 0,1 0 0,12-6 0,-12 3 181,1 0 0,-1-1 0,0 0 0,0-1 1,0 0-1,-1 0 0,11-14 0,-2 0 543,0-1-1,-1 0 0,13-29 1,-18 29 1148,0-1 0,-1 0 0,8-36 0,-17 57-1374,1 1 0,-1-1 1,1 1-1,-1-1 0,0 1 0,0-1 0,0 1 0,0-1 0,0 0 0,0 1 0,0-1 0,0 1 0,-1-1 0,1 1 0,0-1 0,-1 0 0,-1-2 0,-8 4 1097,-7 13-1407,6 0 151,0 0 1,1 0 0,1 1 0,0 1-1,1-1 1,0 1 0,1 1 0,1-1 0,0 1-1,1 1 1,1-1 0,0 1 0,-1 20-1,5-36-5,0 0 1,0 0-1,0 0 0,1 0 0,-1-1 0,0 1 0,0 0 0,1 0 1,-1 0-1,0 0 0,1 0 0,-1 0 0,1 0 0,-1-1 1,1 1-1,-1 0 0,1 0 0,0-1 0,0 1 0,-1 0 0,1-1 1,0 1-1,0-1 0,-1 1 0,1-1 0,0 1 0,0-1 0,0 1 1,0-1-1,0 0 0,0 0 0,0 1 0,0-1 0,0 0 0,0 0 1,0 0-1,0 0 0,0 0 0,0 0 0,-1 0 0,1-1 1,0 1-1,1 0 0,2-1-1,0 0 0,0 0 1,-1 0-1,1 0 0,0-1 1,-1 1-1,1-1 0,-1 0 1,1 0-1,2-3 0,2-3 5,-1-1-1,0 0 1,0 0-1,-1-1 1,0 1-1,-1-1 1,6-15-1,-5 10 2,1 0 0,16-23 0,-23 38-5,1-1 0,-1 1-1,0 0 1,0-1-1,0 1 1,1 0 0,-1 0-1,0-1 1,0 1 0,1 0-1,-1 0 1,0-1 0,1 1-1,-1 0 1,0 0 0,1 0-1,-1-1 1,0 1-1,1 0 1,-1 0 0,0 0-1,1 0 1,-1 0 0,1 0-1,-1 0 1,0 0 0,1 0-1,-1 0 1,0 0-1,1 0 1,-1 0 0,1 0-1,-1 0 1,0 0 0,1 0-1,-1 1 1,0-1 0,1 0-1,-1 0 1,0 0-1,1 1 1,-1-1 0,0 0-1,0 0 1,1 1 0,-1-1-1,0 0 1,0 0 0,1 1-1,-1-1 1,0 0-1,0 1 1,0-1 0,0 0-1,0 1 1,1-1 0,-1 1-1,0-1 1,10 29-114,-8-21 102,1 2-23,1 1 0,0-1 0,1 0 0,7 13 1,-10-20-85,0 0 0,0 0 1,0-1-1,1 1 1,-1-1-1,1 0 0,-1 1 1,1-1-1,0 0 1,0-1-1,0 1 1,0 0-1,0-1 0,0 0 1,0 1-1,0-1 1,1-1-1,6 2 0,-5-1-244,0 0 0,0-1 0,0 0 0,0 0 0,0 0 0,0-1 0,0 1 0,0-1 0,0 0 1,0-1-1,0 1 0,0-1 0,-1 0 0,1 0 0,0-1 0,-1 1 0,0-1 0,0 0 0,0 0 0,0 0 0,0-1 0,5-5 0,17-23-2915</inkml:trace>
</inkml:ink>
</file>

<file path=ppt/ink/ink1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8:37.57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45 510 256,'0'0'1494,"2"-25"64,-1 4-1238,5-154 1759,-5 104-745,1 34-8,-2 0 0,-1 0 0,-10-59-1,6 85 8,-2 13-294,-4 19-417,5 5-463,1 0 1,0 0 0,0 43-1,5 87 143,2-64-215,-1-51-140,10 68 0,10-13-4531,-9-58-2305</inkml:trace>
</inkml:ink>
</file>

<file path=ppt/ink/ink1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8:37.92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76 1 10421,'0'0'3874,"0"136"-3794,0-57-64,0-6-16,0 6 0,-3 4 0,-8 14-353,-6-6-1407,-3-8-2018,-5-24-3634</inkml:trace>
</inkml:ink>
</file>

<file path=ppt/ink/ink1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8:38.28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2 318 7171,'-1'-26'878,"1"-84"851,0 103-1603,0 0 0,1 0 1,-1 0-1,2 0 0,-1 0 0,1 0 1,0 1-1,1-1 0,-1 1 1,1-1-1,0 1 0,1 0 0,0 0 1,0 0-1,0 1 0,0-1 0,1 1 1,0 0-1,0 1 0,1-1 0,-1 1 1,1 0-1,0 0 0,0 0 1,0 1-1,1 0 0,-1 1 0,13-4 1,10-1-71,0 1 1,0 1-1,1 2 0,0 1 1,35 3-1,-44-1-9,37 1-28,1 3 0,-1 2 1,0 3-1,92 25 0,-140-30-42,0-1-1,0 1 1,0 1 0,-1 0 0,1 0-1,8 7 1,-16-10 11,0-1 0,-1 0 0,1 0 0,0 1 0,-1-1 0,1 1 0,-1-1 0,0 1 0,1-1 0,-1 1 0,0 0 0,0 0 0,0 0 0,0 0 0,0 0 0,-1 0 0,1 0 0,0 0 0,-1 0 0,0 0 0,1 0 0,-1 0 0,0 0 0,0 0 0,0 0 0,0 0 0,-1 1 0,1-1 0,-1 0 0,1 0 0,-1 0 0,0 0 0,1 0 0,-1 0 0,0-1 0,0 1 0,-2 2 0,-6 5 23,-1 0 0,0-1 0,0 0 0,-1-1 1,0-1-1,-22 11 0,26-13-1,-36 18 16,-1-1 0,0-3 0,-82 22 0,85-34-175,43-9-1025,22-18-2374,24-10-1601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38:17.9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30 293 1809,'0'0'3065,"0"-26"-768,0-152 710,0 178-2975,1-7 233,-1-1 0,0 1 0,0 0 0,-1 0 0,0 0 0,0 0 0,-1 0 1,0 0-1,0 0 0,-4-6 0,6 13-244,0 0-1,0-1 1,0 1-1,0 0 1,0 0 0,0 0-1,0-1 1,0 1-1,0 0 1,-1 0 0,1 0-1,0-1 1,0 1-1,0 0 1,0 0 0,0 0-1,-1 0 1,1 0-1,0-1 1,0 1 0,0 0-1,0 0 1,-1 0-1,1 0 1,0 0 0,0 0-1,0 0 1,-1 0-1,1 0 1,0 0 0,0 0-1,-1 0 1,1 0 0,0 0-1,0 0 1,0 0-1,-1 0 1,1 0 0,0 0-1,0 0 1,0 0-1,-1 0 1,1 0 0,0 0-1,0 0 1,0 1-1,-1-1 1,1 0 0,0 0-1,0 0 1,0 0-1,0 0 1,0 1 0,-1-1-1,1 0 1,0 0-1,0 0 1,0 1 0,0-1-1,0 0 1,0 0-1,0 0 1,0 1 0,-4 16 103,2 25-18,2 0 0,2 0-1,2 0 1,18 80 0,-4-46-189,17 58-43,-29-117-1102,1 1 0,15 27 0,-10-30-2598</inkml:trace>
</inkml:ink>
</file>

<file path=ppt/ink/ink1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8:38.66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50 54 8500,'0'0'5400,"-8"25"-4875,-24 84-359,30-102-161,0 0 0,0 1 0,1-1 1,-1 1-1,2-1 0,-1 1 0,1-1 1,0 1-1,1-1 0,0 1 0,0-1 0,4 13 1,-3-17-6,0 0 1,0-1 0,0 1-1,0-1 1,0 1 0,0-1 0,1 0-1,-1 0 1,1 0 0,0 0-1,0 0 1,-1-1 0,1 1-1,0-1 1,0 0 0,0 0-1,1 0 1,-1 0 0,0 0 0,0-1-1,0 0 1,1 1 0,-1-1-1,6-1 1,-2 1-10,1 0 0,-1 0 0,1-1 0,-1 0 0,1-1-1,-1 0 1,0 0 0,0-1 0,0 1 0,0-1 0,0-1 0,0 1 0,-1-1 0,0-1-1,0 1 1,0-1 0,0 0 0,9-11 0,-7 6 11,0-2 0,0 1 0,-1-1-1,0 0 1,-1 0 0,-1 0 0,0-1 0,-1 0-1,5-24 1,-6 26 54,-1 0-1,0 0 1,-1 0-1,0 0 0,-1-1 1,0 1-1,-1 0 1,-2-15-1,2 25-55,1 0-1,-1 0 1,1 0-1,-1 1 0,1-1 1,-1 0-1,0 0 1,0 1-1,1-1 1,-1 0-1,0 1 1,0-1-1,0 1 0,1-1 1,-1 1-1,0 0 1,0-1-1,0 1 1,0 0-1,0 0 1,0-1-1,0 1 0,0 0 1,0 0-1,0 0 1,0 0-1,0 0 1,0 1-1,0-1 1,0 0-1,0 0 0,0 1 1,-1 0-1,0-1-66,0 1 0,0-1 0,0 1 0,0 0 0,1 0 0,-1 0 0,0 0 0,0 0 0,1 1 0,-1-1 0,1 0 0,-1 1 0,1-1 0,0 1 0,-2 2 0,0 4-593,1-1 0,1 1-1,-1-1 1,1 1 0,1 0 0,-1 0 0,1-1 0,1 1-1,0 0 1,2 12 0,11 5-3510</inkml:trace>
</inkml:ink>
</file>

<file path=ppt/ink/ink1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8:39.39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0 641 5346,'0'0'10168,"14"-17"-9688,43-54-405,-44 59-73,-6 13-1,-4 15 7,-3-14-3,5 20 2,-1-1 14,1-1 0,1 0-1,1 0 1,15 32 0,-19-48-49,-1 1 0,1-1 0,-1 0-1,1 0 1,1-1 0,-1 1 0,0 0 0,1-1 0,0 0 0,-1 0 0,1 0-1,0-1 1,1 1 0,-1-1 0,0 0 0,1 0 0,-1 0 0,1-1-1,0 1 1,0-1 0,-1 0 0,1-1 0,0 1 0,0-1 0,0 0 0,6-1-1,-6 0 30,1 0 0,0-1 0,-1 0 0,0 0 0,1 0 0,-1-1 0,0 1 0,0-1 0,0 0 0,-1-1 0,1 1 0,-1-1 0,4-4 0,11-12 35,24-33-1,-22 26-13,-13 17 0,4-5-12,0 1 0,28-25 0,-37 37 14,0-1-1,0 1 0,1-1 0,-1 1 1,1 0-1,-1 1 0,1-1 0,0 0 1,-1 1-1,1 0 0,0 0 1,0 0-1,0 0 0,0 1 0,0-1 1,0 1-1,0 0 0,0 1 0,8 0 1,-11 0-21,1 0 1,-1 0 0,0 0 0,0-1 0,1 2-1,-1-1 1,0 0 0,0 0 0,0 0 0,0 0-1,0 1 1,0-1 0,-1 0 0,1 1 0,0-1-1,-1 1 1,1-1 0,-1 1 0,1-1-1,-1 1 1,0 1 0,6 38 110,-6-36-87,1 4-29,1 12-33,0 0-1,-2-1 1,0 1 0,-1 0 0,-7 32-1,22-86-321,1 1-1,1 1 0,2 0 0,1 1 0,1 1 0,2 1 1,38-39-1,-40 51 368,-19 16-10,-1 0 0,1 0 0,-1-1 0,0 1 0,1 0 0,-1 0 0,1 0 0,-1 0 1,1-1-1,-1 1 0,1 0 0,-1 0 0,1 0 0,-1 0 0,1 0 0,-1 0 1,1 0-1,-1 0 0,0 1 0,1-1 0,-1 0 0,1 0 0,-1 0 0,1 0 0,-1 1 1,1-1-1,-1 0 0,0 0 0,1 1 0,-1-1 0,0 0 0,1 1 0,-1-1 1,0 0-1,1 1 0,-1-1 0,0 0 0,1 1 0,-1-1 0,0 1 0,0-1 0,0 1 1,0-1-1,1 1 0,-1-1 0,0 1 0,0-1 0,0 0 0,0 1 0,0-1 0,0 1 1,0 0-1,3 49 37,-2-27 5,8 41-1,-8-58-46,0 0 1,1 0-1,0-1 0,0 1 0,0-1 1,1 1-1,0-1 0,0 0 0,0 0 1,1 0-1,-1-1 0,6 6 0,-5-7-97,0 0 0,0-1 0,0 0 0,0 1 0,0-1 0,1-1-1,-1 1 1,1-1 0,-1 1 0,1-1 0,-1-1 0,1 1-1,0-1 1,0 1 0,-1-1 0,1-1 0,7 0 0,-5 0-180,1-1 1,-1 1 0,0-1-1,0 0 1,0-1-1,0 0 1,-1 0-1,1-1 1,11-7 0,-2-2-686,-1-1 0,0 0 1,-1-1-1,-1-1 0,0 0 0,-1 0 1,12-23-1,-13 17 1232,-1-1 0,-1 0 0,-1 0 0,-1-1 0,7-42-1,16-191 2469,-30 147 5454,-13 134-7943,2 0 0,0 1 0,2 0 0,0 1 0,2 0 0,1 0 0,-4 39 0,-1 192-171,11-246-67,0 0 0,1-1-1,0 1 1,1-1 0,0 1 0,1-1-1,0 0 1,0 0 0,9 17 0,-9-23-5,-1 0 1,1 0 0,0 0 0,0 0 0,1-1 0,-1 1-1,1-1 1,-1 0 0,1 0 0,0 0 0,0-1 0,1 1-1,-1-1 1,0 0 0,1 0 0,-1-1 0,1 1-1,0-1 1,0 0 0,-1 0 0,1-1 0,0 1 0,7-1-1,-7 0 3,0 0 5,-1 1 1,1-1 0,-1 0-1,1 0 1,-1 0 0,1-1 0,-1 1-1,1-1 1,-1 0 0,0-1-1,1 1 1,-1-1 0,0 0 0,0 0-1,0 0 1,0 0 0,-1-1-1,1 1 1,5-6 0,10-15 14,-1 0 0,0-1 0,15-30 1,-13 22-2,24-31 1,-43 61-25,1 1 0,-1-1-1,1 0 1,-1 0 0,1 1 0,0-1-1,0 1 1,0 0 0,0-1 0,0 1 0,0 0-1,0 0 1,0 0 0,0 1 0,0-1 0,1 0-1,-1 1 1,0-1 0,0 1 0,1 0-1,3 0 1,-4 0 2,0 1 0,-1-1 0,1 1-1,0 0 1,-1-1 0,1 1 0,0 0 0,-1 0-1,1 0 1,-1 0 0,0 0 0,1 1 0,-1-1-1,0 0 1,0 0 0,1 1 0,-1-1-1,0 1 1,0-1 0,-1 1 0,1 0 0,0-1-1,-1 1 1,1 0 0,0-1 0,-1 4 0,3 5 33,-2 0 1,1 0 0,-1-1 0,-1 1-1,0 0 1,0 0 0,-1 0 0,-4 19 0,4-23-288,-1 0 1,0-1 0,0 0 0,-1 1-1,1-1 1,-1 0 0,0 0 0,-1 0-1,1-1 1,-1 1 0,0-1 0,0 0-1,0 0 1,0 0 0,-1-1 0,-7 5-1,-21 7-5109</inkml:trace>
</inkml:ink>
</file>

<file path=ppt/ink/ink1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8:39.73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1053 271 8996,'0'0'1169</inkml:trace>
  <inkml:trace contextRef="#ctx0" brushRef="#br0" timeOffset="1">0 0 12550,'0'0'0</inkml:trace>
</inkml:ink>
</file>

<file path=ppt/ink/ink1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8:40.27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370 208 6963,'0'0'1777,"0"-22"-1537,-5-68 534,5 88-742,-1-1 1,1 0-1,-1 1 1,1-1-1,-1 0 1,0 1-1,0-1 0,0 1 1,0-1-1,0 1 1,-1 0-1,1-1 1,-1 1-1,1 0 1,-1 0-1,0 0 1,0 0-1,0 0 0,0 1 1,0-1-1,0 0 1,-1 1-1,1 0 1,-4-2-1,-3-2 128,0 0 17,1 0-1,-1 1 1,0 0 0,-1 1 0,1 0-1,0 0 1,-12-1 0,-4 1 326,-41 1 0,62 2-490,0 0 1,0 1 0,-1-1-1,1 1 1,0 0 0,0 0-1,0 1 1,0-1-1,0 1 1,0 0 0,0 0-1,1 0 1,-1 0 0,1 1-1,-1-1 1,-5 7 0,3-3 5,1 1 0,0 0 0,0 0-1,1 1 1,0-1 0,0 1 0,1 0 0,-3 8 0,-2 12 63,2 0 0,1 0-1,1 0 1,-1 32 0,5 254 712,4-270-1482,1-1-1,3 0 0,1 0 1,2 0-1,18 42 0,-14-52-4086</inkml:trace>
</inkml:ink>
</file>

<file path=ppt/ink/ink1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8:40.8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1 263 7379,'0'0'3146,"3"-23"-2068,-2 8-962,-1 6-86,1 0 1,0 0-1,1 1 0,-1-1 1,6-13-1,-6 19-26,1-1 0,0 1 1,0 0-1,0-1 0,0 1 0,0 0 0,1 0 0,-1 0 0,1 0 1,0 1-1,0-1 0,0 1 0,0 0 0,1 0 0,-1 0 1,0 0-1,1 0 0,-1 1 0,6-2 0,44-10 248,0 1 0,1 3 0,1 3 0,95 0-1,-139 6-212,0 0 0,-1 1 0,1 0 0,0 1 0,0 0 0,-1 1 0,1 0 0,11 5 0,-18-6-23,1 1-1,-2-1 0,1 1 0,0-1 1,0 1-1,-1 0 0,0 0 0,1 1 1,-1-1-1,-1 1 0,1-1 0,0 1 1,-1 0-1,0 0 0,0 0 0,0 0 1,0 1-1,-1-1 0,1 0 0,-1 1 1,0-1-1,0 6 0,1 1 5,-1 0 0,-1 0-1,0 0 1,0 0 0,-1 0 0,0 0 0,-1 0-1,0 0 1,-1 0 0,0-1 0,-5 13-1,29-58-302,2 2 0,2 1 0,1 1 0,1 1 0,1 1-1,54-41 1,-78 66 303,1 1 0,0 0 0,-1 0 0,1 0 0,1 0 0,-1 1 0,0 0 0,1 0 0,-1 0 0,1 1 0,8-1 0,-13 2-3,0 0-1,0 1 0,-1-1 1,1 0-1,0 1 0,0-1 0,0 1 1,0 0-1,-1-1 0,1 1 1,0 0-1,0-1 0,-1 1 1,1 0-1,-1 0 0,1 0 1,-1-1-1,1 1 0,-1 0 0,1 0 1,-1 0-1,0 0 0,1 0 1,-1 0-1,0 0 0,0 1 1,6 34 415,-5-28-302,1 9 7,12 63 283,-12-71-397,0-1 0,1 0-1,0 0 1,0 0 0,0 0 0,1-1 0,6 9-1,-8-14-13,0-1-1,0 1 0,1 0 0,-1 0 0,0-1 0,1 0 0,0 1 0,-1-1 0,1 0 1,0 0-1,-1 0 0,1-1 0,0 1 0,0-1 0,0 0 0,0 1 0,0-1 0,0 0 1,-1-1-1,6 0 0,-3 1 7,0-1 0,0 0 0,-1 0 0,1 0 1,0-1-1,0 0 0,-1 0 0,1 0 0,-1 0 0,1-1 0,3-2 1,2-5-4,-1 0-1,0 0 1,0 0 0,-1-1 0,-1 0 0,1-1 0,4-12 0,-8 17-5,-1 0 0,0-1 0,-1 1 0,0-1 0,0 0 0,-1 1 0,1-1 1,-2 0-1,1 0 0,-1 0 0,0 0 0,-1 0 0,-2-11 0,3 18-4,-1-1-1,0 0 0,0 1 0,1-1 0,-1 1 0,0-1 0,-1 1 0,1-1 0,0 1 0,0 0 1,-1-1-1,1 1 0,0 0 0,-1 0 0,1 0 0,-1 0 0,0 0 0,1 1 0,-1-1 0,0 0 1,1 1-1,-1-1 0,0 1 0,0-1 0,-2 1 0,-7-1-4,0 0 0,0 1 0,-13 0 0,8 1-18,13-1-1,-1 0 0,1 0 1,-1 1-1,1-1 0,0 1 0,-1 0 0,1 0 0,0 0 1,0 1-1,-1-1 0,1 1 0,0-1 0,1 1 0,-1 0 1,0 0-1,0 1 0,1-1 0,-1 0 0,1 1 0,0 0 1,0-1-1,0 1 0,0 0 0,0 0 0,1 0 0,-1 0 1,-1 6-1,0 2-808,0 0-1,0 0 1,1 0 0,1 0 0,0 1 0,0-1 0,2 15-1,1-4-4836</inkml:trace>
</inkml:ink>
</file>

<file path=ppt/ink/ink1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8:41.41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0 145 9012,'0'0'5971,"23"8"-5864,1 0-79,41 22 0,-62-28-26,-1-1 1,0 1 0,0 0 0,1 0-1,-1 0 1,0 0 0,0 0 0,-1 0 0,1 0-1,0 1 1,-1-1 0,0 1 0,1-1-1,-1 1 1,0 0 0,0-1 0,0 1 0,-1 0-1,1 0 1,-1 0 0,0-1 0,1 1-1,-1 0 1,0 0 0,-1 5 0,1 5-1,0 3 29,1-1-113,0 0 0,-2 0 0,-2 19-1,3-31-18,-1 1-1,1-1 1,-1 0-1,0 0 1,0 0-1,0 0 1,-1 0-1,1 0 0,-1 0 1,0 0-1,1 0 1,-1-1-1,0 1 1,-1-1-1,1 1 1,0-1-1,-1 0 1,1 0-1,-1 0 0,-5 3 1,8-5 98,-1 0-1,1 1 1,0-1 0,-1 0 0,1 0 0,0 0 0,0 0-1,-1 0 1,1 0 0,0 0 0,-1 0 0,1 0-1,0 1 1,-1-1 0,1 0 0,0 0 0,-1-1 0,1 1-1,0 0 1,0 0 0,-1 0 0,1 0 0,0 0-1,-1 0 1,1 0 0,0 0 0,-1-1 0,1 1 0,0 0-1,0 0 1,-1 0 0,1-1 0,0 1 0,0 0-1,0 0 1,-1 0 0,1-1 0,0 1 0,0 0 0,0-1-1,0 1 1,-1 0 0,1 0 0,0-1 0,0 1-1,0 0 1,0-1 0,0 0 0,0-19 117,1 13-131,-1-3 22,2 0 0,0-1 0,0 1 0,0 0 0,2 1-1,-1-1 1,1 0 0,0 1 0,1 0 0,0 0 0,9-11 0,0 1 6,1 0 0,1 0 1,33-28-1,-37 37 129,0 0-1,1 1 0,20-12 0,-27 18 40,1 0 0,-1 1 0,1-1 0,-1 1 1,1 1-1,0-1 0,-1 1 0,1 0 0,0 0 0,10 1 0,-16 1-159,1-1 0,-1 0 1,0 0-1,0 1 0,1-1 0,-1 1 1,0-1-1,0 1 0,0 0 1,0-1-1,0 1 0,0 0 0,0 0 1,0 0-1,0 0 0,0 0 1,0 0-1,0 0 0,-1 0 0,1 0 1,0 0-1,-1 0 0,1 0 0,-1 1 1,1-1-1,-1 0 0,1 3 1,4 40 159,-4-34-67,1 15 10,1 5-89,-2 1 0,-1-1 0,-5 43 0,5-72-59,0 0-9,0 0 0,0 0 0,0 0 0,0 0 0,0 1 0,-1-1 0,1 0 0,0 0 0,-1 0 0,1 0 0,-1 0 0,1 0 0,-1 0 0,0 0 0,1 0 0,-1-1 0,0 1 0,0 0 0,1 0 0,-1-1 0,0 1 0,0 0 0,0-1 0,-2 2 0,3-7-14,1-16 8,1-1 0,0 1 1,2 0-1,0 0 0,2 1 0,0-1 0,1 1 0,1 1 0,1-1 1,1 1-1,1 1 0,0 0 0,1 0 0,1 1 0,22-22 0,-28 33 43,0 1-1,0 0 0,1 1 0,-1 0 0,1 0 1,0 0-1,0 1 0,1 0 0,11-2 0,-17 4 13,0 0 0,0 0-1,1 1 1,-1-1 0,1 1 0,-1 0-1,0 0 1,1 0 0,-1 1-1,0-1 1,1 1 0,-1-1-1,0 1 1,1 0 0,-1 1 0,0-1-1,0 0 1,0 1 0,0 0-1,0 0 1,-1 0 0,1 0 0,0 0-1,-1 0 1,0 1 0,4 3-1,0 5 19,-1 1 0,0-1 0,0 1-1,-2 0 1,1 0 0,-2 1 0,1-1-1,0 22 1,-1 2-138,-6 65 1,4-94-207,-1 0 0,0 0 1,-1 0-1,0-1 0,0 1 1,0 0-1,-1-1 0,0 0 1,0 1-1,-8 10 0,-16 17-3805</inkml:trace>
</inkml:ink>
</file>

<file path=ppt/ink/ink1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8:42.13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71 1 10261,'0'0'880,"-70"197"-640,70-116-112,16 3-96,10 0-16,-7-3-16,1-8-176,-6-17-1777,-8-13-944,-6-25-1265</inkml:trace>
</inkml:ink>
</file>

<file path=ppt/ink/ink1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8:42.8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119 695 624,'0'0'4309,"-20"-27"-2049,-61-83-561,79 106-1572,-1 1 0,1-1 0,0 0-1,1 0 1,-1 0 0,1 0 0,-1 0 0,1 0 0,0 0 0,0-6-1,1 8-81,0 1-1,0-1 0,0 0 0,1 1 0,-1-1 0,0 0 0,1 1 0,-1-1 1,1 1-1,0-1 0,-1 1 0,1-1 0,0 1 0,0 0 0,0-1 0,0 1 1,2-2-1,2 0 6,-1 0 0,1 0 0,-1 1 0,1-1 0,0 1 0,0 1 0,0-1 0,0 1 0,11-2 0,-12 2-40,39-5 243,1 2 0,85 3 0,-57 2-9,277-1 188,-319 0-412,-1-1 0,1-2-1,-1-1 1,1-2 0,-1 0 0,-1-2-1,52-22 1,-68 25-6,0-2 1,0 0-1,-1 0 1,0-1-1,-1 0 0,0-1 1,0 0-1,14-17 1,-18 18 3,-1-1 0,1 0 1,-1 0-1,-1 0 0,0 0 1,0-1-1,-1 1 0,0-1 1,-1 0-1,0 0 0,0 0 1,0-16-1,-1 17 13,-1 0 0,-1 0 0,1 0 0,-1 1 0,-1-1 0,0 0 1,0 0-1,0 0 0,-5-9 0,5 14-21,-1 0 0,0-1 0,1 1-1,-1 0 1,-1 1 0,1-1 0,0 0 0,-1 1 0,0 0 0,0 0 0,0 0 0,0 0-1,0 1 1,-1-1 0,1 1 0,-1 0 0,0 1 0,-6-3 0,7 3-6,-1 0 0,1 0 1,-1 0-1,1 1 0,-1 0 0,1 0 1,-1 0-1,0 0 0,1 0 1,-1 1-1,1 0 0,0 0 0,-1 0 1,1 1-1,0 0 0,-1-1 1,1 1-1,0 1 0,0-1 0,1 1 1,-1-1-1,0 1 0,1 0 1,0 0-1,-1 1 0,1-1 0,1 1 1,-1-1-1,-2 6 0,-5 8 76,0 1-1,2 0 1,0 1-1,2 0 1,-7 27-1,1 6 244,2 0 0,-5 101 0,13 106 156,2-242-473,0-4 0,1 1 0,0-1-1,1 0 1,0 0 0,8 25-1,-8-35-4,-1 1 0,0-1 0,1 0 0,0 1 0,0-1-1,0 0 1,0 0 0,0-1 0,0 1 0,1 0 0,-1-1 0,1 1-1,0-1 1,0 0 0,0 0 0,0 0 0,0 0 0,0-1-1,1 1 1,-1-1 0,0 0 0,1 0 0,-1 0 0,1 0 0,5 0-1,-3 0-5,1-1-1,-1 0 1,0 0 0,1 0-1,-1-1 1,0 0-1,0 0 1,0-1-1,0 1 1,0-2-1,10-4 1,-7 2-6,0-2 1,0 1-1,-1-1 1,0-1 0,-1 1-1,8-10 1,9-15-44,0-1 1,-2-2 0,-2 1-1,19-45 1,-25 50 61,-14 28-10,0 0 1,1 0-1,-1 0 0,1 0 1,-1 0-1,1 0 1,-1 0-1,1 0 0,-1 1 1,1-1-1,0 0 1,-1 0-1,1 0 0,0 1 1,0-1-1,0 1 0,0-1 1,0 0-1,0 1 1,1-1-1,0 1-7,-1 1 0,0-1 0,0 1 0,0 0-1,0-1 1,0 1 0,0 0 0,0 0 0,0 0 0,0-1 0,-1 1 0,1 0 0,0 0-1,0 0 1,-1 1 0,1-1 0,-1 0 0,1 0 0,0 1 0,11 23 9,2 0 0,1-2 0,1 0 0,20 22 0,-29-37 3,1 0 0,0-1 0,1 0 0,-1 0-1,1-1 1,1 0 0,-1-1 0,1 0 0,0 0-1,0-1 1,0-1 0,1 1 0,19 2 0,-15-4-2,1 0-1,-1-1 1,1 0 0,0-2-1,24-3 1,-31 2-12,0 0 1,-1 0-1,1-1 1,-1 0-1,1-1 1,-1 0-1,0 0 0,-1-1 1,1 0-1,13-12 1,-14 11-15,0-1 1,-1 1 0,0-2-1,0 1 1,-1-1-1,0 1 1,7-14 0,-10 16 24,0-1 1,0 1 0,-1 0 0,1-1 0,-1 1-1,0-1 1,-1 1 0,1-1 0,-1 1-1,-1-1 1,1 0 0,-1 1 0,-1-9 0,1 12 1,0 0 0,-1-1 0,1 1 0,-1 1 0,1-1 0,-1 0 0,1 0 0,-1 0 0,0 1 0,0-1 0,0 1 0,0-1 0,0 1 0,0 0 1,-1 0-1,1 0 0,0 0 0,0 0 0,-1 1 0,1-1 0,-1 1 0,1-1 0,0 1 0,-1 0 0,-4 0 0,3 0 1,-1-1 1,0 1-1,1 1 0,-1-1 0,1 0 1,-1 1-1,1 0 0,-1 0 0,1 1 0,-1-1 1,1 1-1,0 0 0,-6 3 0,7-1-5,0 0 0,1-1 0,-1 1 0,1 0-1,0 0 1,0 0 0,1 1 0,-1-1 0,1 0-1,0 1 1,0-1 0,0 1 0,0-1 0,1 1 0,0-1-1,0 1 1,0-1 0,1 1 0,-1 0 0,1-1-1,0 0 1,0 1 0,1-1 0,-1 0 0,1 1-1,0-1 1,5 7 0,6 2-361,0 0 0,1-2 0,1 1 0,0-2-1,0 0 1,1-1 0,0 0 0,29 10 0,30 6-3988</inkml:trace>
</inkml:ink>
</file>

<file path=ppt/ink/ink1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8:43.8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70 137 10069,'0'0'2385,"0"-24"-929,-1-7-978,0 13 420,0-1 0,4-25 0,-8 70-678,-12 39 0,-2 8 31,7-8-154,4-1-1,3 2 0,2-1 0,7 78 0,-4-134-92,1 0 1,1 0-1,-1 0 1,2 0-1,-1 0 1,1 0 0,0-1-1,9 16 1,-10-20-18,1-1 1,-1 1 0,1-1 0,0 0-1,0 0 1,0 0 0,1 0 0,-1 0-1,1-1 1,-1 0 0,1 1 0,0-1 0,0-1-1,0 1 1,0-1 0,0 1 0,0-1-1,0 0 1,0 0 0,9 0 0,-6-1-21,1 0 1,-1 0 0,1-1 0,-1 1-1,0-2 1,1 1 0,-1-1-1,0 0 1,0-1 0,0 1 0,0-2-1,0 1 1,7-5 0,-3 0-22,0-1 1,-1 0-1,0-1 0,0 0 1,-1 0-1,11-17 1,-7 5 8,0-1 0,-2 0 0,0-1 0,-2 0 0,-1 0 0,7-33 0,1 0 71,3 164 201,-16-86-208,2 0 0,0-1-1,1 0 1,1 0 0,1 0-1,1-1 1,11 19 0,-18-35-14,0 0 1,0 0 0,1 0 0,-1-1-1,0 1 1,1 0 0,0-1 0,0 0 0,0 1-1,0-1 1,0 0 0,0-1 0,0 1-1,0 0 1,1-1 0,-1 0 0,1 0-1,-1 0 1,1 0 0,-1-1 0,1 1 0,0-1-1,-1 0 1,1 0 0,0 0 0,-1 0-1,1-1 1,0 0 0,-1 1 0,1-1-1,-1-1 1,0 1 0,1 0 0,-1-1 0,0 0-1,0 0 1,1 0 0,-2 0 0,1 0-1,0 0 1,0-1 0,3-4 0,10-18 21,23-50 1,-25 47-6,23-38-1,-36 65-22,-1 1-1,1-1 0,-1 0 0,1 0 0,-1 0 0,1 0 0,0 1 1,-1-1-1,1 0 0,0 1 0,0-1 0,-1 0 0,1 1 0,0-1 0,0 1 1,0-1-1,0 1 0,0 0 0,1-1 0,-1 1-3,-1 0 0,1 0 0,-1 1 0,1-1 0,-1 0-1,1 1 1,-1-1 0,1 0 0,-1 1 0,1-1 0,-1 1 0,0-1 0,1 1-1,-1-1 1,0 1 0,1-1 0,-1 1 0,0-1 0,0 1 0,0-1 0,1 1 0,-1-1-1,0 1 1,0 0 0,5 46-140,-5-41 181,3 130-23,-3-135-20,0 0-1,0 0 1,0-1-1,0 1 1,0 0 0,0 0-1,1 0 1,-1-1 0,0 1-1,1 0 1,-1-1-1,1 1 1,-1 0 0,0-1-1,1 1 1,-1 0 0,1-1-1,0 1 1,-1-1-1,1 1 1,-1-1 0,1 1-1,0-1 1,0 0 0,-1 1-1,1-1 1,0 0-1,-1 0 1,1 1 0,0-1-1,0 0 1,0 0 0,-1 0-1,1 0 1,0 0-1,0 0 1,-1 0 0,1 0-1,0 0 1,0 0 0,0 0-1,-1-1 1,1 1-1,0 0 1,0-1 0,-1 1-1,1 0 1,1-1-1,2-1-33,-1 0 0,1 0 0,0 0 0,-1 0 0,1 0 0,-1-1 0,0 0 0,5-4 0,52-69 20,50-60-11,-109 134 31,0 1 1,1-1-1,-1 1 1,1-1 0,-1 1-1,1 0 1,0-1 0,0 1-1,-1 0 1,1 0-1,0 0 1,0 1 0,0-1-1,2 0 1,-3 1-1,1 0 1,-1 0-1,0 0 0,0 0 1,0 0-1,1 0 0,-1 0 0,0 1 1,0-1-1,0 0 0,0 1 1,0-1-1,0 1 0,0 0 1,0-1-1,0 1 0,0 0 0,2 1 1,1 3-4,1 1 0,0 0 0,-1 1 0,0-1 0,-1 1 0,5 9 0,6 11 0,-10-21 13,0-1-1,1 0 1,0 0-1,0 0 1,0-1 0,0 0-1,1 0 1,0 0-1,0 0 1,0-1 0,0 0-1,0-1 1,1 1-1,-1-1 1,1 0 0,-1-1-1,1 0 1,0 0 0,0 0-1,0-1 1,0 0-1,-1 0 1,1 0 0,0-1-1,0 0 1,-1-1-1,1 0 1,0 0 0,-1 0-1,0-1 1,1 1 0,-1-2-1,0 1 1,7-6-1,6-5-3,-1 0 0,0-2 0,-1 0 1,0-1-1,14-21 0,-24 29-10,0-1 1,-1 0 0,0-1-1,0 1 1,-2-1 0,1-1 0,-1 1-1,-1 0 1,0-1 0,-1 0-1,2-21 1,-3 18 2,0 10 1,-1 0 1,0 0-1,0 0 1,0 0-1,0 0 0,-1 0 1,-2-8-1,3 12 1,0 1 0,-1-1 1,1 0-1,-1 0 0,1 0 0,-1 1 0,0-1 1,1 0-1,-1 1 0,0-1 0,1 1 0,-1-1 1,0 0-1,1 1 0,-1 0 0,0-1 0,0 1 1,-1-1-1,0 1 1,0-1 0,-1 1 0,1 0 0,0 0 0,0 0 0,0 0 0,-1 0 0,1 0 0,0 1 0,-4 1 0,0 0 24,0 1-1,1-1 1,-1 2-1,0-1 1,1 1-1,0 0 1,0 0-1,0 0 1,0 1-1,1-1 1,0 1-1,0 0 1,0 0-1,-5 9 1,0 3 89,0-1 0,1 2 0,-11 32 0,14-27-40,0-1 0,2 1-1,0 0 1,1 41 0,2-62-72,0 0 0,-1 1 1,1-1-1,1 0 1,-1 1-1,0-1 0,0 0 1,1 0-1,0 1 1,-1-1-1,1 0 0,0 0 1,0 0-1,0 0 1,0 0-1,0 0 0,1 0 1,-1 0-1,1 0 0,-1-1 1,1 1-1,-1 0 1,1-1-1,0 1 0,0-1 1,0 0-1,0 0 1,0 0-1,0 0 0,0 0 1,0 0-1,1 0 1,-1-1-1,0 1 0,0-1 1,1 1-1,-1-1 1,3 0-1,8 1-9,-1 1 0,1-2 0,-1 0 0,0-1 0,1 0 0,-1 0 0,22-7 0,-27 6-147,0-1-1,0 1 1,0-1-1,0-1 0,-1 0 1,1 1-1,-1-2 1,0 1-1,-1-1 1,1 0-1,-1 0 0,0-1 1,0 1-1,5-8 1,1-15-2618,-9 0-1961</inkml:trace>
</inkml:ink>
</file>

<file path=ppt/ink/ink1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8:44.23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15559,'0'0'1089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38:18.33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0 310 8292,'0'0'3471,"10"5"-3365,5 2-64,0-2-1,1 0 1,-1-1-1,1-1 1,0-1-1,0 0 1,0 0-1,0-2 1,0 0-1,32-5 1,-24 2-529,-1-1 0,1-1 0,-1-1 0,0-2 0,-1 0 0,1-1 0,25-16 1,-43 23 330,-1 0 0,1 0 0,-1-1 0,0 0 1,0 0-1,-1 0 0,1 0 0,-1-1 1,1 1-1,-1-1 0,0 0 0,0 0 1,-1 0-1,1 0 0,-1-1 0,0 1 1,0-1-1,0 1 0,-1-1 0,0 0 0,1 1 1,-2-1-1,1 0 0,-1 0 0,1-8 1,-1 4 712,-1 0 0,1 0-1,-1 0 1,-1 0 0,0 1 0,0-1 0,-6-15 0,4 15 4,1-1 0,1 1 0,0-1 0,0 1 0,1-1 0,0-10 0,0 155 814,3 170 86,-2-292-1443,1 0 0,0 0 0,1 0 0,1 0 0,0-1 0,7 20 0,-8-28-26,0 0-1,0-1 1,0 1-1,0-1 1,0 0-1,1 1 1,-1-1-1,1 0 0,0 0 1,0-1-1,0 1 1,0-1-1,1 1 1,-1-1-1,1 0 1,-1 0-1,1-1 1,0 1-1,-1-1 0,1 0 1,0 0-1,0 0 1,0 0-1,0-1 1,5 1-1,-2 0-384,-1-1-1,0 0 1,0 0 0,0 0 0,0-1-1,0 1 1,1-2 0,-1 1-1,-1-1 1,1 1 0,0-2-1,0 1 1,-1-1 0,1 1 0,-1-2-1,0 1 1,0 0 0,8-8-1,23-28-7636</inkml:trace>
  <inkml:trace contextRef="#ctx0" brushRef="#br0" timeOffset="1">470 308 8676,'0'0'4290,"0"-13"-4274,84-12-16,18-5-16,8-3-1361,-1 2-2945</inkml:trace>
</inkml:ink>
</file>

<file path=ppt/ink/ink1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8:49.26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786 937 784,'0'0'5430,"-33"3"-2765,29 3-2643,0 0 0,0 0 1,1 0-1,0 0 1,1 1-1,-1-1 0,1 1 1,0 0-1,0 8 0,-6 12-2,-6 26 123,2 0 0,2 1 0,-4 95 0,9-76 80,-19 88 1,18-139-205,-1 0 0,0 0 0,-2-1 0,-15 28 0,-54 75 17,-1 5-29,-5 29 167,-114 304-1,159-351-139,-52 177 34,85-251-33,1 0 1,2 0 0,3 55-1,0-53 1,3-10-10,1 0 0,1 0 0,1-1 0,2 0-1,13 34 1,-5-17-7,5 20 44,4-1 1,36 68-1,-44-101-18,1 0 0,2-2-1,1 0 1,1-1 0,51 48 0,248 189 411,-275-235-397,1-3 0,93 41 0,111 26 98,-168-65-110,55 12 16,35 14 93,-123-37-113,1-3 0,0-1 0,1-3 1,0-2-1,97 4 0,112 4-18,178 5-34,60 4 41,-466-23-27,406 3 40,-258-8-34,-51 3-16,241-31 0,316-88-139,330-34 144,6 15-97,-708 94 105,616-109 14,26-115-36,-517 135 12,-236 73 2,401-161 45,-243 91 8,-202 77-46,234-112 0,-303 114 3,-2-3-1,152-120 1,-203 140 17,-2 0-1,-1-3 0,-2 0 0,-2-3 1,-1 0-1,32-56 0,-42 58-17,-2 0 0,-1-1 0,-2-1 0,-2-1 0,-1 0 0,-2 0 0,8-78 0,-3-435 23,-15 427-29,0 93-3,-2 1 0,-1-1 0,-1 1 0,-2 0 0,-10-33 0,-10-16-9,-3 0-1,-60-116 1,64 152 3,-2 1 0,-1 1 0,-3 2 0,-1 1 0,-58-56 0,29 39-5,-199-169 9,227 204-5,-2 0 1,0 3 0,-2 1-1,0 1 1,0 2-1,-2 2 1,-49-10 0,-284-32-102,224 38 88,-54 2 12,-231 10 0,232 7-5,81-1-34,-120 16 0,-471 92-324,251-36 155,-494 32 166,-67 13 71,472-12-73,-48 6 99,-117 33-26,181-32-80,321-74 79,-275 16 0,329-48 2,-372 9-6,-23-6-1,223-2-33,163-3 4,-165-1 17,278-10 13,0-1 0,-87-25 0,101 22-18,14 3 7,0 0 0,0-2 0,-28-14 0,46 19-3,0 0 0,0-1 0,0 0 0,1 0 0,-1-1 0,1 0 0,1 0 0,-1-1 0,1 1 0,0-2 0,1 1 0,0 0 0,-5-10 0,10 17-7,0-1 1,-1 0-1,1 1 1,0-1-1,0 1 1,-1-1-1,1 1 1,0-1-1,-1 1 1,1-1-1,-1 1 1,1-1-1,0 1 1,-1-1-1,1 1 1,-1 0-1,1-1 1,-1 1-1,0 0 1,1-1-1,-1 1 1,1 0-1,-1 0 1,1-1-1,-1 1 1,0 0-1,1 0 1,-1 0-1,0 0 1,0 0 1,-1 1 1,1-1-1,0 1 1,0 0-1,0-1 1,0 1 0,0 0-1,0 0 1,0-1-1,0 1 1,0 0-1,0 0 1,1 0-1,-2 1 1,-26 50 19,21-37-44,0-1-534,1-1 1,0 2-1,1-1 0,-6 29 0,6 8-3192</inkml:trace>
</inkml:ink>
</file>

<file path=ppt/ink/ink1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8:51.39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5 191 2081,'-5'-3'13678,"41"34"-13317,2-3 0,1-1-1,1-2 1,0-2 0,52 21-1,-15-12-232,2-4 0,88 20 0,-106-38-95,0-2 0,0-2 1,90-4-1,-122-2-19,14-2-8,-1-2-1,1-2 1,-1-1 0,0-2 0,-1-3 0,0 0 0,-1-3-1,-1-1 1,50-29 0,-31 11 10,-2-2-1,-1-2 1,-2-3 0,-2-2-1,56-61 1,-93 91-1,15-17 26,-27 28-35,-1 0-1,1 0 1,-1 0 0,0 0 0,1 0-1,-1 0 1,0 0 0,0 0 0,0 0-1,-1-1 1,1 1 0,0-5 0,-1 7-57,-3 15-3015,-11 0-570,-3-2-2425</inkml:trace>
</inkml:ink>
</file>

<file path=ppt/ink/ink1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8:51.77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83 11013,'0'0'2078,"26"0"-2024,153-2 52,-159 1-59,0-1 1,0-1-1,-1-1 0,0-1 0,1 0 0,-2-1 0,1-1 0,-1-1 0,0-1 0,33-21 0,-51 30-29,1 0-1,-1 0 1,1 0-1,-1 1 1,0-1 0,1 0-1,-1 0 1,0 1 0,1-1-1,-1 0 1,0 0-1,1 1 1,-1-1 0,0 1-1,1-1 1,-1 0 0,0 1-1,0-1 1,0 0-1,1 1 1,-1-1 0,0 1-1,0-1 1,0 1 0,0-1-1,0 0 1,0 1-1,0-1 1,0 1 0,0-1-1,0 1 1,0-1 0,0 1-1,0-1 1,0 0-1,-1 2 1,2 27 39,-1-23 42,-1 26 140,-2-1 0,-1 0 0,-1 1-1,-16 54 1,-57 116 267,75-188-1085,13-20-3295,10-18-90</inkml:trace>
</inkml:ink>
</file>

<file path=ppt/ink/ink1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8:52.60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175 1 5859,'0'0'5314,"-2"13"-5116,-8 29 243,-2-1 1,-2-1-1,-31 64 1,23-60-197,10-22-157,1 0 0,1 1 0,0 0 0,2 0 0,1 1 0,-4 26 0,10-49-85,1-1 0,0 1 0,0-1 0,0 1-1,0-1 1,0 1 0,0-1 0,1 1 0,-1-1-1,0 1 1,0-1 0,0 1 0,0-1 0,0 1-1,1-1 1,-1 0 0,0 1 0,0-1 0,1 1-1,-1-1 1,0 0 0,1 1 0,-1-1 0,0 0-1,1 1 1,-1-1 0,1 0 0,-1 0-1,0 1 1,1-1 0,-1 0 0,1 0 0,-1 0-1,1 0 1,-1 1 0,1-1 0,-1 0 0,1 0-1,-1 0 1,1 0 0,-1 0 0,1 0 0,-1 0-1,1 0 1,-1-1 0,1 1 0,-1 0 0,1 0-1,23-8 136,0-6-150,-1 0 0,-1-2-1,-1 0 1,22-21 0,40-29-92,-74 59 97,-4 3 6,0 0 0,1 0-1,-1 1 1,1 0 0,0 0 0,0 0-1,0 0 1,0 1 0,0 0 0,0 1 0,9-2-1,-15 3 0,1 1 0,0-1 0,-1 1 0,1-1 0,-1 1 0,0-1 0,1 1 0,-1-1 0,1 1 0,-1-1 0,0 1 0,1 0 0,-1-1-1,0 1 1,0 0 0,0-1 0,1 1 0,-1 0 0,0-1 0,0 1 0,0 0 0,0-1 0,0 1 0,0 0 0,0 0 0,-1 27 204,1-21-105,1 6 63,-1-1 0,-1 0 0,0 1 0,0-1 0,-1 0 0,-1 0 0,0 0 0,-7 19 1,-49 75 671,38-73-546,-24 55-1,45-88-318,-1 1 0,1 0 0,0-1 0,0 1 0,-1-1 0,1 1 0,0 0-1,0-1 1,0 1 0,0-1 0,0 1 0,0 0 0,0-1 0,0 1 0,0 0 0,0-1 0,0 1 0,0-1 0,0 1 0,1 0 0,-1-1 0,0 1 0,0-1 0,1 1 0,-1 0 0,0-1-1,1 1 1,0 0 0,18 5-1416,27-12-1860,-7-9-659</inkml:trace>
</inkml:ink>
</file>

<file path=ppt/ink/ink1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8:52.95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104 0 1297,'0'0'13971,"-16"12"-13864,-49 39-32,63-50-74,0 1 0,0-1 0,1 1 0,-1 0 1,1 0-1,-1-1 0,1 1 0,-1 0 0,1 0 0,0 0 0,0 0 1,0 0-1,0 1 0,1-1 0,-1 0 0,0 0 0,1 1 1,0-1-1,-1 0 0,1 1 0,0-1 0,0 0 0,0 1 1,1 2-1,0 6-1,3-9 18,-1-1 0,1-1 0,0 1 0,0-1 0,-1 1-1,1-1 1,0 0 0,0-1 0,3 1 0,-6-1 1,2 1-12,0 0 0,0-1 0,0 1 0,0-1 0,-1 0 0,1 0 1,0 0-1,-1 0 0,1-1 0,-1 1 0,1-1 0,-1 1 1,0-1-1,1 0 0,-1 0 0,0 0 0,0 0 0,0 0 1,-1 0-1,4-6 0,-2 4 64,-1-1 0,0 0 1,0 0-1,0-1 0,-1 1 0,1 0 0,-1 0 1,0-1-1,-1 1 0,1-7 0,-2 11-37,0 1 1,1-1-1,-1 0 0,0 1 0,0-1 0,0 1 0,1-1 0,-1 1 0,0-1 1,0 1-1,0 0 0,0-1 0,0 1 0,0 0 0,0 0 0,0-1 0,0 1 1,0 0-1,0 0 0,0 0 0,0 1 0,0-1 0,-1 0 0,-28 5-132,19 14-523</inkml:trace>
</inkml:ink>
</file>

<file path=ppt/ink/ink1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8:54.32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0 110 5010,'0'0'7308,"4"-11"-6516,-4 9-761,9-27 62,-4 21-77,-3 15 25,-1 121 368,18 135-1,-19-261-406,3 21 37,2 1 1,12 42-1,-16-62-39,0 1-1,1-1 1,0 0 0,0 1-1,0-1 1,0 0 0,0 0-1,1-1 1,0 1-1,0 0 1,0-1 0,0 0-1,0 0 1,1 0 0,0 0-1,-1 0 1,1-1 0,0 1-1,0-1 1,0 0 0,1 0-1,5 1 1,-4-2-36,1 0-1,0-1 1,-1 1 0,1-2-1,0 1 1,0-1 0,-1 0-1,1 0 1,-1-1 0,1 1-1,-1-2 1,0 1 0,8-4-1,-5 0-26,0 1 0,0-1-1,-1-1 1,0 0 0,0 0 0,0-1-1,10-13 1,-1-4 17,-1 0 0,-1-1 0,-2-1 0,0 0 0,9-32 0,43-178 15,-30 96 1062,-36 163-268,2 40 0,1-3-736,-4 76 64,4 156-11,-2-288-82,0-1 0,0 1 1,1 0-1,-1-1 1,0 1-1,1-1 1,0 1-1,-1-1 1,1 1-1,0-1 1,0 1-1,0-1 1,1 0-1,-1 0 1,1 1-1,-1-1 0,1 0 1,0 0-1,-1-1 1,1 1-1,0 0 1,0 0-1,4 1 1,-2-1-4,0-1 1,1 0 0,-1 0-1,1 0 1,0-1 0,-1 1-1,1-1 1,0 0 0,-1-1-1,1 1 1,-1-1-1,9-1 1,-3-1-18,1-1 0,-1 0-1,0 0 1,0-1 0,-1 0 0,1-1 0,-1 0-1,13-10 1,66-67-594,-71 67 440,7-9-161,-1 0 0,0-1 1,24-40-1,-39 54 308,-2 0 1,1 0 0,-1-1-1,-1 0 1,0-1-1,-1 1 1,-1-1-1,0 0 1,-1 1 0,1-27-1,-3 39 47,0 1 0,-1-1 0,1 0 1,0 1-1,-1-1 0,1 0 0,0 1 0,-1-1 0,1 1 0,-1-1 0,0 1 0,1-1 0,-1 1 0,1-1 0,-1 1 1,0 0-1,1-1 0,-1 1 0,0 0 0,1-1 0,-1 1 0,0 0 0,1 0 0,-1 0 0,0 0 0,0 0 0,1 0 1,-1 0-1,0 0 0,1 0 0,-1 0 0,0 0 0,-1 0 0,-27 6 56,25-3-70,0-1 1,1 1-1,-1 0 1,1 0-1,0 0 1,0 1-1,0-1 1,1 1-1,-1-1 1,1 1-1,0 0 1,0 0-1,0 0 1,0 0 0,-1 6-1,0 2-6,0-1 0,1 0-1,0 1 1,0 22 0,2-30 2,0-1 0,1 0 0,-1 0 0,1 0 0,-1 0 0,1 0 0,0 1 0,0-1 0,0-1 0,1 1 0,-1 0 0,1 0 0,-1 0 0,1-1 0,0 1 0,4 4 0,-1-4 7,-1 1-1,1-1 0,-1 0 1,1 0-1,0 0 0,0-1 0,1 1 1,9 2-1,8 0 27,0 0 0,1-2 0,38 1 0,-43-3-25,85 0 67,-104-2-74,0 1 0,1 0-1,-1 0 1,0 0 0,1 0 0,-1 0 0,0 0 0,1 0-1,-1 0 1,1 0 0,-1 0 0,0 0 0,1 0-1,-1 0 1,0 0 0,1 0 0,-1 0 0,1 0-1,-1 1 1,0-1 0,1 0 0,-1 0 0,0 0-1,0 1 1,1-1 0,-1 0 0,0 0 0,1 1-1,-1-1 1,0 0 0,0 1 0,0-1 0,1 0 0,-1 0-1,0 1 1,0-1 0,0 1 0,0-1 0,1 0-1,-1 1 1,0-1 0,0 0 0,0 1 0,0-1-1,0 0 1,0 1 0,0-1 0,0 1 0,0-1-1,-1 1 1,-13 17 171,-11-1-52,0-1 0,-48 21-1,13-7-136,-28 17-2109</inkml:trace>
</inkml:ink>
</file>

<file path=ppt/ink/ink1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8:54.66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1 339 7940,'0'0'5634,"14"117"-5538,-14-64-96,0-5 0,0-2-704,0-8-1761,3-18-1697</inkml:trace>
  <inkml:trace contextRef="#ctx0" brushRef="#br0" timeOffset="1">116 0 7347,'0'0'1073</inkml:trace>
</inkml:ink>
</file>

<file path=ppt/ink/ink1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8:55.10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1 192 8388,'0'0'1454,"28"-21"-1361,89-63-31,-75 61 135,-23 21 283,-10 3-160,-8-1-271,0 0 0,1 0-1,-1 0 1,0 0 0,0 1-1,0-1 1,1 1 0,-1-1 0,0 1-1,0-1 1,0 1 0,0 0-1,0-1 1,0 1 0,0 0-1,0 0 1,0 0 0,0 0-1,-1-1 1,1 1 0,0 0-1,0 1 1,-1-1 0,1 0-1,-1 0 1,1 0 0,-1 0-1,1 0 1,-1 1 0,0-1 0,1 2-1,1 47 405,-3-37-348,2-3-49,-1 0-31,1-1 1,-2 1-1,1-1 1,-1 1-1,0-1 1,-1 1-1,0-1 1,-1 0-1,0 0 1,-8 18-1,-1-7-94,-1 0 1,-1 0-1,-19 20 0,29-35-275,7-33 243,2 14 101,1 0 0,1 0 0,0 1 0,15-22 0,41-48 13,-44 59 13,1 0-1,1 1 1,1 2-1,1 0 1,1 1-1,37-23 1,-34 33 473,-26 10-480,-1 0 0,1 0 0,-1 0 1,1 0-1,0 0 0,-1 0 0,1 0 1,0 0-1,-1 0 0,1 1 0,-1-1 1,1 0-1,-1 0 0,1 1 0,0-1 1,-1 0-1,1 1 0,-1-1 0,1 0 1,-1 1-1,0-1 0,1 1 0,0 0 1,0 3 36,0 0 0,0 0 0,0 0 0,0 0 0,-1 0 0,1 0 0,-1 0 0,0 0 0,-1 4 0,1 5-38,0 227-890,0-236 726,-1-1-143,1 0 1,0 0 0,0 0-1,0 1 1,0-1 0,1 0 0,-1 0-1,1 0 1,0 0 0,-1 0-1,2 0 1,-1 0 0,0 0-1,0 0 1,1-1 0,0 1-1,3 4 1,18 4-4744</inkml:trace>
</inkml:ink>
</file>

<file path=ppt/ink/ink1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8:55.64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424 1 6643,'0'0'6979,"-28"1"-6877,8-1-84,6-1-6,0 1 0,0 1 0,-22 3 0,30-3-9,-1 1 0,0 0 0,1 0 0,-1 1 0,1 0-1,0 0 1,0 0 0,0 1 0,0 0 0,1 0 0,0 1 0,-6 5 0,-1 2 1,1 1 1,1 0-1,0 1 1,-8 15-1,15-25-18,1 1 0,-1 0 0,1-1 0,0 1 0,0 0 0,1 0 0,0 0 0,0 0 0,0 0 0,0 1 0,1-1 0,0 0 0,0 0 0,0 1 0,1-1 0,0 0 0,1 7 0,-1-11-36,-1 0 0,1 0 0,0 0 0,-1-1 0,1 1 0,0 0 0,0 0 0,-1 0 0,1-1 0,0 1 0,0 0 0,0-1 0,0 1 0,0-1 0,0 1 0,0-1 0,0 1 0,0-1 0,0 0 0,0 0 0,0 1 0,2-1 0,29 0-734,-22 0 499,-4-1 194,0 0 0,0 0-1,0-1 1,0 0 0,-1 0 0,1 0 0,0-1 0,-1 0 0,0 0 0,0-1 0,0 1 0,0-1 0,0 0 0,-1 0 0,1-1 0,-1 1 0,0-1 0,3-6 0,12-14 448,-2-1 1,16-33-1,-33 59-345,34-68 2541,-33 78-2142,-1 754 1905,0-750-2312,0 15-3,0-1 0,-2 1 0,-10 49 0,11-71 1,-2 1 0,1 0-1,-1-1 1,0 1 0,-1-1-1,0 0 1,0 0 0,0 0-1,-1 0 1,0-1 0,0 0-1,-1 0 1,0 0-1,0-1 1,0 0 0,-1 0-1,1 0 1,-9 3 0,2-2 0,-1-2-1,1 1 1,-1-2 0,-1 0 0,1 0 0,0-1 0,-1-1 0,1-1-1,-18-1 1,26 1-1,-1 0-1,1 0 1,0-1-1,-1 0 1,1 0-1,0 0 1,-1-1-1,1 0 1,-10-5-1,12 4 1,0 1-1,0-1 1,1 0-1,-1 0 1,1 0-1,0-1 1,0 1 0,0-1-1,0 0 1,1 0-1,0 0 1,-1 0 0,1 0-1,-1-6 1,-2-2 1,1-1 1,1 0 0,0-1-1,1 1 1,0 0 0,1-1-1,1 1 1,0-1 0,0 1-1,2-1 1,3-18-1,0 14 0,0 0 0,1 0 0,1 1-1,0 0 1,2 1 0,0-1-1,19-26 1,12-3-666,1 1 0,2 2 0,63-47 0,-31 26-1901,-21 15-2085</inkml:trace>
</inkml:ink>
</file>

<file path=ppt/ink/ink1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8:56.89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1 399 7091,'0'0'4055,"12"-22"-3822,39-68 292,-26 55 142,-24 34-615,-1 1-1,1-1 1,0 0 0,0 1 0,0-1-1,-1 1 1,1-1 0,0 1 0,0-1-1,0 1 1,0 0 0,0-1-1,0 1 1,0 0 0,0 0 0,0 0-1,2 0 1,-2 0-44,0 1 1,0-1-1,0 1 0,-1 0 0,1-1 0,0 1 1,-1 0-1,1 0 0,0 0 0,-1 0 0,1-1 1,-1 1-1,0 0 0,1 0 0,-1 0 0,0 0 1,1 0-1,-1 0 0,0 0 0,0 0 0,0 0 1,0 0-1,0 0 0,0 0 0,0 1 0,0 3 38,5 59 314,-7 123 0,1-175-354,-1 0 0,0 0 0,0 0-1,-1 0 1,-8 19 0,27-63-42,2 1 0,2 1-1,0 1 1,2 1 0,1 0 0,42-38 0,-53 55 36,1 1 0,18-12 0,-27 19-2,-1 1 0,1 0 0,-1 1 0,1-1 0,-1 1 0,1-1 0,0 1 0,0 0 0,0 0 0,-1 1 0,1-1 0,0 1 0,0 0 0,0 0 0,5 1 0,-7-1-1,-1 1 0,0-1 0,1 1 0,-1 0 0,0 0 0,0 0 0,0 0 0,0-1 0,0 1 0,0 1 0,0-1 0,0 0 0,0 0 0,0 0 0,0 0 0,-1 1 0,1-1 0,0 0 0,-1 1 0,1-1 0,-1 0 0,1 2 0,5 36 104,-6-31-69,4 113 26,-4-88-346,0-33 152,1-3 155,8-13-17,0 0 1,2 1-1,0-1 0,0 2 1,1 0-1,1 0 1,0 1-1,1 1 1,1 0-1,25-16 0,-37 27-8,-1-1-1,1 1 0,0 0 0,0 0 0,0 0 1,0 0-1,0 0 0,0 1 0,0-1 1,0 1-1,0 0 0,0 0 0,0 0 0,0 0 1,0 1-1,0-1 0,0 1 0,-1 0 0,1-1 1,0 1-1,0 1 0,4 1 0,2 3 22,0 1 0,0-1 0,0 2 0,14 14 0,20 17 32,-32-33-36,-1 0 1,1-1-1,0 0 1,1-1-1,-1 0 1,1-1-1,0 0 1,-1-1-1,1 0 1,0-1-1,1 0 1,18-2-1,-23 0 0,0 0-1,0-1 0,-1 0 1,1 0-1,-1-1 1,1 1-1,-1-2 0,0 1 1,0-1-1,0 0 1,-1 0-1,0-1 0,1 0 1,-2 0-1,1-1 1,5-6-1,0 0 3,0-1-1,-1 0 0,-1 0 1,0-1-1,-1 0 1,12-30-1,-17 35 35,-1 0-1,0 0 1,-1-1-1,0 1 1,0-1-1,-1-12 1,0 13 41,0 8-80,0-1 0,0 1 0,-1-1 1,1 1-1,0-1 0,-1 1 0,1 0 1,0-1-1,-1 1 0,0 0 0,1 0 0,-1-1 1,0 1-1,1 0 0,-1 0 0,0 0 0,0 0 1,0 0-1,0 0 0,0 0 0,0 0 1,-1 0-1,1 0 0,0 1 0,0-1 0,-1 0 1,1 1-1,0-1 0,-1 1 0,1-1 1,0 1-1,-1 0 0,1 0 0,-1-1 0,1 1 1,0 0-1,-1 0 0,-1 1 0,0-1-11,0 0 1,0 0-1,0 1 0,0 0 0,0-1 0,0 1 0,0 0 1,0 0-1,0 1 0,0-1 0,0 0 0,1 1 0,-1 0 1,1 0-1,-1 0 0,1 0 0,-4 4 0,2 1-5,0 1-1,0 0 1,1 0 0,0 0-1,0 1 1,1-1-1,0 1 1,0 0 0,0 16-1,1-17 4,1 0 1,0-1-1,0 1 0,1-1 0,0 1 0,0-1 0,0 1 1,1-1-1,1 0 0,-1 1 0,1-1 0,4 7 0,-3-9-90,1 1 0,-1-1 0,1 0 0,0 0 0,1-1 0,-1 0 0,1 0 0,0 0 0,0 0 0,0-1 0,0 0 0,1 0 0,-1-1 0,1 1 0,0-2 0,-1 1 0,1-1 0,0 0 0,8 0 0,-6 0-35,0-1 0,0-1 0,0 1 0,0-2 0,-1 1 0,1-1 0,0 0 0,-1-1 0,0 0 0,1 0 0,-1-1 1,0 0-1,-1-1 0,14-9 0,-8 2 104,-1 0 1,0-1-1,-1 0 1,0-1-1,-1 0 1,-1-1-1,0 0 1,-2-1-1,1 1 0,6-22 1,0-7 620,-2-2 0,9-70 0,-18 76-99,-2 26 227,-2 23 710,-14 114-1274,-2 11-112,11 115-314,5-144-6101,1-85-1278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38:19.22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7 167 624,'0'0'11600,"-2"12"-11354,1-6-216,0-2-12,0 0 0,0 0 0,1 1 0,-1-1-1,1 0 1,0 0 0,1 5 0,-1-8-15,0 0 0,1 0-1,-1-1 1,0 1 0,0 0 0,1-1 0,-1 1 0,0 0 0,1-1 0,-1 1 0,1-1 0,-1 1 0,1 0 0,-1-1-1,1 1 1,-1-1 0,1 0 0,-1 1 0,1-1 0,1 1 0,-1 0 1,1-1-1,0 0 1,-1 0-1,1 0 1,-1 0-1,1 0 1,0 0 0,-1 0-1,1 0 1,-1 0-1,1-1 1,-1 1 0,1-1-1,1 0 1,14-7-35,0 0 0,0-1 0,-1-1 0,0-1 0,0 0 0,-2-1 0,1 0 0,-1-1 0,22-28 0,-33 36 33,0 1-1,0-1 0,-1 0 0,0 0 1,1 0-1,-2 0 0,1-1 0,0 1 1,-1 0-1,0-1 0,0 1 0,-1-1 1,0 1-1,0-7 0,0 12 1,-1-1 0,1 0 0,0 0 0,-1 0-1,1 0 1,-1 1 0,1-1 0,-1 0 0,1 0 0,-1 1 0,0-1 0,1 0-1,-1 1 1,0-1 0,0 1 0,1-1 0,-1 1 0,0-1 0,0 1 0,0 0-1,0-1 1,0 1 0,0 0 0,1-1 0,-1 1 0,0 0 0,0 0-1,0 0 1,0 0 0,0 0 0,0 0 0,0 0 0,-1 1 0,-2-1 5,0 0 0,0 0 0,0 1 0,0 0 0,1 0 1,-1 0-1,0 0 0,-3 2 0,1 1 5,1 0 0,-1 1 0,1 0 0,0 0 0,1 0 0,-1 0 0,1 1 0,0 0 0,0 0 0,1 0 0,0 0 0,0 1 0,-3 8 0,1 0 26,1-1-1,0 1 0,1 0 1,0 0-1,0 19 0,3-31-31,0 6 8,-1 0-1,2 1 1,-1-1 0,3 13-1,-2-19-10,0-1-1,0 1 0,0 0 0,1 0 1,-1-1-1,1 1 0,-1-1 0,1 1 1,0-1-1,0 0 0,0 1 0,0-1 1,0 0-1,0 0 0,1-1 0,-1 1 1,3 1-1,3 1-3,0 0 1,0-1-1,0 0 0,1 0 1,-1-1-1,1 0 0,-1 0 1,12 0-1,3-1-522,44-4 1,-57 2 357,-1-1-1,0 0 1,0-1 0,0 0-1,0-1 1,0 1 0,-1-1-1,0-1 1,1 0 0,-2 0-1,1-1 1,-1 0 0,1 0 0,-2 0-1,1-1 1,-1 0 0,9-13-1,-4 4 452,0-1-1,-1 0 1,-1-1 0,-1 0-1,-1 0 1,0-1-1,5-26 1,-5 91 544,3 45-382,13 213-123,-23-303-231,0-7 194,0-19-260,-1 5-13,2 1-1,3-26 1,-3 38-31,1 0 0,-1 0 0,2 0 0,-1 1 0,1-1 0,0 1 0,0-1 0,1 1 0,0 0 0,5-6 0,9-8-71,0 1 0,1 2 0,1-1 0,1 2 0,0 1 0,46-24 0,151-56-324,-139 63 294,-77 30 129,-8 1-9,-9 0 4,-3 5 124,0 1 1,0 0 0,0 2 0,1 0 0,1 0 0,-1 2-1,1 0 1,0 1 0,1 0 0,0 1 0,-24 25 0,36-33-96,1-1 1,0 1 0,0-1-1,0 1 1,0 0 0,0 0-1,0 0 1,1 0-1,0 0 1,0 1 0,-1-1-1,2 0 1,-1 1 0,0-1-1,1 0 1,-1 1 0,1-1-1,0 5 1,1-7-35,-1 0-1,0 0 1,1 0-1,-1 0 1,0 0 0,1 0-1,-1 0 1,1 0-1,-1 0 1,1 0 0,0-1-1,-1 1 1,1 0 0,0 0-1,0-1 1,0 1-1,-1 0 1,1-1 0,0 1-1,0-1 1,0 1 0,0-1-1,0 1 1,0-1-1,0 0 1,0 0 0,0 1-1,2-1 1,37 5 88,-31-4-64,93 2 113,-70-3-142,0 1 0,0 1 1,43 10-1,-74-12-2,1 0 1,-1 0-1,0 0 0,1 1 1,-1-1-1,1 1 1,-1-1-1,0 1 0,0 0 1,1 0-1,-1-1 1,0 1-1,0 0 0,0 0 1,0 0-1,0 0 1,2 2-1,-3-3 2,0 1 0,0 0 0,0-1 0,0 1 0,0 0 0,0-1 0,0 1 0,0 0-1,0-1 1,0 1 0,-1 0 0,1-1 0,0 1 0,0-1 0,-1 1 0,1 0 0,0-1 0,-1 1 0,1-1 0,0 1 0,-1-1 0,1 1 0,-1-1-1,1 1 1,-2 0 0,-4 4 10,0-1 0,-1 0 0,0 0 0,-13 6 0,-244 98-938</inkml:trace>
</inkml:ink>
</file>

<file path=ppt/ink/ink1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8:57.75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0 563 5218,'0'0'6654,"33"-8"-6120,-4 2-455,180-34 124,-168 33-221,0-1-1,75-26 0,-101 28-46,-1 1 0,0-2 0,0 0 0,-1 0 1,0-2-1,0 1 0,-1-2 0,0 1 0,-1-2 0,0 0 0,11-14 0,-17 18 56,-2 1 1,1-2-1,-1 1 0,0 0 0,0-1 0,-1 1 0,0-1 0,0 0 0,-1 1 0,1-11 0,-1-4 183,-1 0 0,-4-31 1,3 44-67,-1 0 0,0 0 0,-1 0 0,0 1 0,0-1 1,-1 1-1,0-1 0,0 1 0,-1 0 0,-8-10 0,10 14-47,0 0-1,-1 0 1,0 0-1,0 0 1,0 0-1,0 1 1,0 0 0,-1 0-1,0 0 1,1 0-1,-1 1 1,0 0-1,0 0 1,0 0-1,-1 1 1,1-1-1,0 1 1,-10 0-1,12 1-38,1 0-1,-1 0 1,0 1-1,0-1 1,1 1-1,-1 0 1,0 0-1,1 0 1,-1 0-1,1 0 1,-1 1-1,1-1 1,0 1-1,-1-1 1,1 1-1,0 0 1,0 0-1,0 0 1,0 0-1,1 0 0,-1 1 1,-1 2-1,-3 5 35,1 1 0,0 0-1,-6 22 1,9-27-12,-13 48 303,2 1 0,3 0 1,-6 92-1,12 172 355,5-193-718,-1-119 22,0 0 0,1 1 0,0-1 0,0 0 0,0 0 0,1 0 0,4 8 0,-6-13-4,1-1-1,-1 0 1,1 0 0,0 1-1,0-1 1,-1 0 0,1 0-1,0 0 1,0 0 0,0 0-1,0 0 1,0 0 0,0 0-1,1 0 1,-1-1 0,0 1-1,0 0 1,1-1 0,-1 1-1,0-1 1,1 1 0,-1-1-1,0 0 1,1 0 0,-1 1-1,0-1 1,1 0 0,-1 0-1,1 0 1,-1-1 0,0 1-1,1 0 1,-1 0 0,1-1-1,-1 1 1,0-1 0,1 1-1,-1-1 1,0 0 0,0 1-1,0-1 1,1 0 0,-1 0-1,1-1 1,4-2 12,-1-1-1,0 1 1,0-1 0,-1 0-1,1 0 1,-1-1-1,5-7 1,24-48-38,-28 52 19,49-114-71,7-12-93,-57 128 148,-4 5 18,0 1 0,1 0 0,-1 0 0,1-1 0,0 1 0,-1 0 0,1 0 0,0 0 0,0 0 0,0 0 0,0 0 0,0 0 0,0 0 0,0 1 0,0-1 0,0 0 0,0 0 1,0 1-1,2-1 0,-2 1-12,0 1 0,0 0 0,0 0 0,-1 0 0,1 0 0,0 0 0,-1 0 0,1 1 0,-1-1 0,1 0 0,-1 0 0,0 0 0,1 0 0,-1 1 0,0-1 0,0 0 0,0 0 0,0 1 0,0 0 0,0 0-8,8 76-46,-6-44-59,1-1-1,2 0 0,1-1 0,12 36 0,-17-66 70,-1 0 0,0-1 0,1 1 0,0 0 0,-1-1 0,1 1 0,0-1 0,-1 0 0,1 1 0,0-1 0,0 1 0,0-1-1,0 0 1,1 0 0,-1 0 0,0 1 0,0-1 0,1 0 0,-1-1 0,1 1 0,-1 0 0,0 0 0,1-1 0,0 1 0,-1 0 0,1-1-1,-1 0 1,1 1 0,0-1 0,-1 0 0,1 0 0,0 0 0,-1 0 0,1 0 0,0 0 0,-1 0 0,1-1 0,0 1 0,-1-1-1,1 1 1,-1-1 0,1 0 0,-1 1 0,1-1 0,-1 0 0,2-1 0,5-4 65,-1 1-1,1-1 1,-1-1-1,-1 1 1,0-1 0,11-15-1,2-7 27,-2-2 0,14-34 0,21-37 6,-52 102-34,0 0 1,0 0-1,0 1 0,0-1 1,0 0-1,0 0 1,0 0-1,0 1 1,0-1-1,0 0 1,0 0-1,0 0 0,0 0 1,1 1-1,-1-1 1,0 0-1,0 0 1,0 0-1,0 0 1,0 1-1,1-1 1,-1 0-1,0 0 0,0 0 1,0 0-1,0 0 1,1 0-1,-1 0 1,0 0-1,0 0 1,0 0-1,1 1 1,-1-1-1,0 0 0,0 0 1,0 0-1,1 0 1,-1 0-1,0 0 1,0-1-1,1 1 1,-1 0-1,0 0 0,0 0 1,0 0-1,0 0 1,1 0-1,-1 0 1,0 0-1,0 0 1,0 0-1,0-1 1,1 1-1,-1 0 0,0 0 1,1 25 206,-1-21-156,-1 21 139,0-3-134,2-1 1,0 0 0,0 1-1,8 29 1,-8-47-57,0 1 0,0-1 0,1 0 0,0 0 1,-1 0-1,1 0 0,1 0 0,-1 0 0,1 0 0,-1-1 1,1 1-1,0-1 0,0 0 0,0 1 0,1-2 0,-1 1 0,1 0 1,0-1-1,0 1 0,0-1 0,0 0 0,0-1 0,0 1 1,0-1-1,1 1 0,-1-1 0,5 0 0,1 1 12,0-1 0,0 0 0,1-1 0,-1 0 0,0 0-1,0-1 1,0 0 0,0-1 0,-1 0 0,1-1 0,0 0 0,-1-1 0,1 0-1,-1 0 1,0 0 0,-1-2 0,1 1 0,-1-1 0,0 0 0,8-9 0,-10 10-1,0-1 1,-1-1 0,0 1 0,0-1-1,-1 1 1,0-2 0,0 1 0,0 0-1,-1-1 1,0 1 0,-1-1 0,0 0-1,0 0 1,-1 0 0,1 0 0,-2 0-1,1 0 1,-1 0 0,-1-1 0,-1-13-1,0 17-8,1 0 0,-1 1 0,1-1-1,-2 0 1,1 1 0,0 0 0,-1-1-1,0 1 1,0 0 0,0 0 0,0 0-1,-1 1 1,1-1 0,-1 1 0,0 0-1,0 0 1,0 0 0,-1 1 0,1-1-1,-1 1 1,1 0 0,-9-2 0,-2-1-23,0 0 0,0 2 0,0 0 1,-1 0-1,0 2 0,-16-1 1,27 2-44,0 0 1,-1 0-1,1 1 0,-1-1 1,1 1-1,0 0 0,0 1 1,-1-1-1,1 1 1,0 0-1,0 1 0,1-1 1,-7 5-1,8-5-119,0 2 0,0-1 0,0 0-1,0 1 1,1-1 0,0 1 0,-1 0 0,1 0 0,1 0-1,-1 0 1,0 0 0,1 0 0,0 0 0,0 0-1,0 1 1,0 7 0,0 26-3039,1-2-2077</inkml:trace>
</inkml:ink>
</file>

<file path=ppt/ink/ink1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8:58.14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173 505 10389,'0'0'2705,"-17"-1"-2614,5 0-98,5 0 2,0 0 1,0 1-1,0 0 1,-14 1-1,18 0 4,0-1 0,0 1 1,1 0-1,-1 0 0,0 0 0,0 1 0,0-1 0,1 1 0,-1-1 0,0 1 0,1 0 1,0 0-1,-1 0 0,1 0 0,0 0 0,0 1 0,-3 3 0,-1 5 2,0 0-1,0 1 0,1 0 0,0 0 0,1 0 0,0 0 1,1 1-1,1-1 0,0 1 0,0 0 0,1-1 1,1 1-1,1 14 0,0-25-2,-1-1 0,0 1 0,1 0-1,0-1 1,-1 1 0,1 0 0,0-1 0,0 1 0,0-1-1,0 1 1,0-1 0,0 0 0,0 1 0,0-1 0,1 0-1,-1 0 1,0 0 0,1 0 0,-1 0 0,1 0 0,-1 0 0,1 0-1,0-1 1,-1 1 0,1-1 0,0 1 0,-1-1 0,1 1-1,0-1 1,-1 0 0,1 0 0,0 0 0,3 0 0,0 0-3,0 0 1,1 0-1,-1-1 1,0 0-1,0 0 1,1 0-1,-1 0 1,0-1-1,0 0 1,9-5-1,-4 0 16,0-1 0,-1 0 0,0-1 0,0 0 0,-1-1 1,0 0-1,10-17 0,-4 5 21,-2-1-1,16-41 1,-16 27 66,-1-1 0,-2 0-1,-1 0 1,2-49-1,-6-153 37,-4 234-139,-1 1 0,1-1 0,-1 0 0,0 0 1,-2-7-1,3 12 1,-1 0 0,1 0 0,-1 0 0,1 0 0,-1 0 1,1 0-1,-1 0 0,0 0 0,0 0 0,1 0 0,-1 1 1,0-1-1,0 0 0,0 0 0,0 1 0,0-1 0,0 0 1,0 1-1,0-1 0,0 1 0,0-1 0,0 1 0,0 0 1,0 0-1,0-1 0,0 1 0,-1 0 0,1 0 0,0 0 1,0 0-1,-2 0 0,3 0-12,-1 1 1,0-1-1,0 0 1,0 0-1,0 1 1,1-1-1,-1 0 0,0 1 1,0-1-1,1 1 1,-1-1-1,0 1 1,1-1-1,-1 1 0,1-1 1,-1 1-1,0 0 1,1-1-1,-1 1 1,1 0-1,0-1 1,-1 1-1,1 0 0,0 0 1,-1 0-1,-4 24-424,4-19 239,-2 25-1673,2 39-1,1-53 905,0 50-3721</inkml:trace>
</inkml:ink>
</file>

<file path=ppt/ink/ink1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8:58.5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48 69 10773,'0'0'3127,"8"-2"-3079,-7 1-49,1 0 1,0 1 0,0-1 0,-1 1-1,1 0 1,0-1 0,0 1 0,0 0-1,-1 0 1,1 0 0,3 1 0,-5-1 1,1 0 0,-1 1 1,1-1-1,0 0 0,-1 0 1,1 1-1,-1-1 0,1 1 0,-1-1 1,1 1-1,-1-1 0,1 1 1,-1-1-1,1 1 0,-1-1 1,0 1-1,1-1 0,-1 1 1,0-1-1,0 1 0,1 0 0,-1 1 1,1 4 7,-1 0 0,0 1 1,0-1-1,-1 1 0,0-1 1,0 0-1,-3 9 0,3-7-6,-6 19 19,2 0 0,-4 57 0,9-83-20,0 0 0,0 0-1,0 0 1,1 0-1,-1 0 1,0-1-1,0 1 1,1 0 0,-1 0-1,0 0 1,1 0-1,-1 0 1,1 0 0,-1 0-1,1 0 1,-1-1-1,1 1 1,0 0-1,-1 0 1,1-1 0,0 1-1,0-1 1,-1 1-1,1 0 1,2 0-1,-1 0 7,1 0 0,-1-1-1,1 1 1,-1-1-1,1 1 1,0-1 0,-1 0-1,1 0 1,5 0-1,-2-1 1,1 0 0,-1 0 0,1-1-1,-1 0 1,0 0 0,0 0 0,0-1-1,6-3 1,-1-1-16,-1-1-1,-1-1 0,1 1 0,-1-1 1,-1-1-1,0 0 0,0 0 1,9-17-1,-13 22 9,-1-1 0,0-1 1,-1 1-1,1 0 0,-1-1 0,0 1 0,-1-1 1,0 0-1,0 0 0,0 1 0,-1-1 0,0 0 1,0 0-1,0 0 0,-1 0 0,0 1 0,-4-12 1,4 15-9,-1-1 1,0 1 0,0 0-1,0 0 1,-1-1 0,1 1-1,-1 1 1,0-1 0,0 0-1,0 1 1,0-1 0,0 1-1,0 0 1,0 0 0,-1 0-1,1 1 1,-1-1 0,0 1-1,1 0 1,-1 0 0,-6-1-1,-7-1-35,-1 1-1,0 0 1,-21 2-1,35 0 43,-3 0-16,0 0 0,0 0 0,0 1 0,1 0 0,-1 0 0,0 1 0,0 0 0,1 0 0,-8 4 0,12-5 13,0 1-1,-1-1 1,1 1-1,0-1 1,0 1-1,0 0 1,0 0-1,0 0 1,0 1-1,1-1 1,-1 0-1,1 0 1,-1 1-1,1-1 1,0 1-1,0 0 1,0-1-1,0 1 1,1 0-1,-1-1 1,1 1-1,0 0 1,-1 0-1,1 3 1,0-4-46,1 0 1,-1 0 0,0-1 0,0 1 0,1 0 0,-1 0 0,1 0 0,0 0 0,0-1-1,-1 1 1,1 0 0,0-1 0,0 1 0,0 0 0,1-1 0,-1 1 0,0-1 0,1 0-1,-1 1 1,1-1 0,-1 0 0,1 0 0,-1 0 0,1 0 0,0 0 0,0 0 0,-1-1-1,1 1 1,0-1 0,3 1 0,7 2-596,-1-2-1,0 0 1,1 0-1,12-1 1,-13 0-96,45 0-3106</inkml:trace>
</inkml:ink>
</file>

<file path=ppt/ink/ink1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8:58.93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189 328 2145,'0'0'3113,"15"-22"-522,44-77-382,-54 90-1915,0-1-1,-1 1 1,0-1 0,0 0 0,-1 0-1,0 0 1,-1 0 0,0-1-1,-1 1 1,0 0 0,0-1 0,-2-18-1,0 2 520,2 26-730,-1-1 0,0 1-1,0-1 1,0 1 0,-1-1-1,1 1 1,0-1-1,-1 1 1,1-1 0,-1 1-1,1-1 1,-1 1 0,1 0-1,-1-1 1,0 1-1,0 0 1,-1-2 0,2 3-46,-1-1 0,0 1 1,1-1-1,-1 1 1,0 0-1,0 0 0,1-1 1,-1 1-1,0 0 0,0 0 1,0 0-1,1 0 1,-1-1-1,0 1 0,0 1 1,0-1-1,1 0 0,-1 0 1,0 0-1,0 0 1,0 0-1,-1 1 0,-1 1-14,0-1 0,0 1 0,0 0 0,0 0 0,1 0-1,-1 0 1,0 0 0,1 1 0,0-1 0,-1 1 0,1-1-1,-3 7 1,-4 9 11,0 1 0,2 1 0,0-1 0,-5 30 0,-9 85 284,15-82-155,-13 79-10,-3 14-79,-7 275 1,29-414-88,1 0 0,-1-1 1,1 1-1,0 0 0,0 0 0,0-1 1,1 1-1,0-1 0,4 10 0,-4-12-21,0 0-1,0-1 0,1 1 0,-1-1 1,0 1-1,1-1 0,-1 0 1,1 0-1,0 0 0,0-1 0,0 1 1,0-1-1,0 1 0,0-1 1,0 0-1,0 0 0,0 0 0,6 0 1,-1 0-69,-1-1 0,1 0 0,0 0 0,0 0 0,0-1 0,0 0 0,0-1 0,-1 0 1,1 0-1,0 0 0,-1-1 0,0 0 0,0-1 0,0 0 0,0 0 0,0 0 0,-1-1 0,0 0 0,0 0 1,0 0-1,9-12 0,-6 6-7,-1 0-1,0 0 1,0-1 0,-1 0 0,-1-1 0,0 1 0,0-1 0,-2 0-1,1-1 1,-2 1 0,4-25 0,-5 22 112,-1-1-1,0 0 1,-2 0-1,-4-30 1,4 42 18,0-1 0,-1 0 1,0 0-1,0 0 0,0 1 0,-1-1 1,0 1-1,0 0 0,0 0 0,-1 0 1,1 0-1,-1 0 0,0 1 0,-1 0 1,1-1-1,-7-3 0,0 2 50,0-1 0,-1 2 0,1 0 0,-1 0 0,0 1 0,0 0 0,-1 1 0,1 1 0,-15-2 0,-5 2-187,1 1 1,-48 5-1,39 3-1900,8 2-2753</inkml:trace>
</inkml:ink>
</file>

<file path=ppt/ink/ink1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8:59.46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4 120 3874,'0'0'5298,"2"-24"-3686,-1 5-1814,2-51 2722,-2 63-1737,0 11-126,0 44-96,-10 216 886,5 151-1549,4-409-110,1-1 0,0 1 0,0-1 0,0 1 0,0-1 0,3 7 0,-3-11-8,0 1 1,0 0 0,0 0-1,1 0 1,-1-1 0,0 1-1,1-1 1,-1 1 0,1-1-1,-1 1 1,1-1 0,0 0-1,-1 0 1,1 0 0,0 0-1,0 0 1,4 1 0,31 2-5771</inkml:trace>
</inkml:ink>
</file>

<file path=ppt/ink/ink1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9:00.43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1 184 10661,'0'0'381,"27"3"-333,88 9-18,-106-11-22,-1-1 0,1 1 0,0-2 0,0 0 0,-1 0 1,12-3-1,-16 3-18,0 0-1,0 0 1,0-1 0,-1 0 0,1 0 0,-1 0 0,1 0 0,-1 0 0,0-1 0,6-5-1,-6 3 97,0 1 0,0-1 0,0 0 0,-1 0 0,1 0 0,-1 0 0,-1 0 0,1 0 0,-1-1-1,0 1 1,0-1 0,0 1 0,-1-1 0,0 1 0,0-1 0,-1-9 0,0 14-51,1-1 1,-1 0 0,1 0-1,-1 1 1,0-1-1,1 0 1,-1 1 0,0-1-1,0 1 1,0-1-1,0 1 1,0-1 0,-1 1-1,1 0 1,0-1 0,-1 1-1,1 0 1,0 0-1,-1 0 1,0 0 0,1 0-1,-1 1 1,0-1-1,1 0 1,-1 1 0,0-1-1,1 1 1,-1-1-1,-3 1 1,-6-2 50,-1 1 1,1 1-1,-18 1 0,23-1-45,2 0-26,0 0 0,0 1 0,0 0 0,0 0 0,1 0 0,-1 0 1,0 0-1,1 1 0,-1 0 0,1 0 0,-1 0 0,1 0 0,0 0 0,0 0 0,0 1 1,0 0-1,0-1 0,1 1 0,-1 0 0,1 1 0,0-1 0,0 0 0,0 1 0,0-1 1,0 1-1,1-1 0,0 1 0,-2 6 0,-1 7 18,1-1 0,1 1-1,0-1 1,1 1 0,2 21 0,-1-34-29,0 0 0,1 1 0,0-1 0,-1 0 0,1 0 0,1 1 0,-1-1 0,1 0 0,-1 0 0,1 0 0,0-1 0,1 1 0,-1 0 0,1-1 0,-1 1 0,1-1 0,0 0 0,0 0 0,1 0 0,-1 0 0,1-1 0,-1 1 0,1-1 0,0 0 0,0 0 0,0-1 0,0 1 0,8 2 0,8 0-12,0 0 0,1-1 1,-1-1-1,37-2 1,-51 0-5,12-1-60,0-1 0,0 0-1,0-2 1,-1 0-1,1-1 1,-1-1 0,0 0-1,-1-1 1,19-12-1,15-10-86,70-55-1,-116 81 174,12-9-22,0-1 1,20-21-1,-32 30 72,-1 0 1,1 0-1,-1 0 1,0 0-1,0-1 1,-1 1-1,0-1 1,1 0-1,-1 0 1,-1 0-1,1 0 1,-1 0-1,0 0 1,1-10-1,-2 13-29,0 1 0,-1 0 1,1 0-1,0 0 0,-1 0 0,1 0 1,-1-1-1,1 1 0,-1 0 0,1 0 0,-1 0 1,0 0-1,1 0 0,-1 1 0,0-1 1,0 0-1,0 0 0,0 0 0,0 1 0,0-1 1,0 0-1,0 1 0,0-1 0,0 1 1,0-1-1,0 1 0,0 0 0,0-1 0,-1 1 1,1 0-1,0 0 0,0 0 0,0 0 1,-2 0-1,-48 2 367,47-1-372,-3 0-13,0 1 0,0 0 0,-1 1 0,1 0 0,1 0 0,-1 0 0,0 1 0,1 0 0,0 0 0,0 1 0,0 0 0,0 0 0,1 0 0,0 0 0,0 1 0,-5 8 0,4-6-13,0 0-1,1 1 1,1 0-1,-1 0 1,1 0-1,1 0 0,0 0 1,0 1-1,1 0 1,0-1-1,-1 20 1,3-28-5,0 0 1,0 0-1,0 0 0,0 0 1,0 0-1,1-1 1,-1 1-1,0 0 1,1 0-1,-1 0 1,1 0-1,-1 0 1,1-1-1,-1 1 1,1 0-1,-1 0 1,1-1-1,0 1 1,-1 0-1,1-1 0,0 1 1,0-1-1,-1 1 1,1-1-1,0 1 1,0-1-1,0 1 1,0-1-1,0 0 1,0 0-1,-1 1 1,1-1-1,2 0 1,36-1 57,-31 1-59,-2-1 4,0 0 0,1-1 0,-1 1 0,0-1 0,0 0 0,0-1 0,-1 1 0,1-1 0,0 0 0,8-7 0,2-3 17,28-30 0,-32 31-14,0 0 1,1 0 0,17-11 0,-30 23-7,0-1-1,0 1 1,0 0 0,1 0 0,-1 0 0,0 0 0,0 0 0,1 0 0,-1-1 0,0 1 0,0 0 0,1 0 0,-1 0-1,0 0 1,0 0 0,1 0 0,-1 0 0,0 0 0,0 0 0,1 0 0,-1 0 0,0 0 0,0 0 0,1 0 0,-1 0-1,0 1 1,0-1 0,1 0 0,-1 0 0,0 0 0,0 0 0,0 0 0,1 1 0,-1-1 0,0 0 0,4 12-91,-3 23-99,-2-27 166,1 4 26,1 1 1,0 0 0,0-1-1,1 1 1,1-1-1,0 1 1,6 13 0,-8-22-9,1-1 1,0 1 0,0-1 0,0 1 0,0-1 0,0 0 0,1 0 0,-1 0 0,1 0-1,0 0 1,0 0 0,0-1 0,0 0 0,0 1 0,1-1 0,-1 0 0,1-1 0,-1 1 0,1-1-1,0 1 1,0-1 0,-1 0 0,1 0 0,0-1 0,0 1 0,6-1 0,-4 0-4,1 0 1,0 0-1,-1 0 1,1-1-1,-1 0 0,1 0 1,-1-1-1,0 0 1,1 0-1,-1-1 1,0 1-1,0-1 0,-1-1 1,1 1-1,0-1 1,-1 0-1,0 0 1,0 0-1,0-1 1,-1 0-1,0 0 0,0 0 1,4-6-1,-2 2 22,0-1 1,-1 0-1,0-1 0,6-18 0,-9 20-5,2 0 1,-1 0-1,1 0 1,0 1-1,1 0 1,0 0-1,7-9 0,-11 16-10,0 0 0,0 0 0,1-1 0,-1 1 0,1 0 0,-1 0-1,1 0 1,-1 0 0,1 0 0,-1 1 0,1-1 0,0 0 0,0 1-1,-1-1 1,1 1 0,0 0 0,0-1 0,-1 1 0,1 0 0,0 0-1,0 0 1,0 0 0,-1 1 0,1-1 0,0 0 0,0 1 0,-1-1-1,1 1 1,0 0 0,-1-1 0,1 1 0,3 2 0,2 3-23,1-1-1,-1 1 1,0 1 0,12 13 0,-12-12 20,18 17 11,-12-12 4,-1 0-1,13 17 1,-22-25-7,0-1-1,-1 0 0,1 1 0,-1 0 1,0-1-1,0 1 0,-1 0 1,1 0-1,-1 0 0,0 0 1,0 0-1,-1 6 0,0-9 2,0-1 1,0 1-1,-1-1 0,1 1 0,-1-1 0,1 1 1,-1-1-1,0 1 0,1-1 0,-1 1 0,0-1 0,0 0 1,0 0-1,0 1 0,0-1 0,0 0 0,0 0 0,-1 0 1,1 0-1,0 0 0,-1-1 0,-2 3 0,-38 13 111,29-12-95,-11 5-154,-1-1 0,-1-1 1,1-2-1,-1 0 0,-34 1 0,59-10-1431,1-21-1873,0-11-3038</inkml:trace>
</inkml:ink>
</file>

<file path=ppt/ink/ink1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9:00.83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10645,'0'0'5757,"8"23"-5290,2 0-371,-4-10-44,-1 1 0,0 0 0,-1-1 0,0 2-1,-1-1 1,-1 0 0,0 0 0,-1 22 0,-1 293 636,0-327-687,0 0-1,0 0 0,0 0 0,0-1 0,0 1 1,0 0-1,1 0 0,-1 0 0,1-1 1,-1 1-1,1 0 0,0 0 0,-1-1 0,1 1 1,0 0-1,0-1 0,0 1 0,0-1 1,1 0-1,-1 1 0,0-1 0,0 0 0,1 0 1,-1 1-1,1-1 0,1 1 0,2-1-61,1 1-1,-1-1 0,1 0 0,-1 0 0,1 0 1,0-1-1,8-1 0,-6 1-282,0-1 1,0 0-1,0 0 0,-1-1 0,1 0 1,0 0-1,-1-1 0,0 0 0,1-1 1,-1 1-1,0-1 0,-1-1 0,1 1 0,-1-1 1,0 0-1,0-1 0,0 0 0,-1 1 1,8-12-1,11-23-4586</inkml:trace>
</inkml:ink>
</file>

<file path=ppt/ink/ink1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9:01.1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56 8420,'0'0'5426,"31"0"-5426,31-5-576,0-10-705,-3-3-1776,-6 0-3810</inkml:trace>
</inkml:ink>
</file>

<file path=ppt/ink/ink1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9:02.09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443 45 7764,'0'0'3185,"-25"-7"-3137,-87-24-13,104 29 15,-1 1 0,0-1-1,1 1 1,-1 1 0,0 0 0,0 0 0,0 1 0,1 0 0,-1 0 0,0 1 0,1 0 0,-1 1 0,1-1 0,-1 2-1,-11 6 1,5-4 104,1 0-7,2-1-7,0 1 1,0 0 0,-17 11 0,27-15-132,-1 0 0,1 0 1,-1 0-1,1 0 0,0 0 0,0 1 0,0-1 0,0 1 0,1-1 0,-1 1 1,0 0-1,1 0 0,0-1 0,0 1 0,0 0 0,0 0 0,0 0 1,1 0-1,-1 1 0,1 2 0,0-3-9,0-1 0,1 0 1,0 0-1,-1 0 0,1 0 1,0 0-1,0 0 0,0 0 1,0 0-1,0-1 0,0 1 0,1 0 1,-1-1-1,0 1 0,1 0 1,0-1-1,-1 0 0,1 1 0,0-1 1,0 0-1,-1 0 0,1 0 1,0 0-1,0 0 0,0-1 0,3 2 1,10 2-2,0 0 1,26 4-1,-27-6-10,31 5-55,-13-3 18,0 2-1,0 1 0,-1 1 0,60 24 0,-90-31 46,1-1 0,0 1-1,-1 0 1,1 0 0,-1 0-1,1 0 1,-1 0 0,0 1-1,1-1 1,-1 0 0,0 1 0,0-1-1,0 0 1,0 1 0,2 3-1,-3-5 4,0 1-1,0 0 0,0 0 0,0 0 0,0 0 0,0 0 0,0 0 0,0 0 0,0 0 0,0-1 0,-1 1 0,1 0 0,0 0 0,-1 0 0,1 0 0,0-1 1,-1 1-1,1 0 0,-1 0 0,0-1 0,1 1 0,-2 1 0,-2 1 7,-1 1-1,0 0 1,0-1-1,0 0 1,0 0 0,0-1-1,-11 4 1,-168 50 96,11-3-87,153-44 222,16-5-743,15-1-2466,32-3-187</inkml:trace>
</inkml:ink>
</file>

<file path=ppt/ink/ink1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9:04.03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372 229 10549,'0'0'2598,"-30"-4"-2005,-100-7-436,123 11-156,0 0 1,-1 0-1,1 1 1,0 0-1,0 0 0,0 1 1,0-1-1,0 2 1,0-1-1,1 1 1,-1 0-1,1 0 0,-1 1 1,1 0-1,0 0 1,1 0-1,-1 1 0,1 0 1,-5 5-1,-3 2 0,5-5-6,1 1 0,-1 0 0,1 0 0,1 1 0,-8 12 0,12-18 1,1 0 1,-1 0 0,0 0-1,1 0 1,0 1 0,0-1-1,0 0 1,0 1-1,1-1 1,-1 1 0,1 0-1,0-1 1,0 1 0,0-1-1,0 1 1,1-1-1,-1 1 1,1-1 0,0 1-1,1 3 1,-1-6-2,0 1 1,0-1-1,1 0 1,-1 1-1,0-1 1,0 0-1,1 1 0,-1-1 1,1 0-1,-1 0 1,1 0-1,0-1 1,-1 1-1,1 0 0,0-1 1,-1 1-1,1-1 1,0 1-1,0-1 1,2 1-1,42 0-67,-32-1 61,-3-1 15,0 1 0,1-2-1,-1 0 1,0 0 0,0-1 0,-1 0-1,1-1 1,-1 0 0,0-1 0,13-7-1,6-6 67,-1-2 0,25-25 0,-29 26 15,-1 3 732,-22 15-446,-1 12-43,-3 22-248,-1 0 0,-2-1 0,-14 45-1,5-15-25,-81 311-238,93-361-303,1 0 0,1-1 1,-1 17-1,2-28 437,0 1 0,0-1-1,0 0 1,0 1 0,0-1 0,0 0 0,0 1 0,0-1 0,0 1 0,1-1 0,-1 0 0,0 1 0,0-1 0,0 0 0,0 0 0,1 1 0,-1-1 0,0 0 0,0 1-1,1-1 1,-1 0 0,0 0 0,0 1 0,1-1 0,-1 0 0,0 0 0,1 0 0,-1 0 0,0 1 0,1-1 0,-1 0 0,1 0 0,15-2-930,15-11-129,-13 0 435,0 0-1,-1-1 0,-1-1 1,0-1-1,18-23 1,-5 1 398,35-60 0,-37 46 1457,31-82-1,-39 86 308,1 0 0,33-53-1,-51 98-1257,0 0 0,0 0 0,1 0-1,-1 0 1,1 0 0,0 0 0,5-4-1,-7 8-195,-1 0 0,1 0 0,-1 0 1,1 0-1,-1 0 0,0-1 0,1 1 0,-1 0 0,0 0 0,0 0 0,0 0 0,1 0 0,-1 0 0,0 0 0,-1 2 0,2 243 387,-1-245-433,0 1-1,-1-1 1,1 0 0,0 0-1,1 0 1,-1 0-1,0 0 1,0 1 0,0-1-1,1 0 1,-1 0-1,0 0 1,1 0 0,-1 0-1,1 0 1,0 0-1,-1 0 1,1 0 0,0 0-1,-1 0 1,1 0-1,0-1 1,0 1 0,2 1-1,-2-1-6,1-1-1,-1 0 1,1 1-1,0-1 1,-1 0-1,1 0 1,-1 0-1,1 0 1,0 0 0,-1-1-1,1 1 1,-1 0-1,1-1 1,-1 1-1,3-2 1,4-1 9,-1-1 1,0 0 0,0 0-1,0 0 1,11-11 0,175-181 115,-188 192-105,-3 1-1,0 1 0,-1 0 0,1 0 0,1 0 0,-1 0 0,0 0 0,0 0 0,1 0 1,-1 1-1,1 0 0,-1-1 0,1 1 0,0 0 0,0 0 0,-1 0 0,1 1 0,0-1 0,0 0 1,0 1-1,0 0 0,0 0 0,3 0 0,-4 2-9,1 0 1,-1 0-1,0 0 1,0 0-1,0 1 1,0-1-1,-1 1 1,1-1-1,-1 1 1,1 0-1,-1-1 1,0 1-1,0 0 1,0 0-1,1 4 1,5 12 32,-4-12-40,0-1-1,0 0 1,1 0 0,0 0 0,0 0 0,1-1-1,0 0 1,0 0 0,0 0 0,0 0 0,1-1-1,0 0 1,-1 0 0,2 0 0,-1-1 0,0 0-1,1 0 1,-1 0 0,1-1 0,0 0 0,0-1-1,0 1 1,0-1 0,0-1 0,0 1 0,9-2-1,-5 1-47,0 0 0,0-1 0,0-1-1,0 0 1,0 0 0,-1-1 0,1-1-1,13-6 1,-8 2 2,-1-1-1,0-1 0,0 0 1,17-17-1,-22 19 25,0-1 0,-1 0-1,-1-1 1,1 1 0,10-18 0,-16 20 71,1 0 0,-1 0 0,0 0 0,-1-1 0,0 1 0,0-1 0,0 1 0,-1-1 0,0 0 0,-1-11 0,0 18 2,0-1 0,0 1 0,0-1 0,0 1 0,-1 0 0,1-1 0,0 1 0,-1 0 0,1-1 0,-1 1 0,0 0 0,1 0 0,-1-1 0,0 1 0,0 0 0,0 0 0,0 0 0,0 0 0,0 0 0,0 0 0,-2-1 0,0 0 9,0 0 0,-1 1 0,1-1 0,-1 1 0,1 0 0,-1 0 0,0 0 0,-5 0 0,0 0 4,-1 1 0,0 0 0,1 0 0,-1 1 0,1 0 0,-13 4 0,16-3-21,0 1 0,0 0 0,0 0 0,0 1 0,0-1 0,1 1 1,0 0-1,-1 1 0,2-1 0,-1 1 0,0 0 0,1 0 0,0 1 1,-4 6-1,3-3-6,0 0 1,0 0-1,1 0 1,0 1-1,1 0 1,0-1-1,0 1 1,-1 17-1,3-22-18,1 0 0,-1 0 0,1-1 0,1 1 0,-1 0 0,0-1-1,1 1 1,0 0 0,3 8 0,-3-11-3,1 0-1,-1 0 0,0-1 0,1 1 0,0 0 1,0 0-1,-1-1 0,1 1 0,0-1 1,0 0-1,0 1 0,0-1 0,1 0 1,-1 0-1,0 0 0,0-1 0,1 1 1,-1 0-1,0-1 0,5 1 0,-1 0-1,-1-1 0,1 0 0,-1 0 0,1 0 0,-1 0 0,1-1 0,-1 0 0,1 0 0,-1 0 0,0-1 0,1 0 0,6-3 0,-3 0 8,0 0 0,-1-1 0,1 0 0,-1 0 0,0-1-1,7-8 1,8-11 19,-2-1-1,35-58 0,-56 85-24,25-45 104,-25 44-105,1 1 0,-1 0 0,0 0 0,0 0 0,0 0 0,0 0 0,0 0 0,0 0-1,0-1 1,1 1 0,-1 0 0,0 0 0,0 0 0,0 0 0,0 0 0,1 0 0,-1 0-1,0 0 1,0 0 0,0 0 0,0 0 0,0 0 0,1 0 0,-1 0 0,0 0 0,0 0-1,0 0 1,0 0 0,1 0 0,-1 0 0,0 0 0,0 0 0,0 0 0,0 0 0,0 1 0,1-1-1,-1 0 1,0 0 0,0 0 0,0 0 0,0 0 0,0 0 0,0 0 0,1 1 0,-1-1-1,0 0 1,0 0 0,0 0 0,0 0 0,0 0 0,0 1 0,0-1 0,0 0 0,0 0-1,0 0 1,0 0 0,0 1 0,0-1 0,0 0 0,0 0 0,0 0 0,0 0 0,0 0-1,0 1 1,1 1 0,5 19-9,0-1 1,2 0 0,20 36 0,-25-51-19,0-1 1,0 1-1,1-1 1,0 1-1,0-1 1,0 0-1,0-1 1,0 1-1,7 3 1,-8-5-10,0-1 0,0 0 1,-1 0-1,1 0 1,0 0-1,0 0 1,0-1-1,0 1 0,0-1 1,0 0-1,0 0 1,0 0-1,1 0 1,-1 0-1,0-1 1,0 0-1,-1 1 0,6-3 1,-3 0 42,-1 1 0,1-2 0,-1 1 0,0 0 0,0-1 0,0 1-1,0-1 1,0 0 0,-1-1 0,0 1 0,0 0 0,4-10 0,4-6 49,12-35 0,-13 23 91,-8 23-69,0 0 0,1 0 0,1 1 0,-1 0 0,9-15 0,-6 45 83,-1 196 161,-5-167-503,0-49 14,3-5 157,0 0 0,-1 0 0,1 0 1,-1-1-1,0 1 0,0-1 1,0 1-1,-1-1 0,1 1 0,-1-1 1,1-4-1,0 2 9,20-56 2,-17 45 0,0 1-1,2-1 1,-1 1 0,2 0-1,0 0 1,20-26-1,-7 25-11,-20 17 9,0-1 0,0 1 0,0 0 0,0 0 0,0-1-1,0 1 1,0 0 0,0 0 0,-1 0 0,1 0 0,0 0 0,0 0-1,0 0 1,0 1 0,0-1 0,0 0 0,0 1 0,0-1 0,0 0-1,-1 1 1,1-1 0,0 1 0,0-1 0,0 1 0,-1-1 0,1 1-1,0 0 1,-1-1 0,1 1 0,0 1 0,28 37 46,-18-23-26,0 0-1,25 25 1,-31-37-15,0 1 0,0-1-1,1 0 1,-1-1-1,1 1 1,0-1 0,0 0-1,0-1 1,0 1 0,1-1-1,-1 0 1,9 1 0,-6-2 7,1 1-1,-1-2 1,1 1 0,-1-1 0,0-1 0,1 0 0,-1 0 0,0-1 0,1 0 0,-1 0 0,0-1 0,0 0-1,13-7 1,-14 4-1,0 1 0,-1-1 0,1 0 1,-1-1-1,0 0 0,-1 0 0,0-1 0,0 1 0,-1-1 0,1 0 0,-2-1 0,1 1 0,3-13 0,-1 3-6,-1 0-1,0 0 1,-2-1 0,0 0-1,-1 0 1,-1 0 0,0-23-1,-2 41-3,0 0-1,0-1 0,0 1 0,0 0 0,0-1 0,0 1 0,-1 0 0,1-1 1,0 1-1,-1 0 0,1 0 0,0 0 0,-1-1 0,0 1 0,1 0 0,-1 0 1,0 0-1,1 0 0,-1 0 0,-1-1 0,0 1 1,1 0 0,-1 1 0,1 0 0,-1-1 0,1 1-1,-1 0 1,1 0 0,-1-1 0,0 1 0,1 1 0,-1-1 0,1 0 0,-1 0 0,1 0 0,-1 1-1,-2 0 1,-1 1 3,0 0-1,-1 1 0,1 0 0,0 0 1,0 0-1,0 0 0,1 1 0,-1 0 1,1 0-1,0 0 0,0 0 1,0 1-1,1 0 0,0-1 0,-5 9 1,-1 4 7,0 1 0,2-1 0,-9 28 1,11-28 1,2 0 1,-1 1 0,2 0-1,0 0 1,2-1 0,0 1-1,3 24 1,-3-39-10,0 1 0,1-1 0,0 1 0,0-1 0,0 1 0,0-1 0,1 1 0,0-1 0,-1 0 0,1 0 0,0 0 0,0 0 0,1 0 0,-1 0 0,0-1 0,1 1 0,0-1 0,0 0 0,-1 1 0,1-1 0,1-1 0,-1 1 0,0 0 0,4 1 0,1-1 16,0 0 0,0 0 0,0 0 0,1-1 0,-1 0 0,0-1 0,1 0 0,-1 0 0,13-3 0,-15 2-6,0-1 0,0 0 0,-1 0 0,1-1 0,-1 0 1,1 0-1,-1 0 0,0 0 0,0-1 0,-1 0 0,1 0 0,-1 0 0,6-7 1,2-5 69,1 0 1,16-30-1,-21 30 32,0-1-1,-2 0 1,9-35 0,-12 38-91,1 1 0,0-1 0,1 1 0,0 0 0,1 0 0,0 1 0,9-13 0,-14 24-27,0 0 0,-1 0 0,1 0 0,0 0 0,0 1-1,0-1 1,1 0 0,-1 1 0,0-1 0,0 0 0,0 1 0,0-1 0,1 1 0,-1 0 0,0-1 0,0 1 0,1 0-1,-1 0 1,0 0 0,1 0 0,-1 0 0,0 0 0,0 0 0,1 0 0,-1 1 0,0-1 0,0 0 0,1 1-1,-1-1 1,0 1 0,0-1 0,0 1 0,0 0 0,1 0 0,-1-1 0,0 1 0,-1 0 0,1 0 0,0 0 0,2 2-1,5 5-8,-1 0 0,1 1 0,8 15-1,-10-16 30,-5-6-13,5 5-2,0 0-1,-1 0 1,0 0 0,0 1 0,-1 0 0,0 0 0,0 0 0,-1 1 0,0-1 0,-1 1-1,0-1 1,2 14 0,-5-21 2,1 1 0,0 0 0,-1 0 0,1 0 0,-1 0-1,0 0 1,1 0 0,-1-1 0,0 1 0,0 0 0,0 0 0,0-1 0,-1 1-1,1-1 1,0 1 0,-1-1 0,1 0 0,-1 1 0,1-1 0,-4 2 0,-40 19 27,29-15-23,-37 14 57,34-15-1430,0 2-1,-21 11 1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38:20.28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406 147 4738,'0'0'8932,"-27"-13"-8820,-84-43-58,108 54-45,-1 0 1,1 0 0,-1 0 0,0 1 0,0-1 0,1 1-1,-1 0 1,0 0 0,0 1 0,0-1 0,0 1 0,0 0-1,-6 0 1,-2 1 61,7-1-53,0 1 1,-1 0-1,1 1 1,0-1 0,0 1-1,0 0 1,0 0-1,0 0 1,0 1 0,0 0-1,1 0 1,-1 0-1,1 0 1,0 1-1,-4 4 1,-9 9 32,1 1 0,-13 20-1,22-29-24,1-1-9,1 0 0,0 0 0,0 1 0,1 0 0,0 0 0,0 0 0,1 0 0,0 1 0,1-1 0,0 1 0,1 0 0,-1 19 0,2-28-15,0 1 0,1-1 0,-1 1 0,1-1 1,-1 0-1,1 0 0,-1 1 0,1-1 0,0 0 0,0 0 0,-1 0 0,1 0 0,0 1 0,0-1 1,0-1-1,0 1 0,1 0 0,-1 0 0,0 0 0,0 0 0,0-1 0,1 1 0,-1-1 0,0 1 1,1-1-1,-1 1 0,0-1 0,1 0 0,-1 0 0,1 0 0,-1 1 0,3-2 0,9 3 45,1-2-1,21-1 1,-20 0-37,-5 0-29,0 0 0,0-1-1,0 0 1,-1 0 0,1-1 0,-1 0 0,0-1 0,0 0 0,0 0 0,0-1 0,-1 0-1,0-1 1,0 0 0,0 0 0,0 0 0,-1-1 0,0 0 0,-1-1 0,0 0-1,0 0 1,-1 0 0,1 0 0,-2-1 0,1 0 0,-1 0 0,-1 0 0,0-1 0,0 1-1,2-17 1,1-26 531,-6 61-517,0-1-1,1 1 1,0-1-1,0 0 0,5 16 1,-3-15 14,-1 2-1,1 0-1,1-1 1,0 0-1,0 1 1,1-1-1,0-1 1,1 1-1,0-1 1,1 0-1,10 11 1,-12-15-11,1 0 0,0 0 0,0 0 0,0-1 1,1 1-1,-1-2 0,1 1 0,0-1 0,0 0 1,1 0-1,-1-1 0,0 0 0,1 0 0,0-1 1,13 1-1,-15-1-10,0-1-1,0 0 1,0 0 0,0-1 0,1 0-1,-1 0 1,0 0 0,0 0 0,-1-1-1,7-3 1,-8 3 11,0-1-1,-1 0 1,1 0 0,-1 0-1,1 0 1,-1-1 0,0 1-1,-1-1 1,1 0-1,0 0 1,-1 0 0,0 0-1,0 0 1,2-6-1,1-7 15,1-1 0,-2 1 0,0-1 0,1-21 0,-3 18 7,2 0 1,8-29-1,-12 50-19,0 0 1,0 0 0,0 0-1,0 0 1,-1 0 0,1 0-1,0-1 1,0 1 0,0 0 0,0 0-1,0 0 1,0 0 0,0 0-1,0 0 1,1-1 0,-1 1-1,0 0 1,0 0 0,0 0-1,0 0 1,0 0 0,0 0-1,0-1 1,0 1 0,0 0-1,0 0 1,0 0 0,0 0-1,0 0 1,1 0 0,-1 0-1,0 0 1,0 0 0,0-1-1,0 1 1,0 0 0,0 0-1,0 0 1,1 0 0,-1 0-1,0 0 1,0 0 0,0 0-1,0 0 1,0 0 0,0 0-1,1 0 1,-1 0 0,0 0-1,0 0 1,0 0 0,0 0-1,0 0 1,0 0 0,1 0-1,-1 0 1,0 1 0,3 10-10,2 23-14,-5-30 37,5 41 31,2 0 0,2-1-1,16 50 1,-25-93-45,0 0-1,0-1 1,0 1 0,0-1 0,0 1 0,1-1-1,-1 1 1,0 0 0,0-1 0,0 1 0,0-1-1,1 1 1,-1-1 0,0 1 0,1-1-1,-1 1 1,0-1 0,1 1 0,-1-1 0,0 0-1,1 1 1,-1-1 0,1 1 0,-1-1 0,1 0-1,-1 0 1,1 1 0,-1-1 0,1 0 0,-1 0-1,1 1 1,-1-1 0,1 0 0,0 0-1,-1 0 1,1 0 0,-1 0 0,1 0 0,-1 0-1,1 0 1,0 0 0,-1 0 0,1 0 0,-1 0-1,1-1 1,-1 1 0,1 0 0,-1 0 0,1-1-1,-1 1 1,1 0 0,-1 0 0,1-1-1,-1 1 1,1-1 0,-1 1 0,1 0 0,-1-1-1,0 1 1,1-1 0,-1 1 0,0-1 0,0 1-1,1-1 1,-1 1 0,0-2 0,20-37-7,-9 8-24,-8 16 33,2 1 0,0-1 0,1 1 0,0 1 0,1-1 0,1 1-1,0 0 1,17-20 0,-23 31-5,1 0 0,-1 0 0,1 0 0,-1 0 0,1 1 0,-1-1 0,1 1 0,0 0 0,0 0 0,-1 0 0,1 0 0,0 0 0,0 1 0,0-1 0,0 1 0,0 0 0,0-1 0,0 2 0,0-1 0,0 0 0,0 1 0,0-1 0,0 1 0,0 0 0,3 1 0,2 1 6,0 1 1,0 0-1,-1 1 1,0-1-1,0 1 1,0 1-1,6 6 1,5 5 5,0-1 1,1-1 0,0-1 0,27 15 0,-37-24 0,1 0 0,0-2 0,0 1 0,0-1 0,0 0 0,0-1 0,1 0 0,-1-1-1,1 0 1,0-1 0,-1 0 0,13-2 0,-15 0-6,-1 0 0,0 0 0,0-1 0,0 0 0,0 0 0,-1-1 0,1 0 0,-1 0 0,0 0 0,0-1 0,0 0 0,-1 0 0,0-1 0,8-9 0,0-1 0,-1-1 0,-1-1 0,0 0 0,10-22 0,-17 28-5,0 1 0,-1 0-1,0-1 1,-1 0 0,0 1-1,-1-1 1,0-14 0,-1 26 0,0-1 1,0 1-1,0 0 1,0-1-1,0 1 1,0-1-1,0 1 1,0 0-1,0-1 1,-1 1-1,1-1 1,0 1-1,0 0 1,0-1-1,-1 1 1,1 0-1,0-1 1,0 1-1,-1 0 1,1 0-1,0-1 1,-1 1-1,1 0 1,0 0 0,-1-1-1,1 1 1,-1 0-1,1 0 1,0 0-1,-1 0 1,1 0-1,-1 0 1,-19 0-3,-16 13 40,27-6 27,0-1-1,1 1 1,0 0-1,0 0 1,1 1 0,0 0-1,0 1 1,1 0-1,0 0 1,0 0-1,1 0 1,1 1-1,-1 0 1,2 0-1,-1 0 1,1 0 0,1 1-1,0 0 1,0-1-1,1 1 1,1 12-1,0-21-59,0 0 1,1 0-1,-1 0 0,1 0 0,0 0 0,-1 0 1,1 0-1,0 0 0,0 0 0,1 0 0,-1-1 1,0 1-1,0 0 0,1-1 0,-1 1 0,1-1 1,0 1-1,-1-1 0,1 0 0,0 0 1,0 0-1,0 0 0,0 0 0,0 0 0,0 0 1,0-1-1,0 1 0,0-1 0,2 1 0,9 1-10,0 0 0,0 0 0,22-2 0,-30 0-21,185-7-2690,-63-12-2623,-29-3-2296</inkml:trace>
</inkml:ink>
</file>

<file path=ppt/ink/ink1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9:04.35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324 1 10213,'0'0'4642,"-183"144"-3746,138-93-800,6-1-96,11-4-16,8-8-544,12-10-1473,8-18-2353</inkml:trace>
</inkml:ink>
</file>

<file path=ppt/ink/ink1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9:04.73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182 22 7155,'0'0'5245,"-10"-5"-5061,6 3-162,2 0-1,0 0 1,-1 1-1,1-1 0,0 1 1,-1 0-1,1 0 0,-1 0 1,1 0-1,-1 0 0,0 1 1,1-1-1,-1 1 0,0-1 1,1 1-1,-1 0 0,0 0 1,0 0-1,1 1 0,-1-1 1,0 1-1,1-1 0,-1 1 1,1 0-1,-1 0 0,1 0 1,-1 0-1,1 1 0,-1-1 1,-2 3-1,-4 4 84,0 0 1,1 1-1,0 0 1,0 1-1,1 0 1,0 0-1,1 0 0,-7 15 1,11-21-100,0 0 0,0 1 0,1-1 1,-1 1-1,1 0 0,0 0 0,0-1 1,1 1-1,-1 0 0,1 0 0,0 0 1,0-1-1,1 1 0,-1 0 0,1 0 0,0 0 1,1-1-1,-1 1 0,1-1 0,0 1 1,0-1-1,0 1 0,1-1 0,2 4 1,1-2-121,-1-1 0,1 0 0,0 0 1,0 0-1,0-1 0,1 0 1,0 0-1,-1-1 0,1 0 1,1 0-1,-1 0 0,11 1 1,3 1-1189,-1-2 1,1-1 0,32 0 0,11-2-5006</inkml:trace>
</inkml:ink>
</file>

<file path=ppt/ink/ink1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9:05.2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290 431 10741,'0'0'2076,"-30"2"-887,-96 12-546,119-13-632,1 0 0,-1 1 0,1 0 1,0 1-1,0-1 0,0 1 0,0 0 0,1 0 0,-1 1 0,1 0 0,0 0 0,0 0 0,0 1 0,0-1 0,1 1 0,0 0 0,0 0 0,0 1 0,1-1 0,-5 10 0,6-12-8,0 1-9,-1 0 1,1 0-1,0 0 0,0 1 1,0-1-1,1 0 0,0 1 1,0-1-1,0 1 0,0 0 1,1-1-1,-1 1 0,1-1 1,0 1-1,1 5 0,0-9-15,0 0-1,0-1 1,-1 1-1,1 0 1,0-1-1,0 1 1,0-1-1,0 1 1,0-1-1,0 1 1,0-1-1,0 0 1,0 1-1,0-1 1,0 0-1,0 0 1,0 0-1,0 0 1,0 0-1,0 0 1,0 0-1,0 0 1,0 0-1,2-1 1,2 1-87,7-1 30,0 0 1,0 0 0,0-1-1,0-1 1,0 0 0,-1 0-1,1-2 1,-1 1-1,0-1 1,0-1 0,0 0-1,10-8 1,-11 7 74,1-1 0,1 2 0,-1-1 0,1 1 0,0 1 1,0 0-1,1 1 0,-1 1 0,1-1 0,25-1 0,-36 5 2,-1 0-1,1 1 1,-1-1-1,0 1 1,1-1-1,-1 1 1,0 0-1,1-1 1,-1 1 0,0 0-1,0 0 1,0 0-1,0 0 1,0 0-1,0 0 1,0 0-1,0 0 1,1 2 0,18 31 34,-9-13-12,-7-17-106,-1 0-1,1 1 1,-1-1 0,1-1 0,1 1 0,-1 0 0,0-1 0,1 0 0,0 0 0,-1-1 0,1 1-1,0-1 1,1 0 0,-1 0 0,0 0 0,1-1 0,-1 0 0,0 0 0,1 0 0,-1-1-1,1 0 1,9-1 0,-8 0-139,0 0-1,0-1 1,0 1-1,-1-2 0,1 1 1,0-1-1,-1 0 1,0 0-1,1-1 0,-1 0 1,-1 0-1,1 0 1,0-1-1,-1 1 0,0-1 1,0-1-1,4-6 1,0-2 269,-1 0 1,0-1 0,-1 0 0,0 0-1,-1-1 1,-1 0 0,-1 0 0,0 0-1,1-18 1,1-24 988,-2-73 1,-4 70-456,1-33 671,-1 55 132,0 32 1581,19 519-3105,-18-503-66,0 0-256,0 1 0,0-1-1,1 0 1,6 17 0,-8-24 161,1 0 1,0 0 0,0 0-1,0 0 1,1 0 0,-1 0 0,0-1-1,1 1 1,-1-1 0,1 1 0,0-1-1,-1 1 1,1-1 0,0 0-1,0 0 1,0 1 0,0-1 0,0-1-1,0 1 1,0 0 0,0-1 0,0 1-1,0-1 1,1 1 0,3-1-1,23 1-4795</inkml:trace>
</inkml:ink>
</file>

<file path=ppt/ink/ink1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9:06.0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134 383 4370,'0'0'11349,"-11"-8"-11053,5 3-278,3 1-13,-1 1 0,1 1 0,-1-1 0,0 0 0,0 1 0,-7-3 0,10 4-3,-1 1 1,1-1-1,-1 1 0,1 0 0,0 0 1,-1 0-1,1 0 0,-1 0 0,1 0 1,0 0-1,-1 0 0,1 0 0,-1 1 1,1-1-1,0 0 0,-1 1 0,1 0 1,0-1-1,0 1 0,-1 0 0,1-1 1,0 1-1,0 0 0,0 0 0,0 0 1,0 0-1,0 0 0,0 0 1,0 0-1,-1 2 0,-4 7 9,0 1 1,1-1-1,0 1 1,0 1-1,1-1 0,1 0 1,0 1-1,1 0 1,0 0-1,0 0 0,1 0 1,1 0-1,0 0 0,3 15 1,-3-25-20,0 0 1,0 1-1,1-1 1,0 0 0,-1 0-1,1 0 1,0 0-1,0 0 1,0 0-1,0 0 1,0 0-1,0 0 1,1 0-1,-1-1 1,1 1-1,-1 0 1,1-1 0,0 1-1,-1-1 1,1 0-1,0 0 1,0 0-1,0 1 1,0-2-1,0 1 1,0 0-1,4 1 1,5 0-199,-1-1-1,1 1 1,-1-2 0,18 0 0,-13 0-118,-8 0 239,-1-1-1,0 0 0,0 0 1,0-1-1,0 1 1,0-1-1,0-1 0,0 1 1,0-1-1,-1 0 0,1 0 1,-1-1-1,5-3 0,9-9 33,-2 0 0,18-22 0,-7 9 139,-27 28-52,0 0 0,0 0 0,0 0 0,-1 0 0,1 0 0,1 1 0,-1-1-1,0 0 1,0 1 0,0-1 0,0 1 0,0-1 0,1 1 0,-1-1 0,0 1 0,3 0 0,-4 0-16,1 0 0,0 0 1,0 0-1,-1 0 0,1 1 0,0-1 0,-1 0 0,1 1 1,0-1-1,-1 1 0,1-1 0,0 0 0,-1 1 0,1-1 1,-1 1-1,1 0 0,-1-1 0,1 1 0,-1-1 0,1 2 0,2 4 44,-1 0 0,0 0 0,0 0 0,0 0 0,1 9 0,-1-4-8,1 4-91,11 35 196,-13-48-197,0 0 1,-1-1 0,1 1 0,0-1 0,0 1-1,0-1 1,0 1 0,0-1 0,0 0 0,0 1 0,0-1-1,1 0 1,-1 0 0,0 0 0,1 0 0,-1 0-1,1 0 1,-1 0 0,1-1 0,-1 1 0,1-1 0,0 1-1,-1-1 1,1 1 0,2-1 0,1 0-17,1 0 0,-1 0-1,0-1 1,0 0 0,0 0 0,0 0 0,0-1 0,-1 1 0,1-1 0,0 0 0,-1-1 0,1 1 0,-1-1 0,0 0-1,0 0 1,0 0 0,0 0 0,0-1 0,-1 0 0,1 1 0,4-9 0,8-10 65,0-1 0,-2-1 0,-1 0 0,11-27 0,-2 6 182,-18 67 220,-3 16-402,-1-34-13,0 1-1,1-1 0,-1 1 1,1-1-1,0 1 1,0-1-1,0 0 0,0 1 1,1-1-1,0 0 1,0 0-1,0 0 0,0 0 1,1-1-1,0 1 1,-1 0-1,1-1 1,0 0-1,1 0 0,-1 0 1,1 0-1,-1 0 1,1-1-1,0 0 0,0 1 1,0-1-1,0-1 1,0 1-1,0-1 0,1 1 1,-1-1-1,0 0 1,1-1-1,7 1 0,-4-1-132,-1 0 0,1 0 0,-1-1-1,1 0 1,-1 0 0,0-1-1,0 0 1,0 0 0,0-1-1,0 1 1,0-2 0,-1 1 0,1-1-1,-1 0 1,0 0 0,0-1-1,0 0 1,-1 0 0,0 0-1,6-8 1,-3 4 11,-1-1-1,0-1 1,-1 1-1,0-1 1,0 0 0,-1-1-1,-1 1 1,0-1-1,0 0 1,1-13-1,2-17 228,1-68 0,-5 57-191,6-66 311,-7 103 4303,-2 404-2845,1-367-1630,5 38 1,-5-54-228,0 1-1,1 0 0,0-1 0,-1 1 1,2-1-1,-1 0 0,1 0 1,-1 0-1,1 0 0,1 0 0,5 7 1,11-1-2751,2-10-1883</inkml:trace>
</inkml:ink>
</file>

<file path=ppt/ink/ink1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9:06.67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406 440 11109,'0'0'1014,"-30"0"90,-101 5 425,119-3-1414,-1 1-1,1 0 1,0 1-1,0 0 1,0 1-1,1 1 1,0-1-1,0 2 1,0-1-1,1 2 1,0-1 0,0 2-1,1-1 1,-11 12-1,16-15-100,-2 0 7,0 0 0,1 1 0,0 0 0,0 0 0,0 0 0,1 1 0,0 0 0,0 0 0,0 0 0,1 0 0,0 0 0,1 1 0,0-1 0,0 1 0,0-1 0,1 1 0,0 12 0,1-19-20,0 0-1,1 0 0,-1 0 0,1 0 0,0-1 1,-1 1-1,1 0 0,0-1 0,-1 1 0,1 0 1,0-1-1,0 1 0,-1-1 0,1 1 0,0-1 1,0 1-1,0-1 0,0 0 0,0 1 1,0-1-1,0 0 0,0 0 0,0 0 0,0 0 1,0 0-1,-1 0 0,1 0 0,0 0 0,2 0 1,31-4-8,-22-2-13,-1-1-1,0 0 0,0-1 0,0 0 0,-1-1 0,-1 0 0,10-11 1,18-16-27,-31 31 36,-1 0 0,1 0 0,0 0 1,0 1-1,0 0 0,0 0 0,1 0 0,0 1 0,0 0 0,0 0 1,0 1-1,0 0 0,0 0 0,14-1 0,-20 3 2,0 1 1,0-1-1,0 1 0,0-1 0,0 1 0,-1-1 1,1 1-1,0 0 0,0-1 0,0 1 0,0 0 0,-1 0 1,1-1-1,0 1 0,-1 0 0,1 0 0,-1 0 1,1 0-1,0 2 0,13 28-5,-4-8 9,-8-19-40,1-1-1,0 1 0,0-1 1,0 1-1,0-1 0,0 0 1,1 0-1,0-1 0,-1 1 1,1-1-1,0 1 0,0-1 1,0 0-1,1-1 0,-1 1 1,0-1-1,1 0 0,-1 0 0,0 0 1,1 0-1,-1-1 0,1 0 1,0 0-1,-1 0 0,1 0 1,-1-1-1,1 0 0,7-2 1,-3 0-107,1-1 0,0 0 0,-1 0 1,0-1-1,0 0 0,0-1 1,-1 1-1,0-2 0,0 1 0,0-1 1,11-15-1,-11 11 140,0-1 1,-1 0-1,0-1 0,-1 0 1,-1 0-1,0 0 0,0 0 1,-2-1-1,1 0 0,1-25 1,-1-14 45,-4-82 1,-2 61-45,2-24 306,0 96-185,0 0 0,0 0 1,-1 0-1,1 0 0,-1 0 0,1 0 1,-1 0-1,0 0 0,0 0 1,0 0-1,0 0 0,0 0 0,-2-2 1,3 3-73,-1 1 1,1 0-1,0-1 1,-1 1-1,1 0 1,0 0 0,-1-1-1,1 1 1,0 0-1,-1 0 1,1 0-1,-1-1 1,1 1-1,0 0 1,-1 0 0,1 0-1,-1 0 1,1 0-1,-1 0 1,1 0-1,0 0 1,-1 0-1,1 0 1,-1 0 0,1 0-1,-1 0 1,0 1-19,0 0 1,0-1 0,0 1-1,1 0 1,-1 0-1,0 0 1,0-1 0,1 1-1,-1 0 1,0 0 0,1 0-1,-1 0 1,1 0 0,-1 0-1,1 2 1,-4 10 41,1 1 0,0-1 1,1 1-1,1 0 0,0 0 0,2 26 1,0-10 64,-1 2-190,2-1 1,0 0 0,3 0-1,0 0 1,2-1 0,1 0-1,2 0 1,1 0-1,15 29 1,-11-35-1380,-3-12-3636</inkml:trace>
</inkml:ink>
</file>

<file path=ppt/ink/ink1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9:07.00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1 284 5939,'0'0'7123,"67"-136"-6931,-22 108-192,6 2-16,-1-2-512,1 3-1377,-3 2-1297,-6 6-1744</inkml:trace>
</inkml:ink>
</file>

<file path=ppt/ink/ink1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9:07.36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0 302 4066,'0'0'6510,"18"6"-6281,-1 0-187,1 0 0,24 3-1,-39-8-37,0-1 1,0 0-1,0-1 0,0 1 0,0 0 0,-1-1 0,1 0 0,0 1 1,0-1-1,0 0 0,0-1 0,-1 1 0,1 0 0,-1-1 0,1 1 1,-1-1-1,4-3 0,1-2 23,0 0 1,-1-1-1,9-13 0,-9 13 13,3-6 83,-1 0-1,0 0 0,-1-1 1,-1 0-1,0 0 0,-1 0 1,0-1-1,-2 0 1,0 0-1,0 0 0,-2 0 1,0 0-1,-2-24 0,1 39-98,0-1 0,-1 1-1,1 0 1,0 0 0,-1 0-1,1 0 1,-1 0 0,0 0-1,1 0 1,-1 0 0,0 0 0,0 0-1,1 1 1,-1-1 0,0 0-1,0 0 1,0 1 0,0-1-1,0 0 1,0 1 0,0-1-1,0 1 1,0 0 0,0-1 0,-1 1-1,1 0 1,0-1 0,0 1-1,0 0 1,0 0 0,0 0-1,-1 0 1,1 0 0,0 0-1,0 1 1,0-1 0,0 0 0,-2 1-1,-2 0 10,0 0-1,0 0 1,0 1-1,0-1 1,0 1-1,1 0 1,-1 1-1,-7 4 1,2 2 49,0 1 0,1-1 0,0 2 0,0-1 0,1 1 0,1 1 0,0-1 0,0 1 0,1 1 0,-5 14 0,6-11-18,0-1 0,1 1 0,0 0 0,1 0 0,1 0 0,1 1 0,0-1 0,3 23 0,-2-36-57,1 1 1,0-1-1,0 1 0,0-1 1,1 1-1,-1-1 0,1 0 1,0 0-1,0 0 0,0 0 1,0 0-1,0 0 0,1 0 1,-1-1-1,1 1 1,0-1-1,0 0 0,0 1 1,0-1-1,0-1 0,0 1 1,0 0-1,1-1 0,-1 0 1,0 0-1,1 0 1,0 0-1,5 1 0,13 1 52,-1-1-1,0 0 1,38-4 0,-45 2-24,-4-1 9,-1 0 0,1 0 1,0-1-1,-1-1 1,0 0-1,17-7 0,-23 9-221,1 0-1,-1-1 0,0 0 0,1 0 0,-1 0 0,0 0 0,0-1 0,0 1 0,-1-1 0,1 1 0,0-1 0,-1 0 0,0 0 1,0 0-1,0-1 0,0 1 0,0 0 0,-1-1 0,1 1 0,0-5 0,-1-8-4117</inkml:trace>
</inkml:ink>
</file>

<file path=ppt/ink/ink1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9:08.48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255 453 8580,'0'0'4567,"-11"-5"-4399,-38-15-133,46 19-33,-1 0 0,0 0-1,1 1 1,-1-1 0,0 1 0,0 0-1,1 0 1,-1 1 0,0-1 0,0 1-1,1-1 1,-1 1 0,0 0 0,1 1-1,-1-1 1,1 1 0,0-1-1,-1 1 1,1 0 0,-5 4 0,-2 3 0,0 0 0,0 0 0,-16 21 0,22-26-2,-2 4-3,0 0-1,1 0 1,-1 1-1,2-1 0,-1 1 1,1 0-1,0 1 0,1-1 1,0 1-1,1-1 0,0 1 1,0 0-1,1 0 0,0 0 1,1 0-1,0 0 0,1 0 1,1 11-1,-1-19-2,0 1-1,0-1 1,0 0 0,0 0-1,0 1 1,0-1 0,0 0-1,1 0 1,-1 0 0,1-1-1,0 1 1,-1 0 0,1-1-1,0 1 1,0-1 0,0 1-1,0-1 1,0 0 0,0 0-1,0 0 1,1 0-1,-1 0 1,0 0 0,4 0-1,5 1-125,1 0-1,-1-1 0,22 0 0,-26-1 52,-1-1 27,1 0 0,-1 0 0,0-1 0,1 1 0,-1-1 0,0-1 0,0 1 0,-1-1 0,1 0 0,0 0 0,-1-1 0,0 1-1,0-1 1,0-1 0,0 1 0,-1 0 0,8-10 0,4-7 22,-1 0 0,-1-1-1,13-26 1,-3-3 85,29-92 1,-31 79 69,-9 28 320,-2 0 1,-1-1 0,-2 0-1,-1-1 1,-2 1-1,0-50 1,-6 87-415,1 0 0,-1-1-1,1 1 1,-1 0 0,1 0 0,-1 0 0,1 0-1,-1 0 1,1-1 0,-1 1 0,1 0 0,-1 0-1,0 1 1,1-1 0,-1 0 0,1 0 0,-1 0-1,1 0 1,-1 0 0,1 0 0,-1 1 0,1-1-1,-1 0 1,1 0 0,-1 1 0,1-1 0,0 0-1,-1 1 1,-3 2-24,1 1 0,0 0-1,-1-1 1,1 1 0,1 0 0,-1 0 0,1 0-1,0 1 1,0-1 0,0 1 0,-2 8-1,-12 60 43,14-58-23,-7 62 43,3 1 1,5 91-1,2-84-47,-1-74-18,0 0 1,1 1-1,0-1 1,5 20-1,-5-29-9,0 1-1,-1-1 1,1 1 0,0-1-1,0 0 1,1 1-1,-1-1 1,0 0 0,1 0-1,0 0 1,-1 0 0,1 0-1,0 0 1,0-1-1,0 1 1,0 0 0,0-1-1,0 1 1,0-1 0,1 0-1,-1 0 1,1 0-1,-1 0 1,0 0 0,1-1-1,4 1 1,0 0-7,-1-1 0,1 0 0,0-1 0,-1 0 0,1 0 0,-1 0 0,0-1 0,1 0 0,-1 0 0,0-1 0,0 1 0,0-1 0,0-1 0,-1 1 0,10-8 0,4-6 28,-1 0 1,30-37 0,-35 38-33,52-73-6,-44 58 30,28-33-1,-41 57-32,-7 21-386,0-3 268,9 91 230,-8-89-1022,1 0 0,0 0 0,1 0 0,0 0-1,11 21 1,-4-17-4833</inkml:trace>
</inkml:ink>
</file>

<file path=ppt/ink/ink1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9:08.83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2769,'0'0'8324,"45"68"-13622</inkml:trace>
</inkml:ink>
</file>

<file path=ppt/ink/ink1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9:09.1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417 36 9060,'0'0'3666,"-113"-35"-3666,88 73 96,2 10 464,1 15 192,5 8-15,0 15-401,3 11-224,3-4-48,2-9-64,6-16-528,1-22-1345,-4-18-2337</inkml:trace>
  <inkml:trace contextRef="#ctx0" brushRef="#br0" timeOffset="1">0 366 5298,'0'0'1905,"155"-16"-1905,-85 16-288,3-5-3426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2T07:07:22.41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0 544,'0'0'7497,"11"4"-7201,68 29-29,-34-13-190,65 20 1,-110-40-81,1 0 0,0 1 1,-1-1-1,1 1 1,-1-1-1,1 1 0,0-1 1,-1 1-1,1-1 0,-1 1 1,1-1-1,-1 1 1,1 0-1,-1-1 0,0 1 1,1 0-1,-1-1 0,0 1 1,0 0-1,1 0 1,-1-1-1,0 1 0,0 0 1,0 0-1,0-1 0,0 1 1,0 0-1,0 0 1,0-1-1,-1 3 0,1-1 25,0 1-1,-1 0 1,0 0-1,1 0 1,-1-1-1,0 1 1,0 0-1,-3 3 1,-7 9 415,-1-2 1,0 1 0,-22 17-1,17-16 311,-25 30 1,36-35-163,4-4-1208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38:20.64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231 47 7459,'0'0'5275,"-23"-10"-5118,4 1-107,1 1 0,-1 1 0,-21-5 0,39 12-38,-1 0 0,0 0 0,1 0 0,-1 0 0,1 0 0,-1 0 0,0 0 0,1 1 0,-1-1 0,1 1 0,-1-1 0,1 1-1,-1-1 1,1 1 0,-1 0 0,1 0 0,0 0 0,-1 0 0,1 0 0,0 0 0,0 0 0,0 0 0,0 0 0,0 1 0,0-1 0,0 0 0,-1 2-1,-1 4 74,0-1 0,0 1 0,1-1 0,-3 13 0,2-8 50,-11 50 346,3 1-1,-5 95 1,12-117-416,-5 337 170,15-336-540,3-23-1632,5-11-4171</inkml:trace>
</inkml:ink>
</file>

<file path=ppt/ink/ink1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9:09.58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222 1 544,'0'0'12902,"-118"23"-12294,96 20 161,5 15-129,6 3-224,5 12-80,-2 13-208,2 16-79,-3-6-49,4-7-353,-4-21-1872,-2-22-2401</inkml:trace>
</inkml:ink>
</file>

<file path=ppt/ink/ink1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9:10.53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0 197 10053,'0'0'2105,"30"8"-1881,98 22-158,-106-25-39,1-1-1,0 0 1,0-2-1,41-1 1,-31-1-10,-21-1-6,1 0 1,-1-1-1,0 0 1,0 0 0,0-2-1,-1 1 1,1-1-1,21-12 1,-15 6-4,-1 0 1,0-2-1,-1 0 1,25-24 0,-36 31 50,-1 0 0,0 0 1,0 0-1,0 0 1,0-1-1,-1 1 1,0-1-1,0 0 0,-1 0 1,1 0-1,-1 0 1,-1-1-1,1 1 1,-1 0-1,0-1 0,-1 1 1,1-9-1,-2 14-39,0 0-1,0 0 1,0 0 0,0 0-1,0 0 1,0 0-1,0 0 1,0 1-1,-1-1 1,1 0-1,0 1 1,0-1-1,-1 1 1,1-1 0,0 1-1,-1-1 1,1 1-1,-1 0 1,1 0-1,0 0 1,-1 0-1,1 0 1,-1 0-1,1 0 1,-3 1 0,-2-1 20,0 0 1,-1 1 0,1-1-1,0 2 1,-9 1 0,9 0-42,1 1 0,-1 0 0,1-1 0,0 2 0,1-1 1,-1 1-1,1-1 0,0 1 0,0 0 0,0 1 0,1-1 0,0 1 1,-5 9-1,1 0 0,1 2 0,0-1 0,-6 33 0,8-29 6,1 1-1,1 0 1,1 0 0,1 0 0,5 41 0,-4-59-13,0 0 1,0 1-1,0-1 0,1 0 1,-1 0-1,1 0 1,0-1-1,0 1 0,0 0 1,0-1-1,0 1 0,1-1 1,-1 0-1,1 1 0,0-1 1,-1 0-1,1-1 0,0 1 1,0 0-1,0-1 1,0 0-1,1 0 0,-1 0 1,0 0-1,0 0 0,1-1 1,5 1-1,0 0-80,0 0 1,0-1-1,0-1 0,0 1 0,0-1 1,0-1-1,0 0 0,-1 0 1,13-5-1,-2-2-48,0-1 0,-1-1 1,-1 0-1,0-2 0,28-25 1,-18 12 99,-2-2 1,32-43-1,-37 40 157,18-36-1,-17 28 821,-20 37-476,-1 4-193,0 73 249,-2 148-1416,5-238 884,1-1 0,1 1-1,0 0 1,1 1 0,9-18-1,-3 6 19,-8 19-6,0-1 1,0 0-1,0 1 1,1 0 0,9-11-1,-12 16-5,1-1-1,-1 1 1,1 0-1,-1 0 1,1 0-1,0 0 0,0 1 1,0-1-1,0 1 1,0-1-1,0 1 1,1 0-1,-1 0 1,0 0-1,1 1 1,-1-1-1,4 1 1,-5 0-4,0 1 1,0 0 0,0-1-1,0 1 1,0 0-1,-1 0 1,1 0 0,0 0-1,-1 0 1,1 0-1,0 1 1,-1-1 0,0 0-1,1 1 1,-1-1-1,0 1 1,2 2 0,24 38 0,-14-20 29,-8-15-13,0 0 0,1 0-1,-1 0 1,1-1-1,1 0 1,-1 0 0,1 0-1,0-1 1,1 0-1,-1-1 1,1 1 0,0-1-1,0-1 1,0 0-1,0 0 1,1 0 0,-1-1-1,1 0 1,0-1-1,-1 0 1,1 0 0,0-1-1,0 0 1,-1-1 0,1 0-1,0 0 1,0-1-1,-1 0 1,1 0 0,8-4-1,-4 0 5,-1-1-1,0 0 0,0 0 1,0-1-1,-1-1 0,0 0 1,-1 0-1,0-1 0,18-22 1,-23 25-8,0-1 0,0 1 0,-1-1 0,0 0 0,0 0 1,-1 0-1,0 0 0,0 0 0,-1-1 0,0 0 0,0 1 0,-1-1 1,0 0-1,-1 0 0,0 1 0,0-1 0,-2-9 0,1 16-7,0 0-1,1 0 0,-1 1 0,0-1 1,0 0-1,0 1 0,0-1 1,0 1-1,-1 0 0,1-1 0,0 1 1,-1 0-1,1 0 0,-1-1 1,1 1-1,-1 0 0,0 1 0,1-1 1,-1 0-1,0 0 0,0 1 1,1-1-1,-1 1 0,0 0 0,-3-1 1,2 0 2,-1 1 0,0-1 1,0 1-1,0 0 0,0 0 0,1 1 1,-1-1-1,0 1 0,0 0 1,1 0-1,-1 0 0,-4 2 1,3 1 7,-1 0 1,1 0 0,0 1 0,0-1 0,0 1-1,1 1 1,0-1 0,0 0 0,0 1 0,1 0 0,-1 0-1,1 0 1,1 0 0,-1 1 0,-1 7 0,-1 2 22,1 1 1,1 0-1,0 0 1,0 34-1,3-45-27,0 0-1,0 0 0,0 0 1,1 0-1,0 0 0,2 6 1,-2-10-2,0-1 0,-1 1 1,1-1-1,0 1 0,0-1 0,0 1 1,0-1-1,1 0 0,-1 0 0,0 0 1,1 1-1,-1-1 0,0 0 0,1-1 1,-1 1-1,1 0 0,0 0 1,-1-1-1,1 1 0,-1 0 0,1-1 1,0 0-1,0 1 0,1-1 0,5 2 7,1-1-1,-1 0 0,0-1 0,1 0 0,-1 0 0,0 0 0,0-1 1,1 0-1,-1-1 0,0 0 0,0 0 0,0-1 0,0 0 1,-1 0-1,1-1 0,-1 0 0,10-7 0,63-67 37,3-2 412,-82 79-424,0 0 0,1 0 0,-1-1 0,1 1 0,-1 1 0,1-1 0,-1 0 0,1 0 0,0 1 0,-1-1 0,1 1 0,2-1 0,-4 1-16,1 0-1,-1 0 1,1 0 0,-1 0-1,1 0 1,-1 0-1,1 0 1,-1 1 0,1-1-1,-1 0 1,1 0-1,-1 1 1,1-1 0,-1 0-1,0 0 1,1 1-1,-1-1 1,1 0 0,-1 1-1,0-1 1,0 1-1,1-1 1,-1 0 0,0 1-1,0-1 1,1 2-1,0 3 82,0 0 0,0 0 0,0 0 0,-1 0 0,0 1-1,0 6 1,0-2-25,0 135 261,0-144-350,0-1 1,0 1 0,1-1-1,-1 1 1,0-1 0,0 0-1,1 1 1,-1-1 0,0 1-1,1-1 1,-1 1 0,0-1-1,1 0 1,-1 1 0,1-1-1,-1 0 1,0 1 0,1-1-1,-1 0 1,1 0 0,-1 1-1,1-1 1,-1 0 0,1 0-1,-1 0 1,1 0 0,-1 0-1,1 0 1,0 0 0,-1 0-1,1 0 1,-1 0 0,1 0-1,-1 0 1,1 0 0,-1 0-1,1 0 1,-1 0 0,1-1-1,-1 1 1,1 0 0,-1 0-1,1-1 1,0 0 0,25-13 0,-5-10 36,24-37 1,-30 40-18,0 0 0,1 0 0,23-20 0,-37 39-6,0 0 0,1 0 0,-1 0 0,1 0 0,-1 0 1,1 1-1,0-1 0,0 1 0,0 0 0,0 0 0,0 0 0,0 0 0,3-1 0,-5 3-2,-1 0 1,1 0-1,-1 0 0,1 0 0,-1 0 0,1 0 1,-1 0-1,0 0 0,0 0 0,1 0 0,-1 0 1,0 0-1,0 0 0,0 0 0,0 0 0,0 0 1,0 0-1,0 0 0,-1 1 0,1 2 0,0 244-1623,0-248 1519,0 1 1,0-1-1,0 1 0,0-1 1,0 1-1,0-1 0,0 1 1,0-1-1,0 1 0,1-1 1,-1 0-1,0 1 1,0-1-1,0 1 0,1-1 1,-1 1-1,0-1 0,1 0 1,-1 1-1,0-1 0,1 0 1,-1 1-1,0-1 0,1 0 1,-1 1-1,1-1 1,-1 0-1,1 0 0,-1 0 1,1 1-1,-1-1 0,0 0 1,1 0-1,-1 0 0,1 0 1,-1 0-1,1 0 1,-1 0-1,1 0 0,-1 0 1,1 0-1,-1 0 0,1 0 1,-1 0-1,1 0 0,0-1 1,4 1-837,19 0-4554</inkml:trace>
</inkml:ink>
</file>

<file path=ppt/ink/ink1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9:10.9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162 25 8388,'0'0'5648,"-25"24"-4554,-78 76-614,100-98-468,0 1 1,0 0-1,0 1 1,1-1 0,-1 0-1,1 1 1,0-1-1,0 1 1,0 0-1,0 0 1,1-1 0,-1 1-1,1 0 1,0 0-1,1 1 1,-1-1-1,1 0 1,-1 0-1,1 0 1,1 7 0,0 4 48,-1-7-29,-1-2 2,1 0 0,1 1 1,-1-1-1,1 0 0,2 8 1,-3-12-25,1-1 1,0 1 0,0 0 0,0 0 0,0 0-1,0-1 1,0 1 0,1-1 0,-1 1 0,0-1-1,1 1 1,-1-1 0,1 0 0,-1 0 0,1 0-1,0 0 1,0 0 0,-1 0 0,1 0 0,3 1 0,5 1 16,0-1 0,0 1 0,0-1 0,0-1 0,1 0 0,-1-1 1,0 0-1,1 0 0,-1-1 0,0 0 0,14-4 0,-8 0-6,-1 0 0,1-1 0,-1 0 0,0-1 0,0-1 0,17-12 0,-7 2-33,0-1 0,-1-1 0,-1-1 0,-1-1 0,-1-1 1,-1-1-1,-1-1 0,17-31 0,-34 54-2,0-2 2,0 1 0,0-1 0,0 1 0,-1-1 0,1 0 0,-1 1 0,0-1 0,0 0-1,0 0 1,0-7 0,-8 11-81,1 1 87,1 0-1,-1 1 1,1 0 0,-1 0 0,1 1-1,0-1 1,0 1 0,0 0-1,0 1 1,0-1 0,1 1 0,-1 0-1,1 0 1,0 0 0,0 1-1,1-1 1,-1 1 0,-4 10 0,2-6 15,1 1 1,0 0-1,1 0 1,0 0-1,0 0 1,1 0-1,1 1 1,-1 0-1,0 20 1,3-27-6,0-1 0,0 0 0,0 1 1,0-1-1,1 0 0,0 1 0,-1-1 0,1 0 1,0 0-1,1 1 0,1 2 0,-2-4 1,1 0 1,-1-1-1,1 1 0,0-1 0,0 1 0,-1-1 1,1 0-1,0 1 0,0-1 0,0 0 0,0 0 1,1-1-1,-1 1 0,0 0 0,0-1 1,0 1-1,4-1 0,16 3-71,1-1 1,-1-1 0,0-1-1,1-1 1,-1-1-1,0-1 1,0-1-1,-1-1 1,1-1-1,-1-1 1,0-1-1,35-18 1,-44 18-1859</inkml:trace>
</inkml:ink>
</file>

<file path=ppt/ink/ink1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9:12.15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148 1 3265,'0'0'3138,"-22"22"-1871,-70 74-656,87-91-577,1 0 0,1 0 1,-1 0-1,0 1 0,1-1 0,-4 10 0,6-11-15,1-1 0,-1 0 1,1 0-1,-1 1 0,1-1 0,0 0 0,0 5 1,1 3 25,-1-9-29,-1 1-1,1-1 1,1 0 0,-1 0 0,0 0 0,0 0 0,1 0-1,-1 0 1,1 0 0,0 0 0,-1 0 0,1 0 0,0 0 0,0 0-1,0-1 1,0 1 0,1 0 0,-1-1 0,0 1 0,1-1-1,-1 1 1,1-1 0,0 1 0,-1-1 0,1 0 0,0 0 0,0 0-1,0 0 1,2 0 0,4 2 103,1-2 0,-1 1 0,1-2 0,-1 1 0,18-1-1,-9-1 54,-3 1-73,0-1 0,0-1 0,0 0 0,-1-1 0,1-1 0,0 0 0,-1-1 0,0 0 0,16-9 0,-11 4-51,-1-1 1,1-1-1,-2-1 1,0 0-1,24-27 1,-36 37-35,-1-1-1,1 0 1,-1 0 0,0-1 0,0 1 0,0-1 0,0 1-1,-1-1 1,0 0 0,0 0 0,0 0 0,-1 0-1,0-1 1,0 1 0,0 0 0,0-6 0,-1 9 1,0 1 0,-1 0 1,1-1-1,0 1 0,-1 0 1,1-1-1,-1 1 0,0 0 1,1 0-1,-1-1 1,0 1-1,0 0 0,0 0 1,0 0-1,0 0 0,0 0 1,0 0-1,0 0 0,0 0 1,0 1-1,0-1 0,-1 0 1,1 1-1,0-1 0,0 1 1,-1-1-1,1 1 0,-1-1 1,1 1-1,0 0 1,-1 0-1,-2 0 0,-8-1 14,-1 0 0,-23 2 0,16 0-22,8-1 14,-1 0-1,0 1 1,1 1 0,-1 0-1,1 1 1,-15 4 0,24-6-143,0 0 0,1 0 1,-1 1-1,0-1 1,0 1-1,0-1 1,1 1-1,-1 0 0,1 0 1,-1 0-1,1 0 1,0 1-1,0-1 0,0 1 1,0-1-1,0 1 1,1 0-1,-1-1 0,1 1 1,0 0-1,-1 0 1,1 0-1,1 0 1,-1 0-1,0 0 0,1 0 1,-1 1-1,1-1 1,0 5-1,1-6-44,-1 0 0,1-1 1,-1 1-1,1 0 0,0 0 0,-1 0 0,1-1 0,0 1 1,0 0-1,0-1 0,0 1 0,1-1 0,-1 1 0,0-1 1,1 0-1,-1 1 0,0-1 0,1 0 0,0 0 1,-1 0-1,1 0 0,0 0 0,-1 0 0,1-1 0,0 1 1,4 0-1,-4 0 14,43 17-2102</inkml:trace>
</inkml:ink>
</file>

<file path=ppt/ink/ink1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9:12.52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0 162 320,'0'0'9959,"9"-20"-8881,27-59-459,-27 59-189,-9 20-423,1 0 1,0 0-1,-1 0 1,1 0-1,-1 1 1,1-1-1,-1 0 1,1 0-1,-1 0 1,1 0-1,-1 1 1,0-1 0,1 0-1,-1 1 1,1-1-1,-1 0 1,1 1-1,-1-1 1,0 0-1,1 1 1,-1-1-1,0 1 1,1-1-1,-1 0 1,0 1-1,0-1 1,1 2-1,22 40 111,31 76-1,-54-118-117,2 5 4,0 1 1,0 0-1,0-1 0,-1 1 1,0 0-1,0 0 0,0 0 0,-1 0 1,0 10-1,0-15 148,-2-24 654,2 18-638,-1-4-108,1 0 1,0 0-1,0 0 1,1 0 0,1-10-1,-1 16-64,1-1 1,-1 0-1,1 1 0,-1-1 0,1 1 1,0 0-1,1-1 0,-1 1 0,0 0 0,1 0 1,0 1-1,0-1 0,0 0 0,3-2 1,13-7-221,0 0 0,1 1 0,0 1 1,0 1-1,1 1 0,43-11 1,138-17-3822,-157 30 2591,69-10-3535</inkml:trace>
</inkml:ink>
</file>

<file path=ppt/ink/ink1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9:13.22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322 363 3666,'0'0'5930,"-24"3"-4649,-78 12-475,90-12-690,1 1 1,0 0-1,0 0 1,0 1-1,0 1 1,1-1 0,0 2-1,0 0 1,1 0-1,0 0 1,0 1-1,0 1 1,1-1-1,1 1 1,-9 13 0,12-16-105,0-1 1,1 1 0,0-1 0,0 1 0,0 0 0,1 0 0,-1 1-1,2-1 1,-1 0 0,1 1 0,0-1 0,0 1 0,1-1 0,-1 1 0,2-1-1,0 10 1,0-15-17,-1 0-1,1 1 1,0-1 0,0 0-1,0 0 1,-1 1-1,1-1 1,0 0-1,1 0 1,-1 0 0,0 0-1,0 0 1,0-1-1,1 1 1,-1 0 0,0 0-1,1-1 1,-1 1-1,0-1 1,1 1-1,-1-1 1,1 0 0,-1 1-1,1-1 1,-1 0-1,1 0 1,-1 0-1,1 0 1,1-1 0,5 2-35,-1-1 0,1-1 0,-1 1 0,0-1 1,11-3-1,-11 1-10,0-1 1,0 0 0,0 0-1,0 0 1,-1-1 0,1 0-1,-1 0 1,-1 0 0,10-12-1,4-6-57,19-31-1,-25 33 108,-2 1 0,-1-2 0,0 1 0,8-30 0,19-95 72,-28 110-33,-2 3 576,-1 0 0,-2-1 1,1-40-1,-15 96-24,1 0-578,2 0 1,0 0-1,2 1 0,0 0 0,-2 36 0,3 124 72,5-125-70,-1-44-14,0 0 1,1 0-1,1 0 0,1 0 0,0 0 1,6 19-1,-7-29-14,-1 0 1,1-1 0,0 1-1,0 0 1,0 0 0,0-1-1,1 1 1,0-1-1,-1 0 1,1 0 0,0 0-1,1 0 1,-1 0-1,0-1 1,1 1 0,0-1-1,-1 0 1,1 0 0,0 0-1,0-1 1,0 1-1,0-1 1,0 0 0,1 0-1,4 0 1,-1 0-23,1-1-1,-1 0 1,1-1 0,0 1-1,-1-2 1,0 1 0,1-1-1,-1 0 1,0-1 0,0 0 0,15-8-1,-13 4 35,0 0-1,0-1 1,0 0-1,-1 0 0,0-1 1,0 0-1,11-17 1,45-80 40,-65 106-43,0-1 0,0 1-1,0 0 1,0 0 0,0 0 0,0 0 0,0 0 0,0 0 0,0 0 0,0-1 0,0 1-1,0 0 1,0 0 0,0 0 0,1 0 0,-1 0 0,0 0 0,0 0 0,0 0 0,0 0 0,0 0-1,0-1 1,0 1 0,0 0 0,1 0 0,-1 0 0,0 0 0,0 0 0,0 0 0,0 0 0,0 0-1,0 0 1,1 0 0,-1 0 0,0 0 0,0 0 0,0 0 0,0 0 0,0 0 0,0 0 0,1 0-1,-1 0 1,0 0 0,0 0 0,0 1 0,0-1 0,0 0 0,0 0 0,0 0 0,0 0-1,1 0 1,-1 0 0,0 0 0,0 0 0,4 11-69,0 21 62,-3-24 1,2 12 10,1 0 0,9 25 0,-11-39-1,0 1 0,1-1 1,0 1-1,0-1 0,0 0 0,1-1 1,0 1-1,0-1 0,0 1 0,8 6 1,-10-11 0,-1 0 1,1 0 0,-1 0-1,1 0 1,0 0-1,-1 0 1,1 0 0,0 0-1,0-1 1,0 1 0,0-1-1,0 0 1,-1 1 0,1-1-1,0 0 1,0 0 0,0 0-1,0 0 1,0 0-1,0-1 1,0 1 0,0-1-1,0 1 1,-1-1 0,1 0-1,0 1 1,0-1 0,-1 0-1,1 0 1,0 0-1,2-2 1,3-4 35,0 0-1,0 0 1,0-1-1,10-15 0,-8 11-36,-3 5 10,11-17 23,2 2 0,40-39 0,-52 55-33,0 1 0,0-1 0,1 1-1,0 1 1,0-1 0,0 2 0,0-1 0,1 1 0,0 0 0,-1 0 0,1 1-1,0 1 1,15-2 0,-20 3-5,1-1 1,-1 1-1,0 0 1,1 1-1,-1-1 0,0 1 1,0-1-1,1 1 0,7 3 1,-10-2 6,-1-1 1,1 1-1,-1-1 0,1 1 1,-1-1-1,0 1 0,0 0 1,1-1-1,-1 1 0,0 0 1,0 0-1,-1 0 1,1 0-1,0 0 0,-1 0 1,1 0-1,-1 0 0,0 0 1,0 0-1,1 1 0,-1-1 1,-1 2-1,2 3 12,-1 0 0,-1 0-1,1-1 1,-1 1 0,0 0 0,0 0 0,-1-1-1,0 1 1,0-1 0,-1 0 0,-3 7 0,0-4-44,0-1 0,0 0 0,0 0 1,-1-1-1,0 1 0,-17 11 0,13-10-353,-2 0-1,1-1 0,-1-1 0,-1 0 0,-16 7 0,22-11-447,-1-1-1,1 0 1,-1 0-1,1 0 1,-1-1-1,-9 0 1,-1-1-4745</inkml:trace>
</inkml:ink>
</file>

<file path=ppt/ink/ink1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9:13.56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 41 1681,'0'0'7043,"-3"-41"-7795,36 77-2850</inkml:trace>
</inkml:ink>
</file>

<file path=ppt/ink/ink1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9:13.92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64 8116,'0'0'5778,"51"-63"-5778,-51 103 176,0 16 33,0 5-177,0 7 48,0 1-80,0 4-16,0 0-64,0-12-2402,0-25-4385</inkml:trace>
</inkml:ink>
</file>

<file path=ppt/ink/ink1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9:14.46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1 108 8580,'0'0'1881,"25"-5"-1089,-10 3-690,26-6 49,1 2 0,63-1 0,-97 7-147,208-5 39,-172 2-18,0-3 0,80-20 1,-119 25 80,24-10-273,-28 11 235,0-1 0,0 1 1,0-1-1,0 1 0,0-1 0,0 0 0,0 0 0,0 1 0,-1-1 0,1 0 0,0 0 1,0 0-1,-1 0 0,1 0 0,-1 0 0,1 0 0,-1 0 0,1 0 0,-1 0 0,0 0 1,1 0-1,-1 0 0,0-2 0,-1 3-27,0-1 0,0 0 0,0 1 0,0-1 0,0 1 0,0-1 0,0 1 0,0-1 1,-1 1-1,1 0 0,0 0 0,0 0 0,0 0 0,-1-1 0,1 2 0,0-1 0,0 0 0,0 0 0,-3 1 0,-1-1 42,-9 1-57,0 0 0,-1 1 0,1 1 0,0 0-1,0 1 1,1 1 0,-1 0 0,1 0 0,0 2 0,0-1-1,1 2 1,0 0 0,0 0 0,1 1 0,0 0 0,1 1-1,0 1 1,-11 12 0,17-17-14,0-1 0,0 1 0,0-1 1,1 1-1,0 0 0,0 0 0,1 1 0,-1-1 0,1 1 0,1-1 0,-1 1 0,1-1 0,0 1 0,0 13 1,1-18-11,0 0 0,1-1 0,-1 1 0,0 0 0,1 0 0,-1 0 0,1-1 0,-1 1 0,1 0 0,0-1 0,0 1 0,0 0 0,0-1 0,0 1 0,0-1 0,0 0 0,0 1 0,1-1 0,-1 0 0,0 0 0,1 1 0,-1-1 0,1 0 0,0-1 0,-1 1 0,1 0 0,0 0 0,-1-1 0,1 1 0,3 0 0,6 1 16,0 0 0,0-1 1,0-1-1,13 0 0,-12 0 29,0-1-44,-1-1 1,0 0 0,0 0 0,0-1 0,0 0 0,0-1-1,-1-1 1,0 1 0,1-2 0,-2 1 0,1-2-1,-1 1 1,0-1 0,0 0 0,-1-1 0,14-15-1,-6 4 54,0-1 1,-1 0-1,-1-1 0,-1-1 0,-1 0 0,15-39 0,-27 60 354,0 26-353,0 105-12,0-128-52,0-1 1,0 0 0,0 1-1,0-1 1,0 1-1,0-1 1,0 1 0,0-1-1,1 1 1,-1-1-1,1 0 1,-1 1 0,1-1-1,0 0 1,-1 1-1,1-1 1,0 0 0,0 0-1,0 0 1,0 1-1,0-1 1,0 0 0,0 0-1,0-1 1,0 1-1,1 0 1,-1 0 0,0 0-1,0-1 1,1 1 0,-1-1-1,1 1 1,-1-1-1,0 1 1,1-1 0,-1 0-1,1 0 1,-1 0-1,1 0 1,-1 0 0,1 0-1,-1 0 1,1 0-1,-1-1 1,0 1 0,3-1-1,2-1-10,1 0 0,-1 0 0,1 0 0,-1-1 0,0 0 0,0 0 0,0-1 0,8-6 0,20-21 4,-24 21-7,0 0 1,1 0 0,0 1 0,0 0 0,1 1 0,1 1 0,-1 0-1,15-6 1,-26 13 18,0-1-1,0 1 0,0-1 1,0 1-1,-1 0 1,1-1-1,0 1 1,0 0-1,1 0 0,-1 0 1,0 0-1,0 0 1,0 0-1,0 0 1,0 0-1,0 0 0,0 0 1,0 1-1,0-1 1,0 0-1,0 1 1,0-1-1,-1 1 0,1-1 1,0 1-1,0-1 1,0 1-1,0 0 1,-1-1-1,1 1 0,0 0 1,-1 0-1,1-1 1,0 1-1,-1 0 1,1 0-1,-1 0 0,1 0 1,-1 0-1,1 1 1,0 4 6,0 0 1,-1 0-1,0 0 1,0 0-1,-1 12 1,0 1 33,1 159-963,2-184-280,40-53 969,66-73 1,-94 118 170,0 0 0,18-14 0,-26 23 80,0 1 1,1 0-1,0 0 1,-1 1-1,1-1 1,1 1-1,-1 1 1,13-4-1,-20 6 6,1 0 1,0 0-1,0 0 0,-1 0 1,1 0-1,0 0 0,0 0 1,-1 1-1,1-1 0,0 0 0,0 0 1,-1 0-1,1 1 0,0-1 1,-1 1-1,1-1 0,0 0 1,-1 1-1,1-1 0,-1 1 1,1-1-1,-1 1 0,1-1 1,-1 1-1,1 0 0,-1-1 0,1 1 1,-1 0-1,0-1 0,1 1 1,-1 0-1,0-1 0,0 1 1,0 0-1,1 0 0,-1-1 1,0 1-1,0 1 0,1 36 344,-2-27-176,1 196-343,0-204-105,0 0 1,0-1-1,0 1 0,0 0 0,1 0 0,-1 0 1,1 0-1,0-1 0,1 5 0,-1-6-21,0 0-1,-1 0 1,1-1-1,0 1 1,0 0-1,1 0 1,-1-1 0,0 1-1,0 0 1,0-1-1,0 1 1,1-1-1,-1 0 1,0 1 0,0-1-1,1 0 1,-1 0-1,0 1 1,0-1-1,1 0 1,-1-1 0,2 1-1,29 0-5182</inkml:trace>
</inkml:ink>
</file>

<file path=ppt/ink/ink1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9:14.86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195 18 10197,'0'0'2644,"-24"12"-1222,-78 44-574,97-53-828,0 1 1,0-1-1,1 1 0,-1 1 0,1-1 1,0 0-1,0 1 0,0 0 1,1 0-1,0 0 0,0 1 1,0-1-1,0 1 0,-2 8 1,2-2-12,1 0 1,0 0-1,1 0 1,1 24-1,0-24 7,0-9-15,0 0 1,0 0-1,0 1 0,0-1 1,0 0-1,1 0 0,0 1 0,0-1 1,0 0-1,0 0 0,0 0 1,0 0-1,1 0 0,-1 0 1,1-1-1,0 1 0,0 0 1,2 2-1,0-3-3,0 1 0,0-1 0,0 0 0,0 0 0,0-1 0,0 1 1,1-1-1,-1 0 0,0 0 0,1 0 0,-1-1 0,9 1 0,-1 0-136,0-1 1,0 0-1,0 0 0,0-1 1,0 0-1,0-1 0,-1-1 0,1 0 1,-1-1-1,1 0 0,-1 0 1,18-11-1,7-7-354,-1-1 1,40-37-1,-62 49 464,-1-1-1,0 0 0,-1 0 1,0-2-1,-1 1 1,-1-1-1,0-1 1,11-24-1,-19 36 37,0 0-1,1-1 0,-1 1 0,-1 0 0,1-1 0,0 1 0,-1-1 0,0 1 0,0-1 0,0-6 0,0 10-1,0-1 0,-1 1 1,1-1-1,0 0 0,0 1 1,-1-1-1,1 1 0,0-1 1,-1 1-1,1-1 0,-1 1 1,1-1-1,-1 1 0,1-1 1,-1 1-1,1-1 0,-1 1 1,1 0-1,-1-1 0,1 1 1,-1 0-1,-1-1 0,1 1 7,-1 0-1,0-1 0,0 1 0,0 0 0,0 0 0,1 1 0,-1-1 0,0 0 0,0 1 0,0-1 1,-2 2-1,-5 1 82,1 1 0,0 1 0,1-1 0,-1 1 0,1 0 0,0 1 0,0 0 0,1 0 0,-10 11 0,5-3 136,0 0 0,1 0-1,1 1 1,-9 17 0,15-25-192,0 0 0,0 0 1,1 1-1,0-1 0,0 1 1,1-1-1,0 1 1,0 0-1,1 0 0,0-1 1,0 1-1,2 11 0,-2-17-61,1 0-1,0 0 0,-1-1 0,1 1 1,0 0-1,0-1 0,0 1 0,0-1 1,0 1-1,0-1 0,0 0 0,1 1 1,-1-1-1,0 0 0,1 0 0,-1 0 1,1 0-1,-1 0 0,1 0 0,0 0 1,-1-1-1,1 1 0,0-1 0,2 1 1,3 1-569,1-1 0,0 0 0,0 0 1,8-1-1,-15 0 492,43 0-5510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38:21.00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84 8244,'0'0'1889,"25"-5"-1513,297-41 357,102 13 233,-424 33-964,1 0-1,-1 0 0,1 0 1,-1 1-1,1-1 1,-1 0-1,1 0 1,-1 0-1,1 1 0,-1-1 1,0 0-1,1 1 1,-1-1-1,1 0 0,-1 1 1,0-1-1,1 0 1,-1 1-1,0-1 0,0 1 1,1-1-1,-1 1 1,0-1-1,0 1 1,0-1-1,1 0 0,-1 1 1,0-1-1,0 1 1,0-1-1,0 1 0,0-1 1,0 1-1,0 0 1,0-1-1,0 1 0,0 0 1,-5 21 358,-3-7 59,0 0 0,-15 20 1,16-25-245,-1 1 1,1 0-1,1 1 1,0 0-1,1-1 1,-8 25-1,13-36-171,-6 46 253,6-44-252,0-1 0,0 1-1,0-1 1,0 1 0,0-1 0,0 1-1,1-1 1,-1 1 0,0-1 0,1 1 0,-1-1-1,1 1 1,-1-1 0,1 0 0,0 1-1,0-1 1,-1 0 0,1 0 0,0 1-1,0-1 1,0 0 0,1 0 0,-1 0-1,0 0 1,0 0 0,3 1 0,4 0-56,-1 1 0,1-2-1,0 1 1,0-1 0,0 0 0,0-1 0,0 0 0,0 0 0,0-1 0,0 0-1,0 0 1,0-1 0,-1 0 0,1 0 0,0-1 0,-1 0 0,0 0 0,0-1 0,0 0-1,0 0 1,0-1 0,-1 1 0,0-1 0,10-11 0,-12 10 9,0 0 1,0 0 0,-1-1-1,1 0 1,-2 1-1,1-1 1,-1 0 0,2-9-1,-3 13 41,0 0-1,-1 0 0,1 0 1,-1 0-1,0 0 0,0 0 1,0-1-1,0 1 0,0 0 1,-1 0-1,1 0 0,-1 0 1,0 0-1,0 0 0,0 0 1,0 1-1,-1-1 0,1 0 1,-1 1-1,1-1 0,-1 0 1,-3-2-1,1 2-6,-1 0 1,0 0-1,0 0 1,0 1-1,0-1 1,0 1-1,0 0 1,-1 1-1,1-1 1,-10 0-1,-60-1-87,56 3 44,14 0 44,0 0 0,0 0 0,1 0 0,-1 1 0,0 0 0,0 0 0,0 0 0,1 1 0,-7 2 0,10-3-1,-1 0-1,0 0 1,1 1-1,-1-1 1,1 0-1,-1 1 0,1-1 1,0 1-1,0 0 1,-1-1-1,1 1 1,0 0-1,1 0 1,-1 0-1,0 0 1,0-1-1,1 1 1,-1 0-1,1 0 0,0 0 1,0 0-1,-1 1 1,1-1-1,1 2 1,-1-2-68,0-1 0,0 1-1,1-1 1,-1 1 0,1 0 0,-1-1 0,1 1 0,0-1 0,-1 1 0,1-1-1,0 1 1,0-1 0,0 0 0,0 1 0,0-1 0,1 0 0,-1 0 0,0 0-1,0 0 1,1 0 0,-1 0 0,1 0 0,-1 0 0,1-1 0,-1 1 0,1 0-1,1 0 1,6 1-968,-1 0 1,1 0-1,16 2 0,30-3-4777</inkml:trace>
</inkml:ink>
</file>

<file path=ppt/ink/ink1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9:15.83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267 59 2673,'0'0'6518,"-15"-10"-6326,-50-29-112,61 38-65,1-1 0,0 1 0,-1 0 0,1 0-1,-1 0 1,1 0 0,-1 0 0,1 1 0,-1-1 0,1 1 0,-1 0 0,0 0-1,1 1 1,-1-1 0,1 1 0,-1 0 0,1-1 0,-1 2 0,1-1 0,0 0-1,-1 1 1,1-1 0,0 1 0,0 0 0,0 0 0,0 0 0,0 1 0,1-1-1,-4 4 1,-1 2 127,0 1-1,0 1 0,1-1 0,0 1 1,0 1-1,-7 19 0,6-7 70,0-1 0,2 1 0,0 0 0,2 1 0,-1 23 0,4 123 35,1-83-277,-1 15-2994,0-67-1239</inkml:trace>
</inkml:ink>
</file>

<file path=ppt/ink/ink1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9:16.38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1 299 7443,'0'0'753,"1"-21"157,0 7-688,-2 8-140,1-1 0,0 0-1,1 1 1,-1-1 0,1 0 0,1 1-1,-1-1 1,1 1 0,0 0 0,1-1-1,-1 1 1,1 0 0,0 0 0,1 1-1,-1-1 1,1 1 0,1-1 0,-1 1 0,1 0-1,5-4 1,17-9 81,0 1 1,1 2-1,1 1 1,0 1-1,1 2 1,0 0-1,1 2 0,0 2 1,0 1-1,0 1 1,64-1-1,-90 5-150,-1 1 0,0 0 0,0 1 0,0-1 0,0 1 1,0 0-1,0 0 0,0 0 0,0 0 0,0 1 0,4 2 0,-6-3-4,0 1 0,0 0 1,0 0-1,0 0 0,0 0 0,-1 0 0,1 0 0,-1 1 0,0-1 1,1 0-1,-1 1 0,0-1 0,0 1 0,-1-1 0,1 1 0,-1-1 1,1 1-1,-1 3 0,2 10 67,0 1 0,-2-1 0,0 1 0,0-1-1,-2 1 1,0-1 0,-1 0 0,-1 0 0,0 0 0,-1 0 0,-1 0 0,-12 22 0,-23 45 132,41-83-208,0 1 0,0-1 0,0 0 0,0 0 0,0 1 0,0-1 0,0 0 0,0 0 0,0 1-1,0-1 1,0 0 0,0 0 0,0 0 0,0 1 0,0-1 0,0 0 0,0 0 0,0 1 0,0-1 0,0 0 0,1 0 0,-1 1 0,0-1 0,0 0 0,0 0 0,0 0 0,1 0 0,-1 1 0,0-1 0,0 0-1,0 0 1,0 0 0,1 0 0,-1 0 0,0 0 0,0 1 0,1-1 0,-1 0 0,0 0 0,0 0 0,1 0 0,-1 0 0,0 0 0,0 0 0,1 0 0,-1 0 0,0 0 0,0 0 0,0 0 0,1 0-1,-1 0 1,0 0 0,0 0 0,1-1 0,-1 1 0,0 0 0,0 0 0,0 0 0,1 0 0,-1 0 0,0 0 0,0-1 0,1 1 0,18-8 32,7-6-32,-1-2-1,41-33 0,-38 26-126,50-30-1,-69 48 109,1 0-1,-1 1 0,1 0 1,0 0-1,0 1 0,1 0 1,-1 1-1,1 0 0,19 0 1,-29 2 12,1 0-1,-1 0 1,1 0 0,0 0 0,-1 1 0,1-1 0,-1 0-1,1 1 1,-1-1 0,1 1 0,-1 0 0,1-1 0,-1 1-1,0 0 1,1 0 0,-1 0 0,0 0 0,0 0 0,0 0-1,0 0 1,0 1 0,0-1 0,0 0 0,1 3 0,1 2 3,-1 0 1,0 0-1,0 1 1,2 12-1,-3-12 14,0-1 0,1 1 0,0-1 0,0 1 0,5 10 0,-6-16-9,1 1 0,-1 0 0,0-1 0,0 1 1,1-1-1,-1 1 0,1-1 0,-1 0 0,1 1 0,0-1 1,-1 0-1,1 0 0,0 0 0,0-1 0,0 1 0,0 0 0,0-1 1,0 1-1,0-1 0,0 0 0,0 1 0,0-1 0,3 0 0,0 0 6,0 0-1,1-1 1,-1 1-1,0-1 1,0 0-1,0-1 1,0 1-1,0-1 1,-1 0-1,1 0 1,0 0-1,-1-1 1,1 1-1,-1-1 1,0 0-1,0-1 1,0 1-1,4-5 1,-4 2-4,0 1-1,-1-1 1,0 1 0,0-1 0,0 0 0,0 0-1,-1 0 1,0 0 0,0-1 0,-1 1 0,0-1-1,0 1 1,0-1 0,-1-8 0,0 12 1,0-1 0,-1 0 1,1 0-1,-1 1 0,1-1 0,-1 0 1,-1 1-1,1-1 0,0 1 0,-1-1 1,1 1-1,-1 0 0,0 0 0,0 0 1,-1 0-1,-4-6 0,2 5-2,0 0 1,-1 0-1,1 0 0,-1 1 0,0 0 1,0 0-1,0 0 0,-12-3 0,-6 1-22,1 1-1,0 1 0,-1 1 1,-30 0-1,51 2-65,0 0-1,0 0 1,0 0-1,0 1 1,0-1-1,0 0 1,0 1-1,0 0 1,0 0-1,0 0 1,0 0-1,0 0 1,0 1-1,1-1 1,-1 1-1,1 0 1,-1 0-1,1 0 1,0 0-1,-1 0 1,-1 3-1,2-1-367,1-1-1,-1 1 1,1 0 0,-1 0 0,1 0-1,0 0 1,1 0 0,-1 0-1,1 0 1,-1 0 0,1 0-1,1 0 1,-1 0 0,0 0-1,3 7 1,4 11-3455</inkml:trace>
</inkml:ink>
</file>

<file path=ppt/ink/ink1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9:16.93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0 171 2609,'0'0'11752,"26"-18"-10893,86-53-405,-108 69-440,1 0 0,-1 0 1,1 0-1,-1 0 0,1 1 1,-1-1-1,1 1 0,0 1 0,0-1 1,0 1-1,8-1 0,-10 2-3,1-1 0,-1 1 0,0 0 0,1 0 0,-1 0 0,0 1 0,0-1 0,0 1 0,0-1 0,0 1 0,-1 0 0,1 0 0,2 3 0,0 0 3,0 1-1,0 1 1,0-1 0,-1 1 0,0-1 0,-1 1 0,1 0 0,-1 1 0,-1-1 0,3 10-1,-2-6-108,-1 0-1,0 1 1,-1 0 0,0-1-1,0 1 1,-2 0-1,1-1 1,-3 14-1,3-24 76,0-1 0,0 0 0,0 0 0,0 0 0,0 1 0,0-1-1,0 0 1,0 0 0,0 1 0,0-1 0,-1 0 0,1 0 0,0 0 0,0 1-1,0-1 1,0 0 0,0 0 0,0 0 0,0 1 0,-1-1 0,1 0 0,0 0-1,0 0 1,0 0 0,0 0 0,-1 1 0,1-1 0,0 0 0,0 0 0,0 0-1,0 0 1,-1 0 0,1 0 0,0 0 0,0 0 0,-1 0 0,1 0 0,0 0-1,0 0 1,0 0 0,-1 0 0,1 0 0,0 0 0,0 0 0,-1 0 0,-3-11-237,4-1 251,1 0 0,0 0 0,1 1 0,0-1 0,1 0 0,0 1 0,1 0-1,0 0 1,1 0 0,0 0 0,1 1 0,0-1 0,0 1 0,1 1 0,0 0 0,16-16-1,-17 19 52,1 0 0,0 0 1,0 1-1,0-1 0,0 2 0,1-1 0,0 1 0,0 0 0,0 1 0,0-1 0,1 2 0,-1-1 0,1 1 0,0 1 0,-1-1 0,16 1 0,-21 1-22,0 1 0,-1-1 0,1 1 0,-1-1 0,1 1 1,-1 0-1,1 0 0,-1 0 0,0 0 0,0 1 0,1-1 0,-1 1 0,0-1 0,0 1 0,0 0 0,0-1 0,-1 1 0,1 0 0,0 0 0,-1 1 1,0-1-1,1 0 0,-1 0 0,0 1 0,0-1 0,0 0 0,0 1 0,-1-1 0,1 1 0,0 5 0,2 9-11,-1 0-1,0 1 1,-2 26 0,0-31 0,-5 24-181,5-36 109,-1 0 1,1 1 0,0-1-1,-1 0 1,1 0 0,-1 1-1,1-1 1,-1 0 0,1 0 0,-1 0-1,0 0 1,0 0 0,1 0-1,-1 0 1,0 0 0,0 0-1,0 0 1,0 0 0,0-1 0,0 1-1,-1 0 1,1-1 0,0 1-1,0-1 1,0 1 0,-1-1 0,1 0-1,-2 1 1,4-23-291,0 16 340,1-1-1,0 1 0,0 0 0,0 0 0,1 0 0,0 0 0,0 0 1,1 0-1,3-4 0,44-51-8,-42 50-8,1 0-21,0 1 0,0 0 0,1 1 0,0 0 0,14-8 0,-20 14 56,0 0 0,0 0 0,0 1 0,1 0 0,-1 0 0,1 0 0,0 1 0,-1 0 0,1 0 0,0 0 0,0 1 0,0 0 0,-1 0 0,1 0 0,7 2 0,-12-2 11,1 1 1,-1-1 0,1 1 0,-1-1 0,0 1 0,1 0-1,-1 0 1,0 0 0,0 0 0,0 0 0,1 0 0,-1 0-1,0 0 1,0 0 0,-1 1 0,1-1 0,0 0-1,0 0 1,0 3 0,10 30 203,-7-20-138,1-1-193,-4-6-36,0-1 0,1 1 0,0-1 0,1 0 0,0 0 0,0 0 0,0 0 0,0 0 0,1-1 0,0 1 0,0-1 0,0 0 0,1-1 0,5 6 0,15 3-4434</inkml:trace>
</inkml:ink>
</file>

<file path=ppt/ink/ink1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9:18.77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0 411 5939,'0'0'5125,"17"-22"-4656,57-66-221,-70 84-134,0-1-1,0 1 0,1 0 0,0 0 0,0 0 0,0 1 0,0 0 0,1 0 0,-1 0 1,1 1-1,-1-1 0,1 1 0,0 1 0,0-1 0,0 1 0,0 0 0,0 0 1,0 1-1,12 0 0,-16 1-92,-1-1 1,0 0-1,0 1 1,1-1 0,-1 1-1,0 0 1,0-1-1,0 1 1,0 0-1,0 0 1,0 0-1,0-1 1,0 1 0,0 0-1,0 0 1,0 1-1,0-1 1,-1 0-1,1 0 1,-1 0-1,1 0 1,-1 1 0,1-1-1,-1 0 1,1 0-1,-1 1 1,0-1-1,0 0 1,0 1-1,0 1 1,3 48 241,-3-43-207,0 3-24,0 13 14,-1 0 1,-4 29 0,3-44-42,0-1 0,0 0 1,-1 0-1,0 0 0,-1 0 0,0 0 0,0 0 1,0-1-1,-9 11 0,-2-2-48,17-42-79,4 11 107,0 0 0,1 1 0,0 0 0,1 1 1,1-1-1,0 2 0,13-14 0,9-15 11,-14 15 4,48-62 0,-58 80 0,1 0 0,-1 0 0,2 0 0,-1 1 0,1 0 0,0 1 0,13-8 0,-21 13 0,0 1 0,1-1 1,-1 0-1,0 1 0,0-1 1,0 1-1,0-1 0,0 1 1,1-1-1,-1 1 0,0 0 1,0 0-1,1 0 0,-1-1 0,0 1 1,0 0-1,1 0 0,-1 1 1,0-1-1,0 0 0,1 0 1,-1 1-1,0-1 0,0 1 1,0-1-1,0 1 0,1-1 1,-1 1-1,0 0 0,0-1 0,0 1 1,0 0-1,0 0 0,-1 0 1,1 0-1,0 0 0,0 0 1,-1 0-1,1 0 0,1 2 1,0 4 14,0 0 0,-1-1 0,1 1 0,-1 0 0,-1 1 0,1 6 0,-1-2 27,3 144-79,20-189-449,-11 14 483,1 0 1,0 1-1,1 1 0,1 0 1,1 1-1,0 0 0,1 1 1,23-15-1,-37 28-5,0 1 0,-1-1 0,1 1 0,0-1 0,0 1 0,0 0 0,0 0 0,0 0 0,0 1 0,0-1 0,0 1 0,0-1 0,0 1 0,0 0 0,0 0 0,0 1 0,0-1 0,0 0 0,1 1 0,-1 0 0,0 0 0,-1 0 0,6 2 0,1 3-16,0 0-1,-1 1 1,1 0-1,-2 0 1,12 13 0,-11-11 31,0-1 0,1 0 1,0 0-1,16 11 1,-18-15 0,1-1 0,-1 1 1,1-1-1,0 0 1,0-1-1,1 0 0,-1 0 1,0-1-1,0 0 1,1 0-1,-1-1 0,1 0 1,-1 0-1,1-1 1,-1 0-1,12-4 1,-10 2-2,1-1 0,-1-1 0,0 0 1,-1 0-1,1 0 0,-1-1 0,0-1 1,-1 0-1,0 0 0,0-1 0,0 1 1,6-11-1,-6 9 10,-1-2-1,-1 1 1,0-1 0,-1 0-1,0 0 1,0-1-1,-1 0 1,-1 0 0,0 1-1,0-2 1,-1 1 0,-1 0-1,0 0 1,-1-1 0,0 1-1,-2-15 1,1 26-12,1 0 0,-1 0 0,1 0 0,-1 0 0,1 0 0,-1 0 0,0 0 1,1 0-1,-1 0 0,0 0 0,0 0 0,0 0 0,0 1 0,0-1 0,0 0 0,0 0 1,0 1-1,0-1 0,0 1 0,0-1 0,0 1 0,0-1 0,0 1 0,-1 0 0,1 0 0,0 0 1,0-1-1,0 1 0,-1 0 0,0 1 0,-1-2-6,1 1 0,0 0-1,-1 1 1,1-1 0,-1 0 0,1 1-1,0-1 1,0 1 0,-1 0 0,1 0 0,0 0-1,0 0 1,0 0 0,0 0 0,-3 3 0,2 0-2,0 0 1,0 1 0,0-1 0,0 1 0,1 0 0,0 0 0,0 0-1,0 0 1,1 0 0,-1 0 0,1 0 0,0 6 0,-3 68-32,4-69 29,0-4-46,0-1 1,1 1-1,-1-1 0,1 1 1,0 0-1,0-1 1,1 1-1,0-1 0,0 0 1,0 0-1,1 1 1,-1-1-1,1-1 1,0 1-1,6 6 0,-5-7-216,1 0 0,-1 0 0,1-1 0,-1 0 0,1 0 0,0 0 0,0-1 0,0 0 0,0 0 0,1 0 0,-1 0 0,1-1 0,-1 0 0,1 0 0,9 0-1,-3 0-361,1 0-1,0-1 1,-1-1-1,1 0 0,0 0 1,-1-2-1,0 1 1,1-2-1,-1 1 0,12-7 1,122-66-2153,-77 27 4533,-59 40-390,0 0 1,-1-1-1,16-20 1,-23 27-950,0-1 0,-1 1 0,1-1 0,-1 1-1,1-1 1,-1 0 0,1-5 0,-2 9-343,0-1 0,1 0 0,-1 1 0,0-1 0,0 0 0,0 1 0,0-1 0,0 0 0,0 0 0,0 1 0,0-1 0,0 0 0,0 1 0,0-1 0,0 0 0,-1 0 0,1 1 0,0-1 0,-1 0 0,1 1 0,0-1 0,-1 1 0,1-1 0,0 0 0,-1 1 0,1-1 0,-1 1 0,1-1 0,-1 1 0,0 0 0,1-1 0,-1 1 0,1-1 0,-1 1 0,0 0 0,1 0 0,-1-1 0,0 1 0,1 0 0,-1 0 0,0 0 0,0 0 0,1-1 0,-2 1 0,-4 0-17,-1 1 0,1-1 0,0 1 0,-1 0 0,1 0 0,0 1 0,-1 0 0,1 0 0,-9 5 0,4 0-2,1-1 0,0 2 1,1-1-1,-13 14 0,13-13-23,1 0-1,0 0 1,1 0-1,0 1 1,1 0-1,-1 0 1,2 1-1,-1 0 1,1 0-1,1 0 1,0 1 0,0-1-1,1 1 1,1 0-1,0 0 1,-1 12-1,3-22-26,0-1 0,0 1 0,0-1 0,0 1 0,0-1 1,0 1-1,0-1 0,1 1 0,-1-1 0,0 1 0,0-1 0,1 0 0,-1 1 0,0-1 0,1 1 0,-1-1 0,0 0 0,1 1 0,-1-1 0,0 0 0,1 1 1,-1-1-1,1 0 0,-1 0 0,1 0 0,-1 1 0,1-1 0,-1 0 0,1 0 0,22 2 9,-17-3-6,0 0 1,0 0-1,0 0 1,0-1 0,7-3-1,8-7-15,-1-1-1,-1-1 1,0-1-1,-1-1 0,0 0 1,-1-1-1,-1-1 1,-1-1-1,19-30 1,-34 49 10,0 0 0,0-1 0,0 1 0,0 0 0,0 0 0,1-1 0,-1 1 0,0 0 0,0 0 0,0-1 0,0 1 0,0 0 0,0 0 0,1-1 0,-1 1 0,0 0 0,0 0 0,0 0 0,1 0 0,-1-1 0,0 1 0,0 0 0,1 0 0,-1 0 0,0 0 0,0 0-1,1 0 1,-1-1 0,0 1 0,0 0 0,1 0 0,-1 0 0,0 0 0,1 0 0,-1 0 0,0 0 0,0 0 0,1 0 0,-1 0 0,0 0 0,1 1 0,-1-1 0,0 0 0,0 0 0,1 0 0,3 17-25,-3 35 52,-1-41-24,0-1 10,-1 0-6,1 0 1,1 0-1,0-1 0,2 14 1,-2-21-6,-1-1 1,1 1-1,-1 0 1,1-1 0,-1 1-1,1 0 1,0-1-1,0 1 1,0-1-1,0 1 1,0-1-1,0 0 1,0 1-1,0-1 1,1 0-1,-1 0 1,0 0-1,1 0 1,-1 0-1,1 0 1,-1 0-1,1 0 1,0-1-1,-1 1 1,1-1-1,0 1 1,-1-1-1,1 1 1,0-1-1,3 0 1,1 0 5,-1-1 0,1 0 0,0 0 1,0 0-1,-1 0 0,1-1 0,-1 0 1,1 0-1,-1-1 0,0 1 0,0-1 0,0-1 1,0 1-1,0 0 0,5-7 0,6-6 7,-1-1 0,24-33 0,-30 35-2,2 1 0,0 0-1,1 1 1,22-20 0,-33 32-1,0 0 0,0 0 0,1 0 1,-1 1-1,0-1 0,0 0 0,0 1 0,0-1 1,1 1-1,-1-1 0,0 1 0,0 0 0,1-1 0,-1 1 1,0 0-1,1 0 0,-1 0 0,0 0 0,0 0 1,1 0-1,-1 1 0,0-1 0,1 0 0,-1 1 1,0-1-1,0 1 0,1-1 0,-1 1 0,0-1 0,0 1 1,0 0-1,0 0 0,0 0 0,0-1 0,0 1 1,0 0-1,0 0 0,-1 0 0,1 0 0,0 1 0,0-1 1,-1 0-1,2 2 0,2 7 84,0 0 0,0 0 1,-1 0-1,3 14 0,-4-17-90,2 16 38,-1 1-1,-1-1 1,-1 39-1,-2-39-66,1-15-261,-2-10 88,-1-14-11,6 5 148,0 1-1,0-1 1,1 0 0,1 1 0,0 0 0,0 0-1,1 0 1,0 1 0,8-11 0,0-1-80,54-72-609,-58 81 658,0 1 0,1 1 0,-1 0 0,2 0 0,21-13 0,-31 22 107,-1 0-1,1 0 1,0-1-1,0 1 1,0 1-1,0-1 1,0 0-1,1 0 1,-1 1-1,0-1 1,0 1-1,0 0 0,1 0 1,-1 0-1,0 0 1,0 0-1,0 0 1,1 0-1,-1 1 1,0-1-1,0 1 1,0 0-1,0 0 1,0-1-1,0 1 1,0 1-1,0-1 0,0 0 1,0 0-1,0 1 1,-1-1-1,1 1 1,-1-1-1,1 1 1,-1 0-1,1-1 1,-1 1-1,0 0 1,0 0-1,0 0 1,0 0-1,0 0 0,-1 0 1,2 4-1,2 21 319,-1 0 1,0 1-1,-3-1 0,-2 32 0,0 4-230,3-62-195,-1 0 1,0 0-1,1-1 0,-1 1 0,0 0 0,1-1 0,-1 1 1,1 0-1,-1-1 0,1 1 0,-1 0 0,1-1 0,0 1 1,-1-1-1,1 1 0,0-1 0,-1 0 0,1 1 1,0-1-1,0 0 0,-1 1 0,1-1 0,0 0 0,0 0 1,-1 1-1,1-1 0,0 0 0,0 0 0,0 0 0,-1 0 1,1 0-1,0 0 0,0-1 0,0 1 0,-1 0 1,1 0-1,0-1 0,1 1 0,5-1-1644,7 1-3552</inkml:trace>
</inkml:ink>
</file>

<file path=ppt/ink/ink1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9:21.4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372 24 1088,'0'0'4304,"5"-23"1426,-23 22-5721,-26 2 695,42-1-651,0 0-1,1 0 1,-1 1 0,0-1-1,0 0 1,1 1 0,-1 0-1,0-1 1,1 1 0,-1 0 0,0 0-1,1 0 1,-1 0 0,1 0-1,0 0 1,-1 1 0,1-1-1,0 0 1,-2 3 0,-34 14 1657,26-11-1631,0 0-1,1 1 1,0 1 0,0-1 0,1 2 0,0-1-1,1 1 1,0 0 0,-8 14 0,-2 6 94,1 1 0,-14 36 0,15-23-90,1 0-1,3 1 1,1 0 0,3 1-1,1 0 1,2 0 0,3 65 0,2-102-91,0 0 1,1 0 0,0 0-1,1-1 1,0 1 0,0 0 0,1-1-1,0 1 1,0-1 0,1 0-1,6 10 1,-6-12-214,0-1-1,0 0 1,1 0-1,0 0 1,-1 0-1,2-1 1,-1 0-1,0 0 1,1 0-1,0-1 1,0 0-1,0 0 1,0 0 0,0-1-1,11 3 1,25 1-2997,-2-5-2899</inkml:trace>
</inkml:ink>
</file>

<file path=ppt/ink/ink1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9:22.67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0 662 9044,'0'0'547,"8"19"-475,28 59 59,-35-76-111,0-1-1,1 1 1,-1 0 0,0-1 0,1 0 0,0 1-1,-1-1 1,1 0 0,0 1 0,-1-1 0,1 0 0,0-1-1,0 1 1,0 0 0,0 0 0,0-1 0,0 1-1,0-1 1,0 0 0,0 1 0,0-1 0,1 0-1,-1 0 1,0-1 0,0 1 0,0 0 0,0-1-1,0 1 1,0-1 0,0 1 0,0-1 0,0 0 0,0 0-1,-1 0 1,1 0 0,0 0 0,0-1 0,-1 1-1,3-3 1,7-5 94,-1 0 0,-1-1 0,0 0 0,0-1-1,14-23 1,32-66 14,-28 43-71,-2-1 0,-3-2 0,-2 0 1,17-94-1,-33 130 247,0 0 1,-1-1-1,-2 1 1,-1-1 0,-3-35-1,2 59-273,1 1 0,0-1-1,-1 0 1,1 1 0,-1-1-1,1 0 1,-1 1 0,1-1 0,-1 1-1,1-1 1,-1 1 0,1-1-1,-1 1 1,0 0 0,1-1 0,-1 1-1,0 0 1,0-1 0,1 1-1,-1 0 1,0 0 0,1 0 0,-1-1-1,0 1 1,0 0 0,0 0-1,1 0 1,-1 0 0,0 0 0,0 1-1,1-1 1,-1 0 0,0 0-1,0 0 1,1 1 0,-1-1 0,0 0-1,1 1 1,-1-1 0,0 1-1,1-1 1,-2 1 0,-5 5-4,0 0 1,1 0 0,-1 0-1,1 1 1,0 0 0,1 0-1,0 0 1,0 1 0,-7 14-1,12-21-23,-15 27 91,1 1 0,2 0 0,1 1 0,1 0 0,1 1 1,-4 36-1,7-21 8,1 1 1,3-1 0,5 77-1,-2-116-97,-1 0-1,1 0 0,1 0 0,-1 0 1,1 0-1,1 0 0,-1 0 0,1-1 0,0 1 1,1-1-1,0 0 0,-1 0 0,2 0 1,6 8-1,-6-10-4,0 0 1,1 0-1,-1 0 1,0-1-1,1 0 1,0 0-1,0 0 1,0-1-1,0 0 1,0 0-1,0 0 1,1-1-1,-1 0 1,1 0-1,-1-1 1,8 0-1,-8 0 1,0 1-10,0 0-1,0-1 1,-1 0-1,1 0 1,0-1 0,0 0-1,-1 0 1,1 0-1,-1-1 1,1 1 0,-1-1-1,1-1 1,-1 1-1,0-1 1,0 0-1,9-6 1,-5 0-15,0 0 0,-1 0 0,0 0 0,0-1 0,-1 0-1,0-1 1,-1 1 0,0-1 0,7-19 0,-8 11 1,0 1-1,-1-1 1,-1 0-1,-1 0 1,0-37 0,-1 73-9,0 0 0,2 0 0,-1 0 0,12 32 0,-11-39 36,0 0 1,1 0-1,1 0 0,0-1 1,0 1-1,1-1 0,0-1 1,1 1-1,9 10 0,-14-18 0,0 1 1,0 0-1,0-1 0,0 1 0,0-1 1,1 0-1,-1 0 0,0 0 0,1 0 1,-1 0-1,0 0 0,1-1 0,-1 1 0,1-1 1,-1 0-1,1 1 0,-1-1 0,5-1 1,-2 0 4,-1 0 0,0 0 0,0 0 0,0-1 1,-1 0-1,1 0 0,0 0 0,-1 0 0,1 0 1,4-4-1,5-7 7,-1 1 1,0-2-1,-1 1 0,11-18 1,-21 29-21,15-23 30,23-30-4,-35 50-22,0 1 0,0-1 0,0 1 0,0 0 0,1 0 0,0 1 0,-1-1 0,8-3 0,-11 7 1,0-1 1,0 1-1,0 0 1,0-1-1,-1 1 1,1 0-1,0-1 1,0 1-1,0 0 0,0 0 1,0 0-1,0 0 1,0 0-1,0 0 1,0 0-1,0 0 1,0 0-1,0 0 1,0 0-1,0 1 0,0-1 1,0 0-1,0 1 1,0-1-1,-1 1 1,1-1-1,0 1 1,0-1-1,0 1 0,-1 0 1,1-1-1,0 1 1,-1 0-1,1 0 1,0-1-1,-1 1 1,1 0-1,-1 0 0,0 0 1,1 0-1,-1 0 1,1 1-1,1 5 43,-1 0-1,1 0 1,-1 0 0,0 14-1,0-9 26,3 149 140,-5-104-298,1-59 63,1 0 1,-1 1-1,1-1 0,0 0 0,-1 0 0,1 1 1,0-1-1,0 1 0,0-1 0,0 0 0,0 1 0,2-3 1,3-4-33,37-57-71,76-90 0,-118 154 128,31-31 0,-30 31 0,0-1 0,0 1 0,0-1 0,0 1 0,0 0 0,0 0 0,0 0 0,1 0 0,-1 1 0,0-1 0,0 1 0,1-1 0,-1 1 0,1 0 0,-1-1 0,3 2 0,-4-1 3,0 1 0,0-1 0,0 1 0,0 0 0,-1-1 0,1 1 0,0 0 0,0 0-1,0-1 1,-1 1 0,1 0 0,-1 0 0,1 0 0,0 0 0,-1 0 0,0 0 0,1 0 0,-1 0 0,0 0-1,1 0 1,-1 0 0,0 1 0,0-1 0,0 0 0,0 0 0,0 0 0,0 2 0,0 3 30,7 42 164,-6-32-176,1 0-1,0-1 1,1 1-1,1-1 1,0 1-1,1-1 1,1 0-1,12 21 1,-16-32-14,1-1 1,0-1 0,0 1 0,0 0 0,0-1-1,0 1 1,1-1 0,-1 0 0,1 0 0,-1 0-1,1-1 1,0 1 0,0-1 0,0 0 0,0 0 0,-1 0-1,1-1 1,1 1 0,-1-1 0,0 0 0,0 0-1,0 0 1,0-1 0,4 0 0,1-1 8,-1 0-1,1 0 1,-1 0 0,1-1-1,-1 0 1,0-1 0,0 0-1,0 0 1,13-11 0,1-4-56,-1 0 1,0-2-1,-2-1 1,0 0-1,23-38 1,-33 46-21,-1-1 1,-1 0-1,0-1 1,0 0 0,-2 0-1,0 0 1,-1-1-1,0 0 1,-2 0-1,2-26 1,-5 42 54,1 1 1,-1-1 0,1 0 0,-1 1 0,0-1 0,1 1 0,-1-1 0,0 1-1,1-1 1,-1 1 0,0-1 0,0 1 0,0 0 0,0-1 0,1 1 0,-1 0-1,0 0 1,0 0 0,0 0 0,0 0 0,0 0 0,1 0 0,-1 0 0,0 0-1,0 0 1,0 0 0,0 0 0,0 0 0,1 1 0,-1-1 0,-1 1-1,-31 8-22,25-4 30,0 1 0,1 0 0,-1 1 0,1-1 0,1 1 0,-1 0 0,1 1 0,1 0 0,-1 0-1,1 0 1,1 0 0,0 1 0,-7 17 0,5-8 42,1 1-1,0 0 0,1 0 0,1 0 0,0 38 0,2-53-38,1-1-1,0 1 0,1 0 1,-1 0-1,1-1 0,0 1 0,-1 0 1,2-1-1,-1 1 0,0-1 1,1 1-1,-1-1 0,1 0 0,0 1 1,0-1-1,3 3 0,-1-2 4,0-1-1,0 0 0,1-1 1,-1 1-1,1-1 0,-1 1 0,1-1 1,0-1-1,-1 1 0,1-1 0,8 2 1,4 0-12,0-2 1,35 1-1,-41-2-37,-9 0-76,0 0 0,0 0 0,0 0 0,0 0 0,0-1 0,0 1 0,0-1 0,0 1 0,0-1 0,0 1 0,0-1 0,-1 0 0,1 0 0,0 0 0,0 0 0,-1 0-1,1-1 1,-1 1 0,1 0 0,-1-1 0,0 1 0,1-1 0,-1 1 0,0-1 0,0 0 0,0 1 0,0-1 0,0 0 0,-1 0 0,1 0 0,0 0 0,-1 0 0,0 0 0,1-2 0,0-20-4377</inkml:trace>
</inkml:ink>
</file>

<file path=ppt/ink/ink1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9:23.02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10085,'0'0'448,"169"40"-2897</inkml:trace>
</inkml:ink>
</file>

<file path=ppt/ink/ink1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9:23.35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159 31 11541,'0'0'3074,"23"-5"-2722,78-17-253,-98 21-86,0 0 1,-1 1 0,1-1-1,0 1 1,-1 0 0,1-1 0,0 1-1,0 1 1,-1-1 0,1 0 0,0 1-1,-1-1 1,1 1 0,0 0-1,-1 0 1,1 0 0,-1 0 0,0 0-1,1 1 1,-1-1 0,0 1 0,0 0-1,1-1 1,-1 1 0,-1 0-1,1 0 1,0 0 0,0 0 0,1 4-1,3 2 69,4 5 39,-1-1 1,-1 1-1,-1 1 1,0 0-1,0 0 0,-1 0 1,-1 0-1,5 23 0,-5-10 83,-1 1 0,-2-1 0,0 53 0,-5-58-173,0 1 0,-1-1 0,-1 1 0,-1-1 0,-1-1 0,-1 1 0,-1-1 0,0-1 0,-2 1 1,-1-2-1,-14 21 0,4-12-75,0 0-1,-2-1 1,0-2 0,-2 0 0,-1-2 0,-44 30 0,61-47-196,0 0 1,0 0-1,-1-1 1,-12 5 0,17-8-556,-1-1 0,1 1 0,-1-1 1,1 0-1,-9-1 0,1 0-3695</inkml:trace>
</inkml:ink>
</file>

<file path=ppt/ink/ink1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9:24.4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384 123 4194,'0'0'2999,"-2"-19"-2260,0-2-458,-9-38 1,11 58-257,-1-1 1,0 1 0,0-1 0,0 1 0,0 0-1,0-1 1,0 1 0,0 0 0,0 0 0,0 0 0,-1 0-1,1 0 1,0 0 0,-1 0 0,1 0 0,-1 0-1,1 1 1,-1-1 0,1 1 0,-1-1 0,0 1-1,1-1 1,-1 1 0,1 0 0,-1 0 0,0 0 0,1 0-1,-1 0 1,0 0 0,1 0 0,-1 1 0,0-1-1,-1 1 1,-9 0 204,3-1-93,-1-1 1,0 2 0,0-1-1,0 1 1,1 1-1,-1-1 1,1 2 0,-1-1-1,1 2 1,0-1 0,-16 9-1,3 1 104,2 0-1,0 1 1,1 1 0,-22 21-1,35-30-210,1 0-1,0 1 0,0-1 1,0 1-1,1 0 0,0 0 1,0 1-1,1-1 0,0 1 1,0 0-1,1 0 0,0 0 1,0 0-1,1 0 1,-1 16-1,2-23-30,0 0-1,0 1 1,0-1 0,0 0 0,1 0-1,-1 1 1,0-1 0,1 0 0,-1 0-1,1 0 1,-1 0 0,1 0-1,-1 0 1,1 0 0,0 0 0,0 0-1,0 0 1,-1 0 0,1 0 0,0 0-1,0-1 1,0 1 0,0 0-1,0-1 1,0 1 0,1 0 0,-1-1-1,0 0 1,0 1 0,0-1 0,0 0-1,3 1 1,4 0 5,0 0 1,0-1-1,0 0 1,9-1-1,1 1 45,-10-1-32,-1 0-1,1 0 1,-1-1-1,1 1 1,-1-2-1,1 1 1,-1-1-1,0 0 1,0 0-1,-1-1 1,1 0 0,-1 0-1,12-11 1,0-2 23,0-1 0,31-39 0,-46 52-20,1 0 0,-1 0-1,0 0 1,-1 0 0,1 0-1,-1-1 1,2-5 0,1-5 369,-3 15-90,5 20-291,-4-7 7,2 0 0,-1 0-1,2-1 1,-1 0 0,2 0 0,12 17-1,-16-24-14,0 0-1,1 0 0,0 0 1,0-1-1,0 1 0,0-1 1,0 0-1,1 0 0,0-1 1,-1 1-1,1-1 0,0 0 1,0 0-1,0-1 1,0 0-1,0 0 0,0 0 1,11 1-1,-10-3 11,0 1 0,0-1 1,0 0-1,-1-1 0,1 1 0,0-1 1,0 0-1,-1 0 0,1-1 1,-1 0-1,0 0 0,6-4 0,6-6-2,0-2-1,15-16 0,2-2 14,-11 10 1,15-14-26,-35 35 2,-1 0 1,1 0 0,0 0 0,0 1-1,0-1 1,0 1 0,0 0-1,0 0 1,0 0 0,0 0 0,0 0-1,1 1 1,2-1 0,-5 1-3,0 1 0,0 0 0,0-1 0,0 1 0,0-1 0,0 1 0,0 0 0,0 0 0,0 0 0,0 0 0,-1-1 0,1 1 0,0 0 0,-1 0 0,1 0 0,-1 0 0,1 1 0,-1-1 0,1 0 0,-1 0 1,0 0-1,0 0 0,1 0 0,-1 0 0,0 1 0,0-1 0,0 0 0,0 2 0,1 4 12,3 17 11,-2 1 0,0 0 0,-2 32-1,0-23-31,2-40 24,-1 1 1,1 0 0,0-1-1,1 1 1,-1 0 0,1 0-1,0 1 1,0-1 0,0 0-1,1 1 1,0 0 0,8-7-1,-2-1 3,10-10-16,1 0 0,1 1 0,29-21 0,-42 36-11,0-1 0,0 2-1,1-1 1,0 1-1,-1 1 1,2 0 0,-1 0-1,0 1 1,1 1 0,-1-1-1,1 2 1,13-2 0,-23 4 9,0-1 0,0 0 0,0 0 0,1 1 0,-1-1 0,0 0 0,0 1 0,0-1 0,0 1 0,0 0 0,0-1 0,0 1 0,0 0 0,0-1 0,0 1 0,0 0 0,0 0 0,0 0 0,-1 0 0,1 0 0,0 0 0,-1 0 0,1 0 0,-1 0 1,1 0-1,-1 1 0,1-1 0,-1 0 0,0 0 0,0 0 0,0 1 0,1 0 0,0 49-155,-1-38 142,0 200-1757,0-212 1630,-1 0 0,1 1 0,0-1 0,0 0 0,1 1 0,-1-1 0,0 0 0,0 1 0,0-1 1,1 0-1,-1 1 0,1-1 0,-1 0 0,1 0 0,0 1 0,-1-1 0,1 0 0,0 0 0,0 0 0,0 0 1,-1 0-1,1 0 0,2 1 0,0-1-276,0 0-1,0 0 1,0 0 0,0-1-1,0 1 1,0-1 0,0 0-1,1 0 1,2 0 0,29 0-2704</inkml:trace>
</inkml:ink>
</file>

<file path=ppt/ink/ink1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9:24.96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240 580 3217,'0'0'10024,"-19"-21"-9355,-61-62-252,78 82-411,1-1 1,-1 0-1,0 1 1,0-1-1,0 1 1,0 0-1,0-1 1,0 1 0,0 0-1,0 0 1,-1 1-1,1-1 1,0 0-1,0 1 1,-1-1 0,1 1-1,0 0 1,-5 0-1,4 0-4,1 1 0,0 0 0,0 0 0,0 0 0,0 0 0,0 0 0,1 1 0,-1-1 0,0 0 0,1 1 0,-1-1 0,-1 3 0,-2 1 8,-1 1-6,0 1 1,0-1-1,1 1 1,0 0-1,1 1 1,0-1-1,0 1 0,0 0 1,1 0-1,0 0 1,1 0-1,-3 12 1,1 7-1,1 0 1,2 43 0,0-68-5,1 0 0,0 0 1,1 0-1,-1 0 1,0 1-1,0-1 1,1 0-1,-1 0 0,1-1 1,0 1-1,0 0 1,0 0-1,0 0 0,0 0 1,0-1-1,0 1 1,0 0-1,1-1 1,-1 1-1,1-1 0,-1 0 1,1 1-1,-1-1 1,1 0-1,0 0 0,0 0 1,2 1-1,1 0-4,0-1-1,0 0 0,0 0 1,1 0-1,-1-1 0,0 0 0,0 0 1,0 0-1,0-1 0,8-1 1,-8 0 13,0 0 1,0 0 0,0 0-1,0 0 1,-1-1 0,1 0 0,-1 0-1,1-1 1,-1 1 0,0-1-1,0 0 1,-1 1 0,7-10-1,5-9-1,20-35 0,-27 43 1,4-8-5,-2-1 1,0 0 0,-2 0-1,0-1 1,-2 0 0,0 0 0,3-35-1,-4-16 31,-5-82 0,-1 71 31,1 76-25,-1-32-33,1 41 15,0-1-1,0 1 1,0 0 0,0 0-1,-1-1 1,1 1-1,0 0 1,-1 0-1,1 0 1,-1-1 0,1 1-1,-1 0 1,1 0-1,-1 0 1,0 0 0,0 0-1,0 0 1,1 0-1,-1 0 1,0 1-1,0-1 1,0 0 0,0 0-1,-3 0 1,4 0-14,-1 1 1,1 0 0,-1 0 0,1 0-1,-1 0 1,1 0 0,-1 0 0,1 0-1,-1 1 1,1-1 0,-1 0-1,0 0 1,1 0 0,-1 0 0,1 1-1,-1-1 1,1 0 0,0 0-1,-1 1 1,1-1 0,-1 1 0,1-1-1,0 0 1,-1 1 0,1-1-1,0 1 1,-1-1 0,1 0 0,0 1-1,-1-1 1,1 1 0,0-1-1,0 2 1,-6 23 8,4-16 5,-11 80-9,4 0 0,3 1 0,8 112 0,-1-194-67,0 0 1,0 0-1,0 1 1,1-1 0,1-1-1,-1 1 1,1 0-1,0 0 1,1-1 0,0 0-1,0 0 1,1 0-1,5 6 1,-5-8-312,-1 0 0,1 0 0,1-1 0,-1 0 0,1 0 0,-1 0-1,1-1 1,0 0 0,1 0 0,-1 0 0,0-1 0,1 0 0,-1 0 0,1-1 0,0 0 0,7 1-1,35-1-4906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38:21.34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34 8820,'0'0'6067,"1"-8"-5611,-1 2-431,4-12-37,0 17-5,5 13 18,11 27 35,18 45 0,-33-69-36,0 1 0,-1 0-1,0 0 1,-1 0-1,-1 1 1,0 19 0,-2-43 4,0 0 1,0 0 0,1 0-1,0 1 1,0-1 0,1 0-1,0 0 1,0 0 0,0 1-1,1-1 1,0 1 0,0 0-1,1 0 1,-1 0 0,8-7-1,0 0-66,1 1 0,1 1 0,0 0-1,1 1 1,0 1 0,0 0 0,1 1-1,1 0 1,-1 1 0,1 1 0,0 0-1,0 1 1,1 1 0,29-4 0,-34 8-838</inkml:trace>
</inkml:ink>
</file>

<file path=ppt/ink/ink1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9:25.44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85 1 3121,'0'0'7476,"-22"179"-7092,13-95-288,4-3-32,-1 3-48,-5-6-16,2-4-16,-2-14-2161,0-14-3762</inkml:trace>
</inkml:ink>
</file>

<file path=ppt/ink/ink1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9:26.55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1 464 8548,'0'0'1766,"27"-4"-856,-9 1-775,38-5 194,85 0-1,-118 8-309,25 1 13,-1-2 1,0-3-1,68-12 0,-103 13-28,0 0-1,0 0 1,0-1-1,-1-1 0,1 0 1,-1 0-1,-1-1 1,1-1-1,-1 0 1,0 0-1,0-1 1,-1 0-1,0-1 0,-1 0 1,0 0-1,0-1 1,-1 0-1,10-17 1,-13 18 3,0-1 0,-1 1 0,0-1 1,-1 1-1,0-1 0,0 0 0,-1 0 1,-1-13-1,1 15 6,-2 1 0,1-1 0,-1 1 0,0-1 0,-1 1 0,0 0 0,0-1 0,0 1 0,-1 0 0,0 0 0,-6-9 0,3 8 0,0-1-1,-1 1 1,0 0-1,0 0 1,-13-10-1,17 16-7,-1-1 0,0 1 0,0 0-1,0 0 1,0 0 0,0 1 0,-1-1 0,1 1-1,0 0 1,-1 0 0,1 1 0,-1-1 0,1 1-1,-1 0 1,-5 1 0,7-1 17,0 1 0,0 0 0,0 0 0,0 0 0,0 0 0,1 0 0,-1 1 0,0-1 1,1 1-1,-1-1 0,1 1 0,0 0 0,-1 0 0,1 0 0,0 0 0,0 1 0,0-1 0,1 1 0,-1-1 0,-2 5 0,-2 6 109,0 0 1,1 0-1,-4 15 0,7-21-76,-11 41 380,3-1-1,-8 74 1,5 100 168,10-154-528,0 145 8,3-212-84,0 1-1,0-1 1,1 0-1,-1 1 1,0-1-1,0 1 0,0-1 1,1 0-1,-1 1 1,0-1-1,0 0 1,1 0-1,-1 1 1,0-1-1,1 0 1,-1 0-1,0 1 1,1-1-1,-1 0 1,0 0-1,1 0 0,-1 0 1,0 1-1,1-1 1,-1 0-1,1 0 1,-1 0-1,0 0 1,1 0-1,-1 0 1,1 0-1,-1 0 1,0 0-1,1 0 1,-1 0-1,1 0 0,-1-1 1,0 1-1,1 0 1,-1 0-1,0 0 1,1 0-1,-1-1 1,0 1-1,1-1 1,18-8 7,-12 3 3,-1-1-1,0 1 0,0-1 1,-1-1-1,0 1 1,8-15-1,21-57 13,-25 57-17,0-1-1,14-21 1,-22 42-6,0 1 1,-1 0-1,1 0 1,0-1-1,0 1 0,0 0 1,0 0-1,0 0 1,0 0-1,0 0 1,1 1-1,-1-1 0,0 0 1,0 1-1,1-1 1,-1 0-1,1 1 1,-1-1-1,0 1 0,1 0 1,-1 0-1,1-1 1,-1 1-1,1 0 1,-1 0-1,0 0 0,1 0 1,-1 1-1,1-1 1,-1 0-1,1 1 1,-1-1-1,0 1 0,1-1 1,-1 1-1,0-1 1,1 1-1,1 2 1,6 3-6,-1 0 1,0 1-1,0 0 1,10 12 0,-3-3 46,-5-8-33,-1 0 1,1-1-1,0 0 1,1-1-1,0 0 1,0-1-1,0 0 1,20 6-1,-10-6 7,-1-2 1,1 0-1,-1 0 0,29-2 0,-45-1-13,0 0 0,0-1 0,1 1 0,-1-1 0,0 0 0,0 0 0,-1 0-1,1-1 1,0 1 0,0-1 0,-1 0 0,1 0 0,-1 0 0,1-1 0,-1 1 0,0-1 0,0 0-1,0 0 1,0 0 0,-1 0 0,1 0 0,-1 0 0,0-1 0,0 1 0,0-1 0,0 0-1,-1 0 1,1 1 0,1-8 0,1-6 12,-1 0-1,-1 0 0,0 0 1,-1 0-1,-2-30 1,1 44-15,-1-1 0,0 1 0,1 0 0,-1 0 0,-1 0 0,1-1 0,0 1 0,-1 0 0,0 0 0,1 1 0,-1-1 0,0 0 0,-1 1 0,1-1 0,0 1 0,-1 0 0,1-1 0,-1 1 0,0 0 0,0 1 1,-3-3-1,4 3-2,-1 0 1,1 0-1,0 0 1,0 0-1,0 1 1,0-1-1,-1 1 1,1-1-1,0 1 1,0 0-1,-1 0 1,1 0-1,0 0 1,0 0 0,-1 1-1,1-1 1,0 1-1,0-1 1,-1 1-1,1 0 1,0 0-1,0 0 1,0 0-1,0 0 1,0 0-1,0 0 1,1 1 0,-1-1-1,0 1 1,1 0-1,-1-1 1,-2 4-1,1 2 3,-1-1 1,1 0-1,1 1 0,-1 0 0,1-1 1,0 1-1,0 0 0,1 0 0,0 0 1,0 8-1,0 13 20,4 35 0,-3-59-20,0-1 1,1 1-1,-1 0 1,1-1-1,0 1 1,0-1-1,1 1 1,-1-1 0,1 0-1,-1 1 1,1-1-1,0 0 1,0 0-1,1 0 1,-1 0-1,1-1 1,-1 1 0,1-1-1,0 1 1,0-1-1,0 0 1,0 0-1,0 0 1,0-1-1,7 3 1,1 0-2,-1-2 0,1 0 0,-1 0 0,1 0 1,0-2-1,0 1 0,19-3 0,-24 1 7,-1 0 0,1 0 0,-1 0 0,1-1 0,-1 0 0,1 0 0,-1 0 0,0-1 0,0 0 0,0 0 0,-1 0 0,1-1 0,6-6 0,5-6 15,-1-1-1,16-23 1,-19 24 3,0 0 1,20-19 0,-30 33-4,0 1 0,-1-1 0,1 1 0,0 0 0,0 0 0,0-1 0,0 1 0,1 1 0,-1-1 0,0 0 1,0 0-1,0 1 0,1-1 0,2 1 0,-3 0-7,-1 0 0,0 0 0,0 0 0,1 0 0,-1 1 0,0-1 0,0 1 0,0-1 0,0 1 0,1-1 0,-1 1 0,0 0 0,0-1-1,0 1 1,0 0 0,0 0 0,0 0 0,-1 0 0,1 0 0,0 0 0,0 0 0,-1 0 0,1 0 0,0 0 0,-1 0 0,1 0 0,0 2 0,5 19 33,0 1-1,-2 0 1,0 0-1,-2 0 1,0 1-1,-3 37 1,1-33-85,0-26 19,0-1 0,0 0 0,0 0 0,0 1 1,0-1-1,0 0 0,-1 0 0,1 0 0,0 1 0,-1-1 0,1 0 0,-1 0 0,1 0 0,-1 0 0,1 0 0,-2 2 0,-3 6-286,6-33 95,1 15 187,0 0-1,1 0 1,0 0-1,0 1 1,1-1-1,9-13 1,36-50-208,-34 52 80,0-1-149,1 1 0,28-28 0,-39 43 287,0 1-1,0-1 1,0 1 0,0 0 0,1 1 0,0-1 0,0 1 0,0 0 0,0 0 0,1 1-1,-1 0 1,1 0 0,-1 1 0,13-2 0,-17 3 36,-1 0-1,1 1 1,-1-1 0,0 1 0,1-1-1,-1 1 1,0-1 0,1 1 0,-1 0-1,0 0 1,0 0 0,0-1 0,0 1-1,0 0 1,0 1 0,0-1-1,0 0 1,0 0 0,0 0 0,0 0-1,-1 1 1,1-1 0,0 0 0,-1 1-1,1-1 1,-1 0 0,0 1 0,1-1-1,-1 1 1,0-1 0,0 3 0,1 9 143,0 0 1,-1 22 0,-1-20-49,1 151 208,0-164-362,0 0 0,0-1-1,0 1 1,1 0 0,-1 0-1,0-1 1,1 1 0,-1 0-1,1-1 1,-1 1 0,1-1-1,0 1 1,0-1 0,0 1-1,0-1 1,0 0 0,0 1-1,0-1 1,0 0 0,0 0-1,1 1 1,-1-1 0,0 0-1,1 0 1,-1-1 0,1 1-1,-1 0 1,1 0 0,-1-1-1,3 1 1,5 1-461,-1 0 0,1-1 0,-1-1 0,1 0 1,8 0-1,-1 0-555,42 0-4795</inkml:trace>
</inkml:ink>
</file>

<file path=ppt/ink/ink1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9:26.99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68 0 7924,'0'0'4514,"-22"206"-4242,16-118-112,0 3-96,4-2-32,-1-8-32,0-7 0,-3-14-768,-2-9-2866,-3-28-3105</inkml:trace>
</inkml:ink>
</file>

<file path=ppt/ink/ink1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9:27.72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1 350 5763,'0'0'416,"28"-1"-8,319-3 1393,-268 4-1780,324-13 67,-366 7 556,-30 3 939,-25 2-376,3 2-1112,-1 1 1,1 0-1,0 1 1,1 0-1,-1 2 1,1 0-1,-1 0 1,1 1-1,1 1 1,-17 10-1,10-4 51,0 1-1,0 1 1,1 1-1,1 1 1,-27 32-1,40-43-110,0 1 0,0 0 1,1 0-1,-4 9 0,6-14-33,1 1-1,0 0 1,0 0 0,1-1 0,-1 1 0,0 0-1,1 0 1,0 0 0,-1 0 0,1 0 0,1 0 0,-1 0-1,0 0 1,1 4 0,0-7-1,0 1 0,0 0 0,-1 0 0,1-1 0,0 1 0,0-1 0,0 1 0,0-1 0,0 1 0,0-1 0,0 0 0,0 1 0,0-1 0,0 0-1,0 0 1,0 1 0,0-1 0,0 0 0,0 0 0,0 0 0,0-1 0,0 1 0,0 0 0,2-1 0,2 1 10,2 0 10,0-1 0,0 0-1,0 0 1,-1 0 0,1-1 0,0 0 0,-1-1 0,0 1 0,1-1 0,8-6 0,-3 1-7,-1 0 0,0-1 0,-1 0 0,18-19 0,-9 4 1,0-2 0,-1 0 0,26-53 0,-10 0 577,-38 153-285,2-62-308,-1 8-28,1-1-1,0 0 0,2 1 1,0 0-1,6 36 0,-5-53-13,0-1 0,0 0-1,0 0 1,0 0 0,1 0 0,-1 0-1,1 0 1,0 0 0,-1 0-1,1 0 1,0-1 0,0 1 0,0-1-1,0 1 1,0-1 0,0 0 0,1 0-1,-1 0 1,0 0 0,1 0-1,-1-1 1,0 1 0,1-1 0,-1 1-1,1-1 1,-1 0 0,6 0-1,-2 0 5,-1 0 0,1-1 0,0 0-1,0 0 1,0 0 0,-1 0-1,1-1 1,0 0 0,-1 0-1,0-1 1,6-2 0,1-5 14,0 1 1,-1-2-1,0 0 0,0 0 0,-2-1 1,12-16-1,0-5 50,23-46 0,-30 50 237,-1-1 0,-2-1-1,0 0 1,-2 0 0,-2-1 0,-1 0-1,-1 0 1,1-49 0,-6 79 365,-1 5-296,-12 61-128,7-38-171,0 0 1,-1 36 0,3 37-198,8 106-1,-3-200-44,-1 0 0,1-1 0,0 1-1,0 0 1,0-1 0,1 1 0,0-1-1,4 8 1,-5-10-101,0-1-1,0 1 1,0-1-1,0 0 1,0 0 0,1 1-1,-1-1 1,1 0-1,-1 0 1,1 0-1,-1-1 1,1 1 0,-1 0-1,1-1 1,0 1-1,-1 0 1,1-1-1,0 0 1,0 0 0,-1 1-1,1-1 1,0 0-1,0 0 1,0 0-1,-1-1 1,3 1 0,13-5-4438</inkml:trace>
</inkml:ink>
</file>

<file path=ppt/ink/ink1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9:28.15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207 21 5811,'0'0'8318,"-23"1"-8099,-8 2-87,-35 6 0,62-8-99,0 0 1,0 1-1,0-1 0,0 1 0,1 0 1,-1 0-1,0 0 0,1 0 0,0 0 1,-1 1-1,1 0 0,0 0 0,0 0 1,1 0-1,-1 0 0,0 0 1,1 1-1,-4 6 0,3-2 29,0 0 0,0 0 1,1 1-1,0-1 0,0 1 0,0 10 0,0-7-22,1 0-1,1 0 1,0 0-1,0 0 1,5 22-1,-4-29-31,0 0-1,1 0 1,0 0-1,0 0 1,1 0-1,-1 0 1,1-1-1,0 1 1,0-1-1,0 0 1,1 0 0,0 0-1,0 0 1,0-1-1,6 5 1,-2-3-4,0 0 1,1-1-1,0 1 1,0-2-1,0 1 1,0-1-1,1-1 1,16 3-1,5-2-105,44-1 0,-69-2 79,8-1-68,0 0 0,0-2 0,-1 1 0,1-2 1,-1 0-1,0 0 0,0-1 0,0-1 1,0 0-1,-1-1 0,0 0 0,-1-1 0,20-16 1,-16 10 5,0 0 0,-1 0 0,-1-2 0,0 1 0,-1-2 0,-1 1 0,0-2 0,-1 1 0,7-20 0,-14 30 113,-1 0 1,0 0-1,0-1 1,-1 1 0,1 0-1,-1-1 1,-1 1-1,0-1 1,0 1 0,-1-10-1,0 16 3,0 0 1,1 0-1,-1 0 0,0 0 1,0 0-1,0 0 0,0 0 1,0 1-1,0-1 0,0 0 0,0 0 1,0 1-1,0-1 0,0 1 1,0-1-1,-1 1 0,1 0 1,0-1-1,0 1 0,-1 0 0,1 0 1,0 0-1,0 0 0,-1 0 1,1 0-1,0 0 0,-2 0 1,-38 5 407,35-3-391,1-1-1,0 2 1,-1-1 0,1 1 0,0 0 0,0 0-1,1 0 1,-1 0 0,1 1 0,-1 0 0,1 0 0,0 0-1,1 1 1,-1-1 0,1 1 0,0 0 0,0 0-1,0 0 1,-2 6 0,0 1 59,1 0 0,0 0 0,1 0 0,0 1 0,0-1 0,2 1 1,-1 21-1,2-31-102,0 0 1,0 1 0,0-1-1,0 0 1,1 1 0,-1-1-1,1 0 1,0 1 0,0-1-1,0 0 1,1 0 0,-1 0-1,1 0 1,0 0 0,3 4-1,-1-4-2,-1 0-1,1 0 0,0-1 0,-1 1 0,1-1 0,1 0 0,-1 0 0,0-1 0,0 1 0,1-1 1,6 1-1,13 3-268,1-2 1,0 0 0,-1-2 0,1 0-1,0-2 1,25-4 0,-27 2-990,-1-2 1,1 0-1,38-15 0,4-12-4186</inkml:trace>
</inkml:ink>
</file>

<file path=ppt/ink/ink1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9:28.67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308 160 6435,'0'0'3295,"13"-23"-2031,35-72-615,-38 68-174,-12 15-70,1 12-381,0-1 0,0 1 0,0 0 0,0-1 0,0 1 0,0 0 0,0 0 0,0-1 0,0 1 0,0 0 0,0 0 0,0 0 0,0 0 0,0 0 0,0 1 0,-1-1-1,1 0 1,-1 1 0,-5 0-25,-5-1 113,0 0 0,1 1 1,-1 1-1,0 0 0,0 0 1,1 1-1,-19 8 0,25-9-73,0 0-1,1 1 1,0-1-1,-1 1 1,1 0-1,0 0 0,1 1 1,-1-1-1,0 1 1,1 0-1,0 0 1,0 0-1,0 0 1,1 0-1,-1 1 1,1-1-1,0 1 1,0 0-1,1 0 0,-1-1 1,0 7-1,1-6-29,0 0-1,0 0 0,1 0 0,0 0 0,0 0 0,0 0 1,0 0-1,1 0 0,0 0 0,0 0 0,0 0 0,1 0 1,0 0-1,0 0 0,4 8 0,-1-7-6,0 0 0,0-1 0,0 0 0,1 1-1,0-2 1,0 1 0,0-1 0,0 0 0,13 6 0,23 9 14,-30-14-8,0 0 0,0 0 0,-1 1 0,0 1 0,15 11 0,-25-18-10,0 1 0,0 0 0,0 0 1,0 0-1,0 0 0,0-1 0,-1 1 1,1 0-1,0 0 0,0 1 0,-1-1 0,1 0 1,0 0-1,-1 0 0,1 0 0,-1 1 0,0-1 1,1 0-1,-1 0 0,0 1 0,0-1 0,0 0 1,0 0-1,0 1 0,0-1 0,0 0 1,0 0-1,0 1 0,-1-1 0,1 0 0,0 0 1,-1 1-1,1-1 0,-1 0 0,0 0 0,1 0 1,-1 0-1,0 0 0,0 0 0,1 0 0,-1 0 1,-2 1-1,-2 3 8,-1-1 0,0 0 0,0 0 0,0-1 0,0 0 0,-11 4 0,-203 56-18,127-40-629,80-19-1676,32-3-857,31-1 58,15 0-955</inkml:trace>
</inkml:ink>
</file>

<file path=ppt/ink/ink1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9:29.07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186 210 2065,'0'0'5819,"21"-26"-3458,65-82-659,-80 101-1433,-1-1-1,0 1 1,8-16 0,-13 21-180,1 1 0,-1 0 0,0-1 0,0 1 0,1 0 0,-1-1 0,0 1 0,0-1 0,0 1 0,0 0 0,-1-1 0,1 1 0,0 0 0,-1-2 0,0-2 297,-6 2 81,-9 3-442,1 1 1,0 0-1,0 1 1,0 1 0,0 1-1,0 0 1,1 1-1,-1 0 1,1 1 0,0 1-1,1 0 1,0 1-1,0 0 1,0 1-1,1 1 1,1 0 0,0 0-1,0 1 1,1 0-1,0 1 1,-13 22 0,21-31-19,1 0 0,-1 0 0,1 1 0,0-1 1,0 0-1,0 1 0,1-1 0,-1 1 0,0 5 1,2-8-5,0 0 0,-1-1 0,1 1 0,-1 0 0,1-1 0,0 1 1,-1-1-1,1 1 0,0-1 0,0 1 0,0-1 0,-1 1 0,1-1 1,0 0-1,0 1 0,0-1 0,0 0 0,-1 0 0,1 0 0,0 0 1,0 0-1,0 0 0,0 0 0,0 0 0,0 0 0,0 0 1,1-1-1,29-2 93,-17-3-75,0 0 0,-1 0 1,1-1-1,-2-1 1,1 0-1,-1-1 1,20-18-1,16-10 13,-46 35-29,-1 1 0,1 0 0,0 0 0,0 0 0,0 0 0,0 0 0,0 0 0,0 1 0,0-1-1,0 1 1,3-1 0,-4 1-1,-1 0 0,1 0-1,0 0 1,-1 0-1,1 0 1,0 1-1,-1-1 1,1 0 0,-1 0-1,1 1 1,-1-1-1,1 0 1,0 1-1,-1-1 1,1 0 0,-1 1-1,1-1 1,-1 1-1,0-1 1,1 1-1,-1-1 1,1 1 0,-1 0-1,1 0 1,0 4 19,0 0 0,1 0 0,-1 0 0,-1 0 1,1 0-1,-1 1 0,0 5 0,0-1 3,-4 449 214,3-401-2388,1-42-311,28-37-7111</inkml:trace>
</inkml:ink>
</file>

<file path=ppt/ink/ink1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9:30.14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0 399 720,'6'-25'1465,"22"-79"1216,-10 50 131,-18 52-2611,1 1 0,-1 0 0,1-1 0,-1 1 0,1 0 0,0-1 0,-1 1-1,1 0 1,0 0 0,0 0 0,0 0 0,0 0 0,0 0 0,0 0 0,0 0 0,0 0 0,1 0-1,-1 0 1,0 1 0,0-1 0,1 1 0,2-2 0,-4 2-168,1 0 0,-1 1 0,1-1 0,-1 0 0,1 0 0,-1 0 0,1 1 0,-1-1 0,0 0 0,1 0 0,-1 1 0,1-1 0,-1 0 0,0 1 0,1-1 0,-1 1 0,0-1 0,1 0 0,-1 1 0,0-1 0,0 1 0,0-1 0,1 1-1,-1-1 1,0 1 0,0-1 0,0 0 0,0 1 0,0-1 0,0 1 0,0-1 0,0 1 0,0-1 0,0 1 0,0-1 0,0 1 0,0-1 0,0 1 0,0-1 0,-1 1 0,1 1 13,2 212 1117,-3-109-1142,1-105-29,0 1-1,0-1 0,0 1 0,0-1 0,1 1 1,-1-1-1,0 0 0,0 1 0,1-1 0,-1 1 0,0-1 1,0 1-1,1-1 0,-1 0 0,0 1 0,1-1 0,-1 0 1,1 1-1,-1-1 0,1 0 0,-1 0 0,0 1 0,1-1 1,-1 0-1,1 0 0,-1 0 0,1 0 0,-1 0 0,1 0 1,-1 0-1,1 1 0,-1-1 0,1 0 0,-1-1 0,1 1 1,-1 0-1,1 0 0,-1 0 0,1 0 0,-1 0 0,1 0 1,-1-1-1,1 1 0,-1 0 0,0 0 0,1-1 0,0 1 1,25-15-121,-2-11 37,-1-2 0,-1 0 0,21-35 0,-26 34 46,3 1 0,0 1 0,43-44 0,-62 70 44,28-19 13,-29 19-16,1 1 1,0-1-1,-1 1 0,1 0 1,0-1-1,0 1 0,-1 0 1,1 0-1,0 0 0,0-1 1,-1 1-1,1 0 0,0 0 1,0 0-1,0 0 0,-1 0 1,1 1-1,0-1 0,0 0 0,-1 0 1,1 0-1,0 1 0,0-1 1,-1 0-1,1 1 0,0-1 1,-1 1-1,1-1 0,0 0 1,-1 1-1,1 0 0,-1-1 1,1 1-1,-1-1 0,1 1 1,-1 0-1,1-1 0,-1 1 1,0 0-1,1-1 0,-1 1 1,1 1-1,18 70 122,-15-53-98,0-1-1,2 0 1,0 0-1,12 26 1,-15-39-16,0 0-1,0-1 1,0 1 0,1-1-1,-1 0 1,1 0 0,0 0-1,1 0 1,-1-1 0,0 1 0,1-1-1,0 0 1,0-1 0,0 1-1,0-1 1,0 0 0,0 0 0,0-1-1,1 1 1,5 0 0,-2-2 5,0 1 0,-1-1 0,1-1 0,0 0 0,-1 0 0,1-1 0,-1 1 1,0-2-1,0 1 0,1-1 0,-2-1 0,1 0 0,0 0 0,-1 0 0,1-1 0,11-10 0,8-8-11,-2-1-1,41-49 0,-54 58 3,-4 7 11,-1 0 1,0-1-1,-1 0 0,0 0 1,0 0-1,-1-1 0,0 0 0,-1 0 1,0-1-1,-1 1 0,0-1 1,0 1-1,1-18 0,-4 26-3,0 1 1,0-1-1,-1 1 0,1 0 0,0-1 1,-1 1-1,1 0 0,-1 0 0,0-1 1,1 1-1,-1 0 0,0 0 0,0 0 1,0 0-1,0 0 0,0 0 0,0 0 1,0 0-1,0 0 0,0 0 0,0 0 0,-1 1 1,1-1-1,0 0 0,0 1 0,-1-1 1,1 1-1,0 0 0,-1-1 0,1 1 1,0 0-1,-1 0 0,1 0 0,-1 0 1,-1 0-1,-4 0-8,0 0 1,0 1-1,0-1 0,0 1 1,1 1-1,-11 2 0,2 3 4,1 1 0,-1 0-1,1 1 1,1 0 0,0 1-1,0 1 1,1 0 0,0 1-1,1 0 1,0 0 0,1 1-1,0 1 1,1 0 0,1 0-1,0 1 1,-9 26 0,14-31-5,0 0 0,0 0 1,1 1-1,0-1 1,1 1-1,1-1 0,-1 1 1,2 0-1,1 14 1,-1-23-2,0-1 0,0 1 0,0-1 0,0 0 0,0 1 0,0-1 0,0 0 0,1 0 0,-1 0 0,0 0 1,1 0-1,-1 0 0,1 0 0,-1 0 0,1 0 0,-1-1 0,1 1 0,0 0 0,-1-1 0,1 0 0,0 1 1,-1-1-1,1 0 0,0 0 0,0 0 0,2 0 0,2 0-1,0 0 1,1 0-1,-1-1 0,1 1 1,-1-1-1,7-2 1,-6 0 8,-1-1 1,1 1 0,-1-1 0,0 0 0,-1 0 0,1-1 0,-1 1-1,6-8 1,41-49 20,-34 38-11,128-172 719,-137 188-490,-5 12-159,-5 21-103,1-17 51,-1 25-13,1 41-9,0-70-12,1 1 0,0 0 0,0-1 0,0 1 0,1-1 1,0 1-1,0-1 0,0 0 0,1 0 0,3 7 0,-4-10-14,-1-1 0,1 1 1,-1 0-1,1 0 0,-1-1 0,1 1 0,0-1 0,0 1 1,0-1-1,0 0 0,0 1 0,0-1 0,0 0 0,1-1 1,-1 1-1,0 0 0,0-1 0,1 1 0,-1-1 1,0 0-1,1 1 0,-1-1 0,0 0 0,1 0 0,-1-1 1,1 1-1,-1-1 0,0 1 0,0-1 0,1 0 0,-1 1 1,0-1-1,0 0 0,3-2 0,3-2 11,0 0-1,-1-1 1,1 0-1,-1 0 1,-1 0-1,1-1 1,5-8-1,4-8 23,-2 0-1,0-1 0,-2-1 1,0 0-1,13-45 1,17-36 19,-42 105-35,0 0 1,1 0-1,-1 0 1,1 0 0,-1 1-1,1-1 1,-1 0-1,1 0 1,0 0-1,-1 1 1,1-1 0,0 0-1,-1 1 1,1-1-1,0 1 1,0-1 0,1 0-1,-2 1 1,0 0 0,1 0 0,-1 0 1,1 0-1,-1 0 0,0 1 0,1-1 0,-1 0 0,0 0 0,1 0 0,-1 0 0,0 1 0,1-1 0,-1 0 1,0 0-1,1 1 0,-1-1 0,0 0 0,0 1 0,1-1 0,-1 0 0,0 1 0,0-1 0,0 0 0,1 1 1,-1-1-1,0 1 0,9 35 277,-8-33-232,9 68 148,-2 0-1,-4 0 0,-7 111 1,3-181-198,0-1 0,0 0 0,0 1 0,0-1 0,0 1 0,0-1-1,0 1 1,-1-1 0,1 1 0,0-1 0,0 0 0,0 1 0,0-1 0,0 1 0,-1-1 0,1 0 0,0 1 0,0-1 0,-1 1 0,1-1 0,0 0 0,-1 0 0,1 1 0,0-1 0,-1 0 0,1 1 0,-1-1 0,1 0-1,-1 0 1,1 0 1,-1 0-1,1 0 0,-1 0 0,1-1 0,0 1 1,-1 0-1,1 0 0,0-1 0,-1 1 0,1 0 1,0-1-1,-1 1 0,1-1 0,0 1 0,0 0 1,-1-1-1,1 1 0,0-1 0,0 1 0,0 0 0,0-1 1,-1 1-1,1-1 0,0 1 0,0-1 0,0 1 1,0-1-1,0 1 0,0-1 0,1 0 0,-3-17-39,1-1-1,0 0 0,2 0 0,0 1 0,1-1 0,1 1 0,1-1 1,1 1-1,0 0 0,1 0 0,1 1 0,16-29 0,-15 33-256,0 0-1,1 0 1,1 1-1,0 0 0,21-19 1,-25 26-168,0 1-1,0 0 1,1 0 0,-1 0 0,1 1-1,0 0 1,0 0 0,0 1-1,0-1 1,0 2 0,0-1 0,1 1-1,-1 0 1,9 0 0,1 5-2778,-2 15-390</inkml:trace>
</inkml:ink>
</file>

<file path=ppt/ink/ink1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9:30.50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0 282 3282,'0'0'6979,"25"-1"-5840,81-4-571,-99 4-536,-1 0-1,0 0 1,1-1 0,-1 0-1,0 0 1,0 0-1,0-1 1,0 0 0,-1 0-1,1 0 1,-1-1-1,6-4 1,4-3 19,-13 10-45,100-75 141,-93 68-135,0-1-1,0 1 0,-1-1 1,0-1-1,-1 0 1,0 0-1,0 0 0,6-15 1,-12 21 26,1 1 1,-1-1-1,0 0 1,0 0-1,-1 1 1,1-1-1,-1 0 1,0 0-1,0 0 0,0 0 1,-1-4-1,-6 5 144,1 3-171,0 0 0,0 0 1,-1 1-1,1 0 0,0 0 1,0 0-1,0 1 0,0 0 1,0 0-1,1 0 0,-11 6 1,6-1 23,0 0 0,1 0 0,0 0 1,0 1-1,1 0 0,-8 10 1,5-4 7,0 1 1,1 0 0,1 1-1,0 0 1,1 0 0,1 1 0,1 0-1,-7 25 1,13-41-42,-3 9 14,2 1 0,-1 0 1,1 14-1,0-23-13,1-1 0,0 1 0,0 0 0,0 0 0,0-1 0,0 1 0,1 0 0,-1-1-1,1 1 1,-1 0 0,1-1 0,-1 1 0,1-1 0,0 1 0,0-1 0,0 1 0,0-1 0,0 1 0,0-1 0,0 0 0,0 1-1,0-1 1,1 0 0,-1 0 0,1 0 0,-1 0 0,1 0 0,-1-1 0,4 2 0,8 1 24,0-2 0,0 0-1,0-1 1,0 0 0,1-1 0,-1 0 0,0-1-1,0 0 1,-1-2 0,1 1 0,14-7 0,19-9 36,70-42 0,-72 37-52,145-81-139,-187 101-141</inkml:trace>
</inkml:ink>
</file>

<file path=ppt/ink/ink1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9:34.94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620 897 4178,'0'0'3914,"-7"-12"-3837,-24-38 131,29 48-130,0-1 0,-1 1 0,1 0 0,-1 0 0,0 0 0,1 0 0,-1 0 0,0 1 0,0 0-1,0-1 1,0 1 0,0 0 0,-1 0 0,1 1 0,0-1 0,0 1 0,-1-1 0,1 1 0,0 0 0,-1 0 0,1 0 0,-4 2-1,-4-2 252,-2-1-302,0 1-1,-1 1 0,1 0 1,0 1-1,0 0 1,1 1-1,-1 0 0,0 1 1,-14 7-1,-6 5-48,1 2-1,1 1 0,0 1 0,2 2 1,-28 26-1,44-36 24,1 1-1,0 1 1,1 0 0,0 0-1,1 1 1,1 0-1,0 1 1,1 0 0,1 0-1,0 1 1,2 0 0,-6 23-1,3 24 57,3 0 0,2 1-1,7 81 1,7-44 61,3-1 0,36 127 0,-6-31-61,-14-17 95,-8 1 0,-3 265 0,-15-380-105,2 0 1,25 105-1,-17-106-29,-3 0-1,5 109 1,-15-134-11,-2 0 0,-2 0 0,-1 0 0,-17 68-1,4-51-5,1-6 8,2 1 0,2 1 0,2 0 0,-2 59 0,11 204 42,6-227-30,20 116 1,-10-100-12,-1 6 30,18 123 40,-30-219-72,2 0 1,-1 0-1,2 0 1,0 0-1,1-1 0,1 1 1,0-2-1,0 1 1,2-1-1,-1 0 0,2 0 1,0-1-1,0-1 1,1 0-1,0 0 0,1-1 1,1-1-1,-1 1 1,1-2-1,1 0 0,-1-1 1,1 0-1,1-1 1,-1-1-1,1 0 0,19 4 1,35-1 102,1-2 0,109-6 0,-79-1-76,33-6-7,0-5 1,193-43-1,750-93 31,-847 124-76,497-29 50,-161 38 44,-89 0-87,322-13-22,-263 11 52,331-27 2,499-80-24,-635 75-4,-222 12-42,74 30 55,-351 9-14,58-3 49,1527 24-105,-1687-17 56,892 21 33,7-27-45,-724-14 45,-242 6-10,-1-2 0,114-35 1,-143 34-32,-1-2 1,-1-2-1,0-1 1,0-1-1,-2-1 1,0-2 0,-2 0-1,0-2 1,-1-1-1,-1-1 1,-1-1-1,-2-1 1,0-1 0,-2-1-1,-1-1 1,-1 0-1,-2-1 1,-1-1-1,-1 0 1,-1-1 0,9-43-1,-3-15 5,-5-1-1,4-110 1,-15-185 11,-4 200-16,-1-52 20,9-276 433,8-181 31,-16 668-464,0 1 0,-2-1 0,-1 1 0,-1 0 1,-2 0-1,-14-37 0,1 17 34,-2 1 1,-44-64 0,-40-62-35,82 128-8,15 25 1,0 1-1,-16-21 1,-24-29-9,38 48 2,-1 0 1,-1 2 0,0 0-1,-2 0 1,1 1 0,-33-24-1,37 34 1,-1 0 0,1 1-1,-1 0 1,0 1 0,0 0 0,0 1-1,-15-2 1,-91-4-5,60 6-46,-328-39-282,50 4 196,205 27 131,-684-65-111,-415-134-53,1079 172 157,3-7 1,-209-94-1,-61-18-365,-15 35 377,263 83 38,-301-28 0,-179 41 148,-56 57-102,331 23 9,-168 18 112,-250-32-57,-3-38 12,444-3-129,-121-12-3,57 1 5,-542 12 32,589 14-26,0 0 62,280-14-89,-57 1 38,-234-28 1,236 8-60,1 7 0,-160 6 0,288 7 14,0 1 0,0 1 0,0 0 0,0 1 0,1 1 0,-1 0 0,1 1 0,0 0 0,1 1 0,0 1 0,0 0 0,0 1 0,1 0 0,-13 13 0,-8 10-4,2 2 1,1 0-1,-36 56 1,30-35 14,-63 82 8,84-119-13,-1 0 0,0-1 0,-2-1 0,0 0 0,-20 13 0,28-23 11,-1-1 0,0 0 0,1 0 0,-2-1-1,1-1 1,0 0 0,-1 0 0,-22 1 0,-10-1 41,-48-4 1,32-1-15,-77-2-21,57 1-6,-84 7 0,140-1-15,0 1-1,1 2 1,-1 0 0,-27 12-1,-88 44 3,123-54-1,-3 1-119,-33 16 316,49-23-332,0-1 0,0 1-1,1 0 1,-1 0 0,0 0 0,1 0 0,0 1-1,-1-1 1,1 1 0,0-1 0,0 1 0,-2 4-1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38:23.49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1 198 6307,'0'0'224,"64"-129"-224,-52 109-176,-4 5-384,1-1-833,2 9-656,-3-3-304</inkml:trace>
</inkml:ink>
</file>

<file path=ppt/ink/ink1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9:36.1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156 1400 5378,'0'0'6475,"6"-10"-5912,16-31-32,-20 37-360,0 1 0,0-1 1,0 1-1,1 0 0,-1 0 0,1 0 0,0 0 0,5-4 0,3-3 77,3-5-213,0-1 1,-1 0 0,-1-1-1,-1 0 1,0-1 0,-1 0-1,-1-1 1,0 0-1,-2 0 1,0-1 0,-1 1-1,-1-2 1,3-24 0,-3-37-43,-6-89 1,0 113-11,-5-32-144,-29-142 0,6 55-26,21 79 109,-16 100 254,13 6-170,0 0 0,0 1 0,1 0 0,-17 20 0,-9 7-4,-13 4 11,32-27-13,1 0 0,1 0 0,0 2 1,-18 21-1,26-24-20,9-13-40,14-16 39,-16 17 23,232-277 43,-229 273-49,4-4 8,0-1-1,0 1 0,1 0 1,13-10-1,-19 17-9,-1 0 0,0 0 0,1 0 0,-1 0 0,0 0 0,1 0 0,-1 0 0,1 1-1,0-1 1,-1 1 0,1-1 0,0 1 0,-1-1 0,1 1 0,0 0 0,-1 0 0,1 0 0,0 0 0,0 0 0,-1 0 0,1 1 0,0-1-1,-1 0 1,1 1 0,-1-1 0,1 1 0,0 0 0,-1 0 0,1-1 0,-1 1 0,0 0 0,1 0 0,-1 0 0,0 1 0,1-1 0,-1 0-1,0 0 1,2 3 0,38 56-16,-20-27 31,1-2 0,40 43 1,-53-64-496,1 0 0,1 0 0,0-1 0,0-1 0,1 0 0,17 9 0,-10-10-5365</inkml:trace>
</inkml:ink>
</file>

<file path=ppt/ink/ink1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9:37.88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417 0 3073,'-1'3'10447,"-7"10"-10438,-5-4-9,0-1 0,0-1 0,-1 0 1,0 0-1,0-2 0,-1 1 0,1-2 0,-1 0 1,0-1-1,0 0 0,-1-2 0,1 1 0,-27-3 1,41 4-25,-1 0 1,1 0 0,0 0 0,0 0-1,0 0 1,0 0 0,0 0-1,1 0 1,-1 0 0,1 4 0,0-5 17,-7 58 66,2 91 0,6-154-57,-1 1 0,1 0 0,0-1 1,0 1-1,1 0 0,-1-1 0,0 1 0,1 0 0,0 0 0,-1 0 0,1 0 0,0 0 0,3-2 0,30-23 40,-27 24-46,-1-1 1,1 1 0,0 0 0,0 0-1,0 1 1,0 0 0,1 1 0,12-1 0,6 1-38,37 3 1,-58-1 34,-1 0 1,1 0-1,-1 1 1,0 0-1,1 0 1,-1 0-1,0 0 1,0 1 0,0 0-1,-1 0 1,1 0-1,-1 0 1,0 1-1,1 0 1,-2 0-1,1 0 1,0 0-1,-1 1 1,0-1-1,0 1 1,0 0-1,-1 0 1,1 0-1,-1 0 1,0 0-1,-1 0 1,1 1-1,0 9 1,0-7 4,-1-1 0,0 1 1,0 0-1,-1 0 0,0 0 0,0 0 1,-1 0-1,0 0 0,-1 0 0,1 0 0,-1 0 1,-1-1-1,0 1 0,0-1 0,0 0 1,-1 0-1,0 0 0,0 0 0,-10 10 0,2-6 9,0-1-1,-1-1 0,0 0 0,0-1 0,-1 0 0,0-1 0,0 0 0,-1-1 0,0-1 0,0-1 0,-30 6 1,-7-3 38,-1-3 0,-61-2 0,101-2-32,10 0-38,-19-2 169,21 2-164,0 0-1,1-1 1,-1 1-1,1 0 0,-1-1 1,1 1-1,-1 0 1,1-1-1,-1 1 1,1-1-1,-1 1 1,1-1-1,-1 1 1,1-1-1,0 1 1,-1-1-1,1 1 1,0-1-1,-1 1 1,1-1-1,0 0 1,0 1-1,0-1 1,-1 0-1,1 1 1,0-1-1,0 1 1,0-1-1,0-1 1,0 2-89,1-1 0,-1 1 0,0-1-1,0 1 1,1-1 0,-1 1 0,0 0 0,1-1 0,-1 1 0,1 0 0,-1-1 0,1 1 0,-1 0 0,0-1 0,1 1 0,-1 0 0,1 0 0,-1-1 0,1 1 0,-1 0 0,1 0 0,-1 0 0,1 0 0,0 0-1,-1 0 1,1 0 0,-1 0 0,1 0 0,-1 0 0,1 0 0,-1 0 0,1 0 0,4 0-805,26-3-4098</inkml:trace>
</inkml:ink>
</file>

<file path=ppt/ink/ink1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9:38.33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 12 3330,'0'0'224,"-2"14"-107,-5 45 270,7-58-354,0 0-1,0 0 1,0 0 0,0 0-1,0-1 1,0 1 0,0 0-1,0 0 1,1 0 0,-1 0-1,0 0 1,0 0 0,1-1 0,-1 1-1,1 0 1,-1 0 0,0 0-1,1-1 1,0 1 0,-1 0-1,1-1 1,-1 1 0,1 0 0,0-1-1,-1 1 1,1-1 0,0 1-1,0-1 1,0 1 0,-1-1-1,1 0 1,0 1 0,0-1-1,1 0 1,28 0 650,-23-1-576,-3 2-42,-1-1 1,1-1-1,0 1 0,0 0 0,0-1 1,-1 0-1,1 0 0,0 0 1,-1 0-1,1 0 0,-1-1 0,1 0 1,-1 0-1,0 0 0,0 0 1,0 0-1,0 0 0,0-1 0,0 0 1,-1 1-1,1-1 0,-1 0 1,1 0-1,-1-1 0,0 1 0,-1 0 1,1-1-1,-1 1 0,1-1 0,-1 1 1,1-6-1,-1 7 66,-1 1 0,1-1 0,-1 1 1,0-1-1,1 1 0,-1-1 0,0 1 0,0-1 0,0 0 0,0 1 1,0-1-1,0 1 0,-1-1 0,1 0 0,0 1 0,-1-1 0,0 1 1,0-2-1,0 2-108,0 0 0,1 1 1,-1-1-1,0 1 0,0-1 1,0 1-1,0-1 0,0 1 1,1 0-1,-1-1 0,0 1 1,0 0-1,0 0 0,0-1 1,0 1-1,0 0 0,0 0 1,0 0-1,0 0 0,0 1 1,0-1-1,0 0 0,0 0 1,0 1-1,0-1 0,0 0 1,0 1-1,0-1 0,1 1 1,-2 0-1,1-1-45,1 0 1,0 1 0,0-1-1,-1 0 1,1 0-1,0 1 1,0-1-1,0 0 1,-1 1 0,1-1-1,0 0 1,0 1-1,0-1 1,0 0-1,0 1 1,0-1 0,-1 0-1,1 1 1,0-1-1,0 0 1,0 1-1,0-1 1,0 0 0,0 1-1,0-1 1,1 0-1,-1 1 1,0-1-1,0 0 1,0 1 0,0-1-1</inkml:trace>
</inkml:ink>
</file>

<file path=ppt/ink/ink1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9:46.19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20 137 4258,'0'0'6051,"-4"-1"-5547,3 1-399,-11-1-60,9 0 191,6 1 541,43 0-617,-10 2-121,1-3 0,-1 0 0,0-3 0,38-8 0,155-58 190,-80 23-2766,-200 62-4621,27-3 7051,-13 6 211,1 1-1,0 1 1,2 2 0,-33 27-1,65-46 154,1-1-1,-1 0 1,1 1-1,-1-1 1,1 1 0,0-1-1,0 1 1,0 0-1,1-1 1,-1 1-1,1 0 1,-1 3 0,-2 41 1962,3-36-1934,-2 318 2259,3-170-2633,15-159-1675,-11-1 1568,0 0-1,0 0 1,-1 0-1,1-1 1,-1 1-1,1-1 1,-1 0-1,0-1 1,0 1-1,6-6 1,42-36-2572,-28 21 915,15-10-820</inkml:trace>
</inkml:ink>
</file>

<file path=ppt/ink/ink1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9:46.92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135 374 1121,'0'0'6181,"7"-12"-5701,19-36-40,-26 48-407,0 0-1,1 0 0,-1-1 0,0 1 0,0 0 0,1-1 0,-1 1 0,0 0 0,0-1 0,0 1 1,0 0-1,1-1 0,-1 1 0,0 0 0,0-1 0,0 1 0,0 0 0,0-1 0,0 1 0,0 0 1,0-1-1,0 1 0,0 0 0,0-1 0,0 1 0,0-1 0,0 1 0,0 0 0,-1-1 1,1 1-1,0 0 0,0-1 0,0 1 0,0 0 0,-1-1 0,1 1 0,0 0 0,0 0 0,-1-1 1,1 1-1,0 0 0,0 0 0,-1 0 0,1-1 0,0 1 0,-1 0 0,1 0 0,0 0 0,-1 0 1,0-1-1,-15 2-177,14-1 261,-3 1-100,0 0-1,0 0 1,-1 0 0,1 1-1,0 0 1,1 0-1,-1 0 1,0 1 0,0-1-1,1 1 1,0 0-1,-1 0 1,1 1 0,1-1-1,-1 1 1,0 0-1,1 0 1,0 0 0,-5 8-1,1-1 88,0 0 1,0 1-1,1 0 0,1 0 1,0 1-1,-6 23 0,9-27-82,1 0 0,0 0 1,0 0-1,0 0 0,2 12 0,-1-19-19,0-1-1,0 1 1,0-1 0,1 1 0,-1 0 0,0-1 0,1 1-1,-1-1 1,1 1 0,0-1 0,0 1 0,-1-1-1,1 0 1,0 1 0,0-1 0,0 0 0,0 0 0,0 0-1,1 0 1,-1 0 0,0 0 0,1 0 0,-1 0 0,0 0-1,1 0 1,-1-1 0,1 1 0,-1 0 0,1-1-1,-1 0 1,1 1 0,-1-1 0,1 0 0,0 0 0,1 0-1,4 1 21,0-2-1,0 1 0,0-1 1,0 0-1,0 0 0,-1 0 0,1-1 1,12-5-1,-15 4-17,0 1-1,0-1 1,0 0 0,0 0-1,-1-1 1,1 1 0,-1-1-1,0 0 1,1 0 0,-2 0-1,1 0 1,-1 0 0,3-6-1,-2 4 9,0-1-1,0 0 1,-1 1-1,0-1 1,-1 0-1,1 0 0,-1 0 1,0 0-1,-1-12 1,1 19-24,0 0 0,0 0 1,0 0-1,0 1 0,0-1 1,0 0-1,0 1 0,0-1 1,0 1-1,0-1 0,0 1 0,0 0 1,0-1-1,0 1 0,-1 0 1,1 0-1,1 0 0,2 4-9,1 0-1,0-1 0,-1 0 1,2 0-1,-1 0 1,0-1-1,1 0 1,0 0-1,-1 0 1,1 0-1,1-1 0,-1 0 1,0-1-1,0 1 1,1-1-1,-1 0 1,0-1-1,1 0 1,-1 0-1,1 0 0,-1-1 1,0 1-1,1-2 1,-1 1-1,0-1 1,0 0-1,1 0 1,-2 0-1,1-1 1,0 0-1,0 0 0,-1-1 1,0 1-1,0-1 1,0-1-1,0 1 1,8-10-1,-5 4-32,0 0 0,-1-1-1,0 0 1,0 0 0,-2-1 0,1 0 0,-1 0-1,-1 0 1,0-1 0,3-18 0,-2-6 95,-2 0 0,-2-49 0,-1 57-77,0 24 45,-3-43 8,3 46-5,0 0 1,0 0-1,-1-1 0,1 1 1,-1 0-1,0 0 0,1 0 1,-1 0-1,0 0 1,0 0-1,0 1 0,-1-1 1,1 0-1,0 0 0,-1 1 1,1-1-1,-1 1 1,-1-2-1,3 3-3,-1-1 0,1 1 0,0 0-1,0 0 1,-1 0 0,1 0 0,0-1 0,0 1 0,-1 0 0,1 0-1,0 0 1,-1 0 0,1 0 0,0 0 0,0 0 0,-1 0 0,1 0-1,0 0 1,-1 0 0,1 0 0,0 0 0,0 0 0,-1 0 0,1 0-1,0 0 1,-1 0 0,1 1 0,0-1 0,0 0 0,-1 0 0,1 0-1,0 0 1,0 1 0,0-1 0,-1 0 0,1 0 0,0 0 0,0 1-1,0-1 1,-1 0 0,1 0 0,0 1 0,0-1 0,0 0 0,0 0-1,0 1 1,0-1 0,0 0 0,0 1 0,-6 34 152,2 1-1,1 0 1,2 0 0,4 39 0,-1 5 17,-2-46-130,3 128 72,-3-161-162,0 1 1,0-1 0,0 0 0,0 0-1,0 0 1,0 0 0,0 0 0,1 1-1,-1-1 1,0 0 0,1 0 0,-1 0-1,1 0 1,-1 0 0,1 0 0,0 0-1,-1 0 1,1 0 0,0 0 0,-1-1 0,1 1-1,1 1 1,-1-2-31,0 0 0,0 0 0,0 0 1,0 1-1,0-1 0,0-1 0,0 1 0,0 0 0,0 0 1,0 0-1,0 0 0,0-1 0,0 1 0,0 0 0,0-1 0,-1 1 1,1-1-1,0 1 0,0-1 0,0 0 0,5-4-395,0 0-1,-1 0 0,0 0 0,0-1 1,5-8-1,13-21-2261,2-4-545</inkml:trace>
</inkml:ink>
</file>

<file path=ppt/ink/ink1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9:47.2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254 0 2193,'0'0'5781,"-19"7"-5546,-58 26-61,66-27-13,0 0 1,0 1-1,1 0 1,1 0-1,-1 2 1,1-1-1,0 1 1,1 0-1,0 1 1,0-1 0,-10 21-1,17-29-149,-4 8 59,0 0 0,1 1 0,0-1 0,0 1 0,1 0 1,1 0-1,-1 0 0,2 1 0,-1-1 0,1 0 0,1 1 0,0-1 1,0 1-1,4 17 0,-3-26-66,0 1-1,-1-1 1,1 0-1,0 0 1,0 0 0,1 0-1,-1 0 1,0 0 0,1 0-1,-1 0 1,1 0 0,0-1-1,-1 1 1,1-1 0,0 1-1,0-1 1,0 0-1,0 0 1,0 1 0,0-2-1,0 1 1,1 0 0,-1 0-1,0-1 1,4 1 0,6 1 24,0 0 1,0-1 0,22-2 0,-17 1-1,-5 0-417,-1-1-1,1 0 0,-1 0 1,0-1-1,0-1 0,0 0 1,0 0-1,0-1 0,-1-1 0,1 0 1,-1 0-1,15-11 0,10-11-3762</inkml:trace>
</inkml:ink>
</file>

<file path=ppt/ink/ink1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9:48.33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16 221 1409,'0'0'8956,"20"0"-8055,-13-1-875,0 0 0,-1-1 0,1 1 0,-1-1 0,0-1 0,1 1 0,-1-1 0,0 0 0,0 0 0,-1-1 0,1 0 0,5-5 0,6-4-35,-1-2-1,20-23 1,-32 34-102,0-1-1,-1 0 1,0 0-1,0 0 1,0 0-1,-1 0 1,1-1 0,-2 1-1,1-1 1,0 1-1,-1-1 1,0 0-1,0 0 1,-1 0 0,0 1-1,0-11 1,-1 15 101,1 0 1,0 0-1,-1 1 1,1-1-1,-1 0 1,0 0-1,1 0 1,-1 0-1,0 0 1,1 1-1,-1-1 1,0 0-1,0 1 0,0-1 1,0 1-1,0-1 1,0 1-1,1-1 1,-1 1-1,0-1 1,0 1-1,0 0 1,0 0-1,-1-1 1,1 1-1,0 0 1,0 0-1,0 0 1,0 0-1,0 0 1,0 1-1,-2-1 1,-37 6-101,33-3 109,0 1 1,0 0-1,1 0 1,0 0-1,-1 1 1,1 0 0,1 0-1,-1 0 1,1 1-1,-6 8 1,-1 2 24,1 1-1,-16 31 1,21-36 101,1-1 0,1 1 0,0 0 0,1 0 0,0 0 0,1 1 0,0-1 0,1 1 0,1-1 0,0 1 0,2 18 0,-2-29-104,1 0 0,0 0 0,-1 0 0,1 0 0,0 0 0,0-1 0,0 1 0,0 0 0,0-1 0,1 1 0,-1 0 0,0-1 0,1 0 0,-1 1 0,1-1 0,0 0 0,-1 0 0,1 0 0,0 0 0,-1 0 0,1 0 0,0 0 0,0 0 0,0-1 0,0 1 0,0-1 0,0 0 0,3 1 0,8 0 88,1 0 0,-1 0 0,18-2 0,-9 0-2,-3-1-42,0 0 0,0-1 0,0-1 1,-1 0-1,30-13 0,-28 10-498,0 0 0,1 2 0,0 0 0,26-2 0,-29 6-2822</inkml:trace>
</inkml:ink>
</file>

<file path=ppt/ink/ink1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9:49.83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201 344 1217,'0'0'3535,"0"-12"-3261,0-56 670,0 31 4216,0 4-4789,0 25-344,1 0 0,1 0 0,-1 0-1,1 0 1,0 0 0,1 1 0,0-1 0,0 1-1,1-1 1,5-6 0,3-10 46,-11 21-59,1 1-1,-1-1 0,0 0 0,0 0 0,0 0 0,0 0 0,-1 0 0,1 0 0,-1 0 0,0 0 0,0 0 0,0 0 0,-1-4 1,1 5-14,-1 1 1,1-1 0,-1 1 0,0-1 0,0 1 0,1-1 0,-1 1 0,0 0 0,0-1-1,0 1 1,-1 0 0,1 0 0,0 0 0,0 0 0,-1 0 0,1 0 0,0 0 0,-1 0-1,1 0 1,-1 1 0,1-1 0,-1 0 0,1 1 0,-4-1 0,-4-1-7,1 1-1,-1 0 1,0 0 0,0 1 0,1 0-1,-1 1 1,0 0 0,1 0-1,-1 1 1,0 0 0,1 0 0,-11 5-1,12-4 6,1 0 0,0 0 0,-1 1-1,1 0 1,1 0 0,-1 0 0,0 1-1,1 0 1,0 0 0,0 0 0,1 1-1,-1 0 1,1-1 0,0 1 0,-4 10-1,7-13-4,0 0-1,-1-1 1,1 1 0,1 0-1,-1 0 1,0 0-1,1 0 1,0 0-1,-1-1 1,1 1-1,0 0 1,0 0-1,1 0 1,-1 0-1,1 0 1,1 4-1,-1-4 4,0-1-1,1 0 1,-1 0 0,0 0 0,1 0-1,0-1 1,-1 1 0,1 0 0,0-1-1,0 1 1,0-1 0,0 0-1,0 1 1,0-1 0,1 0 0,-1 0-1,0 0 1,0-1 0,4 2-1,23 3 22,0 0 0,40 1-1,-34-4 9,43 8 0,-68-8-24,1 1 1,-1 0-1,0 1 1,0 0 0,0 0-1,0 1 1,-1 0 0,12 9-1,-16-10 1,-1 0 0,0 1 0,0-1 0,0 1-1,-1 0 1,0 1 0,0-1 0,0 0-1,0 1 1,-1-1 0,0 1 0,0 0 0,-1 0-1,1 0 1,-1 0 0,0 0 0,-1 0-1,0 0 1,0 0 0,0 0 0,-1 0 0,1 1-1,-4 9 1,2-12 2,1-1-1,-1 1 1,0-1-1,0 0 1,0 1 0,-1-1-1,1 0 1,-1-1-1,1 1 1,-1 0-1,0-1 1,0 1 0,-4 1-1,-48 27 31,45-25-30,-4 1 2,0 0 0,-1-1 0,0 0 0,0-1 0,0-1 0,0-1 0,0 0 0,-1-1 0,-26 1 0,41-3-28,0-1 0,0 1 0,1-1 0,-1 1 0,0-1 0,1 1 0,-1-1 0,0 0 0,1 1 0,-1-1 0,0 0 0,1 1 0,-1-1 0,1 0 0,0 0 0,-1 1 0,1-1 0,0 0 0,-1 0 0,1 0 0,0 0 0,0 1 0,0-1 0,0 0 0,-1 0 0,1 0 0,0 0 0,1 0 0,-1 0 0,0 0 0,0 1 0,0-1 0,1-2 0,-1 0-141,1 0 0,-1-1 0,1 1 1,0 0-1,0-1 0,0 1 0,0 0 0,1 0 1,2-5-1,4 0-452,0 1 1,1 0 0,0 0-1,0 1 1,15-8 0,-17 10 27,40-23-3461</inkml:trace>
</inkml:ink>
</file>

<file path=ppt/ink/ink1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9:52.04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3 590 5298,'0'0'4002,"0"8"-3383,-1 32-268,-1-10-48,2 0 0,5 49-1,-4-76-296,0 0-1,0 1 0,0-1 1,0 0-1,0 1 0,1-1 1,-1 0-1,1 0 0,0 0 1,0 0-1,0 0 0,0-1 1,1 1-1,-1-1 0,1 1 1,0-1-1,-1 0 0,1 0 1,0 0-1,0 0 0,6 2 1,-1-1 16,0-1 1,1 0 0,-1 0 0,0-1 0,0 0 0,1 0 0,-1-1-1,9-1 1,-12 0-16,-1 0 0,0 0-1,0-1 1,0 0-1,0 0 1,0 0 0,0 0-1,0 0 1,-1-1 0,1 1-1,-1-1 1,0 0-1,0 0 1,0 0 0,0-1-1,0 1 1,-1-1 0,5-7-1,3-7 12,-1 0-1,14-34 1,-8 7 34,11-48 0,-25 84-57,-1 7-89,1 6-50,0 10 133,0 2 20,1-1 0,1 0 1,0 0-1,7 19 0,-9-31-7,0 1-1,0-1 0,1 0 0,-1 0 1,1 0-1,0 0 0,0 0 0,0-1 0,0 1 1,1-1-1,-1 1 0,1-1 0,-1 0 0,1 1 1,0-2-1,0 1 0,0 0 0,0 0 1,0-1-1,0 0 0,0 1 0,1-1 0,-1-1 1,0 1-1,7 0 0,-5 0 2,1-1 1,0 0-1,0 0 1,-1-1-1,1 0 1,-1 0-1,1 0 1,-1-1-1,1 1 1,-1-1-1,0-1 1,7-3-1,0-2 12,-1 0 1,-1-1-1,18-18 0,-22 20-14,42-52 29,-36 43-28,1 0 1,27-27-1,-36 39-4,1 1 0,-1-1 0,1 1-1,0 0 1,0 0 0,0 1 0,0-1 0,0 1 0,1 0 0,-1 1 0,1-1-1,-1 1 1,1 0 0,10 0 0,-14 1 4,-1 1 0,1-1 0,-1 0 0,1 1-1,-1-1 1,0 1 0,1-1 0,-1 1 0,1 0 0,-1-1 0,0 1 0,0 0 0,1 0-1,-1 0 1,0 0 0,0 0 0,0 0 0,0 0 0,0 1 0,0-1 0,0 0-1,-1 1 1,1-1 0,0 0 0,-1 1 0,1-1 0,-1 1 0,1-1 0,-1 3 0,3 7 50,-1 0 1,-1-1 0,0 15 0,0-14-6,5 193 169,-6-203-181,0-25-289,0 14 207,1-1-1,0 0 1,0 0 0,2 1-1,-1-1 1,1 1-1,1 0 1,0 0 0,10-18-1,-12 23 20,1 1-1,0 0 1,0-1-1,0 1 1,0 0 0,1 1-1,0-1 1,-1 1-1,1-1 1,1 1-1,-1 0 1,0 1-1,1-1 1,-1 1-1,1 0 1,0 0-1,0 0 1,0 1 0,0 0-1,0 0 1,0 0-1,8 0 1,-10 1 35,1-1 1,0 1 0,0 0 0,0 1 0,0-1-1,-1 1 1,1 0 0,0 0 0,-1 0 0,1 0-1,0 1 1,-1-1 0,0 1 0,1 0 0,-1 0-1,0 0 1,0 0 0,0 1 0,0-1 0,0 1-1,-1 0 1,1 0 0,-1 0 0,0 0 0,3 4-1,8 13 42,-1-1-1,0 1 1,15 39-1,-26-59-47,-1 1 0,0-1-1,0 0 0,1 1 1,-1-1-1,0 1 0,1-1 1,-1 0-1,1 1 0,-1-1 1,1 0-1,-1 0 0,0 1 1,1-1-1,-1 0 0,1 0 1,-1 0-1,1 1 0,-1-1 1,1 0-1,-1 0 0,1 0 1,-1 0-1,1 0 1,-1 0-1,1 0 0,-1 0 1,1 0-1,-1 0 0,1 0 1,-1-1-1,1 1 0,-1 0 1,1 0-1,-1 0 0,1-1 1,18-12 138,4-15-50,22-37 0,-30 41-86,1 1 0,1 1 0,34-34 0,-47 53-3,-1 0 0,1 0 1,0 1-1,0-1 0,0 1 1,7-3-1,-10 5-5,0-1-1,0 1 1,-1 0 0,1-1 0,0 1-1,0 0 1,0 0 0,-1 0-1,1 0 1,0-1 0,0 1 0,0 0-1,-1 1 1,1-1 0,0 0 0,0 0-1,0 0 1,-1 0 0,1 1 0,0-1-1,0 0 1,0 1 0,-1-1 0,1 0-1,0 1 1,-1-1 0,1 1-1,0-1 1,-1 1 0,1 0 0,-1-1-1,1 1 1,-1-1 0,1 1 0,-1 0-1,1 0 1,-1-1 0,0 1 0,1 0-1,-1 0 1,0-1 0,0 1-1,1 1 1,4 32 134,-2-14-50,11 37-1,-12-52-75,0 0 1,0 0-1,0 0 0,1 0 0,-1 0 1,1-1-1,0 1 0,1-1 0,-1 0 1,1 0-1,0 0 0,4 3 0,-3-4-4,0-1 1,-1 0-1,1 0 0,0 0 0,0-1 0,0 0 0,0 0 0,0 0 0,1 0 0,-1-1 0,0 0 0,10-1 0,-8 0-262,0 1 0,0-1 0,-1-1 0,1 1-1,-1-1 1,1 0 0,-1-1 0,1 1 0,6-5-1,-9 4-11,0 0-1,-1 0 0,1-1 0,-1 1 0,0-1 0,0 0 0,0 0 0,0 0 0,-1 0 0,0 0 0,0-1 0,0 1 0,0 0 0,0-1 0,1-8 0,-1-2 494,0-1 0,-1 0 0,-2-22 0,1 13 1052,-2 13 1637,-3 21-2086,-2 19-592,0 28 203,0 112 0,7-168-384,0-16 6,0 4-92,2 0 0,-1 1 1,1-1-1,1 1 0,0 0 0,1 0 1,0 0-1,1 0 0,0 1 0,0-1 1,1 1-1,1 1 0,10-14 0,-16 22 29,0-1 0,0 1 0,0 0 0,0-1 0,0 1 0,0 0 0,1 0 0,-1-1 0,0 1 0,1 0 0,-1 0 0,1 0 0,-1 1 0,1-1 0,-1 0 0,1 1 0,0-1 0,-1 1 0,1-1 0,0 1 0,0 0 0,-1 0 0,1-1-1,0 1 1,-1 1 0,1-1 0,0 0 0,3 1 0,-3 0 12,0 1-1,1-1 1,-1 1 0,0 0-1,0 0 1,0 0-1,0 0 1,0 0-1,0 0 1,-1 0-1,1 1 1,-1-1-1,0 0 1,1 1 0,-1 0-1,1 3 1,14 41 207,12 54 1,-28-100-218,0-1 0,0 0 0,0 1 0,0-1 0,0 0 0,0 1 0,0-1 0,0 0 0,0 0 0,0 1 0,0-1 0,1 0 0,-1 0 0,0 1 0,0-1 0,0 0 0,0 1 0,1-1 0,-1 0 1,0 0-1,0 0 0,0 1 0,1-1 0,-1 0 0,0 0 0,0 0 0,1 0 0,-1 1 0,0-1 0,0 0 0,1 0 0,-1 0 0,0 0 0,1 0 0,-1 0 0,0 0 0,1 0 0,-1 0 0,0 0 0,0 0 0,1 0 0,-1 0 0,0 0 0,1 0 0,-1 0 0,0 0 0,0 0 0,1 0 0,-1-1 0,0 1 0,1 0 0,-1 0 0,0 0 0,0 0 0,0-1 0,1 1 0,-1 0 0,0 0 0,0-1 0,0 1 0,1 0 0,-1 0 0,0-1 0,0 1 0,0 0 0,0 0 0,0-1 0,1 1 0,13-24-63,-13 22 62,5-8 32,50-82-514,-49 82 419,1 0 1,-1 1 0,2 0 0,-1 1 0,1 0-1,18-13 1,-22 18 64,0 1 0,-1 0 0,1 0 0,0 0-1,0 1 1,0 0 0,0 0 0,0 0 0,6 0 0,-8 0 3,0 1 0,-1 0 1,1 0-1,0 0 0,-1 1 1,1-1-1,-1 1 0,1-1 1,-1 1-1,1 0 0,-1 0 1,1 0-1,-1 0 0,1 1 1,-1-1-1,0 1 0,0-1 1,0 1-1,3 3 0,31 47 119,-25-36-95,-1-1 0,24 26 0,-28-36-16,-1 1-1,1-2 0,0 1 1,0-1-1,1 0 0,0 0 1,-1-1-1,1 0 1,0 0-1,13 3 0,2-2 20,0-1-1,0-1 1,42-2-1,-33 0-13,-19 0-3,0-1-1,0 0 1,0-1-1,0 0 0,-1-1 1,1 0-1,-1-1 1,11-5-1,-17 7 1,-1 0 1,-1 0-1,1 0 0,0 0 0,0-1 1,-1 0-1,0 1 0,1-1 1,-1-1-1,0 1 0,0 0 1,-1-1-1,1 1 0,-1-1 0,0 0 1,0 0-1,0 0 0,0 0 1,-1 0-1,1 0 0,-1-1 1,0 1-1,-1 0 0,1-8 0,0 7 60,-1 0 1,0 1-1,0-1 0,-1 0 0,1 1 0,-1-1 0,0 1 0,0-1 0,-1 1 0,0 0 0,1-1 0,-1 1 0,0 0 0,-1 0 0,1 0 0,-1 0 0,0 1 0,0-1 0,0 1 0,0 0 0,-1-1 0,-5-3 0,4 3 11,0-1-1,-1 1 0,0 0 0,1 1 1,-1-1-1,0 1 0,-1 1 0,1-1 1,0 1-1,-13-3 0,16 4-52,0 1 0,0 0 0,-1-1-1,1 2 1,0-1 0,0 0 0,0 0 0,0 1 0,-1 0-1,1 0 1,0-1 0,0 2 0,0-1 0,1 0-1,-1 1 1,0-1 0,0 1 0,1 0 0,-1 0-1,1 0 1,-1 0 0,1 0 0,0 1 0,-3 3-1,-4 8-15,2-1 0,-1 1 0,2 0 0,0 1 0,0 0-1,2-1 1,0 2 0,0-1 0,2 0 0,0 1 0,0 0-1,2 30 1,1-45-8,-1-1 0,0 1 0,1 0 1,-1 0-1,1-1 0,0 1 0,-1 0 0,1-1 0,-1 1 0,1 0 0,0-1 0,-1 1 0,1-1 1,0 1-1,0-1 0,-1 0 0,1 1 0,0-1 0,0 0 0,0 1 0,0-1 0,0 0 0,-1 0 1,1 0-1,0 0 0,0 0 0,0 0 0,0 0 0,1 0 0,35-1 79,-32 1-65,3-1-6,0-1 0,-1 0 0,1 0 0,-1-1-1,0 0 1,1 0 0,-1 0 0,0-1 0,-1 0 0,10-7-1,-9 5-11,1 1 0,0 0 0,0 1 0,0 0 0,1 0 0,-1 1-1,13-3 1,-16 5-9,1 1-1,0 0 0,0 0 0,-1 0 0,1 1 1,0 0-1,-1 0 0,1 0 0,9 5 1,-8-4-8,1 0 0,-1 0 0,1 0 0,9 0 0,-8-1-101,1 0 1,0-1-1,0-1 0,0 0 0,0 0 0,0 0 0,-1-1 0,1-1 0,-1 0 0,1 0 0,-1-1 0,0 0 0,0 0 0,-1-1 0,1-1 0,8-6 0,-2 1-13,-1-1 0,-1 0 0,0 0 0,0-1 0,19-28 0,-26 31 114,-1 1 1,0-1 0,0 0-1,-1-1 1,-1 1 0,1-1-1,-2 1 1,1-1 0,-2 0-1,2-21 1,-2-11 2,2-9-8,-6-58 0,2 95 25,-1 1 1,-1-1-1,0 1 0,-1 0 1,0 0-1,-1 0 0,0 0 1,-13-21-1,16 33 29,1 0 0,0 0 0,-1 0 0,1 0 0,-1 1 0,1-1 0,-1 0 0,0 1 0,0-1 0,0 1 0,0 0 0,0 0 0,0 0 0,0 0 0,0 0 0,0 0 0,-4-1 0,4 2-9,1 0-1,-1 0 1,1 1-1,0-1 1,-1 0-1,1 0 1,-1 1-1,1-1 1,0 1-1,-1-1 0,1 1 1,0 0-1,0-1 1,-1 1-1,1 0 1,0 0-1,0 0 1,0 0-1,0 0 1,0 0-1,0 0 1,0 0-1,0 1 1,1-1-1,-1 0 1,0 0-1,1 1 0,-1-1 1,1 0-1,-1 3 1,-6 21 125,2 0-1,0 0 1,2 1 0,1 0 0,1 0-1,3 31 1,-2-13-35,0-9-82,2 1 0,2 0 0,1-1 0,1 1 0,2-2 0,2 1 0,1-1 0,1 0 0,28 51 0,-38-82-141,0 1 0,0-1 0,1 0 0,-1 0 0,1 0 0,0 0 0,0 0 0,0 0 0,0-1 0,0 1 0,0-1 0,6 3 0,-6-4-382,0 0 0,0 0 0,0 0 0,1-1 0,-1 1 0,0-1 0,0 0 0,0 0 0,6 0 0</inkml:trace>
</inkml:ink>
</file>

<file path=ppt/ink/ink1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9:52.39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81 3570,'0'0'5370,"28"6"-5042,4 2-249,-9-1-32,1-2 0,-1-1 1,0 0-1,1-2 1,27-1-1,-34-1 3,-1-1-1,0-1 1,0-1-1,0 0 1,0-1-1,23-9 1,-6-1 654,59-36 1,-89 48-601,2-1-6,-1 0 1,0 0-1,1 1 0,-1-1 0,1 1 0,0 0 0,-1 0 0,1 1 0,0-1 1,0 1-1,0 1 0,1-1 0,-1 0 0,6 1 0,-9 1-94,-1 0-1,0-1 0,0 1 0,0 0 1,0 0-1,0 0 0,0 0 1,0 0-1,-1 0 0,1 0 1,0 0-1,0 0 0,-1 0 0,1 0 1,-1 1-1,1-1 0,-1 0 1,1 0-1,-1 1 0,0-1 1,1 0-1,-1 1 0,0-1 0,0 3 1,1 2 9,4 30 175,2 50-1,1 5-1874,-5-77-1005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38:24.52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29 176 8020,'0'0'4087,"-1"18"-3716,-4 320 1534,5-194-1811,0-125-4017,0-74 3122,-10-229 1845,-2 33 863,11 247-1895,1 0 0,0 0 0,1 0 0,-1-1 0,1 1-1,-1 0 1,1 0 0,1 0 0,-1 1 0,0-1 0,1 0-1,0 0 1,0 1 0,0-1 0,0 1 0,0 0 0,1-1-1,0 1 1,0 0 0,0 0 0,0 1 0,0-1-1,0 1 1,0-1 0,1 1 0,0 0 0,-1 1 0,1-1-1,0 0 1,0 1 0,0 0 0,-1 0 0,2 0 0,-1 0-1,0 1 1,7 0 0,7-2-33,-1 2-1,0 0 1,0 0 0,1 2 0,-1 0-1,0 1 1,31 10 0,-42-11 12,-1 0 0,0 0 0,0 1 0,0-1 0,0 1-1,0 0 1,0 1 0,-1-1 0,0 1 0,0 0 0,0 0 0,0 0 0,0 0 0,-1 1 0,0 0 0,0-1 0,0 1 0,0 0-1,-1 1 1,0-1 0,0 0 0,-1 1 0,1-1 0,-1 1 0,0-1 0,0 1 0,-1 9 0,0-11 1,-1-1 0,1 1 0,-1-1 1,0 1-1,0-1 0,0 0 0,-1 0 0,1 1 1,-1-1-1,1 0 0,-1 0 0,0 0 0,-1-1 1,1 1-1,0 0 0,-1-1 0,1 0 0,-5 4 1,-7 4 50,0-1 0,-25 13 1,22-13-10,-30 15-14,33-19-9,1 1 0,1 1 0,-1 0 0,1 0-1,0 2 1,-12 10 0,22-17-101,1 0-1,-1 0 1,1 0-1,0 0 1,-1 0 0,1 0-1,0 0 1,1 0 0,-1 0-1,0 1 1,1-1 0,-1 3-1,4 16-3544,9-8-463</inkml:trace>
</inkml:ink>
</file>

<file path=ppt/ink/ink1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9:52.78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5539,'0'0'1392,"73"137"-6034</inkml:trace>
</inkml:ink>
</file>

<file path=ppt/ink/ink1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9:53.12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52 1265,'0'0'6250,"0"27"-5655,0 87-189,0-105-312,0 0 0,1 1-1,0-1 1,1 0 0,4 15 0,-5-20-67,1 0 0,-1-1 0,1 1 1,0-1-1,0 1 0,0-1 0,0 0 1,1 0-1,-1 0 0,1 0 0,3 2 0,-2-2-1,1-1-1,-1 0 0,1 0 0,-1 0 1,1 0-1,0-1 0,0 1 0,0-1 0,0-1 1,0 1-1,0-1 0,0 0 0,0 0 0,0 0 1,0 0-1,0-1 0,0 0 0,5-2 1,-3 1 1,1-1 0,-1 0 0,0 0 0,0-1 0,0 1 0,0-2 0,0 1 1,-1-1-1,0 0 0,0 0 0,-1-1 0,8-8 0,-6 5-19,0 0 0,0 0-1,-1 0 1,0-1-1,-1 0 1,0 0 0,-1-1-1,4-12 1,-5 9-2,0-1 0,-1 0-1,0-19 1,-2 31-10,1 0 1,-1 0-1,0 0 0,0 0 0,-1 0 1,1 0-1,-1 0 0,1 0 1,-1 0-1,0 0 0,0 0 0,0 0 1,0 1-1,-1-1 0,1 0 1,-1 1-1,0-1 0,0 1 1,1-1-1,-2 1 0,-3-4 0,1 4-22,-1 0 0,1 0-1,-1 0 1,0 1 0,1-1-1,-1 2 1,0-1 0,0 1-1,0-1 1,0 1-1,1 1 1,-1-1 0,0 1-1,0 0 1,0 1 0,1-1-1,-1 1 1,-8 4 0,9-3-136,1-1 1,0 0-1,-1 1 1,1 0-1,0 0 1,0 1-1,0-1 1,1 1 0,-1 0-1,1 0 1,0 0-1,0 0 1,0 0-1,1 1 1,-1-1-1,1 1 1,0 0 0,0-1-1,1 1 1,0 0-1,-2 8 1,2 11-2256,1-9-96</inkml:trace>
</inkml:ink>
</file>

<file path=ppt/ink/ink1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9:53.4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41 3490,'0'0'6173,"14"-8"-5754,-2 0-219,0 1 0,21-9 0,-32 16-186,0 0 0,0-1-1,0 1 1,-1 0 0,1 0-1,0 0 1,0 0 0,0 0-1,0 0 1,0 0-1,0 0 1,0 0 0,0 0-1,0 0 1,0 1 0,0-1-1,0 0 1,-1 1 0,1-1-1,0 1 1,0-1 0,0 1-1,-1-1 1,1 1 0,0-1-1,0 1 1,-1 0 0,1-1-1,0 3 1,10 23 190,-9-19-153,8 23 23,2 5 42,-1 0 1,-2 0 0,8 62 0,-12-77-586,-5-20 454,0 0 0,0 0-1,1 0 1,-1 0-1,0 1 1,0-1-1,0 0 1,0 0 0,1 0-1,-1 0 1,0 0-1,0 0 1,0 0-1,0 1 1,1-1 0,-1 0-1,0 0 1,0 0-1,0 0 1,1 0-1,-1 0 1,0 0 0,0 0-1,0 0 1,1 0-1,-1 0 1,0 0-1,0 0 1,1 0 0,-1-1-1,0 1 1,0 0-1,0 0 1,0 0 0,1 0-1,-1 0 1,0 0-1,0 0 1,0 0-1,0-1 1,1 1 0,18-31-392,-18 29 407,17-37-166,1 2 1,2 0 0,1 1-1,28-33 1,-49 67 166,28-26-49,-28 27 53,0 0 0,0 1 0,0-1 0,1 0-1,-1 0 1,0 0 0,0 1 0,1-1 0,-1 0 0,0 1 0,1 0 0,-1-1 0,1 1 0,-1 0 0,0-1 0,1 1 0,-1 0 0,1 0 0,-1 0 0,1 0 0,-1 1 0,1-1 0,1 1 0,-2 0 30,0 0 1,0 0 0,0 0-1,-1 1 1,1-1-1,0 0 1,-1 0 0,1 1-1,-1-1 1,0 1 0,1-1-1,-1 0 1,0 1-1,0-1 1,0 0 0,0 1-1,0-1 1,0 1 0,0-1-1,0 0 1,-1 2-1,1 5 172,0 21 199,1-13-286,-1 0 1,-1 0-1,0 0 0,-1 0 1,-7 28-1,9-42-121,-5 11-21,0 1 0,2 0 0,-1 0 0,2 0 0,-1 15 0,23-28-4031,5-1-1472</inkml:trace>
</inkml:ink>
</file>

<file path=ppt/ink/ink1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9:54.50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358 105 1473,'0'0'5981,"2"-16"-5199,4-49-9,-6 64-755,0 0 0,0 1 0,0-1 0,0 0 0,0 0 0,0 0 0,0 1 0,0-1 0,0 0 0,0 0 0,0 0 0,0 1 0,-1-1 0,1 0 0,0 0 0,-1 1 0,1-1-1,-1 0 1,1 1 0,0-1 0,-1 0 0,1 1 0,-1-1 0,0 1 0,1-1 0,-1 1 0,0-1 0,1 1 0,-1-1 0,0 1 0,1-1 0,-1 1 0,0 0 0,0 0-1,1-1 1,-1 1 0,0 0 0,0 0 0,0 0 0,1 0 0,-1 0 0,0 0 0,0 0 0,0 0 0,1 0 0,-1 0 0,0 0 0,0 1 0,0-1 0,1 0 0,-2 1 0,-3 0 86,-7-1-11,0 1 0,0 0 0,0 1-1,0 1 1,0 0 0,0 0 0,1 1 0,-1 1 0,1 0-1,0 0 1,1 1 0,-1 1 0,-9 7 0,2-2-37,1 1 1,1 0 0,0 1 0,0 1-1,-13 17 1,23-24-49,0-1 1,1 1-1,0 0 0,0 1 0,1-1 1,0 1-1,1 0 0,0 0 0,0 0 1,1 0-1,0 0 0,0 1 0,0 14 1,3-22-12,-1-1 0,0 1 0,0-1 0,1 1 0,-1-1 0,1 0 0,-1 1 0,1-1 0,-1 0 0,1 1 0,0-1 0,0 0 0,0 0 0,-1 0-1,1 1 1,0-1 0,1 0 0,-1 0 0,0-1 0,0 1 0,0 0 0,0 0 0,1 0 0,-1-1 0,0 1 0,1-1 0,-1 1 0,1-1 0,-1 0 0,0 1 0,1-1 0,2 0 0,8 1 20,-1 0 0,1-1 0,15-1 0,-9 0 33,-7 0-42,1 0-1,-1-1 1,0-1-1,1 0 1,-1 0-1,0-1 1,-1-1-1,1 0 1,-1 0-1,0-1 1,0 0-1,-1-1 1,1 0-1,-2 0 0,13-14 1,9-12-1,-1-1 0,40-64 0,-40 55 20,-25 37-32,-5 9-2,1-1 0,-1 1-1,1 0 1,0-1 0,0 1 0,0 0 0,0-1-1,0 1 1,1 3 0,1 7 10,-2 101 26,0-110-28,0-1-1,0 0 1,1 0 0,0 0 0,-1 0-1,1 1 1,0-1 0,1 0-1,-1 0 1,0-1 0,1 1-1,0 0 1,0 0 0,-1-1-1,2 1 1,-1-1 0,0 0-1,0 1 1,1-1 0,-1 0-1,1 0 1,0-1 0,-1 1-1,1-1 1,0 1 0,0-1-1,0 0 1,0 0 0,0 0 0,0 0-1,1-1 1,-1 1 0,6-1-1,-1 1 7,0 0 0,0-1 0,0 0 0,0-1 0,0 0 0,-1 0 0,1-1 0,0 0 0,-1 0-1,1 0 1,-1-1 0,1-1 0,7-4 0,13-13 13,43-44-1,-53 47-20,1 0 1,1 1-1,0 1 0,32-19 0,-47 33-8,-1 0 0,0 0 1,0 1-1,1 0 0,-1 0 0,1 0 1,-1 0-1,1 0 0,0 1 1,4 0-1,-8 0 7,-1 1-1,1-1 1,0 0 0,0 0 0,0 1-1,-1-1 1,1 0 0,0 1 0,-1-1 0,1 1-1,0-1 1,-1 1 0,1 0 0,0-1-1,-1 1 1,1-1 0,-1 1 0,1 0 0,-1 0-1,0-1 1,1 1 0,-1 0 0,0 0-1,1-1 1,-1 1 0,0 0 0,0 0 0,0 1-1,5 28-42,-4-22 40,9 161 120,-9-169-116,-1 0 1,0 0 0,0 1-1,0-1 1,1 0-1,-1 0 1,0 0 0,1 0-1,-1 1 1,0-1-1,0 0 1,1 0-1,-1 0 1,0 0 0,1 0-1,-1 0 1,0 0-1,1 0 1,-1 0 0,0 0-1,1 0 1,-1 0-1,0 0 1,1 0-1,-1 0 1,0 0 0,0 0-1,1-1 1,-1 1-1,0 0 1,1 0 0,-1 0-1,0 0 1,0-1-1,1 1 1,-1 0-1,0 0 1,0 0 0,0-1-1,1 1 1,-1 0-1,0 0 1,0-1 0,1 1-1,17-21-21,24-35 1,1-1 8,-31 41 9,-8 10 2,0 0 0,0 0 1,1 1-1,0 0 1,0 0-1,1 0 1,-1 0-1,12-6 0,-17 10 2,1 1 0,0 0 0,-1 0 0,1 0 0,0 0 0,-1 0 0,1 0 0,0-1 0,-1 1 0,1 1 0,0-1 0,-1 0 0,1 0 0,-1 0 0,1 0 0,0 0 0,-1 1 0,1-1 0,0 0 0,-1 0 0,1 1 0,-1-1 0,1 0 0,-1 1 0,1-1 0,-1 1 0,1-1 0,-1 1 0,1-1 0,-1 1 0,0-1 0,1 1 0,-1-1 0,1 2 0,7 26 0,-4-14 0,0-2-335,1 0-1,1 1 0,0-2 0,0 1 0,13 16 0,-14-22-2,0-1 0,0 0 0,0 0 0,0 0 0,1 0 0,0-1 0,0 0 0,0 0-1,1 0 1,-1-1 0,12 4 0,18 2-4394</inkml:trace>
</inkml:ink>
</file>

<file path=ppt/ink/ink1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9:54.88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215 464 2017,'0'0'6352,"-11"-5"-6104,6 2-228,3 2-16,0-1 1,0 1-1,0-1 1,-1 1-1,1 0 0,-1 0 1,1 0-1,0 1 1,-1-1-1,0 0 0,1 1 1,-1 0-1,1-1 0,-1 1 1,0 0-1,1 0 1,-1 1-1,0-1 0,1 0 1,-1 1-1,1 0 1,-1 0-1,1-1 0,-1 1 1,1 1-1,0-1 0,-1 0 1,1 1-1,0-1 1,0 1-1,-4 3 0,-8 9 93,0 1-1,0 1 0,2 0 1,-17 27-1,23-33-20,1 0-1,1 0 1,0 1 0,0-1-1,1 1 1,1 0-1,-1 0 1,2 0 0,-1 22-1,1-29-68,1 0-1,0 0 0,0 1 0,1-1 1,-1 0-1,1 0 0,0 1 1,0-1-1,2 5 0,-2-8 1,0 1 0,1-1 0,-1 0 0,1 0 0,0 0 0,-1 1 0,1-1 0,0-1 0,-1 1 0,1 0 0,0 0 0,0-1 0,0 1 0,0-1 0,0 1 0,0-1 0,0 0 0,-1 0 0,1 0 0,0 0 0,0 0 0,2-1 0,4 1 13,0-1 0,0-1 0,0 1-1,0-1 1,-1 0 0,1-1-1,-1 0 1,0 0 0,1-1 0,-2 0-1,1 0 1,0 0 0,-1-1-1,0 0 1,0-1 0,0 1 0,-1-1-1,1 0 1,-1 0 0,-1-1-1,6-8 1,-2 0-2,1 0 0,-2 0 0,0 0 0,-1-1 0,-1 0 0,0 0 0,-1-1 0,-1 0 0,2-21 0,-6-242 171,-13 192-67,9 65-733,1 0-1,-2-43 1,25 66-7855</inkml:trace>
</inkml:ink>
</file>

<file path=ppt/ink/ink1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9:56.09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42 1 1521,'0'0'6339,"-42"164"-5955,42-90-208,0 2-128,0-3 112,0 1-112,0-3-48,6-13-48,-1-15-1841,-2-15-2225</inkml:trace>
</inkml:ink>
</file>

<file path=ppt/ink/ink1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9:57.23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0 519 4386,'0'0'3695,"24"-10"-3562,-4 1-111,-6 2-13,1 1 1,1 0-1,-1 1 1,1 0-1,0 1 1,0 1-1,0 1 1,28-1-1,-13 3 6,90-4 45,-105 2-40,0 0 0,-1-1 0,1-1 0,-1-1 0,24-9 0,-20 5 56,0-1 1,-1 0-1,0-1 1,0-1-1,24-22 1,-36 29-40,-1-1 1,1 0 0,-1-1-1,0 1 1,0-1 0,-1 0-1,1 0 1,-2-1 0,1 1-1,-1-1 1,0 0 0,-1 0-1,0 0 1,0 0-1,-1 0 1,0 0 0,0-9-1,-1 3 50,1-4 23,-1 0-1,-1-1 1,-1 1-1,-5-19 0,6 33-58,0 0-1,0 0 1,0 0-1,-1 0 1,1 1-1,-1-1 1,0 0 0,0 1-1,0 0 1,-1-1-1,1 1 1,-1 0-1,0 0 1,0 0-1,0 1 1,0-1-1,0 1 1,-1 0-1,1-1 1,-1 2-1,1-1 1,-1 0-1,0 1 1,-5-2-1,7 2-30,0 1 0,0 0 0,0 0 0,0 0 0,1 0 0,-1 0 0,0 0 0,0 0 0,0 0 0,0 1 0,1-1 0,-1 1 0,0-1 0,0 1 0,1 0 0,-1 0 0,1 0 0,-1 0 0,0 0 0,1 0 0,0 0 0,-1 0 0,1 0 0,0 1 0,-1-1 0,-1 4 0,-1 2 10,0 0 1,0 0-1,1 1 1,-4 13-1,5-18-7,-9 35 232,1 0-1,2 0 0,-5 79 0,11 121 183,2-225-421,1 1-1,1 0 0,3 13 1,-4-22-14,0 0 1,1 0 0,0-1-1,0 1 1,0-1 0,0 1-1,1-1 1,-1 0 0,1 0-1,0 0 1,5 5 0,-6-8 1,-1 0 1,1 0-1,-1 0 1,1 0 0,0-1-1,0 1 1,-1 0-1,1-1 1,0 0-1,0 1 1,0-1 0,0 0-1,-1 0 1,1 0-1,0 0 1,0 0 0,0 0-1,0-1 1,-1 1-1,1-1 1,0 1-1,0-1 1,-1 0 0,3-1-1,3-1 38,-1 0 0,1-1-1,-1 0 1,9-8-1,30-30-14,-29 25-35,1 1 0,24-17 0,-35 29-5,0 0 0,0 1 0,0 0 1,1 0-1,-1 0 0,1 1 0,-1 0 0,1 0 0,0 1 0,0-1 0,13 1 0,-17 1 6,-1 0 0,1 1 0,-1-1 0,0 1 0,1 0 0,-1-1 0,0 1-1,0 0 1,0 1 0,0-1 0,0 0 0,0 1 0,0-1 0,0 1 0,0-1 0,2 4-1,28 38 44,-12-13-25,-13-23-6,-1 0 0,1-1 0,0 1 0,0-1 0,1-1 0,0 0 0,0 0 0,0 0 0,0-1 0,1 0 0,0-1 0,-1 0 0,1 0 0,1-1 0,-1 0 0,0 0 0,0-1 0,1-1 0,-1 1 0,1-2 1,-1 1-1,0-1 0,1-1 0,-1 1 0,0-2 0,12-3 0,-1-3 5,-1 0 0,0-1 0,0-1 0,-1-1 0,-1-1 0,0 0 0,-1-1 0,29-32 0,-41 41-5,1-1-1,-1 0 0,-1 0 0,1-1 0,-1 1 0,0-1 0,0 1 0,-1-1 1,2-12-1,-1 1-11,-1 0 0,-1-28 1,-1 45 4,0-1 0,0 0 1,0 1-1,0-1 0,-1 0 0,1 1 0,0-1 1,-1 0-1,1 1 0,-1-1 0,1 1 1,-1-1-1,0 1 0,0-1 0,0 1 1,0-1-1,0 1 0,0 0 0,0 0 1,0-1-1,0 1 0,-1 0 0,1 0 1,-1 0-1,1 0 0,0 0 0,-1 1 0,1-1 1,-1 0-1,0 1 0,1-1 0,-1 1 1,0 0-1,1-1 0,-1 1 0,0 0 1,1 0-1,-1 0 0,0 0 0,-2 1 1,0-1-6,0 0 1,0 1 0,0 0 0,0 0 0,0 1 0,0-1 0,0 1 0,0-1 0,1 1 0,-1 1-1,0-1 1,1 0 0,0 1 0,0 0 0,-1-1 0,-2 6 0,-2 3 11,2 0-1,-1 1 1,1-1 0,1 2 0,0-1 0,1 0-1,1 1 1,-1 0 0,2 0 0,0 0 0,1 0-1,0 0 1,0 0 0,3 14 0,-2-24-7,0 0-1,1 0 1,-1 0 0,1-1 0,0 1 0,0 0-1,0 0 1,0 0 0,0-1 0,1 1-1,-1-1 1,1 1 0,-1-1 0,1 1 0,0-1-1,0 0 1,4 3 0,-2-2 1,0 0 0,0-1 0,1 0 0,-1 0 1,0 0-1,1 0 0,-1-1 0,1 1 0,0-1 0,6 0 0,-3 0 10,0 0 0,1-1 0,-1 0 0,0-1 0,0 0 0,1 0 0,-1-1 0,0 0 0,0 0 0,-1-1 0,1 0 0,13-7-1,10-13 19,-2-1-1,0-2 0,-2 0 1,24-31-1,49-47 5,-98 102-33,0 0-1,0 1 1,0-1 0,0 1-1,0-1 1,0 1 0,0 0-1,0 0 1,0 0 0,0 0-1,1 0 1,-1 0 0,0 0-1,1 1 1,-1-1 0,4 1-1,-5 1-1,-1-1-1,1 1 0,0 0 1,-1 0-1,1 0 0,-1 0 1,1 0-1,-1 0 1,1 0-1,-1 0 0,1 0 1,-1 0-1,0 0 0,0 0 1,0 0-1,1 0 1,-1 0-1,0 0 0,0 0 1,0 1-1,-1-1 0,1 0 1,-1 2-1,1 3 20,6 224 439,-6-229-455,0-1 1,0 0 0,0 0 0,0 0 0,0 1-1,0-1 1,0 0 0,0 0 0,1 0-1,-1 0 1,0 1 0,0-1 0,0 0 0,0 0-1,0 0 1,1 0 0,-1 0 0,0 1-1,0-1 1,0 0 0,1 0 0,-1 0-1,0 0 1,0 0 0,0 0 0,1 0 0,-1 0-1,0 0 1,0 0 0,0 0 0,1 0-1,-1 0 1,0 0 0,0 0 0,0 0 0,1 0-1,-1 0 1,0 0 0,0 0 0,0 0-1,1-1 1,-1 1 0,0 0 0,0 0-1,0 0 1,0 0 0,1 0 0,-1 0 0,0-1-1,0 1 1,0 0 0,0 0 0,0 0-1,1 0 1,-1-1 0,0 1 0,0 0 0,0-1-1,23-29-34,22-40-1,-29 44-67,1 0 0,2 0 0,22-24 0,-35 45 76,-3 0 11,0 1 1,1 1-1,0-1 0,0 0 1,0 1-1,0 0 1,0 0-1,1 0 1,-1 1-1,1-1 0,0 1 1,0 0-1,0 0 1,9-1-1,-13 2 11,0 1 0,-1 0 0,1 0-1,0 0 1,-1 0 0,1 0 0,0 1 0,0-1 0,-1 0 0,1 0-1,0 0 1,-1 1 0,1-1 0,0 0 0,-1 0 0,1 1-1,0-1 1,-1 1 0,1-1 0,-1 1 0,1-1 0,-1 1 0,1-1-1,-1 1 1,1-1 0,-1 1 0,0 0 0,1-1 0,-1 1 0,0-1-1,1 1 1,-1 0 0,0 0 0,2 27-45,-2-19 59,0 196 199,0-205-203,0 1 0,0-1 0,0 0 1,0 1-1,0-1 0,0 1 0,1-1 0,-1 0 0,0 1 0,0-1 1,0 1-1,1-1 0,-1 0 0,0 1 0,0-1 0,1 0 0,-1 1 1,0-1-1,1 0 0,-1 0 0,0 1 0,1-1 0,-1 0 1,0 0-1,1 0 0,-1 0 0,1 1 0,-1-1 0,1 0 0,-1 0 1,0 0-1,1 0 0,0 0 0,19 0 187,-12 0-105,7-2-45,-1 0 0,1-1 1,0-1-1,-1 0 0,0-1 1,0 0-1,17-10 1,7-2-78,4 1-166,78-36-4091,-71 25-972</inkml:trace>
</inkml:ink>
</file>

<file path=ppt/ink/ink1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9:58.90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310 433 5523,'0'0'3062,"-20"-3"-2728,-64-8-220,79 11-110,0-1 0,0 1 0,1 1-1,-1-1 1,0 1 0,0-1-1,1 1 1,-1 1 0,0-1-1,1 1 1,-1 0 0,1 0-1,0 0 1,-1 0 0,1 1 0,0 0-1,0-1 1,1 2 0,-1-1-1,-5 7 1,-4 2 36,4-3 2,-1 0 0,2 1 0,-1 0 0,1 1 1,1-1-1,0 2 0,1-1 0,-7 15 0,10-18-21,-1 1 1,2 0-1,-1 1 0,1-1 1,1 0-1,0 1 0,0-1 1,1 1-1,0-1 0,0 1 1,1-1-1,2 10 0,-2-16-20,0-1-1,0 1 1,1-1-1,-1 1 1,0-1-1,1 0 1,0 1-1,-1-1 1,1 0-1,0 0 1,0 0-1,0 0 1,1-1 0,-1 1-1,0 0 1,1-1-1,-1 0 1,1 1-1,-1-1 1,1 0-1,-1 0 1,1-1-1,0 1 1,0 0-1,4-1 1,9 2 24,-1 0 0,0-2 0,20-1 0,-33 1-16,9-2 0,-1 1 1,1-2-1,-1 1 0,0-2 1,0 1-1,0-1 0,-1-1 1,1 0-1,-1 0 0,0-1 1,0 0-1,-1 0 0,0-1 1,0 0-1,-1-1 0,1 0 1,9-15-1,-4 6 4,-1-1 0,-1-1 0,0 0 0,-2 0 0,0-1 0,-1 0 0,9-39 0,-8-3 4,-2 0-1,-3-1 1,-5-82 0,0 52 12,1 90 34,0 1 0,0-1 0,-1 0 0,1 1 0,-1-1 0,1 0 0,-1 1 0,0-1 0,0 1-1,-1-3 1,1 4-36,1 1 0,0 0-1,0 0 1,0 0 0,0-1-1,-1 1 1,1 0 0,0 0-1,0 0 1,0-1 0,-1 1-1,1 0 1,0 0 0,0 0-1,-1 0 1,1 0 0,0 0-1,0-1 1,-1 1 0,1 0-1,0 0 1,0 0 0,-1 0-1,1 0 1,0 0 0,-1 0-1,1 0 1,0 0 0,0 0-1,-1 0 1,1 1 0,0-1-1,0 0 1,-1 0 0,-11 17 297,4 0-310,2 1-1,0 0 0,1 0 0,1 0 1,1 1-1,-1 21 0,0 120-13,4-115 67,0-21-54,1 0 0,2 0 0,0 0 0,12 46 0,-11-59-11,0 0 1,0 0-1,2 0 1,-1 0-1,1-1 0,0 0 1,1 0-1,1 0 1,-1-1-1,1 0 0,17 14 1,-20-19-5,0-1 1,0 1-1,0-1 1,0 0-1,1-1 1,-1 1-1,1-1 1,0 0-1,0-1 1,-1 1-1,1-1 1,0 0-1,0-1 1,0 0-1,0 1 1,0-2-1,0 1 1,0-1-1,0 0 1,8-2-1,-5 0-2,-1 0 0,1-1 1,-1 0-1,0 0 0,0-1 0,-1 0 0,1 0 0,-1-1 0,0 0 0,0 0 0,-1-1 0,8-10 0,-3 1 2,-2-1 0,0 1 0,-1-2 1,-1 1-1,-1-1 0,0-1 0,-1 1 0,-1-1 0,2-25 0,-5 31-3,-1 23-41,-1 21-4,2 0-1,1 0 0,10 45 0,-10-67 59,1 0 0,0 0-1,0-1 1,1 1-1,0-1 1,0 0-1,7 8 1,-8-11-6,1-1-1,-1 0 1,1-1-1,0 1 1,0-1 0,0 1-1,1-1 1,-1 0 0,1-1-1,0 1 1,0-1-1,0 0 1,6 2 0,-2-2-13,1-1 0,-1 0 0,1 0 1,-1 0-1,1-2 0,-1 1 1,1-1-1,-1 0 0,12-4 1,20-8-5459,-29 6 1504</inkml:trace>
</inkml:ink>
</file>

<file path=ppt/ink/ink1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9:59.23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7251,'0'0'0</inkml:trace>
</inkml:ink>
</file>

<file path=ppt/ink/ink1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9:59.60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72 7235,'0'0'2033,"5"-6"-2003,-3 3-29,11-11 0,-7 14 0,-1 12 4,4 91 211,-8-71-117,2 0-1,12 61 1,-14-92-94,-1 0 0,0 0 0,0 0 0,0 1 0,1-1 0,-1 0 0,1 0 0,-1 0 0,1 0 0,-1 0 0,1 0 0,-1 0 1,1 0-1,0 0 0,0 0 0,-1 0 0,1 0 0,0 0 0,0 0 0,0-1 0,0 1 0,0 0 0,0-1 0,0 1 0,0-1 0,1 1 0,-1-1 0,0 0 0,0 1 0,0-1 0,0 0 1,1 0-1,-1 0 0,0 0 0,0 0 0,0 0 0,1 0 0,-1 0 0,0 0 0,0-1 0,0 1 0,1 0 0,-1-1 0,0 1 0,0-1 0,0 1 0,0-1 0,0 0 0,0 1 0,1-2 1,5-3 82,0 0 1,0-1 0,-1 0-1,1 0 1,6-9 0,137-199 73,-99 136-122,-51 78-42,0 0 0,0-1 1,0 1-1,0 0 0,0 0 0,0 0 0,0-1 0,1 1 0,-1 0 0,0 0 0,0 0 0,0 0 0,0-1 0,0 1 1,0 0-1,1 0 0,-1 0 0,0 0 0,0 0 0,0 0 0,0-1 0,1 1 0,-1 0 0,0 0 0,0 0 0,0 0 0,0 0 1,1 0-1,-1 0 0,0 0 0,0 0 0,0 0 0,1 0 0,-1 0 0,0 0 0,0 0 0,0 0 0,1 0 0,-1 0 1,0 0-1,0 0 0,3 10-11,-2 24 93,-2-26-48,1 26 158,-1-6-68,5 50 0,-3-71-117,0 0 0,1 0 0,-1 0 0,1 0 0,1-1 0,-1 1 0,1 0 0,1-1 0,-1 0 0,1 0 0,0 0 0,6 7 0,-7-11-84,0 0 1,0 1 0,0-2-1,0 1 1,0 0 0,1 0-1,-1-1 1,0 0 0,1 0-1,-1 0 1,1 0-1,5 1 1,-4-2-353,-1 1 0,0-1-1,1 0 1,-1 0 0,0-1 0,0 1-1,1-1 1,-1 0 0,0 0-1,5-2 1,20-20-4238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38:24.8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100 6 5010,'0'0'6326,"-17"25"-6206,-48 79-128,62-101-5,1 1 1,0 0-1,0 0 1,0 0-1,1 1 1,-1-1 0,1 0-1,0 0 1,0 7-1,1-10 12,0 1 1,0-1-1,0 0 0,0 0 1,0 0-1,1 0 1,-1 0-1,0 0 0,1 0 1,-1 0-1,1 0 0,-1 0 1,1 0-1,-1 0 0,1 0 1,0 0-1,-1 0 0,1-1 1,0 1-1,0 0 0,0 0 1,-1-1-1,2 2 0,3-1 10,0 1-1,0-1 0,-1 0 1,1 0-1,0 0 0,0-1 1,0 0-1,0 0 0,0 0 1,6-1-1,2 1 4,-4-1-43,0 1 0,0-2 0,0 1 0,0-1 0,-1 0 0,1-1 0,-1 0 0,1 0 0,-1-1 0,0 0 0,0 0 0,-1-1 0,13-10 0,-15 11 28,0 0-1,-1 0 1,0-1 0,0 1-1,-1-1 1,1 0 0,-1 0-1,0 0 1,0-1 0,0 1-1,-1-1 1,0 1 0,0-1-1,-1 0 1,1 0 0,-1 1-1,0-1 1,-1 0 0,1 0-1,-1 0 1,-1-9 0,0 13 20,0 0 0,0 0 0,0 0 0,0 0 0,0 0 0,-1 1 0,1-1 1,-1 0-1,1 1 0,-1-1 0,1 1 0,-1 0 0,0-1 0,1 1 0,-1 0 0,0 0 1,0 0-1,0 0 0,0 1 0,0-1 0,0 0 0,0 1 0,0-1 0,-1 1 0,-3 0 0,-59-5 212,63 5-238,-10 0-80,7 0 40,1 0 1,-1 0-1,1 0 1,-1 0-1,1 1 1,-9 2 0,12-3-125,0 1 1,0 0 0,-1 0 0,1 0-1,0-1 1,0 1 0,0 0 0,0 0 0,0 0-1,0 1 1,0-1 0,0 0 0,1 0-1,-1 0 1,0 1 0,1-1 0,-1 0 0,1 1-1,-1-1 1,1 0 0,0 1 0,-1-1-1,1 1 1,0-1 0,0 2 0,0 13-4633</inkml:trace>
</inkml:ink>
</file>

<file path=ppt/ink/ink1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9:59.97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3698,'0'0'800</inkml:trace>
</inkml:ink>
</file>

<file path=ppt/ink/ink1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00:00.31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229 335 3874,'0'0'6576,"-23"-4"-6130,2 0-405,0 2 1,-33-1 0,51 4-39,-1-1 0,1 1-1,-1 0 1,1 1 0,0-1 0,0 1 0,-1-1-1,1 1 1,0 0 0,0 0 0,1 0 0,-1 1-1,0-1 1,1 1 0,-1-1 0,1 1-1,0 0 1,0 0 0,0 0 0,0 0 0,1 0-1,-1 1 1,-1 5 0,-3 3 15,-1 3 18,1 1-1,0 0 0,1 0 0,1 0 1,1 0-1,0 1 0,1-1 0,1 1 0,0 25 1,1-40-36,0 0 0,0 0 0,0 0 0,0 0 0,0-1 0,1 1 0,-1 0 0,0 0 0,1 0 0,-1 0 0,1 0 0,0 0 0,0 0 0,0 0 0,0-1 0,0 1 0,0 0 0,0-1 0,0 1 0,1-1 0,-1 1 0,3 0 0,-2 0 2,1-1 0,0 0 0,0-1-1,0 1 1,0 0 0,0-1-1,0 0 1,0 0 0,0 0 0,0 0-1,0 0 1,0 0 0,0-1 0,4 0-1,-3-1 14,0 0-1,1 0 1,-1 0-1,0 0 1,0 0 0,-1-1-1,1 0 1,0 0-1,-1 0 1,0 0-1,0 0 1,0-1-1,0 0 1,0 1 0,-1-1-1,4-6 1,5-10 18,16-41 1,-13 21 7,-2-1 0,12-68 0,0-85-315,-18 137-125,2 22-1224,1 22-971,-9 14 2437,1-1-1,-1 0 1,1 0-1,0 0 0,-1 0 1,1 0-1,-1 1 0,1-1 1,0 0-1,-1 1 1,1-1-1,-1 0 0,1 1 1,-1-1-1,1 0 0,-1 1 1,1-1-1,-1 1 1,0-1-1,1 1 0,-1-1 1,0 1-1,1-1 0,-1 1 1,0 0-1,0-1 0,1 2 1,11 32-1791</inkml:trace>
</inkml:ink>
</file>

<file path=ppt/ink/ink1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00:00.67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1 323 2097,'4'-1'727,"-1"1"-1,1 0 1,-1-1-1,1 0 1,0 0-1,-1 0 1,1-1-1,-1 1 1,5-3-1,31-25 672,-23 13-1614,29-36-1,-37 41 235,0 0-1,0 0 0,-1-1 0,0 0 0,-1 0 0,-1 0 0,0-1 1,0 0-1,-1 0 0,-1 0 0,0-1 0,-1 1 0,1-26 1,-4 38-12,1 0 1,0 0-1,-1 0 1,1 0 0,-1 1-1,1-1 1,-1 0 0,0 1-1,1-1 1,-1 0-1,0 1 1,1-1 0,-1 1-1,0-1 1,0 1 0,1-1-1,-1 1 1,0-1-1,0 1 1,0 0 0,0 0-1,0-1 1,0 1 0,1 0-1,-1 0 1,0 0-1,0 0 1,0 0 0,0 0-1,0 0 1,0 0 0,0 1-1,0-1 1,-1 1-1,-2-1 6,0 0-1,1 1 0,-1 0 0,0 0 1,1 0-1,-1 0 0,1 1 0,-1-1 0,-4 4 1,1 2 28,0 0 0,0 0 0,1 1 0,0 0 0,0 0 0,1 1 0,0-1 0,1 1 0,0 1 0,0-1 0,1 0 0,0 1 0,-2 12 0,1-4 17,1-1 1,1 1 0,1 0-1,0 0 1,1-1-1,5 33 1,-4-47-54,0 1 0,0-1 0,0 0 1,0 0-1,1 0 0,0 0 0,-1 0 1,1 0-1,0 0 0,0 0 0,1 0 0,-1-1 1,1 1-1,-1-1 0,1 0 0,0 0 1,0 0-1,0 0 0,0 0 0,0-1 0,0 1 1,0-1-1,0 0 0,1 0 0,-1 0 1,1 0-1,4 0 0,10 1-8,1-1-1,-1 0 1,35-4 0,-46 3-12,8-2-202,-1 0 0,1-1 0,-1-1 0,0 0-1,0 0 1,18-10 0,4-5-1966,37-25-1,-19 7-1958</inkml:trace>
</inkml:ink>
</file>

<file path=ppt/ink/ink1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00:01.0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1617,'0'0'9060,"0"3"-8700,0 468 670,1-483-1043,1 0 0,0 0 0,0 0 1,1 0-1,1 1 0,0-1 0,0 1 1,1 0-1,1 0 0,0 1 0,0 0 0,1 0 1,13-14-1,-14 16 0,1 0 0,0 0 0,1 1 0,0 1 0,0-1 0,0 1 0,1 0 0,0 1 0,0 0 0,0 1 0,1 0 0,0 0 0,-1 1 0,1 0 0,0 0 0,14 0 0,-18 2 11,-2 1-9,1 0-1,0 0 1,-1 0 0,1 0 0,0 1 0,5 1 0,-9-2 8,0 1 0,0-1 0,0 1 0,1-1 0,-1 1 0,-1 0 0,1-1-1,0 1 1,0 0 0,0 0 0,0 0 0,0 0 0,-1 0 0,1 0 0,0 0 0,-1 0 0,1 0 0,-1 0 0,1 0 0,-1 0 0,0 1 0,1-1 0,-1 0 0,0 0-1,0 0 1,0 1 0,0 1 0,1 2 8,0 1 1,-1-1-1,0 0 0,0 1 0,0-1 1,-1 0-1,0 1 0,0-1 0,0 0 0,-1 0 1,1 1-1,-1-1 0,0-1 0,-1 1 0,1 0 1,-1 0-1,0-1 0,0 0 0,-1 1 0,-3 3 1,-77 65 77,21-21-254,76-65-4234,16-18 1353,4-10-742</inkml:trace>
</inkml:ink>
</file>

<file path=ppt/ink/ink1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00:01.40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1 175 608,'0'0'8023,"1"19"-7516,4 58-185,-6-75-308,2 1-1,-1-1 1,0 0-1,0 1 1,1-1-1,0 0 1,-1 1-1,1-1 1,0 0-1,0 0 1,0 0-1,0 0 1,0 0-1,1 0 1,-1 0-1,1 0 1,-1 0-1,1 0 1,0-1-1,0 1 1,0-1-1,-1 1 1,1-1-1,1 0 1,-1 0-1,0 0 1,0 0-1,0 0 1,0 0-1,1-1 0,4 2 1,-2-2 26,0 0 0,0 0 0,1 0 0,-1 0 0,0-1 0,0 0 0,1 0 0,-1-1 1,0 1-1,0-1 0,5-3 0,2-2-18,-1 0 0,-1-1 0,0 0 0,0-1 0,0 0 0,-1-1 0,0 0 0,-1 0 0,0-1 0,-1 0 1,12-23-1,-11 17 25,-1 1 0,-1-1 0,0 0 0,-1 0 0,-1 0 0,0-1 0,-2 1 0,2-25 0,-4 40 183,0 5-113,-2 14-51,0 0-1,-1 0 1,-7 23-1,-4 24 94,-10 223 410,14-120-441,-5 42-70,15-208-52,0 0-1,-1 1 1,1-1-1,0 0 1,-1 1-1,0-1 0,1 0 1,-1 0-1,0 1 1,0-1-1,1 0 0,-1 0 1,0 0-1,0 0 1,0 0-1,0 0 1,-1-1-1,1 1 0,0 0 1,0 0-1,0-1 1,-1 1-1,1-1 0,0 1 1,-1-1-1,1 1 1,0-1-1,-1 0 1,1 0-1,0 0 0,-3 0 1,-46-1 104,44 0-113,2 0 2,0 0 1,0 0 0,0 0 0,0-1-1,0 1 1,0-1 0,1 0 0,-1-1-1,0 1 1,1 0 0,0-1 0,0 0-1,0 0 1,0 0 0,0 0 0,0 0 0,1-1-1,0 1 1,-1-1 0,1 1 0,1-1-1,-3-6 1,-1 0-67,2-1 1,-1 0-1,1 0 0,1-1 1,0 1-1,1 0 0,-1-14 1,2 19-237,-1 0 1,2 0 0,-1 0 0,0 0 0,1 0-1,0 0 1,1 0 0,-1 0 0,1 0 0,0 1-1,0-1 1,1 1 0,0-1 0,0 1 0,0 0-1,1 0 1,-1 0 0,1 1 0,0-1 0,1 1-1,4-4 1,21-13-3486</inkml:trace>
</inkml:ink>
</file>

<file path=ppt/ink/ink1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00:03.19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0 773 6355,'0'0'4541,"7"-13"-4485,-2 4-49,-3 4-6,0 1 1,1-1-1,0 0 0,-1 1 0,1 0 1,1-1-1,-1 1 0,1 1 1,-1-1-1,1 0 0,0 1 1,1 0-1,-1 0 0,0 0 0,1 1 1,5-3-1,2 1 1,1 0-1,0 1 1,0 0 0,0 1-1,0 0 1,0 2 0,19 0-1,-31 0 1,1 1 0,-1-1 1,1 1-1,-1-1 0,0 1 0,0 0 0,1-1 0,-1 1 0,0 0 0,0 0 0,0 0 0,0 0 0,0 0 0,0 0 0,0 0 0,0 1 0,0-1 1,0 0-1,-1 0 0,1 1 0,-1-1 0,1 0 0,-1 1 0,1-1 0,-1 1 0,0-1 0,1 1 0,-1-1 0,0 1 0,0 1 0,1 56 185,-2-43-144,1 53 48,8-75-115,24-28-133,28-43 1,-32 40-25,46-48 0,-72 84 174,-1-1 1,1 0 0,0 1 0,-1 0 0,1-1 0,0 1-1,0 0 1,0 0 0,0 0 0,0 0 0,0 0 0,3 0-1,-5 1 8,1 0-1,0 0 0,0 0 1,-1 0-1,1 0 0,0 0 0,0 0 1,-1 1-1,1-1 0,0 0 1,-1 0-1,1 1 0,0-1 1,-1 0-1,1 1 0,-1-1 0,1 1 1,0-1-1,-1 1 0,1-1 1,-1 1-1,1-1 0,-1 1 1,1 0-1,2 5 30,-1 0 0,0 0 0,0 0 0,0 0 0,-1 1 0,2 10 0,2 11 153,-3-20-171,1-1 0,0 1 1,0-1-1,0 0 1,1 0-1,0 0 0,5 7 1,-7-11-9,1-1 1,-1 1 0,1-1-1,0 1 1,-1-1-1,1 0 1,0 0 0,0 0-1,0-1 1,1 1-1,-1-1 1,0 1 0,1-1-1,-1 0 1,0 0 0,1-1-1,-1 1 1,5-1-1,-1 1 6,0-1-1,-1 0 1,1-1-1,0 1 0,0-2 1,0 1-1,0-1 1,-1 1-1,1-2 0,-1 1 1,10-6-1,-6 2-28,-1-1 0,-1 0 0,1 0 0,-1-1-1,0 0 1,9-13 0,-5 6 12,-1-1 1,0 0-1,-2-1 0,1 0 0,-2 0 0,-1-1 1,0 0-1,-1 0 0,-1-1 0,3-21 0,-6 34-6,-1 33-54,-3 18 144,0-29-52,1-1 0,1 1 0,1 0 0,0-1-1,0 1 1,8 26 0,-8-40-24,0 1 1,1-1-1,-1 0 0,1 0 1,-1 0-1,1 0 0,0 0 0,-1 0 1,1 0-1,0-1 0,1 1 0,-1-1 1,0 1-1,0-1 0,1 0 0,-1 0 1,0 0-1,1 0 0,-1 0 1,1-1-1,-1 1 0,1-1 0,0 0 1,-1 1-1,1-1 0,-1 0 0,4-1 1,0 1 2,-1-1 1,1 1-1,0-1 1,-1 0 0,1-1-1,-1 0 1,1 0-1,-1 0 1,0 0 0,0-1-1,6-4 1,4-4 10,-1 0 0,-1-2 0,0 1 0,0-2 0,15-22 1,-22 28-20,-1 0 0,-1-1 0,0 0 0,0 0 1,0 0-1,-1 0 0,-1-1 0,1 1 1,-1-1-1,-1 1 0,1-18 0,-2 25-78,0 22-159,-2 7 216,1-16 22,1 0 0,0 1 0,0-1 0,4 19 0,-4-28 1,1 0 0,-1 1 0,1-1-1,0 0 1,0 0 0,0 0 0,0 0 0,0 0-1,0 0 1,1 0 0,-1 0 0,0 0 0,1 0-1,0-1 1,-1 1 0,1-1 0,0 1 0,0-1-1,0 0 1,0 0 0,0 0 0,0 0 0,0 0-1,0 0 1,1 0 0,-1-1 0,0 1 0,3 0-1,0-1 10,-1 1 0,0 0 0,1-1 1,-1 0-1,1 0 0,-1 0 0,0-1 0,1 0 0,-1 1 0,0-2 0,1 1 0,-1 0 0,0-1 0,0 0 0,0 1 0,0-2 0,-1 1 0,1 0 0,0-1 0,-1 0 0,0 0 0,0 0 0,0 0 0,5-6 0,30-36 33,-21 24-32,1 0 1,26-23-1,-39 40-13,0 0 0,0 0 0,1 0 0,-1 0 0,1 1 0,0 0 0,0 0 0,1 1 0,-1-1 0,0 1 0,1 1 0,-1-1 0,1 1 0,8 0 0,-13 1 5,-1 0 1,1 0-1,-1 1 0,1-1 1,-1 1-1,0-1 1,1 1-1,-1-1 0,0 1 1,1 0-1,-1 0 0,0 0 1,0 0-1,0 0 1,0 0-1,0 0 0,0 0 1,0 0-1,0 0 1,0 0-1,0 1 0,-1-1 1,1 0-1,0 1 1,-1-1-1,1 1 0,-1-1 1,0 0-1,1 1 1,-1 2-1,2 6 46,-1 0 0,0 0 0,-1 13 1,0-17-28,2 46 123,-1-30-98,0 0 1,-2 0-1,-3 30 1,-4-29-14,8-23-37,0 1 1,0-1 0,0 0 0,0 0 0,0 0 0,0 0 0,0 0 0,0 0 0,0 0 0,-1 0 0,1 1 0,0-1 0,0 0 0,0 0-1,0 0 1,0 0 0,0 0 0,0 0 0,-1 0 0,1 0 0,0 0 0,0 0 0,0 0 0,0 0 0,0 0 0,0 0 0,-1 0-1,1 0 1,0 0 0,0 0 0,0 0 0,0 0 0,0 0 0,0 0 0,-1 0 0,1 0 0,0 0 0,0 0 0,0 0 0,0-1 0,0 1-1,0 0 1,0 0 0,0 0 0,0 0 0,-1 0 0,1 0 0,0 0 0,0 0 0,0 0 0,0-1 0,0 1 0,0 0 0,0 0-1,0 0 1,0 0 0,0 0 0,0 0 0,0 0 0,0-1 0,0 1 0,0 0 0,0 0 0,0 0 0,-1-5-61,0 1 0,1 0 0,-1 0 0,1-1 0,0 1 0,0 0 0,2-6 0,0-2-21,1 0 0,1 0 0,0 1 0,1 0-1,0-1 1,1 2 0,7-12 0,1 2-40,0 0 0,26-27 0,-38 45 124,0 1 0,-1-1 0,1 1 0,0-1 0,0 1 0,0-1 0,0 1 1,0 0-1,0 0 0,1 0 0,-1 0 0,0 1 0,0-1 0,1 1 0,3-1 0,-5 1 10,0 0 1,0 0-1,1 0 0,-1 0 0,0 1 1,0-1-1,0 0 0,0 1 1,0-1-1,0 1 0,1-1 0,-1 1 1,0 0-1,0-1 0,-1 1 1,1 0-1,0 0 0,0-1 0,0 1 1,0 0-1,-1 0 0,1 0 1,0 0-1,-1 0 0,1 0 0,-1 0 1,1 1-1,-1-1 0,0 0 1,1 2-1,2 9 165,-1 0-1,-1 1 1,0-1-1,-1 17 1,3 31-62,-3-60-112,1 1-1,-1-1 0,0 1 1,0-1-1,0 1 0,0-1 1,1 1-1,-1-1 0,0 0 1,0 1-1,1-1 0,-1 1 1,0-1-1,1 0 0,-1 1 1,0-1-1,1 0 0,-1 0 0,1 1 1,-1-1-1,0 0 0,1 0 1,-1 1-1,1-1 0,-1 0 1,1 0-1,-1 0 0,1 0 1,-1 0-1,1 0 0,-1 0 1,1 0-1,-1 0 0,1 0 1,-1 0-1,1 0 0,-1 0 1,0 0-1,1 0 0,-1 0 1,2-1-1,-1 1-13,2-1-3,1 1 0,-1-1 0,0 1 0,0-1 0,0 0-1,0-1 1,0 1 0,0 0 0,0-1 0,-1 0 0,1 1 0,4-5-1,33-33-592,-29 27 281,36-39-931,-29 30 1152,0 1 1,2 1 0,26-21-1,-45 39 112,0 0 1,0 0-1,0 1 0,0-1 0,1 0 0,-1 1 0,0-1 0,1 1 0,-1-1 1,0 1-1,1 0 0,-1-1 0,2 1 0,-3 0 8,1 0 0,-1 0-1,1 1 1,-1-1 0,1 0-1,-1 0 1,1 0 0,-1 0 0,0 1-1,1-1 1,-1 0 0,0 0-1,1 1 1,-1-1 0,1 0 0,-1 1-1,0-1 1,0 1 0,1-1-1,-1 0 1,0 1 0,0-1 0,1 1-1,-1-1 1,0 1 0,1 4 91,0 0 0,-1 0 1,0-1-1,1 1 1,-2 0-1,0 5 0,1 5 100,-1 30 277,0-12-182,4 35 0,-3-65-289,1 0 0,0-1 1,0 1-1,0 0 1,0-1-1,0 1 1,0-1-1,1 0 0,-1 1 1,1-1-1,0 0 1,-1 0-1,1 0 0,0 0 1,0 0-1,1 0 1,-1 0-1,0-1 1,1 1-1,-1-1 0,0 0 1,1 0-1,0 0 1,-1 0-1,1 0 1,0 0-1,-1-1 0,1 1 1,0-1-1,4 0 1,3 1 36,1 0 1,0-1 0,0-1 0,-1 0 0,1 0 0,21-6 0,-18 2-65,-1 0 1,1-2-1,-1 0 1,0 0-1,-1-1 1,23-19 0,64-66-795,-77 69 582,0-1 1,-1-1-1,-1-1 0,-2 0 1,29-60-1,-36 63 224,-2-1 0,-1 0 0,0 0 0,-2-1 0,-1 0 0,-1 0 0,0-49 0,-3 74 25,-1 0-1,0 0 1,0 0-1,0 0 1,0 0-1,-1 0 1,1 0-1,0 0 1,0 0-1,-1 0 1,1 0-1,0 0 1,-1 0-1,1 0 1,-1 0-1,0 0 1,1 0-1,-1 0 1,0 0-1,1 0 1,-1 1-1,0-1 1,0 0-1,0 1 1,0-1-1,1 0 1,-1 1 0,0-1-1,0 1 1,0-1-1,0 1 1,-2-1-1,1 1 17,0 0 0,0 0 0,0 0 0,0 1 0,0-1 0,0 0-1,0 1 1,0-1 0,0 1 0,1 0 0,-1-1 0,0 1 0,0 0 0,1 0 0,-1 0 0,1 0 0,-1 1 0,1-1-1,-2 2 1,-4 6 73,0 0 0,1 0-1,0 0 1,1 1-1,0 0 1,0 0 0,1 0-1,0 1 1,1 0 0,-3 20-1,0 6 173,-3 73 0,9 143 197,1-256-458,0-1 0,0 0 0,1 1 0,-1-1-1,1 1 1,0-1 0,0 1 0,4-5 0,2-4-1,-2 1-28,1 0-1,1 0 0,-1 1 1,2-1-1,16-14 0,-21 21 8,1 0-1,0 1 1,0-1-1,1 1 0,-1 1 1,0-1-1,1 1 1,0 0-1,-1 0 0,1 0 1,0 1-1,0 0 1,0 0-1,10 1 0,-10-1 5,0 2-1,0-1 1,0 1-1,0 0 1,0 0-1,0 0 1,-1 1-1,1 0 1,-1 0-1,1 0 1,6 5-1,-9-5 8,0 0-1,-1 0 0,1 1 1,-1-1-1,1 1 0,-1-1 1,0 1-1,0 0 0,-1 0 0,1 0 1,0 0-1,-1 0 0,0 0 1,0 0-1,0 1 0,0-1 1,0 0-1,-1 1 0,1-1 0,-1 0 1,0 6-1,0-5 16,-1-1 0,1 0 0,-1 0 0,0 1 0,0-1 0,0 0 0,0 0 0,0 0 0,-1 0 0,1 0 0,-1 0 0,0 0 0,0-1 0,0 1 0,0-1 0,-1 1 0,1-1 1,-1 0-1,-2 2 0,-8 5 31,0-1 1,-27 14-1,18-11-27,9-5-16,-7 6 9,0-2 0,-1 0-1,-40 12 1,61-22-56,-1 0 1,1 0-1,0 0 1,0 0-1,0 0 0,0 0 1,0 0-1,-1 1 0,1-1 1,0 0-1,0 0 1,0 0-1,0-1 0,0 1 1,-1 0-1,1 0 0,0 0 1,0 0-1,0 0 1,0 0-1,-1 0 0,1 0 1,0 0-1,0 0 0,0 0 1,0 0-1,0 0 1,0-1-1,-1 1 0,1 0 1,0 0-1,0 0 0,0 0 1,0 0-1,0 0 1,0-1-1,0 1 0,0 0 1,0 0-1,0 0 0,0 0 1,0 0-1,0-1 1,0 1-1,0 0 0,0 0 1,0 0-1,0 0 0,0 0 1,0-1-1,0 1 1,0 0-1,0 0 0,0 0 1,0 0-1,0-1 0,0 1 1,0 0-1,0 0 0,0 0 1,0 0-1,0 0 1,7-13-2158,22-19-3402</inkml:trace>
</inkml:ink>
</file>

<file path=ppt/ink/ink1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00:03.90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1 178 6547,'0'0'3996,"11"10"-3646,38 33-19,-46-42-310,0 1 0,0 0 1,0-1-1,0 0 0,0 1 0,0-1 1,0-1-1,0 1 0,1 0 1,-1-1-1,0 1 0,1-1 0,-1 0 1,0 0-1,0 0 0,1-1 0,-1 1 1,4-2-1,0 0-3,-1 0 0,0-1 0,0 0 0,-1 0 1,1 0-1,8-6 0,-9 5-11,-1 1-1,1-1 1,-1 0 0,1 0 0,-1 0 0,0-1 0,-1 0-1,1 1 1,-1-1 0,0 0 0,0-1 0,-1 1 0,0 0-1,0-1 1,0 0 0,0 1 0,-1-1 0,0 0-1,0 0 1,0 0 0,-1 0 0,0 0 0,0 1 0,-2-11-1,2 16-5,0-1-1,0 1 0,-1-1 0,1 1 0,0-1 0,0 1 0,-1-1 0,1 1 0,0-1 0,-1 1 0,1-1 0,0 1 0,-1-1 0,1 1 0,-1 0 0,1-1 0,-1 1 0,1 0 0,-1-1 0,1 1 1,-1 0-1,1 0 0,-1-1 0,1 1 0,-1 0 0,-1 0 0,-21-1 3,18 2-2,0-1 0,0 1 0,0 1 0,0-1 1,0 1-1,1 0 0,-9 4 0,7-1-1,-1 1-1,1 0 1,1 0 0,-1 1 0,1-1-1,0 1 1,0 0 0,1 1 0,0-1-1,0 1 1,1 0 0,-5 14 0,5-8 7,-1 1 1,2 0 0,0-1-1,0 1 1,2 0 0,1 25-1,0-38-5,-1 1-1,1-1 0,0 1 1,0-1-1,0 0 0,1 0 1,-1 1-1,0-1 0,1 0 0,-1 0 1,1 0-1,0 0 0,0 0 1,0-1-1,0 1 0,0-1 1,0 1-1,0-1 0,0 0 0,1 1 1,-1-1-1,0 0 0,1-1 1,-1 1-1,1 0 0,-1-1 1,1 1-1,-1-1 0,4 0 0,4 2 12,0-2 0,1 1 0,-1-1-1,0-1 1,0 0 0,17-3 0,-16 0-5,1 0 1,-1-1-1,0-1 1,-1 1-1,0-1 1,0-1 0,0 0-1,9-9 1,4-5 9,40-46 1,-54 55 17,0 0-1,-1-1 1,0 1-1,-1-1 0,0-1 1,-1 1-1,-1-1 1,0 0-1,-1-1 1,0 1-1,-1-1 1,-1 0-1,1-18 0,-9 342 315,6-309-315,1-16-1,0 4-94,1 0 0,0 1 0,1-1 0,1 0 0,-1 1 0,2 0 0,0 0 0,0 0 0,1 1 0,0 0 0,15-18-1,-16 21 42,0 1-1,1 0 1,0 1-1,0-1 1,1 1 0,-1 0-1,1 1 1,0 0-1,0 0 1,1 0-1,-1 1 1,1 0-1,-1 0 1,1 1-1,0 0 1,0 0-1,0 1 1,10 0-1,-13 1 24,0-1 24,0 1 1,1 0-1,-1 0 0,0 0 1,1 0-1,-1 1 0,0 0 1,0 0-1,0 1 0,0-1 1,0 1-1,0 0 0,0 1 1,0-1-1,-1 1 0,8 5 1,4 7 89,-11-8-136,1-1 0,1 0 0,-1-1 0,1 0 0,13 9 0,-14-14-1430</inkml:trace>
</inkml:ink>
</file>

<file path=ppt/ink/ink1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00:06.11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77 420 608,'0'0'6270,"1"-9"-5438,3-37 1214,-18 47-816,11 1-1222,1-1-1,0 1 0,0 0 0,0 0 0,0 1 0,0-1 0,0 0 1,0 1-1,1-1 0,-1 1 0,1-1 0,-2 4 0,-12 37 61,12-35-50,-3 14 5,0 1-1,2 0 1,0 0-1,2 0 1,0 1-1,4 45 1,-2-66-22,0-1 1,1 1 0,-1-1 0,1 0 0,0 1 0,0-1 0,0 0 0,0 0-1,0 0 1,0 1 0,0-1 0,1 0 0,-1 0 0,1-1 0,-1 1 0,1 0-1,0-1 1,4 4 0,-2-3 0,0 0-1,0 1 1,1-2-1,-1 1 0,1 0 1,-1-1-1,1 0 1,0 0-1,6 0 1,-3 0 10,1 0 1,-1-1-1,1-1 0,-1 0 1,1 0-1,-1 0 1,1-1-1,-1 0 0,0-1 1,14-6-1,-10 2-6,-1 0-1,0-1 0,-1 0 1,0-1-1,0 0 0,-1-1 1,0 0-1,-1 0 0,10-14 1,-14 16-16,0 1 1,0-1-1,0 0 1,-1 0-1,0 0 1,-1 0-1,0 0 1,0-1-1,-1 1 1,0-1-1,0 1 1,-1-1-1,0 0 1,0 1-1,-3-13 1,2 18 6,0-1 0,0 1 0,-1-1 1,1 1-1,-1 0 0,0 0 1,0 0-1,0 0 0,0 0 1,0 0-1,-1 0 0,1 1 0,-1-1 1,0 1-1,1 0 0,-1 0 1,0 0-1,0 0 0,-1 0 0,1 1 1,-6-3-1,0 1-98,1 1 0,-1 0-1,0 0 1,0 1 0,1 0-1,-1 0 1,-14 2 0,21-1 36,1 1 0,0-1 0,0 1 1,-1-1-1,1 1 0,0 0 0,0-1 0,0 1 1,0 0-1,0 0 0,0 0 0,0 0 1,0 0-1,0 0 0,1 0 0,-1 0 0,0 0 1,0 1-1,1-1 0,-1 0 0,1 0 0,-1 2 1,1-2 4,-1 0 0,1 0 0,0 0 0,-1 0 0,1 0 0,0 0 0,0-1 0,0 1 0,0 0 1,0 0-1,0 0 0,0 0 0,0 0 0,0 0 0,0 0 0,0 0 0,1 0 0,-1 0 0,0 0 1,1-1-1,-1 1 0,1 0 0,-1 0 0,1 0 0,-1-1 0,1 1 0,-1 0 0,1-1 0,0 1 0,-1 0 1,1-1-1,0 1 0,1 0 0,6 2-198,0-1 0,0 0-1,0-1 1,1 0 0,-1 0 0,13-1 0,56-5-1750,-59 2 1729,0-1 1,-1-1-1,1 0 1,-1-1 0,0 0-1,-1-2 1,0 0-1,0-1 1,26-19-1,-26 16 497,0-1-1,-2 0 1,1 0-1,-2-2 1,0 0-1,-1 0 1,0-1-1,18-33 1,-24 32 780,0 0 0,-1 0 1,-1-1-1,-1 0 0,0 1 0,-1-1 1,-1 0-1,-2-29 0,1 41-421,-9 161 98,1-28-184,-9 165 256,-2 84-475,18-373-270,1-1-1,0 1 0,0 0 1,0-1-1,0 1 0,1 0 1,-1-1-1,1 1 0,0-1 1,-1 1-1,1 0 0,0-1 1,1 0-1,-1 1 0,0-1 0,1 0 1,-1 0-1,4 4 0,-2-4 4,0 0 0,1-1-1,-1 0 1,0 1 0,1-1 0,-1 0-1,1 0 1,0-1 0,-1 1-1,1-1 1,0 0 0,-1 0-1,5 0 1,0-1 5,0 0 0,0-1 0,1 0 0,-1 0 0,0-1 0,-1 0 1,1 0-1,0-1 0,-1 0 0,0 0 0,0 0 0,0-1 0,0 0 0,-1-1 0,0 0 0,0 0 0,-1 0 0,7-8 0,-5 4-9,0 1 1,-1-1-1,1 0 0,-2-1 1,0 1-1,0-1 0,-1 0 1,0 0-1,-1-1 0,0 1 1,-1-1-1,2-20 0,-4 24-16,-1 1-1,1 0 1,-1 0 0,-1-1-1,1 1 1,-1 0-1,0 0 1,-1 0-1,0 1 1,0-1 0,0 1-1,-1-1 1,-8-10-1,4 8-61,0 0-1,-1 1 1,-1 0 0,1 0-1,-1 1 1,0 1 0,-18-10-1,5 6-294,-8-3 343,27 9-1881,62 2-5274,9 0 3097</inkml:trace>
</inkml:ink>
</file>

<file path=ppt/ink/ink1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00:06.4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32 0 4978,'0'0'4877,"-4"17"-4813,-6 40-37,-7 111 0,17-157-28,-1-7 1,1 1 0,0-1 0,0 0 0,1 0 0,-1 1 1,1-1-1,0 0 0,2 5 0,-3-7-1,1-1 1,1 0-1,-1 0 1,0 1-1,0-1 0,0 0 1,1 0-1,-1 0 1,0-1-1,1 1 1,-1 0-1,1 0 1,-1-1-1,1 1 1,-1-1-1,1 1 1,-1-1-1,1 0 0,0 0 1,-1 1-1,1-1 1,0 0-1,-1 0 1,3-1-1,1 1-27,-1 0 0,1 0 0,0-1 0,-1 0 0,0 1-1,1-2 1,-1 1 0,1 0 0,-1-1 0,0 0 0,0 0 0,0 0-1,0 0 1,0-1 0,-1 0 0,1 1 0,-1-1 0,1-1 0,-1 1-1,0 0 1,0-1 0,3-6 0,-1 2-22,-1-1-1,-1 1 0,1-1 1,-2 0-1,1 0 1,-1 0-1,-1 0 1,1-1-1,-1 1 1,-1-13-1,0 16 48,0 0 0,0-1 1,-1 1-1,0 0 0,0-1 0,0 1 1,-1 0-1,0 0 0,-3-7 0,3 10-1,0 0-1,0 1 0,0-1 0,0 0 1,0 1-1,-1 0 0,1-1 1,-1 1-1,0 0 0,0 0 0,0 1 1,0-1-1,0 0 0,0 1 0,0 0 1,0 0-1,0 0 0,-7-1 1,7 1-81,-1 0 1,1 0-1,0 1 0,-1-1 1,1 1-1,0 0 1,-1 0-1,1 0 1,-1 1-1,1-1 1,0 1-1,-5 1 0,6-1-16,1 0-1,0 0 0,-1 0 1,1 0-1,0 0 0,0 0 1,0 1-1,0-1 0,0 0 0,0 1 1,1-1-1,-1 1 0,0-1 1,1 1-1,-1-1 0,1 1 1,-1-1-1,1 1 0,0 0 0,-1-1 1,1 1-1,0-1 0,0 1 1,1 3-1,-1-4 25,0 0-1,0 1 1,0-1-1,1 0 1,-1 1-1,0-1 1,1 0-1,-1 0 1,1 0 0,0 1-1,-1-1 1,1 0-1,0 0 1,-1 0-1,1 0 1,0 0-1,0 0 1,0 0 0,0 0-1,0-1 1,0 1-1,0 0 1,0 0-1,1-1 1,-1 1-1,0-1 1,0 1 0,1-1-1,-1 0 1,0 1-1,0-1 1,1 0-1,-1 0 1,0 0-1,3 0 1,36 4-963</inkml:trace>
</inkml:ink>
</file>

<file path=ppt/ink/ink1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00:06.93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0 148 1665,'0'0'5360,"1"-22"-4693,1-99 304,0 117-448,1 11-438,3 14-69,19 183 1449,-13-80-1273,-3 16-1046,-7-159 854,1-1-1,0 1 1,2 0 0,0 0-1,14-31 1,-17 44-10,0 0 0,1 1 0,0-1 0,1 1 0,-1-1 0,1 1 0,0 0 0,0 0 0,1 1 0,-1-1 0,1 1 0,0 0 0,0 0 0,1 1 0,-1-1 0,1 1 0,-1 0 0,1 1 0,0-1 0,0 1 1,10-2-1,-4 3 9,1 0 0,-1 1 1,0 0-1,0 0 1,1 2-1,-1-1 0,14 5 1,-23-5 3,1 0 1,-1 0-1,0 0 1,1 0-1,-1 1 1,0-1 0,0 1-1,0 0 1,0 0-1,0 0 1,-1 0-1,1 1 1,-1-1-1,1 1 1,-1-1-1,0 1 1,0 0-1,0 0 1,0 0 0,0 0-1,-1 0 1,0 0-1,1 1 1,-1-1-1,0 0 1,-1 1-1,1-1 1,0 1-1,-1 5 1,0-6 23,0-1 0,-1 1 1,1-1-1,-1 1 0,1-1 0,-1 0 1,0 1-1,0-1 0,0 0 0,0 1 1,0-1-1,-1 0 0,1 0 0,-1 0 1,1 0-1,-1 0 0,-4 3 0,-39 24 253,27-18-250,-27 13-18,32-18-115,0 0 0,0 1 0,1 1 0,0 0 0,0 1 0,-18 17 0,65-24-7637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38:25.2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51 1 9540,'0'0'1969,"-51"172"-1889,51-101-64,20 2 64,6 6-80,-4 2-112,-5-8-1985,-3-12-1792,0-20-1234</inkml:trace>
</inkml:ink>
</file>

<file path=ppt/ink/ink1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00:07.30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254 44 2801,'0'0'6867,"3"-8"-6370,-3 6-477,4-25 209,-4 27-226,0-1-1,0 1 0,0 0 0,0-1 0,-1 1 0,1 0 0,0-1 0,0 1 0,0 0 1,0 0-1,-1-1 0,1 1 0,0 0 0,0-1 0,-1 1 0,1 0 0,0 0 1,0 0-1,-1-1 0,1 1 0,0 0 0,-1 0 0,1 0 0,0 0 0,-1 0 1,1-1-1,0 1 0,-1 0 0,-18 6 28,11-2 3,0 0 0,1 1 0,-1 0-1,1 0 1,0 1 0,1 0 0,-1 0 0,-5 8 0,8-9-21,1 0 1,0 0-1,0 0 1,0 0 0,1 0-1,0 1 1,0-1 0,0 1-1,1 0 1,-1-1-1,1 1 1,1 0 0,-1 8-1,1-12-9,1-1-1,-1 1 1,0-1-1,1 1 0,0 0 1,-1-1-1,1 1 1,0-1-1,-1 1 1,1-1-1,0 0 0,0 1 1,0-1-1,1 0 1,-1 0-1,0 0 1,0 1-1,1-1 0,-1 0 1,0-1-1,1 1 1,-1 0-1,1 0 1,-1-1-1,1 1 0,0-1 1,-1 1-1,1-1 1,-1 0-1,4 1 0,8 1 17,-1-1-1,1 0 0,13-1 0,-19 0-19,11-1 54,-12 1-20,-1-1-1,1 1 1,-1-1 0,1 2-1,0-1 1,-1 1 0,1 0-1,7 2 1,-12-2-18,-1 1 0,1-1 0,-1 1 1,0 0-1,1-1 0,-1 1 0,0-1 0,0 1 0,-1 0 1,1-1-1,0 1 0,0-1 0,-1 1 0,1-1 0,-1 1 1,1-1-1,-1 1 0,-1 2 0,-5 4 47,-1 0 0,0-1 0,-1 0-1,1 0 1,-1-1 0,-1 0 0,1 0 0,-19 7 0,2 1-24,-50 24 31,39-20-476,-45 28 1,122-70-6211</inkml:trace>
</inkml:ink>
</file>

<file path=ppt/ink/ink1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00:08.11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0 167 4386,'0'0'4314,"13"5"-4039,-10-4-271,11 4 76,0-1 0,0 0 0,16 2 0,-24-5-57,1-1 0,-1 0 0,0 0 0,0 0 0,0 0 0,0-1 1,1 0-1,-1 0 0,0-1 0,0 0 0,-1 0 0,12-6 0,0-1 12,1-2 0,29-25 0,-43 33-27,0 0-1,-1-1 0,1 0 1,-1 0-1,0 0 0,0 0 1,0 0-1,0 0 0,-1-1 1,0 0-1,0 1 0,0-1 1,-1 0-1,1 0 0,-1 0 1,0 0-1,0-7 1,-1 11-7,0 0 0,0 0 0,0 0 0,0 0 0,-1 0 0,1 0 0,0 0 0,-1 0 0,1 0 0,-1 0 0,1 0 0,-1 0 0,1 0 0,-1 0 0,0 0 0,1 0 0,-1 0 0,0 0 0,0 1 0,0-1 0,0 0 0,0 1 0,1-1 1,-1 0-1,0 1 0,0-1 0,-1 1 0,1 0 0,0-1 0,0 1 0,-2 0 0,-41-3-22,32 4 17,4-1 8,-1 1 0,1 0 1,0 1-1,0 0 0,0 0 1,1 1-1,-1 0 0,0 0 1,1 1-1,0-1 0,0 2 1,0-1-1,0 1 0,1 0 1,0 1-1,0-1 0,0 1 1,1 0-1,0 1 0,0-1 1,-4 9-1,3-6 21,0 1 0,1 0 0,0 0 0,1 0 0,0 1 0,1-1 0,0 1 0,1 0 0,0 0 0,1 0 0,0 0 1,0 0-1,1 0 0,1 0 0,2 13 0,-2-21-24,0-1 1,0 1-1,0 0 0,0-1 1,1 1-1,0-1 1,-1 0-1,1 1 1,0-1-1,0 0 0,0 0 1,0 0-1,1-1 1,-1 1-1,0 0 1,1-1-1,-1 1 0,1-1 1,-1 0-1,1 0 1,0 0-1,0 0 1,-1-1-1,1 1 0,0-1 1,0 1-1,4-1 1,5 1 12,1-1 1,-1 0 0,1 0-1,-1-1 1,14-4 0,-11 1 10,0-1 1,0 0-1,0-1 0,-1-1 1,0-1-1,0 0 1,21-17-1,83-78 73,-92 76-72,0-2 0,-2-1 0,24-38 0,-45 148 625,-13 175-248,10-255-397,1 1 0,-1-1 0,1 0 0,-1 0 0,1 0-1,0 0 1,-1 0 0,1 0 0,-1 0 0,1 0 0,0 0 0,-1 0 0,1 0 0,0 0 0,-1 0-1,1 0 1,-1 0 0,1-1 0,-1 1 0,1 0 0,0 0 0,-1-1 0,1 0 0,9-8 15,0-1 1,-1 0 0,0-1-1,0 0 1,-2 0-1,8-13 1,-3 5-19,2-3-17,0 2 0,33-36 0,-42 51 3,0 1 0,0-1 1,0 1-1,0 0 0,1 0 1,0 1-1,-1 0 0,1 0 1,0 0-1,1 1 0,-1 0 1,0 0-1,1 0 0,-1 1 1,1 0-1,7 0 0,-13 1 5,1 1 0,0-1 0,-1 1 0,1-1 0,-1 1 0,1 0 0,-1 0 0,1-1 0,-1 1 0,0 0 0,1 0 0,-1 1 1,0-1-1,0 0 0,0 0 0,0 0 0,0 1 0,0-1 0,0 1 0,0-1 0,0 1 0,-1-1 0,2 3 0,15 48 2,-12-33 10,-1-7-8,1-1 1,0 0 0,0 0-1,9 12 1,-13-21 2,1 1 1,-1-1-1,1 0 0,0 0 1,0 0-1,0 0 0,0-1 1,1 1-1,-1 0 0,0-1 1,5 2-1,-6-2 4,1-1-1,-1 0 1,1 1-1,-1-1 1,1 0-1,-1 0 1,1 0 0,-1 0-1,1 0 1,-1-1-1,1 1 1,-1 0 0,1-1-1,-1 1 1,0-1-1,1 1 1,-1-1 0,0 0-1,1 0 1,-1 1-1,0-1 1,2-2-1,2-1 24,-1-1 0,0 0-1,-1 0 1,1 0-1,-1 0 1,0 0-1,0-1 1,-1 1-1,0-1 1,4-11 0,-1-2 29,-1-1 0,2-22 0,-5 19-259,-1 13 295,0 1 1,1-1-1,3-16 0,-4 24-251,1 1-1,-1-1 1,0 0-1,1 1 1,0-1 0,-1 1-1,1-1 1,0 1-1,0-1 1,0 1 0,0 0-1,0-1 1,0 1 0,0 0-1,1 0 1,-1-1-1,0 1 1,1 0 0,-1 1-1,1-1 1,-1 0-1,1 0 1,-1 0 0,1 1-1,0-1 1,2 0-1,18 1-3157,5 0-205</inkml:trace>
</inkml:ink>
</file>

<file path=ppt/ink/ink1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00:09.22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321 305 4578,'0'0'5421,"-25"6"-5319,-82 22 20,98-25-73,0 1-1,0 0 1,1 0-1,-1 1 1,1 0-1,0 1 0,0 0 1,1 0-1,-9 10 1,1-2 93,5-6-44,1 1-1,1 0 1,-1 1-1,2-1 1,-10 16 0,13-18-74,1 0 0,0 0 0,0 0 0,1 0 0,0 0 1,0 0-1,0 1 0,1-1 0,1 1 0,-1 8 0,2-15-23,-1-1 0,1 1-1,-1 0 1,1 0 0,0-1-1,-1 1 1,1 0 0,0-1-1,0 1 1,0-1 0,-1 1-1,1-1 1,0 1 0,0-1 0,0 1-1,0-1 1,0 0 0,0 0-1,0 1 1,0-1 0,0 0-1,0 0 1,0 0 0,0 0-1,0 0 1,0 0 0,0 0-1,1-1 1,34-2 113,-26 0-94,-1 0 0,1-1 0,-1 0 0,-1 0-1,1-1 1,0 0 0,-1 0 0,14-13 0,59-60 23,-68 65-46,-6 5 2,-5 5 1,0 0 0,0 1-1,0 0 1,0-1 0,0 1 0,1 0 0,-1 0 0,1 0-1,-1 1 1,1-1 0,4-2 0,-6 12-187,-2 20 199,0-16-4,0 1 1,1 0 0,1 0 0,2 16 0,-3-27-8,1 1-1,-1-1 1,1 1 0,0-1 0,0 0-1,0 1 1,0-1 0,0 0 0,1 0 0,-1 0-1,0 1 1,1-1 0,0-1 0,-1 1-1,1 0 1,0 0 0,0-1 0,0 1 0,0-1-1,0 1 1,1-1 0,-1 0 0,0 0-1,1 0 1,-1 0 0,0-1 0,4 2-1,7-1 11,0 0-1,1-1 1,-1 0-1,0-1 0,0 0 1,0-1-1,0-1 1,0 0-1,0-1 0,-1 0 1,17-9-1,-5 2-34,0-2-1,-1-1 1,-1-1 0,34-28-1,-49 37-19,0 0 0,-1 0 0,1 0 0,-1-1 0,0 0 0,-1-1 0,0 1 0,0-1 0,-1 0 0,1 0 0,-2-1 0,1 1 0,-1-1 0,-1 1 0,1-1 0,-1 0 0,-1 0 0,0 0 0,0-12 0,0-20-46,-4-72-176,2 102 243,-1 0 0,0 0-1,0 0 1,-1 1 0,-1-1 0,0 1-1,-9-18 1,13 27 31,-1 0-1,1 0 1,-1 0 0,1 0-1,-1 0 1,0 0-1,1 1 1,-1-1 0,0 0-1,0 0 1,1 1 0,-1-1-1,0 1 1,0-1-1,0 1 1,0-1 0,-2 0-1,2 1 3,1 0 0,-1 0 0,1 0 0,-1 0 0,0 0 0,1 0-1,-1 1 1,0-1 0,1 0 0,-1 0 0,1 1 0,-1-1 0,1 0 0,-1 1 0,1-1-1,-1 0 1,1 1 0,-1-1 0,1 1 0,-1-1 0,0 1 0,-1 2 16,0 0 0,0 1 0,0-1 0,1 0 0,-1 1 0,1-1 0,-2 6 0,-5 39 342,3 1-1,1-1 1,2 1 0,6 55-1,-3-45 92,0-36-353,1-1-1,5 27 1,-6-42-95,0 0 0,1 0 1,1-1-1,-1 1 0,1 0 0,0-1 1,0 1-1,1-1 0,0 0 0,8 9 0,-10-13-2,0 0 0,1 0 0,-1 0 0,1-1 0,0 1-1,-1-1 1,1 0 0,0 0 0,0 0 0,0 0 0,0 0 0,0 0-1,0-1 1,0 0 0,0 1 0,0-1 0,0 0 0,0-1-1,0 1 1,0 0 0,5-2 0,-2 0 9,0 0 0,0 0 0,0 0 0,0 0-1,-1-1 1,1 0 0,-1-1 0,0 1 0,6-5 0,10-13-86,-1-1 0,0-1 1,30-49-1,2-1-256,-52 87 134,-8 136 193,8-149-15,0 0-1,0 0 1,0 0 0,0 0-1,1 0 1,-1 0 0,0 0-1,0 0 1,1 0 0,-1 0-1,1-1 1,-1 1 0,0 0-1,1 0 1,0 0 0,-1-1-1,1 1 1,-1 0-1,1-1 1,0 1 0,0 0-1,-1-1 1,1 1 0,1 0-1,0 0-44,1 0-1,-1 0 0,1-1 0,-1 1 1,1 0-1,-1-1 0,1 0 0,0 0 0,2 0 1,2 0-104,-1 0 0,1-1 0,-1 0 0,0-1 0,1 1 0,-1-1 0,7-3 0,4-6-439,-2-1 1,1-1-1,-1 0 1,-1-1-1,0 0 1,22-32-1,-19 25 19,-3 2 267,17-21-67,-30 39 404,1-1 0,0 0 0,0 1 0,-1-1 0,1 1 1,0-1-1,0 1 0,0 0 0,1 0 0,-1 0 0,0 0 0,0 0 0,1 0 0,-1 1 0,5-2 0,-7 4 55,1-1 0,-1 1 0,1 0 0,-1-1-1,1 1 1,-1-1 0,0 1 0,0 0 0,0-1 0,0 1 0,0 0-1,0 2 1,-1-1 127,1 204 3124,1-206-3318,-1 1 0,0-1-1,0 0 1,0 0 0,1 1-1,-1-1 1,0 0 0,1 0-1,-1 0 1,1 0 0,0 0-1,-1 0 1,1 0 0,0 0-1,0 0 1,-1 0 0,1 0-1,0 0 1,0 0 0,0 0-1,0-1 1,0 1 0,0 0-1,0-1 1,1 1 0,-1-1-1,0 1 1,0-1 0,0 0 0,0 1-1,1-1 1,-1 0 0,0 0-1,0 0 1,1 0 0,-1 0-1,0 0 1,0 0 0,1 0-1,1-1 1,4 0 41,-1 0 0,1-1-1,-1 1 1,0-1 0,0 0 0,11-6 0,2-5-34,0-1 0,-1 0 0,-1-2 0,0 0 0,-2-1 0,0 0 1,0-1-1,-2-1 0,15-27 0,-25 41-19,0-1 0,0 0 0,0 0 0,-1 0 0,0 0 0,-1-1 0,1 1 0,-1 0 0,0-1 0,-1-10 0,0 16-22,0 0-1,-1 0 0,1 0 1,0 0-1,-1 0 0,1 0 1,-1 0-1,0 1 1,1-1-1,-1 0 0,0 0 1,1 0-1,-1 1 0,0-1 1,0 0-1,0 1 0,0-1 1,0 1-1,0-1 0,0 1 1,0-1-1,0 1 1,0-1-1,0 1 0,0 0 1,0 0-1,0 0 0,0-1 1,0 1-1,0 0 0,0 0 1,0 1-1,-2-1 0,-40 4-586,39-3 455,-1 0 0,1 1 0,0 0 0,0 0 0,0 0 0,0 0 0,0 0 0,0 1-1,1 0 1,-1-1 0,1 1 0,0 1 0,-1-1 0,1 0 0,1 1 0,-1 0 0,1 0 0,-1-1-1,1 1 1,0 1 0,-2 7 0,2 4-2302</inkml:trace>
</inkml:ink>
</file>

<file path=ppt/ink/ink1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00:09.84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6147,'0'0'7206,"3"17"-6515,3 25-314,2 60 1,-8-38-250,8-71-83,172-154-971,-178 159 920,1 0-1,-1 1 1,1-1 0,-1 0-1,1 1 1,0-1-1,0 1 1,0 0-1,0 0 1,0 0-1,0 0 1,0 0-1,3 0 1,-6 1 2,0 0 0,1 0 0,-1 0 1,0 0-1,0 0 0,0 1 0,0-1 1,1 0-1,-1 0 0,0 0 0,0 0 1,0 0-1,0 0 0,0 0 0,1 0 1,-1 0-1,0 0 0,0 0 0,0 0 1,0 1-1,0-1 0,0 0 0,0 0 1,1 0-1,-1 0 0,0 0 0,0 0 1,0 1-1,0-1 0,0 0 0,0 0 0,0 0 1,0 0-1,0 0 0,0 1 0,0-1 1,0 0-1,0 0 0,0 0 0,0 0 1,0 1-1,0-1 0,0 0 0,0 0 1,0 0-1,0 0 0,0 1 0,0-1 1,0 0-1,0 0 0,-1 0 0,1 3-14,0 35 11,-2-10 39,5 44-1,-2-70-27,-1-1-1,0 1 1,1 0-1,-1-1 0,1 1 1,-1 0-1,1-1 1,0 1-1,0-1 0,0 1 1,0-1-1,0 1 1,0-1-1,0 0 0,0 1 1,0-1-1,1 0 1,-1 0-1,1 0 0,-1 0 1,1 0-1,-1 0 1,1-1-1,-1 1 0,1 0 1,0-1-1,-1 1 1,1-1-1,0 0 0,-1 1 1,3-1-1,-1 0 8,0 0 0,-1 0-1,1 0 1,0-1 0,-1 1-1,1-1 1,-1 1 0,1-1-1,-1 0 1,1 0 0,-1 0 0,0 0-1,1 0 1,-1-1 0,0 1-1,0-1 1,0 0 0,0 1-1,0-1 1,3-4 0,28-47 49,-19 29-40,27-33-1,-37 51-25,0 1 0,1 0 1,0 0-1,0 1 1,1-1-1,-1 1 1,1 0-1,0 0 1,0 1-1,1 0 0,6-3 1,-12 6 1,1-1 0,0 0 1,0 0-1,-1 1 0,1-1 1,0 1-1,0 0 1,0 0-1,0-1 0,-1 1 1,1 0-1,0 1 0,0-1 1,0 0-1,0 0 0,0 1 1,-1-1-1,1 1 0,0-1 1,0 1-1,-1 0 0,1 0 1,-1 0-1,1 0 0,0 0 1,-1 0-1,0 0 0,1 1 1,-1-1-1,0 0 0,0 1 1,1-1-1,0 4 0,2 2 59,-2 1-1,1 0 1,-1 1-1,0-1 0,-1 0 1,1 12-1,-2-20-46,6 162 1538,-6-161-1542,0 1 4,0 0 0,0-1 0,0 1 0,0 0 0,-1 0 0,1 0 0,-1-1 0,1 1 0,-1 0-1,0-1 1,1 1 0,-1 0 0,0-1 0,0 1 0,0-1 0,-1 1 0,1-1 0,0 0 0,0 0 0,-1 1 0,1-1 0,-1 0 0,1 0 0,-1 0 0,1 0 0,-1-1 0,0 1 0,1 0 0,-1-1-1,0 1 1,-2 0 0,-7 1-129,0-1 0,0 0 0,0 0-1,-14-2 1,6 0-407,-49 1-2343,-16 0-2905</inkml:trace>
</inkml:ink>
</file>

<file path=ppt/ink/ink1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00:10.18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955 1 1153,'0'0'6563</inkml:trace>
  <inkml:trace contextRef="#ctx0" brushRef="#br0" timeOffset="1">1 386 8020,'0'0'4786,"146"-23"-4786,-64 5-528,-18-4-2258,-21 1-4209</inkml:trace>
</inkml:ink>
</file>

<file path=ppt/ink/ink1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00:11.04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34 1 7027,'0'0'3970,"-33"159"-3826,33-67-64,0 1 32,0 3-48,0 1-16,0-9-16,0-12-32,0-15-464,0-23-993,0-18-848</inkml:trace>
</inkml:ink>
</file>

<file path=ppt/ink/ink1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00:11.44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78 160 816,'0'0'2175,"-13"-24"-665,-39-75 133,50 96-1398,0 0 1,1 0-1,-1 0 0,1 0 0,0-1 0,0 1 1,-1-7-1,2 9-215,0 1 0,0 0 1,0 0-1,0-1 1,1 1-1,-1 0 0,0 0 1,0 0-1,0-1 0,1 1 1,-1 0-1,0 0 0,0 0 1,1-1-1,-1 1 1,0 0-1,1 0 0,-1 0 1,0 0-1,1 0 0,-1 0 1,0 0-1,0 0 0,1 0 1,-1 0-1,0 0 0,1 0 1,-1 0-1,0 0 1,1 0-1,-1 0 0,0 0 1,0 0-1,1 0 0,-1 0 1,0 1-1,1-1 0,7 1-298,31 1 283,67 13 0,20 2 80,115-15 18,-124-3-82,-116 2-32,-1-1 0,0 1 0,0-1 0,0 1 0,0 0 0,0-1 0,0 1 0,0-1 0,0 1 0,0-1 0,0 1 0,0-1 0,0 1 0,0 0 0,0-1 0,-1 1 0,1-1 0,0 1 0,0-1 0,0 1 0,-1-1 0,1 1 0,-1 0 0,-24 26 68,16-17-57,-1 0 0,-15 22-1,23-29-15,1-1 0,-1 1 1,1 0-1,0-1 0,-1 1 0,1 0 0,1-1 0,-1 1 0,0 0 1,1 0-1,-1 0 0,1 0 0,0 0 0,0 0 0,0 0 0,0 0 0,0 0 1,1 0-1,1 4 0,-2-7 1,0 0 1,0 1-1,1-1 1,-1 1-1,0-1 0,1 1 1,-1-1-1,1 1 1,-1-1-1,0 0 0,1 1 1,-1-1-1,1 0 1,-1 1-1,1-1 0,-1 0 1,1 0-1,-1 0 1,1 1-1,-1-1 1,1 0-1,-1 0 0,1 0 1,0 0-1,13 2-64,-1-1-1,0-1 1,0 0-1,1-1 0,-1 0 1,0-1-1,0 0 1,0-1-1,20-8 1,-4-1-827,0-1 0,53-32 0,-80 44 840,34-25-1433,-35 24 1385,1 1 1,0-1-1,0 0 0,-1 0 1,1 0-1,-1 0 0,0 0 1,1 0-1,-1 0 0,0-1 1,0 1-1,0 0 1,-1-1-1,2-4 0,-2 6 86,0 0-1,0 0 1,-1 0-1,1 0 1,0 0-1,0 0 1,-1 0 0,1 0-1,-1 0 1,1 0-1,-1 0 1,1 1-1,-1-1 1,0 0-1,1 0 1,-1 0-1,0 1 1,1-1 0,-1 0-1,0 1 1,0-1-1,0 1 1,0-1-1,0 1 1,0-1-1,0 1 1,0-1 0,0 1-1,0 0 1,0 0-1,0 0 1,-1-1-1,-39-3-20,35 3 39,-2 1-8,-42-3 400,0 2 0,-82 9 0,79 6-208,51-13-189,-1 0 1,1 0-1,0 0 0,-1 0 0,1 1 1,0-1-1,0 1 0,0-1 0,0 1 1,0 0-1,0 0 0,0-1 0,1 2 1,-1-1-1,1 0 0,-1 0 0,1 0 1,-1 3-1,0 13-729</inkml:trace>
</inkml:ink>
</file>

<file path=ppt/ink/ink1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00:11.81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34 1 6563,'0'0'4866,"-34"172"-4834,34-96-16,0-3 48,9 11-64,2-3 16,0-8-16,-2-4-512,2-21-1489,-8-18-848,-3-17-1601</inkml:trace>
</inkml:ink>
</file>

<file path=ppt/ink/ink1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00:13.0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1 445 1857,'0'0'6120,"28"-10"-5965,-21 8-146,27-10 29,0 2 0,1 1 1,0 2-1,52-5 0,-34 8 25,-1-2 0,1-2-1,-2-2 1,1-3 0,-2-2 0,96-42 0,-140 53 78,-4 4-62,-1 0 1,0-1 0,1 1 0,-1-1 0,0 1 0,0-1 0,1 0 0,-1 0 0,0 1 0,0-1 0,0 0 0,0 0 0,0 0 0,0 0 0,0 0 0,-1 0 0,1 0 0,0-1 0,1-1-1,-7 3 679,-1 1-729,1 0 0,-1 1 1,0 0-1,1 0 0,-1 1 0,1-1 0,0 1 0,0 0 1,0 1-1,0-1 0,1 1 0,-1 0 0,-7 8 0,-9 11-10,-24 32 0,32-39 18,2 1 0,0-1 0,-12 28 1,19-35-27,1 0 0,0 1 0,0-1 1,1 0-1,0 1 0,1-1 0,0 1 1,1 0-1,0 13 0,0-23-11,0 1 0,0 0 0,1-1 0,-1 1 0,0 0 0,0-1 0,1 1-1,-1 0 1,0-1 0,1 1 0,-1-1 0,1 1 0,-1-1 0,0 1 0,1-1 0,0 1 0,-1-1 0,1 1-1,-1-1 1,1 1 0,-1-1 0,1 0 0,0 0 0,-1 1 0,1-1 0,0 0 0,0 1 0,27 0 34,-21-2-10,0 0 1,0 0-1,0-1 1,0 0-1,12-5 1,-9 0-17,0 0 0,-1 0 1,0-1-1,0 0 0,-1 0 0,0-1 0,-1-1 1,0 1-1,0-1 0,-1 0 0,0 0 1,6-17-1,-3 4 7,0-1 1,-2 0-1,-1 0 1,7-48-1,-13 64-20,0 54-357,1 60 366,-1-102-18,1-1-1,-1 0 0,1 1 1,0-1-1,0 0 1,0 0-1,1 0 0,-1 0 1,1 0-1,-1 0 1,1 0-1,0 0 1,0 0-1,0-1 0,0 1 1,1-1-1,-1 0 1,1 1-1,0-1 0,-1 0 1,1-1-1,0 1 1,0 0-1,0-1 0,0 0 1,1 1-1,-1-1 1,0-1-1,0 1 1,1 0-1,5 0 0,-2-1-28,0 1-1,0-1 0,0 0 0,0-1 1,1 0-1,-1 0 0,0-1 0,0 1 1,0-1-1,-1-1 0,1 0 0,0 0 0,-1 0 1,7-5-1,2-2-6,-1-1 1,0 0-1,0-1 0,-2 0 1,1-1-1,-2-1 0,0 0 1,0 0-1,-2-1 0,1 0 1,-2-1-1,0 0 0,-1 0 1,-1-1-1,0 0 1,-2 0-1,6-31 0,-4-102 316,-6 121 237,-7 46 412,-1 31-865,1 0 1,3 1-1,1 0 1,5 52 0,-1-24-6,0-80-38,0 0 0,1-1-1,-1 1 1,1 0-1,-1 0 1,1 0-1,0 1 1,0-1-1,0 0 1,0 1-1,6-5 1,-2 0-13,36-37-307,2 1 1,1 3 0,3 1 0,55-34 0,-95 64 540,-20 9 273,-23 10 221,16-1-709,0 1 0,0 1 0,1 0 0,1 2 0,0 0 0,1 0 0,-16 18-1,26-26 8,1 1 0,0 0 0,0 1 0,0-1-1,1 1 1,0 0 0,0 0 0,0 1 0,1-1-1,0 1 1,1-1 0,0 1 0,0 0 0,1 0-1,-1 0 1,2 0 0,-1 0 0,1 0 0,1 0-1,-1 0 1,4 14 0,-3-18-16,1-1-1,0 0 1,-1 1-1,1-1 1,0 0 0,1 0-1,-1 0 1,0-1 0,1 1-1,0 0 1,0-1-1,-1 0 1,1 0 0,1 0-1,-1 0 1,0 0 0,0 0-1,1-1 1,-1 0-1,1 1 1,-1-1 0,1-1-1,0 1 1,4 0-1,13 2 5,-1-1 0,1-2-1,23-1 1,-27 1-6,-3-1-10,-1-1-1,1 0 1,-1-1 0,1-1 0,-1 0-1,0-1 1,0 0 0,-1-1 0,1 0-1,-1-1 1,-1 0 0,1-1 0,13-13-1,-7 5-25,0-2 0,-1 0 0,-1 0 0,0-2-1,-2 0 1,20-37 0,-31 53 34,-1-1 1,0 0-1,0 0 1,0 1-1,-1-2 1,0 1-1,0 0 1,0 0-1,-1 0 1,0-6-1,-1 10-4,0 1-1,0-1 0,-1 1 1,1-1-1,0 1 1,-1 0-1,1 0 1,0 0-1,-1-1 0,1 1 1,0 1-1,-1-1 1,1 0-1,0 0 0,-1 0 1,1 1-1,-2 0 1,-3 1 24,1 1 0,-1 0 0,1 0 1,0 0-1,0 1 0,0-1 0,0 1 1,-6 8-1,-31 39 646,40-46-558,1 1 1,-1-1-1,1 1 0,0-1 1,0 1-1,1-1 1,-1 1-1,1-1 0,1 1 1,-1 0-1,1-1 1,0 1-1,0-1 0,0 1 1,4 8-1,-2-8-100,0-1-1,0 0 1,1 0-1,-1 0 1,1 0-1,0-1 1,0 0-1,1 1 1,-1-2-1,1 1 1,0 0-1,0-1 1,0 0-1,0 0 1,1 0-1,-1-1 1,1 0-1,0 0 1,0 0-1,11 1 1,4 0-624,0-1 0,0-1 0,1-1 1,34-4-1,-5-7-2708,-1-7-2650</inkml:trace>
</inkml:ink>
</file>

<file path=ppt/ink/ink1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00:15.40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308 587 1521,'0'0'6445,"8"-16"-6087,24-50 165,-31 66-489,0-1 0,-1 0-1,1 0 1,-1 1 0,1-1 0,-1 0 0,0 0 0,1 0 0,-1 0 0,0 0 0,1 1 0,-1-1 0,0 0 0,0 0-1,0 0 1,0 0 0,0 0 0,0 0 0,0 0 0,0 0 0,0 0 0,-1 0 0,1 0 0,0 1 0,0-1 0,-1 0-1,1 0 1,-1 0 0,1 0 0,-1 1 0,1-1 0,-1 0 0,1 0 0,-1 1 0,0-1 0,0 0 0,-2 0 11,1 0 0,0 1 0,-1-1 0,1 1 0,-1-1 0,1 1 0,0 0 0,-1 0 0,-3 1 0,0-1-8,-11 0 84,0 0 1,0 1-1,0 0 0,0 2 1,0 0-1,0 1 0,-30 11 1,37-11-66,0 1 0,0 1 1,1-1-1,0 1 0,0 1 0,0 0 0,1 0 1,0 0-1,0 1 0,1 1 0,0-1 1,1 1-1,-10 15 0,13-17-40,0 0 0,0 0-1,1 0 1,0 1 0,-2 11 0,4-17-13,-1 0 0,1-1 0,-1 1 0,1 0 0,0 0 0,0 0 0,0 0 0,0 0 0,0 0 0,0 0 0,1 0 0,-1 0 0,1-1 0,-1 1 0,1 0 0,0 0 0,0 0 0,0-1 0,0 1 0,0-1 0,0 1 0,0 0 0,0-1 0,0 0 0,1 1 0,-1-1 0,3 2 0,9 0 11,0-1 1,0 0-1,0 0 1,0-1-1,1-1 1,-1 0 0,0-1-1,1-1 1,-1 0-1,16-5 1,-7-1 0,-1-1 1,0-1-1,0-1 1,-2-1 0,1-1-1,-2-1 1,1 0-1,-2-1 1,0-1-1,-1-1 1,26-35 0,-42 52-20,0 0 1,0-1 0,0 1-1,1 0 1,-1 0-1,0 0 1,0-1 0,0 1-1,0 0 1,0 0 0,0-1-1,1 1 1,-1 0 0,0 0-1,0 0 1,0 0 0,1-1-1,-1 1 1,0 0 0,0 0-1,0 0 1,1 0 0,-1 0-1,0 0 1,0-1 0,1 1-1,-1 0 1,0 0 0,0 0-1,1 0 1,-1 0-1,0 0 1,1 0 0,-1 0-1,0 0 1,0 0 0,1 0-1,-1 1 1,0-1 0,0 0-1,1 0 1,-1 0 0,0 0-1,0 0 1,0 0 0,1 0-1,-1 1 1,0-1 0,0 0-1,0 0 1,1 1 0,3 10 4,-3-9-10,3 11 12,1-1-1,0 0 0,1-1 1,0 1-1,1-1 1,16 20-1,-19-26-6,0-1 1,0 0-1,1 0 0,-1 0 0,1-1 1,0 0-1,0 0 0,0 0 0,1 0 1,-1-1-1,1 0 0,-1 0 0,1 0 0,0-1 1,0 0-1,0 0 0,11 0 0,-13 0 7,0-1 0,0-1-1,1 1 1,-1-1-1,0 1 1,0-1 0,0-1-1,0 1 1,1 0 0,-2-1-1,1 0 1,5-3-1,-2 0 5,0-1-1,-1-1 1,0 1 0,11-15-1,-4 2-7,21-39-1,-25 41 3,0 0 0,1 1-1,15-18 1,-24 33-5,0 0 0,0 0 0,-1 0 0,1 0 0,0 1 0,0-1 0,0 0 0,0 0 0,0 1 0,0-1 0,0 0 0,0 1 0,1-1 0,-1 1 0,0 0 0,0-1 0,0 1 0,3-1 0,-3 2-1,0-1 1,-1 0-1,1 0 0,0 1 0,0-1 0,-1 0 1,1 1-1,0-1 0,0 1 0,-1-1 0,1 1 0,-1-1 1,1 1-1,0 0 0,-1-1 0,1 1 0,-1 0 1,1-1-1,-1 1 0,1 1 0,2 5-10,-1 0 1,0 0-1,0 0 0,2 13 0,-4-17 26,4 22-18,-3-13 15,0 0 0,1 0-1,1-1 1,0 1-1,0 0 1,1-1-1,1 0 1,6 11-1,-10-21-6,-1 1-1,1-1 0,0 0 1,1 0-1,-1 0 1,0 0-1,0-1 0,0 1 1,0 0-1,1 0 0,-1-1 1,0 1-1,1 0 0,-1-1 1,1 0-1,-1 1 1,1-1-1,-1 0 0,0 0 1,1 0-1,-1 1 0,1-2 1,-1 1-1,1 0 0,-1 0 1,1 0-1,-1-1 1,1 1-1,-1-1 0,0 1 1,3-2-1,0 0 7,0 0 0,0 0 0,0 0-1,0-1 1,0 0 0,-1 0 0,1 0 0,-1 0 0,3-4-1,17-25-123,33-64 0,-14 22-353,-42 73 462,0 1 0,0-1-1,0 1 1,1 0 0,-1-1 0,0 1 0,0-1-1,1 1 1,-1 0 0,0-1 0,1 1 0,-1 0-1,1-1 1,-1 1 0,0 0 0,1-1 0,-1 1-1,1 0 1,-1 0 0,1 0 0,-1-1-1,1 1 1,-1 0 0,0 0 0,1 0 0,-1 0-1,1 0 1,-1 0 0,1 0 0,-1 0 0,1 0-1,-1 0 1,1 0 0,-1 0 0,1 0-1,-1 1 1,1-1 0,-1 0 0,1 0 0,-1 0-1,1 1 1,-1-1 0,0 0 0,1 1 0,-1-1-1,0 0 1,1 1 0,-1-1 0,0 0 0,1 1-1,-1 0 1,15 25-3,-13-22 6,1 1 7,-1-1-1,1 1 0,1 0 0,-1-1 1,1 0-1,-1 0 0,1 0 1,0 0-1,1 0 0,-1-1 0,1 0 1,-1 0-1,1 0 0,0 0 1,0-1-1,10 3 0,-3-2 8,0 0 0,1-2 0,-1 1 0,0-2 1,1 1-1,17-3 0,-20 0 1,-1 0 1,0 0 0,0-1 0,0 0 0,0 0-1,0-1 1,-1 0 0,1-1 0,-1 0 0,10-8-1,3-4-9,0 0-1,24-28 1,-40 40-6,-1-1 0,0 1 0,0-1 0,0 1 0,2-8 0,-4 11 1,-1 0 0,0-1 0,-1 1 0,1 0 0,0-1-1,-1 1 1,1 0 0,-1-1 0,0 1 0,0 0 0,0-1 0,0 1 0,0-1 0,0 1 0,-1-1 0,1 1 0,-1 0 0,-1-3 0,1 4-5,0 0 1,0 0-1,0 0 0,0 0 0,0 1 1,0-1-1,-1 0 0,1 1 0,0-1 1,-1 0-1,1 1 0,0 0 1,-1-1-1,1 1 0,-1 0 0,1 0 1,-1-1-1,1 1 0,0 0 0,-1 1 1,1-1-1,-1 0 0,1 0 1,-3 1-1,0 0-10,1 0-1,-1-1 1,0 1-1,0 1 1,1-1 0,-1 0-1,1 1 1,-6 3 0,5-1 23,0 1 1,0-1-1,1 1 0,-1 0 1,1-1-1,0 1 0,1 1 1,-1-1-1,1 0 0,0 1 1,0-1-1,-1 12 0,1-6 8,0 1-1,1 0 1,1 0-1,0-1 1,2 19-1,-2-28-9,1 1-1,0 0 1,0-1-1,0 1 1,0-1-1,0 1 0,0-1 1,1 1-1,-1-1 1,1 0-1,0 1 1,0-1-1,-1 0 1,1 0-1,1-1 1,-1 1-1,0 0 1,0-1-1,1 1 1,-1-1-1,1 0 0,-1 0 1,1 1-1,-1-2 1,1 1-1,4 1 1,8 0 1,-1 1 1,1-2-1,26 0 1,-31-1-10,2-1-9,1-1-1,0 0 1,-1-1-1,0 0 0,1-1 1,-1 0-1,-1-1 1,1-1-1,-1 0 1,0 0-1,0-1 1,14-11-1,0-2-31,0-2-1,-2 0 1,36-44-1,-42 41 49,20-25 7,-36 48-7,1 0 0,0 1-1,-1-1 1,1 0 0,0 1 0,0 0-1,0-1 1,0 1 0,0 0 0,0 0-1,0 0 1,1 0 0,-1 0 0,0 0-1,0 1 1,1-1 0,-1 1 0,1 0-1,3-1 1,-5 2 10,0 0 0,0-1-1,0 1 1,0 0 0,-1 0-1,1 0 1,0 0 0,0 0 0,-1-1-1,1 1 1,-1 0 0,1 1 0,-1-1-1,1 0 1,-1 0 0,0 0 0,1 0-1,-1 0 1,0 0 0,0 0 0,0 0-1,0 3 1,2 35 260,-2-31-173,0 225 671,-4-215-766,1-12 75,2-11 233,1-2-316,1 0 0,-1 0-1,2 1 1,-1-1 0,1 0 0,0 1 0,0 0 0,0-1-1,1 1 1,0 0 0,1 0 0,5-7 0,-1 2-45,0 1 0,1 0 1,1 1-1,0 0 0,20-14 1,3 3-33,1 1-1,0 2 1,55-19 0,22-2-87,173-35-1,-275 72 123,-13 4 41,-27 10 76,-13 7 52,32-14-92,-93 54 384,94-53-332,0 1-1,1 0 1,0 1 0,0 0 0,0 0 0,-14 20 0,23-26-69,-1-1 1,0 1 0,1 0 0,0-1 0,0 1-1,0 0 1,0 0 0,0 0 0,0 0 0,1 0-1,-1 0 1,1 0 0,0 0 0,0 0 0,0 0 0,1 4-1,5-3-23,6-4 28,0-1 1,0 0-1,0 0 1,0-1-1,0-1 1,0 0-1,-1-1 1,0 0-1,1 0 1,-1-1-1,-1-1 1,17-10-1,7-8-40,-1-1-1,41-40 1,39-41-31,-112 116-201,-1 148 361,1-156-106,-1 0 0,0 0 1,0 1-1,1-1 0,0 0 0,-1 0 1,1 0-1,0 0 0,0 0 0,0 0 1,0 0-1,0 0 0,1 0 0,-1 0 1,0 0-1,1-1 0,0 1 0,-1-1 1,1 1-1,0-1 0,0 0 0,0 1 1,0-1-1,0 0 0,0 0 0,0-1 1,0 1-1,0 0 0,4 0 0,5 1 3,1 0 0,-1-1 0,1-1 0,17 0 1,-21-1-4,2 0 8,0 0 0,0-1 0,0-1 0,-1 0 1,1 0-1,-1-1 0,1 0 0,-1 0 0,13-9 0,76-59 67,-81 58-73,-6 6-5,22-17 13,0-2-1,-2-1 1,-1-1 0,31-39-1,-44 39-12,-16 28 0,-1 0 0,1-1-1,0 1 1,-1 0 0,1-1 0,-1 1-1,0-1 1,1 1 0,-1-1-1,0 1 1,0-1 0,0 1 0,0-1-1,0 1 1,0-1 0,0 1-1,-1-1 1,0-1 0,-8 1-17,2 3 24,0-1-1,1 1 1,-1 1 0,0 0-1,0 0 1,1 0 0,-1 1-1,1-1 1,-1 2-1,1-1 1,0 1 0,1 0-1,-1 0 1,1 0 0,-1 1-1,1 0 1,0 0-1,1 0 1,-7 10 0,4-5 27,0 1 0,1 0 1,0 0-1,1 1 0,0-1 1,1 1-1,0 0 0,1 0 1,0 0-1,-1 21 0,2-9 0,2-1 0,2 26 0,0-39-27,-1-1 0,1 1-1,1-1 1,0 0 0,0 1-1,1-2 1,7 15 0,-8-17 4,1 0 0,-1 0 0,0 0 0,-1 0 0,1 0 0,-1 1 0,-1-1 1,1 1-1,0 8 0,-2-12 4,0 0 1,-1 0 0,1 0 0,-1 1-1,1-1 1,-1 0 0,0 0-1,0 0 1,0 0 0,-1 0 0,1 0-1,-1 0 1,0-1 0,0 1-1,0 0 1,0-1 0,0 0-1,0 1 1,0-1 0,-4 3 0,-15 11 22,0-1 1,-29 17 0,42-27-37,-1-1 0,0 0 0,0 0 0,-1-1 0,1 0-1,-1-1 1,0 0 0,1 0 0,-13 0 0,22-21-563,1 15 510,1 0 0,-1 0 0,1 0 0,0 0 0,0 0 0,1 0 0,-1 1 0,1 0-1,0-1 1,0 1 0,0 0 0,6-5 0,52-35-15,-35 27-92,86-65-171,-4-5-1,157-158 0,-253 231 340,34-37 30,-43 46-36,0 0-1,0-1 1,0 1-1,0-1 1,0 0-1,-1 0 1,0 0-1,0 0 1,1-6-1,-3 10-4,1-1 8,-7 2-60,-4 5 55,0 0-1,0 1 1,1-1 0,-1 2-1,1 0 1,1 0 0,-1 0-1,-12 16 1,10-11 26,1 0 0,0 1 0,1 0 0,1 0 0,0 1 0,-6 15 0,11-23 0,1 0 0,0 1 0,1-1 0,0 0 1,0 1-1,0-1 0,0 1 0,2 12 0,-1-17-22,0 0 0,1 0 0,-1 0 0,1 0 0,-1 1 0,1-1 0,0-1 0,0 1 0,0 0 0,0 0 0,0 0-1,0 0 1,1-1 0,-1 1 0,0 0 0,1-1 0,0 1 0,-1-1 0,1 0 0,0 0 0,-1 1 0,1-1 0,0 0 0,0-1 0,0 1 0,0 0-1,0 0 1,4 0 0,11 1 20,1 0-1,-1-1 1,1 0-1,0-2 1,-1 0-1,1-1 0,-1-1 1,0-1-1,0 0 1,0-1-1,0-1 1,-1 0-1,26-15 1,94-43 316,71-37 448,-204 99-828,8-6-883,-24 4-3629,-31 4-3406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38:25.59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15 436 4610,'-3'-22'774,"3"14"-619,-11-161 3206,11 147-2953,-1 5-9,1 0 0,1 0 0,5-26 0,-5 37-326,1 1 0,0-1-1,0 1 1,0 0 0,1 0 0,-1 0 0,1 0 0,1 0 0,-1 0 0,0 1 0,1 0 0,0-1 0,0 1 0,7-5-1,-3 4-51,0 0-1,0 1 0,0-1 0,1 2 0,-1-1 0,1 1 1,0 0-1,0 1 0,15-2 0,5 1-7,48 1 0,-48 3-6,-19-2-6,0 2-1,-1-1 1,1 1-1,0 0 0,-1 1 1,18 5-1,-25-6-2,0 0 0,1 1 0,-1-1 0,0 0-1,0 1 1,0-1 0,0 1 0,0 0 0,0 0 0,0 0-1,-1-1 1,1 2 0,0-1 0,-1 0 0,0 0 0,0 0-1,1 1 1,-1-1 0,-1 1 0,1-1 0,0 1 0,-1-1 0,1 1-1,-1-1 1,1 1 0,-1-1 0,0 1 0,0 0 0,-1-1-1,0 4 1,1-2 8,-2 0-1,1 0 1,0 0-1,-1 0 1,0 0-1,0 0 1,0 0-1,0-1 1,0 1-1,-1-1 1,0 0-1,0 1 1,0-1-1,0-1 1,-6 6-1,-10 5 82,-35 21-1,20-15-40,26-13-40,-97 68 47,95-63-1738,10-11 1614,0 0 1,0 0 0,0 0-1,-1 0 1,1 0-1,0 0 1,0 0-1,0 0 1,-2 3-1058,2-3 1058,0 0-1,0 1 1,0-1-1,0 0 1,0 0-1,0 0 1,0 1-1,0-1 1,0 0-1,0 0 1,0 0-1,0 1 1,0-1-1,0 0 1,0 0-1,0 0 1,0 0-1,1 1 1,-1-1 0,1 1-565,18-1-4119</inkml:trace>
</inkml:ink>
</file>

<file path=ppt/ink/ink1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00:19.62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352 1302 3570,'0'0'2315,"-16"9"-2275,-3-1 7,11-4 18,0-1 1,0 1-1,0 0 1,1 1 0,0 0-1,0 0 1,-10 9-1,-4 7 254,2 0-1,0 1 0,1 2 1,1-1-1,1 2 1,2 0-1,0 1 0,-14 39 1,11-19-69,3 0 1,1 1 0,2 1 0,-5 62 0,11-55-79,1 1 1,4 0 0,1 0 0,3-1-1,3 1 1,2-1 0,19 65-1,117 253 283,-88-238-344,-46-106-88,-1 0 1,-1 1-1,-2 0 0,5 43 0,-8-12 47,-2 74 0,-5-108-54,0 1 0,-2-1-1,-1 1 1,-10 27 0,5-21 9,-9 63-1,14-34-18,3 0-1,3 0 0,14 110 1,-10-124 16,-2 67 0,-2-73-18,-3-7 9,-1 0 1,-1-1-1,-19 63 0,9-37-5,-71 333-8,78-355-8,2 0 1,1 0-1,2 1 1,1-1-1,9 79 1,-4-105 3,0-1 0,1 0 1,1 0-1,0-1 0,1 1 1,0-1-1,0 0 0,1-1 1,1 0-1,0 0 0,0 0 1,1-1-1,0 0 0,0-1 1,18 12-1,11 6 16,2-2-1,80 36 1,207 63-379,10-27-884,-280-81 934,-7-2 216,1-2-1,1-3 0,0-1 1,0-3-1,0-2 0,0-3 0,61-7 1,-52-6 83,-1-2 0,0-2 0,95-44 0,-54 20 44,933-338 367,-509 192-268,-507 181-120,517-182 260,11 33 84,315-65 32,-772 196-360,2 5 0,1 3-1,183-8 1,85 14 15,105 0 21,207 11-102,-609-2 44,-1-3 0,69-14 0,121-36 28,-131 25-10,151-16 1,-140 32 1,487-28 10,-504 43-38,27 0 0,184-21 0,-203 3 10,536-57 14,-169 18 9,-5-33-1,-208 37-24,-98 27-7,216-1 1,5 1 5,853-169 343,-1204 185-332,1003-229 61,-660 142-57,-84 36-2,-172 38-1,180-55 1,-41 0 57,-147 44-40,-88 19-14,0-1 0,0-2 0,-2-1-1,0-3 1,-1-1 0,-1-1 0,-1-2 0,43-41 0,-58 47-8,0-1 0,-1-1 1,-1-1-1,-1-1 0,-1 0 0,-2-1 0,0 0 0,-1-2 1,15-42-1,-16 28 11,-1-1-1,-2 0 1,-2 0 0,-2-1 0,0-75 0,-3 10-1,-6-135-16,-4 183 0,-3 0 0,-38-114 0,12 45 3,22 69-3,-2 0 0,-2 0 0,-4 2 0,-44-83 0,22 65-1,-3 2 0,-4 3 1,-76-81-1,95 120 9,-1 1 0,-1 2 0,-2 1 0,0 2 0,-54-26 0,-214-79-8,182 90-4,-137-24-1,25 8 1,125 28-4,-1 5 1,-2 5 0,-130-3-1,-1343 5 32,457 25-34,983-12 30,-385-3 24,419 10-48,-149 26 1,-111 40-47,171-30 29,31-8 19,-950 200 28,-425 30-55,532-172 63,87-10-137,-42-19 199,961-61-97,-537 10-30,4-43 25,315 0 6,-173-17 14,102 43 18,-64-6-35,338 11 5,-280-21-16,227 21 2,-1 4 0,-75 10 0,-284 22-10,-1-33 31,206-3-9,186 2 5,0 1 1,-45 9 0,74-8-15,0 2 0,-1 0 0,1 1 0,1 0 0,-1 1 0,1 1 0,0 0 0,0 1 0,-15 12 1,-21 18-15,-5 3 8,-90 88-1,139-124 6,1 1 0,0 0 1,0 1-1,0 0 0,1-1 0,-1 1 0,2 1 1,-1-1-1,1 1 0,0-1 0,1 1 0,0 0 0,0 0 1,1 0-1,0 0 0,0 0 0,1 0 0,0 13 0,1-18 3,0-1 0,0 1 0,0-1 0,0 1 0,0-1 0,1 1 0,-1-1-1,1 0 1,0 0 0,0 0 0,-1 0 0,1 0 0,0 0 0,4 2 0,39 25 39,-27-18-46,-15-9 15,0 0-1,-1 1 1,1-1-1,-1 1 1,1-1-1,-1 1 0,0 0 1,0 0-1,-1 0 1,1 0-1,0 0 1,-1 1-1,0-1 0,0 0 1,0 1-1,0-1 1,0 7-1,1 6 6,-2 0 0,-2 29 0,1-9-2,1-32-2,0 0 0,0 0 0,0 0 0,-1 0-1,1 0 1,-1 0 0,0 0 0,0 0 0,-1 0 0,1-1 0,-1 1 0,0 0 0,0-1 0,-4 7 0,-3 7-11,8-14-46,0-1 1,0 0-1,0 1 0,-1-1 1,1 0-1,-1 0 1,1 0-1,-1 0 0,1 0 1,-1 0-1,0 0 0,0-1 1,0 1-1,0-1 1,-4 3-1,-33 8-3285</inkml:trace>
</inkml:ink>
</file>

<file path=ppt/ink/ink1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05:33.20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1 447 160,'0'0'1089,"4"-3"-1060,0 1 113,1 0 47,-1 0 0,0 0 0,0 0 0,0 0 0,0-1 0,0 0 0,-1 0 0,4-3 0,2-21 4880,-8 24-4757,-1 0 0,1 0 0,0 0 0,0 0 0,0 0 0,0 1 0,1-1 0,-1 0 0,1 0 0,-1 1 0,3-3-1,-3 5-302,-1 0-1,0 0 0,0-1 1,0 1-1,0 0 0,0 0 1,1 0-1,-1 0 0,0 0 1,0 0-1,0 0 1,0 0-1,0 0 0,1 0 1,-1 0-1,0 0 0,0 0 1,0 0-1,0 0 0,1 0 1,-1 0-1,0 0 0,0 0 1,0 0-1,0 0 0,1 0 1,-1 0-1,0 1 0,0-1 1,0 0-1,0 0 0,0 0 1,0 0-1,1 0 0,-1 0 1,0 0-1,0 1 0,0-1 1,0 0-1,0 0 0,0 0 1,0 0-1,0 0 0,0 1 1,0-1-1,0 0 0,1 0 1,-1 0-1,0 0 0,0 1 1,0-1-1,0 0 0,0 0 1,0 0-1,-1 1 0,20 95 623,-11-44-411,20 61-1,-21-87-200,2-1-1,1 0 0,1-1 1,1 0-1,1-1 0,1 0 1,1-1-1,24 28 1,-37-48-16,-1-1 0,0 1 0,1-1 0,0 1 0,-1-1 1,1 0-1,0 1 0,0-1 0,0 0 0,0 0 0,-1 0 0,1 0 1,1-1-1,-1 1 0,0 0 0,0-1 0,0 0 0,0 1 1,0-1-1,1 0 0,2 0 0,-3-1 6,0 0 0,-1 0 1,1 1-1,-1-1 0,1-1 0,-1 1 0,1 0 0,-1 0 1,0 0-1,0-1 0,1 1 0,-1 0 0,0-1 0,0 1 1,0-1-1,-1 0 0,1 1 0,0-1 0,-1 0 1,1 1-1,-1-1 0,1 0 0,-1 0 0,1-3 0,4-42 31,-2 0 0,-4-80-1,-1 39-22,2 84-18,0-1-1,0 1 1,1 0-1,-1-1 0,1 1 1,0 0-1,0 0 1,4-8-1,-4 10-1,0 1-1,0-1 1,0 0 0,0 1-1,1-1 1,-1 1 0,1-1-1,-1 1 1,1 0 0,0 0-1,-1-1 1,1 1 0,0 0-1,0 1 1,0-1-1,0 0 1,0 0 0,0 1-1,0-1 1,0 1 0,2 0-1,30-3-51,0 1-1,0 3 0,35 4 1,34 0-488,-53-3 176,-35-1 253,1 0 1,-1 0 0,1-2 0,-1 0 0,0 0 0,1-2-1,22-6 1,-38 9 116,1 0-1,-1 0 0,1 0 1,-1 0-1,1 0 1,-1 0-1,1-1 1,-1 1-1,1 0 0,-1 0 1,1 0-1,-1-1 1,1 1-1,-1 0 1,1-1-1,-1 1 0,0 0 1,1-1-1,-1 1 1,1-1-1,-1 1 1,0-1-1,0 1 0,1 0 1,-1-1-1,0 1 1,0-1-1,1 1 1,-1-1-1,0 0 0,0 1 1,0-1-1,0 1 1,0-1-1,0 1 1,0-1-1,0 1 0,0-1 1,0 0-1,-1 0 9,0 0 0,1 1 0,-1-1-1,0 0 1,0 1 0,0-1 0,0 1-1,0-1 1,0 1 0,0-1 0,0 1-1,0 0 1,0-1 0,0 1 0,0 0-1,0 0 1,0 0 0,0 0 0,-2 0-1,-11 0 110,7-1-67,1 1 1,-1 0-1,0 0 0,1 0 1,-1 1-1,0 0 1,1 0-1,0 0 0,-1 1 1,1 0-1,0 1 0,0-1 1,0 1-1,0 0 1,-6 5-1,5-2-36,0-1 0,1 2 0,0-1 1,0 0-1,0 1 0,1 0 0,0 1 0,0-1 0,1 1 0,0 0 0,1 0 0,-1 0 1,2 0-1,-1 1 0,1-1 0,0 1 0,1 0 0,0 0 0,0-1 0,1 1 1,0 0-1,1 0 0,1 9 0,-2-17-18,1 1 1,0 0-1,0 0 0,-1 0 1,1-1-1,0 1 0,1 0 1,-1-1-1,0 1 0,0-1 1,1 0-1,-1 1 0,1-1 1,-1 0-1,1 0 0,-1 0 1,1 0-1,0 0 0,-1 0 1,1 0-1,0 0 0,0-1 1,0 1-1,0-1 0,3 1 1,5 0-49,0 0 0,1 0-1,16-2 1,-16 0-39,-5 0 48,1 0-1,0-1 0,-1 0 1,1-1-1,-1 1 0,1-1 1,-1 0-1,0-1 0,-1 1 1,1-1-1,0-1 0,-1 1 1,0-1-1,0 1 0,-1-2 1,1 1-1,6-10 0,1-2 56,-1-1 0,0 0-1,-1-1 1,12-33-1,-19 43 30,3-6 117,-1 0-1,0 0 0,-2 0 1,4-24-1,-7 55-155,0-1-1,1 0 1,1 1-1,0-1 1,1 0-1,8 23 0,-9-33-3,0 0-1,0-1 0,0 1 0,1-1 0,0 0 0,0 0 0,0 0 1,0 0-1,1 0 0,0 0 0,-1-1 0,1 0 0,1 0 0,-1 0 0,0 0 1,1-1-1,-1 0 0,1 1 0,0-2 0,-1 1 0,1-1 0,0 1 1,0-1-1,9 0 0,-6 0-18,0 0-1,1-1 1,-1 0 0,0-1 0,1 0 0,-1 0-1,0-1 1,0 0 0,0 0 0,0-1-1,0 0 1,0-1 0,-1 1 0,8-6-1,1-3-72,0 0-1,-2-1 1,1-1-1,23-29 1,-20 22 33,-1-1 0,-1-1 0,0 0-1,-2-2 1,-1 1 0,-1-1 0,-1-1 0,-1 0 0,-1-1 0,-1 0 0,-2 0-1,-1-1 1,3-53 0,-7 68-32,-1 8 172,0 1-1,0-1 1,0 1 0,0-1-1,-1 1 1,0 0-1,-1-6 1,1 9-54,1 0 1,-1 0-1,1 0 1,-1 1-1,0-1 0,0 0 1,1 0-1,-1 1 0,0-1 1,0 0-1,0 1 1,0-1-1,0 1 0,0-1 1,0 1-1,0 0 1,0-1-1,0 1 0,0 0 1,0 0-1,0-1 0,0 1 1,0 0-1,0 0 1,0 0-1,0 0 0,0 1 1,0-1-1,0 0 1,0 0-1,0 1 0,0-1 1,0 0-1,0 1 1,-1 0-1,-2 0-1,1 1-1,0 0 1,-1 0 0,1 0 0,0 0-1,0 0 1,0 1 0,1-1-1,-1 1 1,1 0 0,-1-1 0,1 1-1,0 1 1,0-1 0,0 0 0,-2 5-1,-3 8 49,1 0-1,-6 21 0,11-33-55,-5 24 83,1 1-1,1-1 0,2 1 1,1 55-1,2-75-93,-1 0 0,1 1 0,1-1 0,0 0 0,0 0 0,1 0 0,0 0 0,1 0 0,-1-1 0,2 0 0,-1 1 0,1-1 0,6 7 0,-6-9-11,-1-1 0,1-1 0,0 1 0,0-1 0,1 0 0,-1 0 0,1 0 0,0-1 0,0 0 1,0 0-1,0 0 0,1-1 0,-1 0 0,1 0 0,-1-1 0,1 1 0,0-1 0,11-1 0,-11 1-20,0-1 0,-1-1 0,1 1 0,0-1 0,0 0-1,-1-1 1,1 1 0,-1-1 0,0-1 0,1 1 0,-1-1 0,0 0 0,0-1-1,-1 1 1,1-1 0,-1 0 0,0-1 0,0 1 0,0-1 0,7-9 0,-4 5 46,0 0 1,-1-1 0,0 0 0,0 0 0,-1 0-1,-1-1 1,0 0 0,0 0 0,-1 0 0,-1-1-1,0 1 1,3-21 0,-9 122 266,0-44-251,3 0 1,5 47-1,-5-90-43,0-1 1,1 0-1,-1 1 0,1-1 0,0 0 0,0 0 0,0 0 0,0 0 0,0 0 1,0 0-1,1 0 0,-1 0 0,1 0 0,-1 0 0,1-1 0,0 1 1,0-1-1,-1 1 0,1-1 0,0 0 0,0 1 0,0-1 0,1 0 0,-1-1 1,0 1-1,0 0 0,0 0 0,3-1 0,-1 1-23,0-1 0,0 1 0,0-1 0,-1 0 0,1 0 0,0-1 0,0 1 0,-1-1 0,1 0 0,0 0 0,-1 0 0,1-1 0,-1 1 1,1-1-1,-1 0 0,0 0 0,4-2 0,9-11-64,0-1 1,-1-1-1,-1 0 1,-1-1-1,21-37 1,25-33 67,-58 87 29,-1 1 0,0 0 0,0 0 0,0 0 0,0 0 0,0 0 0,0 0 0,0 0 0,0 0 0,0 0 0,0 0 1,0 0-1,1-1 0,-1 1 0,0 0 0,0 0 0,0 0 0,0 0 0,0 0 0,0 0 0,0 0 0,1 0 0,-1 0 0,0 0 0,0 0 0,0 0 0,0 0 0,0 0 0,0 0 0,0 0 0,1 0 0,-1 0 0,0 0 0,0 0 0,0 0 0,0 0 1,0 1-1,0-1 0,0 0 0,0 0 0,1 0 0,-1 0 0,0 0 0,0 0 0,0 0 0,0 0 0,0 0 0,0 0 0,0 1 0,0-1 0,0 0 0,0 0 0,0 0 0,0 0 0,0 0 0,0 0 0,0 0 0,0 0 0,0 1 0,0-1 0,0 0 1,0 0-1,0 0 0,3 17 304,-1 38 92,-1-8-279,0-41-116,0 0 0,0-1 0,1 1 0,-1 0 0,1 0 0,1-1 0,-1 1 0,1-1 0,0 0 0,4 6 0,-5-8-3,0-1 1,1 1-1,-1-1 1,1 1-1,-1-1 1,1 0-1,0 0 1,0 0-1,0-1 1,0 1-1,0 0 1,0-1-1,1 0 1,-1 0 0,0 0-1,1 0 1,-1-1-1,6 1 1,0-1-12,0 0 0,0 0 0,0-1 0,0 0 1,0-1-1,0 0 0,0 0 0,-1-1 0,1 0 0,-1-1 1,0 0-1,0 0 0,0-1 0,0 0 0,-1 0 1,0-1-1,12-11 0,2-1-248,0-2 1,-2-1-1,30-39 0,-42 50 183,0 1 0,-2-2-1,1 1 1,-1 0 0,0-1 0,-1 0-1,-1 0 1,0 0 0,0 0-1,-1-1 1,2-20 0,-4 32 72,0-1-1,0 1 1,0-1 0,0 1 0,0-1 0,0 1 0,0-1-1,-1 1 1,1-1 0,0 1 0,0-1 0,0 1 0,0-1 0,-1 1-1,1 0 1,0-1 0,0 1 0,-1-1 0,1 1 0,0 0-1,-1-1 1,1 1 0,0 0 0,-1-1 0,1 1 0,-1 0-1,1-1 1,-1 1 0,1 0 0,0 0 0,-1 0 0,1-1 0,-1 1-1,1 0 1,-1 0 0,1 0 0,-1 0 0,1 0 0,-1 0-1,0 0 1,-21 6 15,15-2 7,0 1 0,0 0 1,1 0-1,-1 1 0,1 0 1,0 0-1,1 0 0,-1 1 1,1 0-1,-4 8 0,0 0 74,0 0-1,2 0 1,0 1-1,-6 17 1,11-22-44,-1-1 0,1 1 0,1 0 0,0 0 0,1 18 0,0-26-47,0 0-1,1-1 1,0 1-1,-1 0 1,1-1 0,0 1-1,0 0 1,1-1 0,-1 1-1,0-1 1,1 0 0,0 0-1,-1 1 1,1-1 0,0 0-1,0 0 1,0 0-1,0-1 1,1 1 0,-1-1-1,0 1 1,1-1 0,-1 0-1,1 1 1,-1-1 0,1-1-1,0 1 1,-1 0-1,6 0 1,10 2 42,-1-1 0,1 0-1,28-2 1,-30 0-32,22 0 26,1-1-1,-1-3 0,0-1 1,0-1-1,0-3 1,-1-1-1,37-15 0,-55 17-42,-15 5-11,0 1 0,1 0 0,0 0 0,-1 1-1,1-1 1,0 1 0,0 0 0,5 0 0</inkml:trace>
</inkml:ink>
</file>

<file path=ppt/ink/ink1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05:15.70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344 79 3089,'0'0'6852,"0"-12"-5959,0-37-124,0 48-733,0 0 1,0 0 0,0 1-1,0-1 1,0 0 0,0 1-1,-1-1 1,1 0 0,0 1-1,0-1 1,-1 0-1,1 1 1,-1-1 0,1 0-1,0 1 1,-1-1 0,1 1-1,-1-1 1,1 1 0,-1-1-1,1 1 1,-1-1 0,0 1-1,1 0 1,-1-1 0,1 1-1,-1 0 1,0-1 0,1 1-1,-1 0 1,0 0 0,0 0-1,1-1 1,-1 1 0,0 0-1,1 0 1,-1 0 0,0 0-1,0 0 1,1 1-1,-1-1 1,0 0 0,1 0-1,-1 0 1,0 1 0,1-1-1,-2 1 1,-2 0 79,-1-1-77,0 2-1,0-1 1,0 0-1,1 1 1,-1 0-1,0 0 1,1 0-1,0 1 1,0-1 0,-1 1-1,2 0 1,-1 0-1,-5 6 1,-8 9 233,-22 28-1,24-28-73,-8 10-39,2 1-1,1 0 1,1 2 0,2 0 0,-18 44 0,26-51-122,1 0 0,1 1 1,2 0-1,0-1 0,2 2 1,0-1-1,2 0 0,2 34 0,-1-53-35,1-1-1,0 0 0,0 0 1,0 0-1,0 0 0,1 0 1,0 0-1,0 0 0,0-1 1,1 1-1,-1-1 0,1 1 1,0-1-1,0 0 0,1 0 1,-1 0-1,1 0 0,0-1 1,0 0-1,0 0 0,1 0 1,-1 0-1,1 0 0,-1-1 1,1 0-1,6 2 0,3 0-102,0 0-1,0-1 0,1-1 0,0-1 0,-1 0 0,1 0 1,0-2-1,17-2 0,-26 2 37,1 0-1,-1-1 1,1 0 0,-1 0 0,0-1-1,0 1 1,0-1 0,0-1-1,0 1 1,-1-1 0,0 0 0,0 0-1,0-1 1,0 1 0,0-1-1,-1 0 1,0 0 0,6-10 0,-6 9 60,-1-1 0,1 1 0,-1-1 0,0 0 0,-1 0 0,0-1 0,0 1 1,0 0-1,-1-1 0,0 1 0,-1-1 0,1 1 0,-2-1 0,1 1 0,-1-1 1,-2-10-1,2 15 37,0 0 0,-1 0 1,1 0-1,-1 0 0,0 0 1,0 1-1,0-1 0,0 0 1,-1 1-1,1 0 0,0 0 1,-1-1-1,0 1 0,1 1 1,-1-1-1,0 0 1,0 1-1,0-1 0,0 1 1,0 0-1,-1 0 0,1 0 1,-6 0-1,-8-2 136,0 1 0,0 0 0,-21 2-1,28 0-131,4 0-27,-1 0 0,0 0-1,1 1 1,-1 0 0,1 0 0,-11 3-1,15-3-23,0 0 0,1 0-1,-1 0 1,1 0-1,-1 0 1,1 0-1,-1 0 1,1 0-1,0 1 1,0-1 0,-1 0-1,1 1 1,0-1-1,0 1 1,0-1-1,1 1 1,-1 0 0,0-1-1,1 1 1,-1 0-1,1 0 1,-1-1-1,1 1 1,0 0-1,0 0 1,0 0 0,0 2-1,0-2-101,0-1 0,-1 0-1,2 1 1,-1-1 0,0 0-1,0 1 1,0-1 0,1 0-1,-1 1 1,0-1 0,1 0-1,0 1 1,-1-1 0,1 0 0,0 0-1,-1 0 1,1 0 0,0 0-1,0 0 1,0 0 0,0 0-1,0 0 1,0 0 0,0 0-1,0 0 1,0-1 0,0 1 0,1-1-1,-1 1 1,0-1 0,1 1-1,-1-1 1,2 1 0,38 8-4224</inkml:trace>
</inkml:ink>
</file>

<file path=ppt/ink/ink1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05:16.0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54 0 13542,'0'0'1665,"-53"3"-15079</inkml:trace>
</inkml:ink>
</file>

<file path=ppt/ink/ink1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05:14.33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188 68 2209,'0'0'6350,"1"22"-5651,4 145 936,-5-145-1405,0 158 1271,-25 196-1,-6-143-1524,77-955-11451,-30 483 16963,-22 247-6075,-24 29 821,-68 64 0,33-41 3503,80-76-3620,0 0 0,-1-2 1,13-20-1,2-3-101,8-10 11,-26 33 124,2 0 1,0 1 0,1 0-1,0 1 1,27-22 0,-40 37-122,0 0 0,0 1-1,0-1 1,0 0 0,1 0 0,-1 1 0,0-1 0,1 1 0,-1-1 0,0 1 0,1 0 0,-1-1 0,1 1-1,-1 0 1,0 0 0,1 0 0,-1 0 0,1 0 0,-1 0 0,1 1 0,-1-1 0,0 0 0,1 1 0,-1-1-1,0 1 1,1-1 0,-1 1 0,0 0 0,0-1 0,1 1 0,-1 0 0,0 0 0,0 0 0,0 0 0,0 0-1,0 0 1,0 0 0,0 0 0,0 2 0,5 6 9,-1 0 0,-1 0 1,1 1-1,3 14 0,-1-7 124,1 4-275,21 44 559,-27-62-617,0 1 0,0-1 0,0 1-1,1-1 1,-1 0 0,1 0 0,0 0 0,0 0 0,0-1 0,0 1 0,0-1 0,1 0 0,6 4 0,9-4-3912</inkml:trace>
</inkml:ink>
</file>

<file path=ppt/ink/ink1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05:16.76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28 0 4082,'0'0'4530,"-14"165"-4050,9-97 240,2 5-79,0 6-321,0-3-240,3-5-32,0-13-48,0-12-272,0-18-2177</inkml:trace>
</inkml:ink>
</file>

<file path=ppt/ink/ink1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05:17.13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0 111 9012,'0'0'2359,"38"-18"-2285,132-56-15,-155 69-49,0 1 1,-1 1-1,1 0 1,0 1-1,1 1 1,-1 0-1,0 1 1,0 1-1,1 0 1,-1 1-1,24 7 1,-2-2 2,59 8 34,101 19-28,-157-25-26,0 1 0,66 29 0,-99-36-9,-1 0 0,0 0 0,0 1 1,0 0-1,0 0 0,0 1 0,-1-1 0,0 1 0,0 0 1,0 1-1,0-1 0,-1 1 0,0 0 0,4 7 0,-6-8 14,0 1-1,0-1 0,-1 1 1,0-1-1,0 1 0,0-1 1,-1 1-1,1-1 0,-1 1 1,-1-1-1,1 1 0,-1 0 1,0-1-1,0 1 1,0-1-1,-1 0 0,0 1 1,0-1-1,-4 6 0,-1 2 20,-1 1 0,-1-2 0,-1 1 0,1-1-1,-21 18 1,-65 51 62,82-70-59,-43 34 47,-3-2 0,-1-3 1,-2-2-1,-1-4 0,-3-2 0,-85 30 0,111-51 90,27-9-220,13-4-25,15-7-190,-13 9 224,144-68-3342,-47 25-163</inkml:trace>
</inkml:ink>
</file>

<file path=ppt/ink/ink1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05:17.47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45 330 7091,'0'0'3826,"-45"147"-3794,45-114-32,0-5 0,14-10-656,6-8-2674</inkml:trace>
  <inkml:trace contextRef="#ctx0" brushRef="#br0" timeOffset="1">115 1 9316,'0'0'288</inkml:trace>
</inkml:ink>
</file>

<file path=ppt/ink/ink1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05:17.82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8564,'0'0'1577,"2"6"-1668,28 79 17,17 44-279,-46-127 341,-1-1 0,1 1 0,0-1-1,-1 1 1,1-1 0,0 1 0,0-1 0,0 0 0,0 0 0,0 1-1,1-1 1,-1 0 0,0 0 0,0 0 0,1 0 0,-1-1-1,1 1 1,-1 0 0,0-1 0,1 1 0,0 0 0,-1-1 0,1 0-1,-1 1 1,1-1 0,0 0 0,-1 0 0,1 0 0,-1 0 0,4 0-1,-2-1 20,-1 0-1,1 0 0,0 0 0,-1 0 0,1 0 0,-1 0 0,0-1 1,1 1-1,-1-1 0,0 0 0,0 0 0,0 0 0,0 0 0,0 0 1,-1 0-1,3-3 0,24-44 48,-6 11 48,42-56 1,-62 92-92,0 0 0,0 0 1,0 0-1,0 0 0,0 0 0,1 0 1,-1 1-1,1-1 0,2-1 1,-5 3-16,1 0 1,-1 0-1,1 0 0,0 0 1,-1 0-1,1-1 1,-1 1-1,1 0 1,0 1-1,-1-1 1,1 0-1,-1 0 1,1 0-1,0 0 1,-1 0-1,1 0 1,-1 1-1,1-1 1,-1 0-1,1 1 1,-1-1-1,1 0 1,-1 1-1,1-1 1,-1 0-1,1 1 1,-1-1-1,0 1 1,1-1-1,-1 1 1,0-1-1,1 1 0,-1-1 1,0 1-1,0-1 1,1 1-1,-1 0 1,0-1-1,0 1 1,0-1-1,0 1 1,0-1-1,0 1 1,0 0-1,0-1 1,0 1-1,0 1 1,3 51 58,0 7-325,5-24-2783</inkml:trace>
</inkml:ink>
</file>

<file path=ppt/ink/ink1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05:18.1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10373,'0'0'160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38:25.9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0 396 10213,'0'0'3732,"0"18"-3676,2 58-56,-2-69-65,1 0 1,0 0-1,0 0 0,1-1 0,-1 1 0,1-1 1,1 1-1,-1-1 0,1 0 0,1 0 1,3 6-1,-5-9-78,0-1 0,1 0 0,-1 1 1,0-1-1,1 0 0,0 0 0,0 0 0,-1 0 0,1-1 1,0 1-1,0-1 0,1 0 0,-1 0 0,0 0 1,0 0-1,1 0 0,-1-1 0,0 1 0,7-1 0,-6 0 72,-1 0-1,1 0 0,0 0 0,0-1 0,-1 0 1,1 1-1,0-1 0,-1-1 0,1 1 0,-1 0 1,6-4-1,-4 1 88,0 0 0,0 0 0,-1-1 0,1 0 0,6-10 0,13-14 541,-1-2 1,-2-1-1,-2-1 1,26-58 0,-46 120 17,2-10-534,-4 5-78,1-10 49,1 0-1,0 0 0,1 1 0,3 25 1,-2-37-55,-1 0 1,1 0 0,0 0-1,0-1 1,0 1 0,0 0-1,0 0 1,1-1 0,-1 1-1,1-1 1,0 1-1,-1-1 1,1 0 0,0 0-1,1 0 1,-1 0 0,0 0-1,1 0 1,-1 0 0,1-1-1,-1 1 1,1-1 0,0 0-1,-1 0 1,1 0-1,0 0 1,0 0 0,5 0-1,-3 0-94,0 0-1,1-1 1,-1 1-1,0-1 1,1 0-1,-1-1 0,0 0 1,0 1-1,0-2 1,1 1-1,-1 0 1,0-1-1,0 0 1,-1 0-1,1-1 0,0 0 1,5-3-1,-2-2 22,0 0-1,0 0 0,-1 0 1,0-1-1,-1 0 0,0-1 1,7-12-1,-5 6 94,-1 0 0,-1 0 0,-1-1 0,0 0 0,-1 0 0,0 0 0,1-30 0,-5-127 797,-2 131-236,2 35-301,0 1 0,0-1-1,-1 1 1,0 0 0,0-1-1,-1 1 1,0 0-1,0 0 1,-5-10 0,7 17-219,0 0 1,0 0-1,0 0 1,0 1-1,0-1 1,0 0-1,0 0 1,0 0-1,0 0 1,0 0-1,0 1 1,0-1-1,0 0 1,0 0-1,0 0 1,-1 0-1,1 0 1,0 1-1,0-1 1,0 0-1,0 0 1,0 0 0,0 0-1,0 0 1,0 0-1,0 0 1,-1 1-1,1-1 1,0 0-1,0 0 1,0 0-1,0 0 1,0 0-1,0 0 1,-1 0-1,1 0 1,0 0-1,0 0 1,0 0-1,0 0 1,-1 0-1,1 0 1,0 0-1,0 0 1,0 0-1,0 0 1,0 0-1,-1 0 1,1 0-1,0 0 1,0 0-1,0 0 1,0 0-1,0 0 1,-1 0-1,1 0 1,0 0-1,0-1 1,0 1-1,0 0 1,0 0-1,0 0 1,0 0-1,-1 0 1,0 16-6,-1 54 315,3 0 1,4 0-1,13 74 0,-9-87-371,-5-27-234,1-1-1,1 1 1,1-2-1,2 1 1,14 31-1,-21-56-21,0 0 0,0 0-1,0 0 1,0-1 0,1 1-1,0-1 1,-1 0 0,1 0-1,0 0 1,1 0-1,-1 0 1,0 0 0,1-1-1,0 0 1,-1 0 0,1 0-1,0 0 1,7 2 0,28-1-4813</inkml:trace>
</inkml:ink>
</file>

<file path=ppt/ink/ink1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05:18.5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102 376 6275,'0'0'2601,"-14"15"-2513,-44 51-75,54-60-15,0 1-1,1-1 0,0 1 0,0 0 0,0 0 0,1 1 0,0-1 0,0 0 1,1 1-1,0-1 0,0 1 0,1 0 0,0-1 0,2 16 0,-2 2-170,1-25 169,-1 0 0,1 0 0,-1 1 0,1-1 0,-1 0 0,1 0 0,-1 0 0,1 0 0,0 0 0,-1 0 0,1 0 0,-1 0 0,1 0 0,-1 0 0,1 0 0,-1-1 0,1 1 0,-1 0 0,1 0 0,-1 0 0,1-1 0,-1 1 0,0 0 0,1 0 0,-1-1 0,1 1 0,0-1 0,1-3 11,1 0 0,0 1 0,-1-1 0,1-1 0,-1 1 0,0 0 0,-1 0 0,1-1 0,0-5 0,10-48 135,-11 50-103,11-94 1718,-3-123 0,-9 105-2737,0 79-756,0 83-756,3 12-2665</inkml:trace>
  <inkml:trace contextRef="#ctx0" brushRef="#br0" timeOffset="1">102 376 8740</inkml:trace>
</inkml:ink>
</file>

<file path=ppt/ink/ink1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05:18.86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1 132 8740,'136'144'496,"-109"-119"-115,-17-23 79,-7-4-357,1 1 0,0-1 0,-1 0 0,1-1 0,-1 1 1,0-1-1,0 1 0,0-1 0,0 0 0,0 0 0,3-5 1,28-42-179,-30 44 134,3-5-40,0-1 1,0 0-1,-1 0 1,0 0 0,-1-1-1,-1 1 1,0-1 0,-1-1-1,0 1 1,-1 0-1,-1-1 1,0 1 0,-1-24-1,0 37 6,0-1 0,-1 0 0,1 1 0,0-1 0,-1 0 0,1 1 0,-1-1-1,1 1 1,-1-1 0,1 1 0,-1-1 0,1 1 0,-1-1 0,0 1 0,1-1 0,-1 1 0,1 0-1,-1-1 1,0 1 0,1 0 0,-1 0 0,0-1 0,0 1 0,1 0 0,-1 0 0,0 0-1,0 0 1,1 0 0,-1 0 0,0 0 0,1 0 0,-1 0 0,0 0 0,-1 1 0,0-1-6,0 1-1,0-1 1,0 0 0,0 1 0,1 0 0,-1-1 0,0 1 0,0 0 0,0 0 0,1 0 0,-1 0 0,0 0 0,1 0 0,-2 2-1,-2 5 20,0-1-1,1 1 1,0 0-1,1 0 0,0 1 1,0-1-1,1 1 0,0 0 1,0-1-1,0 11 0,-3 95 360,5-94-321,0-14-66,0 1 0,1-1 0,-1 1 0,1-1 0,1 0-1,-1 1 1,1-1 0,4 11 0,-4-15-9,-1 1 0,1-1-1,0 1 1,-1-1 0,1 0-1,0 0 1,1 0 0,-1 0-1,0 0 1,1 0 0,-1-1-1,1 1 1,-1-1-1,1 1 1,-1-1 0,1 0-1,0 0 1,0 0 0,0-1-1,0 1 1,4 0 0,-1 0-147,0-1 1,-1 1-1,1-1 1,0 0 0,-1 0-1,1-1 1,-1 0-1,1 0 1,-1 0 0,1 0-1,7-4 1,-7 1-562,-1-1 0,1 0 0,0 0 0,8-10 0</inkml:trace>
</inkml:ink>
</file>

<file path=ppt/ink/ink1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05:20.13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465 311 6883,'0'0'2903,"0"-19"-2626,0 18-277,0-19 159,-1-1 1,0 1-1,-2-1 0,0 1 1,-1 0-1,-10-28 0,10 39-59,0 1 0,-1 0-1,0 0 1,0 0-1,0 1 1,-1 0-1,-1 0 1,1 0-1,-1 1 1,0 0-1,0 0 1,-1 1-1,1 0 1,-10-5-1,12 8-58,1 0-1,-1 0 0,0 0 0,1 1 0,-1-1 0,0 1 0,0 1 1,0-1-1,0 1 0,0-1 0,0 1 0,0 1 0,0-1 0,0 1 1,0 0-1,1 0 0,-1 0 0,0 1 0,0-1 0,1 1 0,-1 0 1,1 1-1,0-1 0,-1 1 0,1 0 0,0 0 0,1 0 1,-6 5-1,-6 9 20,1 1 1,0 0 0,2 1-1,0 1 1,1-1-1,-9 24 1,-1 9 154,-19 72-1,29-83-170,1 2 0,3-1 0,1 1 0,2 1 0,2-1 1,2 0-1,6 50 0,-5-85-58,0 0 1,1 0 0,1 0 0,-1-1 0,1 1 0,0 0-1,1-1 1,-1 0 0,2 0 0,-1 0 0,1-1 0,0 1 0,0-1-1,1 0 1,-1-1 0,1 1 0,1-1 0,-1 0 0,1-1-1,0 1 1,0-1 0,0-1 0,1 1 0,-1-1 0,1-1 0,-1 1-1,1-1 1,15 2 0,-12-3-100,-1 0-1,1 0 1,-1-1-1,1 0 1,-1 0-1,1-1 1,-1-1-1,1 0 1,-1 0-1,0-1 1,0-1-1,0 1 1,0-2-1,-1 1 1,1-1-1,-1-1 1,-1 0-1,1 0 1,-1 0-1,0-1 1,0-1-1,-1 1 1,7-9-1,3-8 101,-1 0 0,-1-1 0,-1 0 1,-2-1-1,19-53 0,-34 155 1384,-2-9-1310,3 86 1,2-149-61,1 1 0,-1-1 0,1 0 0,0 1 0,0-1 0,0 1 0,0-1 0,1 0 0,0 0 0,0 0 0,0 0 0,0 0 0,1 0 0,0-1 0,-1 1 0,1-1 0,1 0 0,-1 0 0,0 0 0,1 0 0,-1 0 0,1-1 0,7 4 0,-3-2-25,0-1 0,1-1 0,0 0 1,-1 0-1,1 0 0,0-1 0,0-1 0,0 1 1,0-1-1,-1-1 0,11-1 0,-13 1-10,0 0-1,0-1 1,0 0-1,-1 0 0,1 0 1,-1 0-1,1-1 1,-1 0-1,0 0 0,0-1 1,0 1-1,-1-1 1,1 0-1,-1 0 0,0-1 1,0 1-1,0-1 1,-1 0-1,1 0 0,-1 0 1,-1-1-1,1 1 1,3-11-1,0-1-26,-1-2 0,-1 1-1,-1 0 1,0-1 0,-1 0-1,-1-23 1,-1 37 59,0 1-1,0-1 1,-1 0 0,1 0-1,-1 1 1,0-1-1,0 0 1,-1 1 0,1-1-1,-1 1 1,0 0 0,0-1-1,0 1 1,-1 0 0,0 0-1,0 1 1,0-1-1,0 0 1,0 1 0,-1 0-1,1 0 1,-1 0 0,0 0-1,0 0 1,0 1-1,0 0 1,-1 0 0,1 0-1,0 0 1,-1 1 0,0-1-1,1 1 1,-1 1-1,0-1 1,-5 0 0,7 1-4,0-1 0,0 1 1,0 0-1,0 0 0,0 0 1,0 0-1,0 1 1,1-1-1,-1 1 0,0 0 1,0 0-1,0 0 0,1 0 1,-1 0-1,-4 3 0,5-2-23,0 0 1,0 1-1,0-1 0,1 0 0,-1 1 0,1-1 0,0 1 0,-1 0 0,1-1 0,1 1 1,-1 0-1,0 0 0,0-1 0,1 1 0,0 0 0,-1 4 0,1-2-249,-1 1 1,1-1-1,0 1 1,1-1-1,-1 1 0,1-1 1,2 7-1,-2-9 78,0 0-1,0-1 0,0 1 1,1-1-1,-1 1 1,1-1-1,0 0 1,0 1-1,0-1 1,0 0-1,0 0 1,0 0-1,1 0 1,4 2-1,31 15-2966</inkml:trace>
</inkml:ink>
</file>

<file path=ppt/ink/ink1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05:20.4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1 201 3298,'0'0'6720,"6"-22"-5746,22-68-489,-27 87-430,1-1-1,-1 1 1,0 0-1,1 0 0,0-1 1,0 1-1,0 0 1,0 0-1,5-4 1,-7 6-45,1 0 0,0 1 0,0-1 0,-1 1 0,1-1 0,0 1 0,0 0 0,0-1-1,0 1 1,0 0 0,0-1 0,-1 1 0,1 0 0,0 0 0,0 0 0,0 0 0,0 0 0,0 0 0,0 0 0,0 0 0,0 0 0,1 1 0,1 0-6,-1 0 0,0 1 0,0-1 0,0 1-1,0-1 1,0 1 0,0 0 0,0 0 0,-1 0-1,1 0 1,-1 0 0,1 0 0,-1 0 0,0 1-1,2 3 1,19 59 45,-15-42-37,0 0 0,1-1 0,2-1 0,0 0 0,21 33-1,-30-52-12,0 0-1,1 0 0,-1-1 0,0 1 1,1-1-1,-1 1 0,1-1 1,-1 1-1,1-1 0,0 0 0,-1 0 1,1 0-1,0 0 0,0 0 1,0 0-1,0 0 0,0-1 0,0 1 1,0-1-1,0 0 0,0 1 1,0-1-1,0 0 0,0 0 0,0 0 1,0 0-1,0-1 0,0 1 1,2-1-1,-1 0 6,1-1-1,-1 0 1,-1 0 0,1 0-1,0-1 1,0 1 0,-1 0 0,1-1-1,-1 0 1,0 1 0,0-1-1,0 0 1,0 0 0,-1-1 0,3-4-1,4-14 5,-1 0 1,-1-1-1,-2 1 0,0-1 0,-1-1 0,0-36 0,2-15-134,-5 75 5,0-1 0,0 0 1,0 1-1,0-1 0,0 0 0,0 1 1,0-1-1,1 0 0,-1 1 0,0-1 1,0 0-1,1 1 0,-1-1 0,0 1 1,1-1-1,-1 0 0,1 1 0,-1-1 1,1 1-1,-1-1 0,1 1 0,-1 0 1,1-1-1,-1 1 0,1-1 0,0 1 1,-1 0-1,1 0 0,0-1 0,-1 1 1,1 0-1,-1 0 0,1 0 0,0 0 1,0-1-1,-1 1 0,1 0 0,0 0 1,-1 1-1,1-1 0,1 0 0,11 0-4617</inkml:trace>
</inkml:ink>
</file>

<file path=ppt/ink/ink1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05:20.83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152 1 8324,'0'0'2836,"-9"21"-2596,1-5-154,-10 20 218,2 1 0,-11 42 0,6-3-25,4 1 0,3 2 0,3-1 0,0 122 0,11-189-326,1 1-1,-1 0 1,2-1-1,-1 0 1,2 1 0,0-1-1,7 20 1,-8-26-154,1-1 1,-1 1-1,1-1 1,0 0-1,0 0 1,0-1 0,0 1-1,1-1 1,-1 1-1,1-1 1,0 0-1,0 0 1,0-1-1,0 1 1,1-1-1,-1 0 1,1 0 0,-1 0-1,1-1 1,7 2-1,31 0-4265</inkml:trace>
</inkml:ink>
</file>

<file path=ppt/ink/ink1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05:21.23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1 201 7603,'0'0'2655,"21"-23"-2514,-21 23-141,93-89 187,-90 86-168,0 1-1,-1 0 1,1-1-1,0 1 1,0 0-1,1 1 0,-1-1 1,0 1-1,0-1 1,1 1-1,-1 0 1,1 0-1,-1 0 1,1 1-1,0-1 1,-1 1-1,1 0 1,-1 0-1,1 0 0,5 2 1,3-1 31,-9-1-48,-1 0 0,0 0 0,0 1 1,0-1-1,0 0 0,0 1 0,0 0 0,0-1 0,0 1 1,0 0-1,0 0 0,-1 0 0,1 1 0,0-1 1,-1 0-1,1 0 0,-1 1 0,1-1 0,-1 1 1,1 0-1,1 3 0,-1-1 1,0 0 0,0 1 1,-1-1-1,1 1 0,-1-1 0,0 1 0,0-1 1,-1 1-1,0 8 0,0-2 17,0 0 0,-2 1-1,1-1 1,-1 0 0,-1 0 0,0 0 0,-1 0 0,-5 11 0,-14 16 33,-2 0 0,-39 44 0,23-31-172,34-40-263,6-9-120,2-7 49,2-10 184,1 1 1,1 1-1,0-1 1,1 1-1,0-1 1,1 2-1,11-16 1,12-24-599,64-131-1259,-31 69 8063,-104 277-3916,37-138-2013,2 1-1,1 0 0,3 45 1,-2-68-56,0 0 1,1 1 0,0-1 0,-1 0 0,1 0 0,0 1 0,1-1-1,-1 0 1,0 0 0,1 0 0,0-1 0,0 1 0,0 0-1,0-1 1,0 1 0,0-1 0,1 1 0,-1-1 0,6 3 0,-3-2-391,0 0 0,1-1 1,-1 0-1,1 0 0,-1-1 1,1 1-1,0-1 0,0-1 1,-1 1-1,11-1 0,23 0-4748</inkml:trace>
</inkml:ink>
</file>

<file path=ppt/ink/ink1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05:21.63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90 0 6947,'0'0'4306,"-87"145"-4210,84-100-80,3-7-16,0-2-272,0-9-1745,3-14-2113</inkml:trace>
</inkml:ink>
</file>

<file path=ppt/ink/ink1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05:22.00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9 7555,'0'0'1735,"0"24"-1626,0 129-80,0-150-66,0 1-1,0-1 0,0 0 1,1 1-1,-1-1 0,1 0 0,0 1 1,0-1-1,0 0 0,0 0 1,1 0-1,0 0 0,-1 0 1,1 0-1,0 0 0,0-1 0,0 1 1,4 3-1,-4-5 1,1 1 1,-1-1-1,1 1 1,0-1-1,0 0 1,-1 0-1,1 0 0,0 0 1,0 0-1,0-1 1,0 0-1,0 1 1,0-1-1,0 0 1,0 0-1,0-1 0,0 1 1,0-1-1,0 1 1,0-1-1,5-2 1,-3 1 25,-1-1 1,1 0-1,0 0 1,-1 0-1,0 0 1,1-1-1,-1 1 1,-1-1-1,1 0 1,-1-1-1,6-7 1,30-56 177,-38 66-158,44-108 1612,-36 85-827,-6 35-383,-2 139 201,-3 183 672,2-317-1238,-1 1-1,-1 0 0,0-1 0,0 0 0,-2 1 0,0-1 0,-1 0 0,0 0 0,-1-1 1,-10 17-1,9-24-254</inkml:trace>
</inkml:ink>
</file>

<file path=ppt/ink/ink1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05:22.40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46 1 8628,'0'0'2935,"19"29"-2359,61 97-219,-64-98-204,-1 0 0,-1 0 0,-2 2 0,-1-1 0,-2 1 0,7 32 0,-14-54-132,7 31 42,-2 0 1,-2 1 0,-1 0-1,-2 55 1,-3-68-48,-1 1 0,-2-1 0,-1 1-1,-1-1 1,-1 0 0,-2-1 0,-12 28 0,3-17 9,-36 57 1,43-78-41,-1 0 0,0-1 1,-1-1-1,0 0 0,-27 20 1,39-32-96,-1-1 0,1 0 1,-1 1-1,0-1 0,0 0 1,1 0-1,-1 0 0,0 0 1,0-1-1,0 1 0,0-1 1,-4 2-1,5-3-54,0 1 0,0-1 1,0 1-1,1-1 0,-1 0 1,0 1-1,1-1 0,-1 0 0,1 1 1,-1-1-1,0 0 0,1 0 0,0 0 1,-1 0-1,1 1 0,-1-1 0,1 0 1,0 0-1,0 0 0,0 0 0,-1 0 1,1 0-1,0 0 0,0 0 1,0 0-1,0 0 0,0 1 0,1-1 1,-1 0-1,0-1 0,0-42-6129</inkml:trace>
</inkml:ink>
</file>

<file path=ppt/ink/ink1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05:22.75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1 187 2945,'24'-21'806,"-6"6"-235,168-129 5936,-186 143-6477,0 1 0,1-1 0,-1 1 0,0-1 0,1 1 0,-1 0 0,1-1-1,-1 1 1,1 0 0,-1-1 0,1 1 0,-1 0 0,1 0 0,-1-1 0,1 1 0,-1 0 0,1 0 0,-1 0 0,1 0 0,0 0 0,-1 0 0,1 0 0,-1 0-1,1 0 1,-1 0 0,1 0 0,-1 0 0,1 0 0,0 0 0,-1 0 0,1 1 0,-1-1 0,1 0 0,0 1 0,1 19 1335,-3-9-1196,-1 407 2332,-1 7-4169,4-435 1668,1 1-1,0 0 1,0 0 0,1 0 0,0 1-1,1-1 1,0 1 0,5-10-1,3-6-9,-3 5-10,0 1 0,1 0 0,1 0 0,1 1 0,23-26 0,-29 37 0,0 0 1,1 0-1,-1 1 0,1 0 1,1 0-1,-1 0 0,1 1 0,0 0 1,0 1-1,0 0 0,0 0 1,0 0-1,1 1 0,-1 1 0,18-2 1,-22 2 12,1 1 1,-1 0 0,1 0 0,-1 0 0,0 1-1,1 0 1,-1-1 0,7 4 0,-9-3 1,-1 0 1,1 0 0,-1 0 0,0 0 0,1 0-1,-1 0 1,0 1 0,0-1 0,0 0-1,0 1 1,0-1 0,-1 1 0,1-1 0,0 1-1,-1 0 1,1-1 0,-1 1 0,1 0-1,-1-1 1,0 1 0,0 0 0,1-1-1,-2 4 1,2 1-5,-1-1 0,0 0 1,0 0-1,-1 0 0,1 0 0,-1 0 0,0 0 0,-1 0 0,1 0 0,-1 0 0,-4 8 1,2-7 7,-1 1 0,0-1 1,0-1-1,-1 1 0,1 0 1,-1-1-1,-8 5 0,-20 17-238,-2-1-1,-1-2 1,-74 36-1,109-59 282,-7 2-1476,46-38-9742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38:26.51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380 412 8260,'0'0'1552,"-33"-1"105,-108-2-224,133 3-1379,0 0 0,0 0-1,1 0 1,-1 1 0,0 1 0,0-1 0,1 1-1,-1 1 1,1-1 0,-1 1 0,1 1 0,0-1-1,0 1 1,1 0 0,-1 1 0,1 0 0,0 0-1,0 0 1,0 1 0,1-1 0,0 1 0,0 1-1,-4 6 1,4-5-17,0 1-1,0 0 1,1 0 0,0 0-1,1 0 1,0 1 0,0 0-1,1-1 1,0 1 0,1 0-1,0 0 1,1 0-1,0 0 1,2 19 0,-1-27-42,-1 1 0,1-1 0,-1 1 0,1-1 1,0 1-1,-1-1 0,2 1 0,-1-1 0,0 0 0,0 1 0,1-1 1,-1 0-1,1 0 0,-1 0 0,1 0 0,0 0 0,3 2 1,-1-1-16,0 0-1,1-1 1,-1 0 0,1 0 0,-1 0 0,1 0 0,0-1 0,-1 1 0,6-1 0,1 1-21,-1-1 0,1-1-1,-1 0 1,1 0 0,-1-1 0,0 0-1,1-1 1,16-5 0,-13 2-74,-1-2 0,0 0 1,0 0-1,0-1 0,21-17 0,51-56-309,-75 69 451,0-1-1,13-20 1,-1 0 83,-21 32-126,-1 13 13,0-1 1,1 1 0,1 0-1,0-1 1,1 1 0,0-1-1,0 0 1,1 0 0,6 10-1,-8-16-153,0-1 1,1 0-1,0 0 0,-1 0 0,2 0 0,-1-1 0,0 1 0,1-1 0,-1 0 0,1 0 0,0 0 0,0 0 0,0-1 0,1 0 0,-1 1 0,0-2 0,1 1 0,-1 0 0,1-1 0,0 0 0,0 0 0,-1 0 0,11-1 0,-10 0-40,-1 0 0,1 0 0,0-1 0,0 0 1,-1 0-1,1 0 0,-1-1 0,1 1 1,-1-1-1,1 0 0,-1-1 0,0 1 0,0-1 1,0 1-1,6-6 0,-4 1 113,0 1 0,-1-1 0,0 0 0,0-1 0,0 1 0,-1-1 0,7-16 0,-1-6 401,-1 0 1,-2-1-1,6-54 0,-6 1 1732,-6-112 1,-3 91 1064,8 118-2842,38 183 176,-27-109-402,12 101 16,-9-48-3130,-13-108 92,0-13-747</inkml:trace>
</inkml:ink>
</file>

<file path=ppt/ink/ink1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05:23.11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 55 7091,'0'0'5173,"-4"25"-5069,-13 78-56,16-98-45,1-1-1,-1 0 1,1 1 0,0-1-1,0 0 1,1 0-1,-1 1 1,3 6-1,-3-9-2,1-1 0,0 1 0,-1-1-1,1 1 1,0-1 0,0 1 0,0-1 0,0 0-1,0 1 1,0-1 0,1 0 0,-1 0 0,0 0-1,1 0 1,1 2 0,2-2-19,0 1 0,-1-1 0,1 0-1,0 0 1,0 0 0,0-1 0,0 0 0,0 0 0,0 0 0,5-1-1,8 0-138,-12 1 140,0-1 0,0 0 0,0 0 0,0 0 0,0-1 0,0 0 0,-1 0 0,1-1 0,-1 1 0,0-1 0,1 0 0,-1-1 0,0 1 0,-1-1 0,1 0 0,-1 0 0,0-1 0,0 1 0,0-1 0,0 0 0,-1 0 0,5-10 1,3-5 53,-2-1 0,-1 1 0,0-1 1,8-41-1,-12 29 124,1 66-224,-4 9 134,6 392 361,-7-426-374,-1 0 0,0 0 0,0 1 0,-1-1-1,0 0 1,0 0 0,-1-1 0,0 1-1,0 0 1,-1-1 0,0 0 0,0 0 0,-1 0-1,0 0 1,0-1 0,-1 0 0,1 0 0,-1 0-1,-1 0 1,-9 6 0,5-4-61,0 0 1,0-1-1,0 0 0,-1-1 0,0 0 1,-1-1-1,1 0 0,-1-1 1,0 0-1,0-1 0,0 0 1,-16 0-1,28-3-87,0 0-1,0 0 1,0 0 0,0 0-1,0 0 1,0-1 0,0 1 0,0 0-1,1 0 1,-1-1 0,0 1-1,0 0 1,0-1 0,0 1-1,1-1 1,-1 1 0,0-1 0,0 0-1,1 1 1,-1-1 0,0 0-1,1 1 1,-1-1 0,1 0 0,-1 0-1,1 0 1,-1 1 0,1-1-1,0 0 1,-1 0 0,1 0-1,0 0 1,0 0 0,0 0 0,-1 0-1,1 0 1,0 0 0,0 0-1,1 1 1,-1-3 0,-2-34-4397</inkml:trace>
</inkml:ink>
</file>

<file path=ppt/ink/ink1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05:23.48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9 7988,'0'0'3604,"1"-3"-3255,-1 3-346,0 0-1,0 0 1,0 1-1,0-1 1,0 0-1,0 0 1,0 0-1,0 1 1,0-1-1,0 0 0,0 0 1,0 0-1,0 0 1,1 0-1,-1 1 1,0-1-1,0 0 1,0 0-1,0 0 1,0 0-1,1 0 0,-1 0 1,0 0-1,0 0 1,0 0-1,0 1 1,1-1-1,-1 0 1,0 0-1,0 0 1,0 0-1,0 0 0,1 0 1,-1 0-1,0 0 1,0 0-1,0 0 1,1 0-1,-1 0 1,0-1-1,0 1 1,0 0-1,0 0 0,1 0 1,-1 0-1,0 0 1,0 0-1,0 0 1,0 0-1,0 0 1,1-1-1,-1 1 1,0 0-1,0 0 0,0 0 1,0 0-1,0 0 1,0-1-1,11 33 182,6 46-8,-1 38-127,5 25 19,-20-137-63,0 0-1,0 0 1,0 0-1,1 0 1,-1-1 0,1 1-1,0-1 1,0 1-1,0-1 1,1 0 0,-1 1-1,1-1 1,5 4-1,-7-5 10,1-1 0,0 0 0,0 0-1,0 0 1,0 0 0,0-1-1,0 1 1,0 0 0,0-1 0,0 1-1,0-1 1,0 0 0,0 0-1,1 0 1,-1 0 0,0 0 0,0 0-1,0 0 1,0-1 0,0 1-1,0-1 1,0 0 0,0 1-1,0-1 1,0 0 0,0 0 0,3-3-1,3-3 2,-1 0 1,0 0-1,0-1 0,-1-1 0,0 1 0,0-1 0,-1 0 1,7-14-1,-6 12 0,8-20 37,-1-1 0,-2 0 0,-1-1-1,-1 0 1,6-51 0,-8 0-2542,-7 105-426,0 2-2047</inkml:trace>
</inkml:ink>
</file>

<file path=ppt/ink/ink1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05:24.27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302 139 8788,'0'0'3129,"-24"2"-3046,-5-1-75,-44 9 0,68-9-1,0 1 0,0-1 0,0 1 0,0 1 0,0-1 0,0 1 0,1 0 0,-1 0 0,1 0 0,0 1 0,0-1-1,0 1 1,1 0 0,-1 0 0,1 0 0,-6 9 0,0 0 17,-1-1-11,1 1 0,0 0 0,0 0 0,1 1 0,1 0 0,1 1 1,0 0-1,0 0 0,2 0 0,0 0 0,1 1 0,0 0 0,0 16 1,3-32-14,0 1 0,0 0 0,0-1 0,1 1 1,-1 0-1,0-1 0,0 1 0,1 0 0,-1-1 0,0 1 1,1-1-1,-1 1 0,1-1 0,-1 1 0,1-1 1,-1 1-1,1-1 0,-1 1 0,1-1 0,-1 0 1,1 1-1,0-1 0,-1 0 0,1 1 0,0-1 0,-1 0 1,1 0-1,0 0 0,-1 0 0,1 1 0,0-1 1,0 0-1,30 0 9,-21 0-8,-2-1-8,1 0 1,-1 0 0,1-1 0,-1 0-1,0 0 1,0-1 0,0 0 0,0-1-1,0 0 1,-1 0 0,0 0-1,1-1 1,-2 0 0,1-1 0,-1 1-1,8-9 1,10-13-40,-1-1-1,30-48 1,-28 38 38,-22 59 65,-2-1 0,-1 29 0,0-41-49,1 0 0,-1-1 0,1 1 0,1 0 0,-1-1 0,6 15 0,-6-19-39,1 0 0,-1-1 0,0 1 0,1-1 1,-1 1-1,1-1 0,0 0 0,-1 0 0,1 0 0,0 0 1,1 0-1,-1 0 0,0 0 0,0-1 0,1 1 0,-1-1 0,1 0 1,-1 0-1,1 1 0,0-2 0,-1 1 0,5 1 0,-1-1-187,-1 0 0,0 0-1,1-1 1,-1 1 0,1-1-1,-1-1 1,1 1 0,-1-1-1,0 0 1,1 0 0,-1 0-1,0-1 1,1 1 0,-1-2-1,0 1 1,-1 0 0,1-1 0,0 0-1,-1 0 1,1 0 0,-1-1-1,0 1 1,5-7 0,3-5 112,0-2 0,-2 0 0,1 0 1,-2-1-1,-1 0 0,0-1 0,-1 0 1,7-33-1,-6 17 1549,-2-1 0,-1 1 0,0-49 0,-5 511-114,0-426-1270,7-21 393,-5 11-432,9-31 12,37-104 16,-41 129-54,0-1 0,1 1 0,0 0 0,1 1 0,1 0-1,20-22 1,-28 34-49,0 0-1,1 0 0,-1 0 1,1 0-1,0 0 0,0 0 1,0 1-1,0-1 0,0 1 1,0 0-1,0 0 0,0 0 1,6-1-1,26 1-5028,-31 1 4211</inkml:trace>
</inkml:ink>
</file>

<file path=ppt/ink/ink1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05:24.65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177 1 8884,'0'0'2543,"-11"22"-2029,2-5-408,-11 22 239,2 1 1,-14 45-1,-35 173 1520,59-212-1772,2 1-1,2 0 1,3 77 0,1-120-96,0 0 0,1 0 0,0 0 0,0 0 0,0 0 0,0 0 0,1 0 0,-1 0 0,1 0 0,0 0 0,0-1 0,0 1 0,1-1 0,0 1 0,-1-1 0,1 0 1,0 0-1,0 0 0,1-1 0,-1 1 0,0-1 0,1 1 0,0-1 0,-1 0 0,1-1 0,0 1 0,7 1 0,1 0-608,1 0 1,-1-1-1,0-1 0,1 0 1,-1-1-1,1 0 1,-1-1-1,17-3 0,16-8-2310</inkml:trace>
</inkml:ink>
</file>

<file path=ppt/ink/ink1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05:25.0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68 35 10757,'0'0'1777,"68"145"-1617,-37-102-32,0-3-16,-3-2-64,0-7-16,-5-8-32,-4-6 0,-2-7-240,0-7-849,-3-3-896,-2 0-1872</inkml:trace>
  <inkml:trace contextRef="#ctx0" brushRef="#br0" timeOffset="1">350 0 6675,'0'0'4450,"-141"172"-3233,93-111-593,6 0-80,0 0 48,5-8 1,12-8-401,11-7-192,14-12-32,0-16-961,11-10-992,26 0-592,2-23-4066</inkml:trace>
</inkml:ink>
</file>

<file path=ppt/ink/ink1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05:25.37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160 1 12166,'0'0'933,"24"26"-711,77 88 71,-92-103-218,0 0 1,-1 1-1,0 0 0,0 0 1,-2 1-1,0 0 0,0 0 0,5 17 1,-5-10-17,4 16 61,-1 1 0,-2 0 0,-2 1 0,-1-1 0,-2 1 0,-1 0 0,-7 49 0,3-59-54,-2 0 0,-1 0 0,-2-1 1,0 0-1,-2 0 0,-1-1 0,-1 0 0,-18 29 0,-7 4 93,-2-2 0,-55 60 1,45-62-16,-32 40-1233</inkml:trace>
</inkml:ink>
</file>

<file path=ppt/ink/ink1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05:25.84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57 0 10741,'0'0'1313,"0"173"-945,0-95-96,0 11-208,0 4 160,0 6 48,0-3-176,-3-7-96,-8-18-640,-3-18-1409,6-15-912,-1-18-833,-2-12-112</inkml:trace>
</inkml:ink>
</file>

<file path=ppt/ink/ink1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05:26.28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1 162 5587,'0'0'2411,"4"-22"-1274,2-2-712,13-40 1,-18 61-397,0 1-1,0 0 1,1 0 0,-1-1-1,1 1 1,-1 0 0,1 0-1,0 0 1,0 1-1,0-1 1,0 0 0,0 1-1,0-1 1,1 1 0,-1 0-1,0-1 1,1 1 0,-1 0-1,1 1 1,-1-1 0,1 0-1,-1 1 1,1-1 0,0 1-1,-1 0 1,1 0 0,-1 0-1,6 1 1,2-1 92,308-1 1344,-314 1-1461,0 0 0,0 0 0,0 1 0,0 0-1,0-1 1,0 1 0,-1 1 0,1-1 0,0 0 0,0 1 0,-1 0 0,5 3-1,-6-4-2,0 1 0,0 0 0,0 0 0,-1 0-1,1 0 1,-1 1 0,0-1 0,1 0 0,-1 1 0,0-1-1,0 1 1,0-1 0,-1 1 0,1-1 0,-1 1-1,1 0 1,-1-1 0,0 1 0,0 4 0,0 190 1055,0-196-1053,0-1 0,0 1 1,0 0-1,0-1 0,0 1 0,1-1 0,-1 1 0,0-1 0,0 1 0,1-1 1,-1 1-1,0-1 0,1 0 0,-1 1 0,0-1 0,1 1 0,-1-1 0,1 0 1,-1 1-1,0-1 0,1 0 0,-1 1 0,1-1 0,-1 0 0,1 0 0,-1 0 1,2 1-1,20 3 54,24-7-28,-45 3-29,7-2-34,0 0 0,0-1 1,0 0-1,0 0 0,-1 0 1,1-1-1,-1-1 0,0 1 1,0-1-1,0 0 0,-1-1 1,1 1-1,9-14 1,-7 10 25,-2-1 1,1 0 0,-1 0 0,-1-1-1,1 1 1,-2-2 0,0 1 0,7-23-1,-5-18 70,-7 51-41,0-1 0,0 0-1,0 0 1,0 0 0,0 0 0,-1 0 0,1 0-1,0 0 1,-1 0 0,1 1 0,-1-1 0,0 0-1,0 0 1,0 1 0,0-1 0,0 0 0,0 1-1,0-1 1,0 1 0,0-1 0,-1 1 0,1 0-1,-1 0 1,-1-2 0,-5 1 40,-1-1 0,1 2 0,-1-1 1,1 1-1,-1 0 0,0 1 0,1 0 0,-10 1 0,3 0-34,1 1 0,-1 0 1,0 2-1,-13 4 0,10-1-50,1 0 0,1 2 0,-1 0 0,2 0 0,-29 23 0,-1 11-3577,28-24-1811</inkml:trace>
</inkml:ink>
</file>

<file path=ppt/ink/ink1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05:27.80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339 259 4322,'0'0'3313,"-8"-14"-2848,-29-43-129,36 55-284,0 0 0,-1 0 1,0 1-1,1-1 0,-1 0 0,0 1 1,0-1-1,0 1 0,0 0 0,0 0 1,0 0-1,0 0 0,0 0 0,0 0 1,0 0-1,-1 1 0,1-1 0,0 1 1,-1-1-1,1 1 0,0 0 0,-1 0 1,1 0-1,0 1 0,-1-1 0,-3 1 1,-9 1 30,4-1-21,-1 1 0,1 0 1,-1 1-1,1 0 0,0 1 1,0 1-1,1-1 0,-1 2 1,1-1-1,0 2 0,1-1 0,-1 1 1,1 1-1,1-1 0,-1 1 1,1 1-1,1 0 0,-1 0 0,-9 17 1,14-20-57,1 0 1,0 0-1,0 0 1,1 1-1,-1-1 0,1 0 1,1 0-1,-1 1 1,1-1-1,0 1 1,2 9-1,-2-14-5,1-1 0,-1 1 0,1-1 0,0 1 0,-1-1 0,1 1 0,0-1 0,0 1 0,0-1 0,0 0 0,0 0-1,0 1 1,1-1 0,-1 0 0,0 0 0,1 0 0,-1 0 0,0 0 0,1-1 0,-1 1 0,1 0 0,-1-1 0,1 1 0,0-1 0,-1 1 0,1-1 0,0 0 0,-1 0-1,3 0 1,8 1 22,-1 0-1,1-1 1,12-2-1,-15 1 2,-1 0-15,-1 0 0,1 0 1,-1-1-1,0-1 0,0 1 0,0-1 1,0 0-1,0-1 0,-1 0 1,1 0-1,-1 0 0,0-1 1,0 1-1,-1-1 0,1-1 1,5-7-1,2-4 49,-1 0 1,0 0-1,-2-1 1,15-32-1,-24 48 185,-1 13-59,28 335-59,-3-93-52,-22-48-87,-2-203 15,-1 0-1,0 0 0,0 0 1,0 0-1,0 0 1,-1 0-1,1 1 0,0-1 1,-1 0-1,0 0 0,1 0 1,-1-1-1,0 1 0,0 0 1,0 0-1,0 0 1,0-1-1,0 1 0,-1 0 1,1-1-1,-1 1 0,-2 1 1,0-1 6,0 0 1,0-1-1,0 0 0,0 0 1,-1 0-1,1-1 1,0 1-1,0-1 1,-8 0-1,7-1-3,0 1 1,0 0-1,0-1 1,0 0-1,1 0 1,-1-1-1,0 1 0,1-1 1,-1 0-1,1 0 1,0-1-1,-1 1 0,1-1 1,0 0-1,0 0 1,1 0-1,-1-1 1,1 1-1,0-1 0,0 0 1,0 0-1,0 0 1,0 0-1,1 0 0,0-1 1,-3-8-1,1 1 0,0 0-1,1 0 1,0-1-1,1 1 1,1-1 0,0 1-1,1-1 1,0 0-1,3-19 1,-2 25-8,1 0 1,0 1 0,1-1-1,-1 1 1,1 0 0,0 0-1,1 0 1,0 0-1,0 0 1,0 1 0,6-6-1,9-9-24,32-25-1,-27 24 36,109-90 52,81-76-41,-201 175-14,0-2-1,14-20 0,-24 30 10,0-1 1,0 1 0,0-1 0,-1 0 0,0 0 0,0-1 0,0 1 0,-1 0-1,0-1 1,0 1 0,0-1 0,0-5 0,-1 11 14,0-1 0,-1 1 0,1-1 0,0 1 0,0-1 0,0 0 0,-1 1 0,1-1 0,0 1 0,0-1 0,-1 1 0,1 0 0,0-1 0,-1 1 0,1-1 0,-1 1-1,1 0 1,-1-1 0,1 1 0,-1 0 0,1-1 0,-1 1 0,1 0 0,-1 0 0,1-1 0,-2 1 0,-23-4 239,18 4-264,-1 0 0,1 1 0,-1-1 1,-12 4-1,15-1-5,0-1 0,-1 1 0,1 0 0,0 0 0,0 1 0,0-1 0,1 1 0,0 0 0,-1 1 0,1-1 1,0 1-1,1-1 0,-1 1 0,1 0 0,0 1 0,1-1 0,-1 0 0,1 1 0,-3 8 0,2-2-4,0 0 1,0 0-1,1 0 0,1 0 0,0 0 0,1 0 1,0 0-1,3 23 0,-2-31 4,0 1 0,1-1 0,-1 0 0,1 0 1,0 0-1,0 0 0,0 0 0,1-1 0,-1 1 0,1 0 0,0-1 0,0 0 0,0 0 0,1 0 1,-1 0-1,1 0 0,-1-1 0,1 0 0,0 1 0,0-1 0,0-1 0,0 1 0,0-1 1,1 1-1,5 0 0,9 2-54,-1-1 0,0-1 0,1-1 1,33-1-1,-39-2 8,0 0 0,0 0-1,-1-1 1,1-1 0,-1 0 0,0-1 0,0 0 0,-1-1 0,1 0 0,-1-1-1,16-12 1,-8 3-33,-1 0-1,0-1 0,-1 0 1,-1-2-1,19-26 1,-26 31 111,-1 0 1,0-1-1,-1-1 1,0 1-1,-1-1 1,-1 0 0,-1-1-1,4-25 1,-3-8 220,-2-77-1,-3 101-186,0 25-39,1 0 0,-1 1 0,0-1 0,0 0 0,-1 1 0,1-1 0,0 0 1,0 1-1,0-1 0,0 0 0,0 1 0,-1-1 0,1 0 0,0 1 0,-1-1 0,1 1 0,0-1 0,-1 1 0,1-1 0,-1 1 0,1-1 0,-1 1 0,1-1 0,-1 1 1,1 0-1,-1-1 0,0 1-16,0 0 1,1 0-1,-1 1 0,0-1 1,1 0-1,-1 1 1,1-1-1,-1 0 1,0 1-1,1-1 1,-1 1-1,1-1 1,-1 1-1,1-1 0,0 1 1,-1-1-1,1 1 1,-1-1-1,1 1 1,0 0-1,0-1 1,-1 1-1,1 0 1,0-1-1,0 1 0,0 0 1,0-1-1,0 1 1,0 0-1,0-1 1,0 2-1,-6 35-4,3 0 0,0 1 0,3-1 0,1 0 1,2 1-1,1-1 0,2-1 0,2 1 0,19 56 0,-25-87-34,26 65-166,-26-67 14,1 0-1,-1 0 0,1 0 0,-1 0 0,1 0 0,0 0 0,1-1 0,-1 1 1,0-1-1,1 0 0,0 0 0,7 4 0,0-5-2585</inkml:trace>
</inkml:ink>
</file>

<file path=ppt/ink/ink1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05:28.1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1 107 7235,'0'0'3570,"93"-17"-3282,-40 6-128,3 1-112,1-2-48,-1-4-272,-3-1-2417,-8-6-3298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2T07:07:23.05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 46 3618,'0'0'0,"-2"-15"-3346,2 7 3426,0 1 48,5-1 160,4 6-96,-7-3-192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38:26.8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10 11461,'0'0'363,"29"7"-176,-2 0-177,3 1-53,1-2 0,0-1 0,0-1 0,41 0-1,-50-4-112,17 1-178,1-2-1,0-2 1,48-9-1,-38-2 299,-33 8 175,-1 2-1,1 0 1,0 1-1,23-2 1,-39 5-99,0 0 0,0 0 0,0 1 1,0-1-1,0 0 0,0 0 1,0 1-1,-1-1 0,1 0 0,0 1 1,0-1-1,0 1 0,-1-1 0,1 1 1,0-1-1,0 1 0,-1 0 0,1-1 1,0 1-1,-1 0 0,1-1 0,-1 1 1,1 0-1,-1 0 0,0 0 0,1 0 1,-1-1-1,0 1 0,1 0 0,-1 0 1,0 1-1,3 34 465,-3-24-319,0 24 81,2 37 10,-1-68-322,0 0 0,0 0 0,0-1 0,0 1 0,1-1 0,-1 1-1,1-1 1,0 0 0,1 0 0,-1 0 0,1 0 0,4 6 0,-5-9-267,-1 0 1,0-1 0,1 1-1,-1 0 1,0-1 0,1 1 0,-1 0-1,1-1 1,-1 0 0,1 1-1,-1-1 1,1 0 0,-1 0-1,1 0 1,0 0 0,1 0 0,-2 0 192,13 0-5854</inkml:trace>
</inkml:ink>
</file>

<file path=ppt/ink/ink1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05:29.21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318 330 4418,'0'0'5125,"-30"7"-4810,-97 27 181,119-31-426,1 0 0,-1 0 0,1 1 0,0-1 0,0 2 0,0-1 0,0 1 0,1 0 1,0 0-1,-9 10 0,12-11-44,0 0 0,0 0 0,0 1 0,1-1 0,-1 1 0,1 0 0,0 0 0,1 0 1,-1 0-1,1 0 0,0 0 0,-1 10 0,2-13-24,0 1-1,0-1 1,0 0-1,0 1 1,1-1-1,-1 1 1,1-1 0,0 0-1,-1 1 1,1-1-1,0 0 1,0 0 0,0 0-1,1 0 1,-1 0-1,1 0 1,-1 0 0,1 0-1,-1 0 1,1-1-1,0 1 1,0 0 0,0-1-1,0 0 1,0 1-1,0-1 1,0 0 0,0 0-1,4 1 1,6 1 24,1 1 1,-1-2 0,1 0-1,19 1 1,-8-1 16,16 2-22,-22-3-20,0 1 0,0 0 0,0 1 1,0 1-1,-1 1 0,19 7 0,-34-11-5,-1 0 0,1 0-1,0 0 1,-1 0-1,1 0 1,-1 0-1,1 0 1,-1 0 0,1 1-1,-1-1 1,0 0-1,0 1 1,0-1-1,0 1 1,0-1 0,0 1-1,1 3 1,-1-4-2,-1 1 1,0-1 0,0 1-1,0-1 1,0 1 0,0-1-1,-1 1 1,1-1 0,0 1-1,-1-1 1,1 1-1,-1-1 1,1 0 0,-1 1-1,0-1 1,1 0 0,-2 2-1,-3 3-3,0-1 0,1 0 0,-1-1 0,-1 1 0,1-1 0,-1 0 0,-10 6 0,-46 20-212,-77 28-1,7-5 46,121-47 125,13-3-137,21-4-100,-14 0 370,9-1-193,1-1 0,0-1 0,-1-1 0,0 0 0,0-2-1,0 0 1,28-16 0,-6 0-270,-2-1-1,41-34 1,-44 29 302,-1-1-1,-1-2 1,-2-1 0,41-57-1,-56 68 362,-2-1 0,-1-1 0,-1 0 0,0 0-1,-2-1 1,-1-1 0,-1 0 0,8-52-1,-10 14 924,-3-70-1,-3 134-1203,0-2 436,0 27-154,-14 499 48,14-334-689,0-189 337,0 0 0,-1 0 1,1 1-1,0-1 0,0 0 0,0 1 0,0-1 0,0 1 0,1-1 0,-1 0 1,0 0-1,1 1 0,-1-1 0,1 0 0,-1 0 0,1 1 0,-1-1 0,1 0 1,0 0-1,0 0 0,-1 0 0,1 0 0,0 0 0,0 0 0,0 0 0,0 0 1,0 0-1,0-1 0,1 1 0,-1 0 0,0-1 0,0 1 0,0-1 0,1 1 1,-1-1-1,0 0 0,1 1 0,-1-1 0,0 0 0,1 0 0,-1 0 0,0 0 1,1 0-1,-1 0 0,0 0 0,1-1 0,-1 1 0,0 0 0,1-1 0,-1 1 0,0-1 1,0 1-1,2-2 0,6-2-46,-1 0-1,0 0 1,0-1 0,-1 0 0,0 0-1,13-12 1,121-156-1111,-29 30 763,-110 141 450,-3 17 113,-1 0-1,-1 0 1,0-1-1,0 1 1,-2-1 0,-7 17-1,-11 43 74,19-55-181,1 1 1,1-1-1,0 1 1,2 0-1,2 24 1,-2-42-39,1 0 1,-1 0 0,1-1-1,-1 1 1,1 0 0,0 0-1,0 0 1,0-1 0,0 1-1,0 0 1,0-1 0,1 1-1,-1-1 1,0 0-1,1 1 1,-1-1 0,1 0-1,-1 0 1,1 0 0,0 0-1,0 0 1,-1 0 0,1 0-1,0 0 1,0-1 0,0 1-1,0-1 1,0 0 0,2 1-1,2 0 13,-1-1 1,1 1-1,-1-1 0,1 0 1,-1-1-1,1 1 0,-1-1 0,1 0 1,8-4-1,-5 1-9,-1-1 0,0 0 0,1 0-1,-2-1 1,1 0 0,-1 0 0,0-1 0,9-10 0,-2 0-17,0-1 1,18-33-1,-27 41 8,0 0 0,-1-1 0,0 1 0,-1-1 0,0 0 0,0-1 0,-2 1 0,1 0 0,-1-1-1,-1 1 1,0 0 0,-3-18 0,3 26 4,-1 0 0,0 0 1,0 0-1,0 1 0,0-1 0,0 0 0,-1 1 0,1-1 0,-1 1 0,1 0 1,-1-1-1,0 1 0,0 0 0,0 0 0,0 0 0,-1 0 0,1 0 0,0 1 1,-1-1-1,1 1 0,-1 0 0,0-1 0,1 1 0,-1 0 0,0 1 0,0-1 1,-4 0-1,-6-2-26,0 2 1,-1 0-1,1 0 1,-22 3 0,32-2-19,0 1 1,0 0 0,0-1 0,0 1 0,0 0-1,0 0 1,1 1 0,-1-1 0,0 1 0,1-1 0,-1 1-1,1 0 1,-1 0 0,1 0 0,0 0 0,0 0 0,0 0-1,0 1 1,1-1 0,-1 1 0,0-1 0,1 1-1,-2 4 1,1-3-245,1 0-1,0 0 0,-1 1 0,1-1 1,1 0-1,-1 1 0,1-1 0,-1 1 1,1-1-1,1 1 0,-1-1 1,1 1-1,-1-1 0,1 0 0,3 8 1,12 9-3710</inkml:trace>
</inkml:ink>
</file>

<file path=ppt/ink/ink1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05:29.67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 0 4930,'0'0'6419,"1"19"-5928,7 332 271,-3-76-1108,-3-149-2026,-1-1-3798,-1-124 6669,-1-6 642,-8-77 774,-6-94-476,13 112-1258,0 0 271,9-107 1,-5 153-366,1 0 0,1 0 0,0 0 0,1 0 0,1 1 0,1 0 0,1 0 0,0 1 0,1 0 1,17-24-1,-18 31-41,0 0 0,1 1 1,0 0-1,1 0 1,-1 1-1,2 0 1,-1 1-1,1 0 0,-1 1 1,2 0-1,-1 1 1,0 0-1,1 0 0,0 1 1,0 1-1,0 0 1,0 1-1,0 0 1,18 1-1,-26 0-32,-1 0-1,1 0 1,-1 1-1,1-1 1,0 1-1,-1-1 1,0 1 0,1 0-1,-1 1 1,1-1-1,-1 1 1,0-1 0,4 4-1,-5-3-9,0 0 0,0 0 1,0 0-1,0 0 0,-1 0 0,1 1 0,-1-1 1,0 1-1,1-1 0,-1 1 0,0-1 0,-1 1 0,1 0 1,0-1-1,-1 1 0,1 0 0,-1 0 0,0 2 0,0 0 32,0 0 0,0 0 0,0 0 0,0 0 0,-1 0 0,0 0 0,0 0 0,-1-1 0,1 1 0,-1 0-1,0-1 1,0 1 0,0-1 0,-4 4 0,-1 2 54,-1-2-1,-1 1 1,1-1 0,-19 13 0,-19 12-89,-71 39 0,137-96-6409</inkml:trace>
</inkml:ink>
</file>

<file path=ppt/ink/ink1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05:30.07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25 81 5202,'0'0'6673,"2"11"-6494,7 34-41,-8-44-128,-1 0-1,1 0 0,0 1 1,0-1-1,0 0 1,0 0-1,-1-1 0,2 1 1,-1 0-1,0 0 1,0 0-1,0-1 1,0 1-1,0 0 0,1-1 1,-1 1-1,0-1 1,0 0-1,1 1 0,-1-1 1,0 0-1,2 0 1,32 0 121,-23-1-97,-8 2-31,1-1 0,-1 0 1,0 0-1,1-1 1,-1 1-1,0-1 0,1 0 1,-1 0-1,0-1 0,0 1 1,0-1-1,0 0 0,0 0 1,0 0-1,-1 0 0,1-1 1,-1 1-1,0-1 0,1 0 1,-1 0-1,0 0 1,-1-1-1,1 1 0,0-1 1,-1 0-1,0 1 0,0-1 1,0 0-1,-1 0 0,1 0 1,-1 0-1,0-1 0,0 1 1,1-7-1,-2 8 6,1-31-8,0 33 7,-1 0 1,0 0-1,0 0 1,0 0-1,0 0 1,0 0-1,0 0 1,0 0-1,-1 1 0,1-1 1,0 0-1,0 0 1,-1 0-1,1 0 1,-1 0-1,1 0 1,-1 0-1,1 0 1,-1 1-1,1-1 1,-1 0-1,0 0 1,1 1-1,-3-2 1,0 1 11,-1 1 1,0 1-1,0-1 0,1 0 1,-1 1-1,0 0 1,1-1-1,-1 2 1,1-1-1,-1 0 1,1 1-1,-1-1 1,-5 5-1,2-1-5,1 0-1,-1 1 0,1 0 1,0 0-1,-9 13 1,-1 4 10,2 1 0,-21 45 0,28-53-19,0 0 0,1 1 1,0 0-1,1 1 0,1-1 1,1 1-1,1-1 0,0 1 1,1 0-1,2 23 0,-1-39-5,1-1 1,-1 0-1,1 1 1,-1-1-1,1 0 0,0 1 1,-1-1-1,1 0 0,0 0 1,0 0-1,0 0 0,0 0 1,0 0-1,0 0 0,0 0 1,0 0-1,0 0 0,0-1 1,1 1-1,-1 0 0,0-1 1,1 1-1,-1-1 0,0 1 1,1-1-1,-1 0 0,0 1 1,3-1-1,43-1 81,-41 1-69,5-2 9,1-1 0,-1 1 0,0-2 0,0 0 0,-1 0 0,1-1 0,-1 0 0,0-1 0,0 0 0,15-13 0,-3 1-279,-1-2 1,0 0-1,20-27 0,-21 20-1557,-5 0-1131</inkml:trace>
</inkml:ink>
</file>

<file path=ppt/ink/ink1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05:38.42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857 1033 3810,'0'0'3761,"-5"-12"-3571,-14-37 122,17 46-260,1 1 0,-1-1 0,0 0 0,0 0 0,0 1 1,0-1-1,0 1 0,0 0 0,-1 0 0,1 0 0,-1 0 0,0 0 0,1 0 0,-1 1 0,0-1 0,0 1 0,0 0 0,0 0 1,0 0-1,0 0 0,-1 0 0,-4 0 0,1 0 60,0 1-1,-1 0 1,1 0 0,0 1 0,0-1-1,0 2 1,0-1 0,-8 3 0,0 4-113,0 0 0,1 1 0,0 0 0,0 1 0,1 1 0,0 0 0,-19 22 1,25-26-4,-37 39-12,4 2 1,1 1-1,-40 68 1,-81 172 184,121-208-32,-56 164-1,79-190-93,3 1-1,1 1 1,4 0-1,-3 64 0,10-78-17,-2 1-11,3 1 0,7 56 0,-4-85-7,2 1 0,0-1 0,0-1 0,2 1-1,0-1 1,1 0 0,0 0 0,1-1 0,16 18 0,14 15 3,53 49 0,-84-88-8,18 18 26,-1 0 0,42 60 1,-58-71-24,0 1 0,0 0 0,-2 0 0,0 1 0,-1-1 0,-1 2 0,7 34 0,-6 7 15,-4 115 0,-3-92-7,-5 199 11,8-260-26,0 0 0,1 0 0,1 0 0,1 0 0,0-1-1,2 0 1,1 0 0,0-1 0,1 0 0,1 0 0,1-1-1,1 0 1,0-1 0,26 27 0,-6-11-3,1-1 0,2-2 0,1-1 1,1-2-1,72 40 0,-36-31 15,2-2-1,1-4 1,2-3 0,105 22-1,-16-16 15,177 10 0,-36-36 41,-203-8-63,-59 0 12,1-3-1,89-18 1,87-38 10,-180 47-28,45-10 17,101-14-1,93 3 17,-96 13-5,-84 8 29,-1-4 0,133-42 1,-206 50-43,191-57 55,-163 53-55,114-13-1,-86 19-5,0-3 0,0-4-1,147-46 1,-78 5 40,-51 17-21,192-45 0,246 8 6,-173 68 15,-269 14-64,98 21 0,-115-15 28,104 22-14,96 12 4,-151-34-57,175 8-198,160-38 104,221-36 45,-434 38 142,-80 7-7,86-7 53,86-3-35,97-13-25,-319 13 26,193-27 98,-47 11 32,271-72 1,88-89 43,-29-91-28,-359 161-162,-55 28-15,189-85 19,-319 160-28,215-79 159,-204 80-123,1 3 1,83-10 0,582-56 519,-670 77-506,104-24-1,-132 22-36,1-2-1,-2-1 1,1-2-1,45-26 1,-34 13 35,64-51 1,-86 58-51,0 0 0,-2-1 0,-1-1 0,23-32 0,-15 15-8,170-238-16,-150 216-19,-2-2 0,44-87 0,-74 120 22,-1-1 0,-1-1 0,-2 0 0,-2 0 0,-1-1 0,-1 0 0,4-57 0,-9 67 7,-1 0 1,-1 0 0,-1 0 0,-1 0-1,-1 0 1,0 0 0,-2 1 0,-1 0-1,-1 0 1,-13-29 0,-3 9-7,-2 2 0,-2 0 0,-47-53-1,-107-96 64,174 182-46,-24-23-14,-2 2 0,0 1 0,-2 1 1,-1 2-1,-1 2 0,-1 1 0,0 2 0,-2 2 0,0 1 0,-71-18 0,-420-51-254,189 37 290,225 31-28,-1 6 0,-1 4 0,1 6 1,-123 15-1,-190 44-52,74-8 48,126-23-30,-655 61-604,254-61 265,82 25 401,6 42-15,-213 27 44,273-86-54,57-6 4,-543 49 0,793-68 68,-279-22 0,-93 0-25,358 14-39,-265 15 30,324-3-33,-188 44 0,-219 43-22,382-75 17,57-8-3,0-4 0,-109 1-1,-195-34 57,211 6-42,-155 9-12,206 5 36,66 2-39,-85 16-1,7-1 17,-335 0-46,420-14 64,0 2 1,-81 19 0,-86 9 57,-34-25 30,251-9-121,-2 0 3,1 0 1,-1 1-1,0 1 1,0 0-1,-36 11 0,-237 78 7,282-84 295,8-3-1062,27-2-9040</inkml:trace>
</inkml:ink>
</file>

<file path=ppt/ink/ink1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05:39.92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101 927 1761,'0'0'6507,"2"-3"-5950,-1 1-475,0 0-48,0 0 0,-1 1 0,1-1 1,0 0-1,0 1 0,0-1 1,0 1-1,1 0 0,-1-1 0,0 1 1,0 0-1,1 0 0,-1 0 1,1 0-1,-1 0 0,1 0 0,-1 0 1,1 0-1,0 1 0,-1-1 1,1 0-1,3 0 0,-4 25 188,-1-14 120,0-20 903,-3-92-1166,0 65-43,1 0 0,3 0-1,0 0 1,3 0 0,9-42-1,-12 75-35,14-51-14,36-88-1,-45 129 13,1 0-1,1 0 0,0 0 0,0 1 1,2 0-1,-1 1 0,2 0 1,-1 0-1,2 1 0,0 1 1,14-10-1,-24 18 15,0 1 0,-1 0 0,1-1 0,0 1 0,-1-1 0,1 1 0,-1-1 0,0 0 0,1 0 0,-1 0 0,0 1 0,0-1 0,0 0 0,0 0 0,0-1 0,-1 1 1,1 0-1,0-3 0,6-17 575,-35 22-464,22 0-125,0 1-1,0 0 1,0 0 0,0 1-1,1-1 1,-1 1 0,0 1-1,1-1 1,-11 7 0,-48 36-20,29-18 30,-1-2 25,-12 7-7,-46 41 0,94-68-79,9-4 60,13-4 34,0-7-29,0-1 0,-1-2 0,-1 0 1,0-1-1,0 0 0,30-32 0,-4-1 28,-3-3 0,44-63-1,-68 86-3,-19 27-35,0 0 0,1 0 0,-1 0 0,0 0 0,0 0 0,0 0 0,0 0 0,0 0 0,0-1 0,0 1 0,0 0 0,0 0 0,0 0 0,0 0 0,0 0 0,1 0 0,-1 0 0,0 0 0,0 0 0,0 0 0,0 0 0,0 0 0,0 0 0,0 0 0,0 0 0,0 0 0,0 0 0,1 0 0,-1 0 0,0 0 0,0 0-1,0 0 1,0 0 0,0 0 0,0 1 0,0-1 0,0 0 0,0 0 0,0 0 0,0 0 0,0 0 0,0 0 0,1 0 0,-1 0 0,0 0 0,0 0 0,0 0 0,0 0 0,0 0 0,0 1 0,0-1 0,0 0 0,0 0 0,0 0 0,0 0 0,0 0 0,0 0 0,0 0 0,0 0 0,0 0 0,0 0 0,0 0 0,0 1 0,0-1 0,0 0 0,0 0 0,0 0 0,1 13 18,0 20-9,-1-30 1,0 210 319,1-205-289,1-1 0,-1 1-1,1-1 1,0 1 0,1-1-1,-1 0 1,8 13-1,9 25-4022</inkml:trace>
</inkml:ink>
</file>

<file path=ppt/ink/ink1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05:57.27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51 4434,'0'0'2188,"19"5"-1932,62 13-43,-75-18-188,1 0 1,-1 0-1,1-1 0,-1 0 0,1 0 0,-1 0 0,0-1 0,0 0 0,0 0 1,0-1-1,0 1 0,0-1 0,-1-1 0,1 1 0,9-9 0,14-6 88,-23 14-88,-2 2-3,-1 0 0,1 0 0,0 0 0,0 1 1,0-1-1,0 1 0,0 0 0,7-1 0,-11 19 245,1 34 205,-3-1 0,-16 92 1,11-98-557,1 1 1,2 79-1</inkml:trace>
</inkml:ink>
</file>

<file path=ppt/ink/ink1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05:57.62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84 2225,'0'0'3343,"5"3"-2655,5 0-567,0 0 0,0-1 0,0 0 0,0 0 0,1-1 0,-1 0 0,0-1 0,1 0 0,-1-1 1,0 0-1,19-4 0,10-5 78,68-28 1,-69 22-38,43-10 1,-57 23-152,-23 3-56,-1 15-908,0-2-1379,0-1-1533</inkml:trace>
</inkml:ink>
</file>

<file path=ppt/ink/ink1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05:58.12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73 0 4914,'0'0'1345,"-73"56"-1265,73-41 0,0-5 16,0 0 48,0 0-16,0-5-80,0 3 64</inkml:trace>
</inkml:ink>
</file>

<file path=ppt/ink/ink1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06:03.36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230 86 1008,'0'0'7228,"0"-12"-6847,-2-34 182,2 45-538,0 0-1,0 0 0,-1 0 1,1 0-1,0 0 0,-1 0 1,1 0-1,-1 0 0,1 0 1,-1 0-1,1 0 0,-1 0 1,0 0-1,1 0 0,-1 1 1,0-1-1,0 0 0,0 0 1,0 1-1,0-1 0,1 1 1,-1-1-1,0 1 1,0-1-1,-2 0 0,-23-2 107,21 3-84,-4-1-23,-1 0 0,0 1-1,1 0 1,-1 1 0,0 0-1,-13 3 1,19-3-24,0 1 1,0-1-1,0 1 1,0 0-1,1 0 1,-1 1-1,1-1 0,0 1 1,0 0-1,-1-1 1,2 1-1,-1 1 1,0-1-1,1 0 0,-1 1 1,1-1-1,-3 7 1,-1 3 3,1 1 0,0 0 1,1 0-1,1 0 0,0 0 1,-1 21-1,0 92 192,4-94-134,-1 57 27,-1-31-222,2 1 0,3-1 0,13 73 0,-7-72-3423,-8-43-97</inkml:trace>
</inkml:ink>
</file>

<file path=ppt/ink/ink1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06:03.73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1 683 3057,'0'0'4178,"29"-5"-4111,199-31 280,-163 25-290,0-2 0,-1-3 0,0-3 0,101-45 0,-161 65 673,-6 7-159,2-7-684,-8 32-291,1 0 0,2 0 1,-2 51-1,7-70-2925</inkml:trace>
  <inkml:trace contextRef="#ctx0" brushRef="#br0" timeOffset="1">698 293 1265,'0'0'3841</inkml:trace>
  <inkml:trace contextRef="#ctx0" brushRef="#br0" timeOffset="2">836 637 3105,'0'0'5726,"13"-23"-5513,43-71-106,-53 89-100,0 1 0,1-1 0,-1 1-1,1 0 1,0 0 0,0 0 0,0 1 0,0 0 0,1-1 0,-1 2 0,1-1 0,0 0-1,0 1 1,0 0 0,0 0 0,0 0 0,1 1 0,-1 0 0,0 0 0,1 0 0,-1 1-1,1-1 1,5 2 0,-10-1-1,1 0-1,-1 1 0,0-1 0,0 0 1,1 1-1,-1-1 0,0 1 1,0 0-1,0-1 0,0 1 0,0 0 1,0 0-1,0 0 0,0 0 1,0 0-1,0 0 0,0 0 1,-1 0-1,1 0 0,0 0 0,-1 0 1,1 0-1,-1 0 0,1 1 1,-1-1-1,0 0 0,1 0 0,-1 1 1,0-1-1,0 0 0,0 3 1,2 50 250,-3-41-180,2 25 17,0-20-70,-1 1 0,0 0 0,-2-1 1,0 1-1,-6 24 0,4-33-10,3-5-280,6-15 145,27-38 31,1 2-1,62-66 1,-85 100 21,2-2 0,-6 7 50,0 0 0,0 0 0,0 1 0,1 0-1,0 0 1,13-8 0,-20 14 17,0-1 1,1 1 0,-1 0-1,0 0 1,0 0-1,1 0 1,-1 0-1,0 0 1,1 0-1,-1 0 1,0 0 0,0 0-1,1 0 1,-1 0-1,0 0 1,1 0-1,-1 0 1,0 0 0,0 0-1,1 0 1,-1 0-1,0 0 1,1 0-1,-1 1 1,0-1 0,0 0-1,1 0 1,-1 0-1,0 0 1,0 1-1,0-1 1,1 0 0,-1 0-1,0 0 1,0 1-1,0-1 1,0 0-1,1 1 1,-1-1-1,0 0 1,0 0 0,0 1-1,0-1 1,0 0-1,0 0 1,0 1-1,0-1 1,0 0 0,0 1-1,0-1 1,0 1-1,0 20-3,0-15 11,0 150-96,0-154-74,0 0 0,0 1 0,0-1 0,1 1 0,-1-1 0,0 0 0,1 1 0,0-1 0,0 0 0,-1 1 0,1-1 1,1 0-1,-1 0 0,0 0 0,0 0 0,1 0 0,-1 0 0,1 0 0,0-1 0,-1 1 0,1 0 0,0-1 0,4 3 0,22 10-4312</inkml:trace>
  <inkml:trace contextRef="#ctx0" brushRef="#br0" timeOffset="3">1650 404 5539,'0'0'2329,"-24"9"-1841,-8 3-367,-34 18 1,63-29-117,0 1 0,1-1 0,-1 1 0,1 0 1,-1 0-1,1 0 0,0 1 0,0-1 0,0 1 1,0-1-1,0 1 0,1-1 0,-1 1 0,1 0 1,0 0-1,0 0 0,-2 4 0,2 0 4,0-1-1,1 1 1,0 0-1,0-1 1,2 12-1,-1 3 5,-1-18-22,0 1-1,0-1 1,1 1-1,-1-1 1,1 1-1,0-1 1,0 1-1,0-1 1,0 0-1,1 0 1,-1 0 0,1 1-1,0-1 1,0-1-1,0 1 1,0 0-1,1 0 1,-1-1-1,1 1 1,-1-1-1,1 0 1,0 0 0,0 0-1,4 2 1,1 0-208,1-1 1,-1 0-1,0-1 1,1 1-1,-1-2 1,1 1-1,0-1 1,16-1-1,-22 0 200,0 0 0,0 0 0,0-1 0,0 1-1,0-1 1,0 0 0,0 0 0,0 0 0,0 0 0,-1 0 0,1-1 0,0 1 0,-1-1-1,1 0 1,-1 0 0,1 0 0,2-3 0,-1 0 10,0 0 0,0 0 1,-1-1-1,0 0 0,1 0 0,-2 0 0,5-11 1,-2-3 73,0 0 0,-1 0 0,-2 0 0,2-29 0,-3-230 543,-2 151 968,-3 120-158,0 18-820,2 22-617,0-1 0,2 0 0,2 1 1,1-1-1,1 0 0,11 40 0,9-3-1090,-4-2-1793</inkml:trace>
  <inkml:trace contextRef="#ctx0" brushRef="#br0" timeOffset="4">2432 353 10165,'0'0'560,"0"180"-480,0-99-32,0 8-32,0 7-16,0 16 0,0 7-192,0-5-1857,0-21 704,0-40-5538</inkml:trace>
  <inkml:trace contextRef="#ctx0" brushRef="#br0" timeOffset="5">2435 1202 624,'0'-22'1228,"0"-331"2314,0 311-2865,-1-6 48,9-74 0,-6 107-517,0 1 0,2-1 0,0 0 0,1 1 0,0 0 0,1 0 0,0 0 1,1 1-1,10-14 0,-12 21-159,0 0 1,-1 1 0,2 0 0,-1 0-1,0 0 1,1 1 0,0 0 0,0 0-1,1 0 1,-1 1 0,0 0-1,1 0 1,0 1 0,0-1 0,0 2-1,0-1 1,0 1 0,0 0 0,1 0-1,-1 1 1,0 0 0,0 0-1,0 1 1,15 2 0,-19-2-51,0 1 0,0-1 1,0 0-1,0 1 0,0-1 0,0 1 1,-1 0-1,1 0 0,-1 0 0,1 1 1,-1-1-1,0 0 0,1 1 0,-1 0 1,-1-1-1,1 1 0,0 0 0,-1 0 1,1 0-1,-1 0 0,0 0 0,0 0 1,1 5-1,0 4-5,0 0-1,-1-1 1,0 1 0,0 0-1,-3 17 1,1-23 10,0 0 1,-1 0-1,1 0 0,-1 0 1,-1 0-1,1 0 0,-1 0 1,0-1-1,0 1 1,-1-1-1,0 0 0,-7 8 1,-8 7-10,-37 29 1,11-9-164,35-29-73,10-11 151,0 0 0,0 0 0,0 1 0</inkml:trace>
  <inkml:trace contextRef="#ctx0" brushRef="#br0" timeOffset="6">2964 338 7155,'0'0'2228,"0"25"-1609,0 145-235,11-28-653,-10-166 302,0 1 0,2 0 0,10-45-1,-10 54-12,2 1-1,0-1 0,0 1 0,2-1 0,-1 2 1,2-1-1,13-18 0,-20 29-16,1 0 1,-1 0-1,1 0 0,-1 0 0,1 1 1,0-1-1,-1 1 0,1-1 1,0 1-1,0-1 0,0 1 0,0 0 1,0 0-1,1 0 0,-1 0 0,0 1 1,0-1-1,1 0 0,-1 1 1,0 0-1,1-1 0,-1 1 0,1 0 1,-1 0-1,0 0 0,1 1 0,-1-1 1,0 1-1,4 0 0,1 3 7,1 0 0,-1 1-1,1 0 1,-1 0 0,-1 1 0,11 10-1,26 19 49,-32-30-42,0-1 0,0 0-1,1 0 1,-1-1 0,1-1 0,0 0 0,0 0-1,0-1 1,0-1 0,17-1 0,-25 1-19,1-1 1,-1 1 0,1-1 0,-1 0-1,1 0 1,-1-1 0,0 1 0,0-1 0,0 0-1,0 0 1,0-1 0,0 1 0,0-1-1,-1 1 1,0-1 0,1-1 0,-1 1 0,0 0-1,0-1 1,-1 1 0,1-1 0,-1 0-1,1 0 1,1-5 0,1-1-3,-1-1 1,0 0 0,-1 0-1,0 0 1,0 0-1,-1-1 1,-1 1-1,1-16 1,-2 17-6,0 6 22,0 0 0,0 0 0,0 0 0,-1-1 1,1 1-1,-1 0 0,-2-6 0,3 9 5,-1 0-1,0 0 0,0-1 1,0 1-1,0 0 0,0 0 1,0 0-1,0 0 0,0 0 1,0 1-1,0-1 0,-1 0 1,1 0-1,0 1 0,-1-1 0,1 1 1,0-1-1,-1 1 0,1-1 1,-1 1-1,1 0 0,0 0 1,-1 0-1,1 0 0,-3 0 1,0 0 6,0-1 1,0 2 0,0-1-1,0 0 1,0 1 0,0-1-1,0 1 1,1 0 0,-1 1-1,0-1 1,0 1 0,1-1-1,-1 1 1,1 0 0,-5 4-1,3-2-28,1 1-1,-1 0 0,1 0 0,0 0 0,1 0 0,-1 1 0,1-1 0,-5 13 0,2-1-317,1 0 0,1 0 1,0 1-1,2 0 0,0 0 0,1-1 0,1 31 0,0-33-514,0 21-3330</inkml:trace>
  <inkml:trace contextRef="#ctx0" brushRef="#br0" timeOffset="7">3969 336 592,'0'0'8679,"-26"-4"-7737,-6-1-742,-44-1 0,72 6-191,-1 1 0,0-1 0,1 1-1,-1 0 1,1 0 0,-1 1 0,1-1 0,0 1 0,-1 0 0,1 0 0,0 1 0,0-1-1,0 1 1,1 0 0,-5 3 0,1 2 38,0 0-1,0 1 1,1-1 0,-7 13-1,10-17-8,-1 4-17,0-1 0,0 0-1,1 1 1,0-1 0,1 1-1,0 0 1,0 0-1,0 0 1,1 0 0,0 0-1,1 0 1,0 0 0,0 1-1,2 9 1,-1-17-19,0 1-1,0-1 1,0 1 0,0-1-1,0 0 1,1 0 0,-1 0 0,0 0-1,1 0 1,-1 0 0,1 0 0,-1 0-1,1 0 1,-1-1 0,1 1-1,-1 0 1,1-1 0,0 0 0,-1 1-1,1-1 1,0 0 0,-1 0 0,1 0-1,0 0 1,-1 0 0,3 0-1,2 0 29,1-1 0,-1 1-1,0-1 1,0 0-1,0 0 1,10-4-1,-8 1-18,-1-1-1,0 1 0,0-2 0,0 1 1,-1-1-1,1 0 0,-1 0 0,-1 0 1,1-1-1,-1 0 0,-1 0 1,1-1-1,5-13 0,0 0-24,-2-1-1,0-1 0,8-43 1,41-250 152,-54 415 855,-5-30-825,0-33-131,2 0-1,1 0 1,7 43 0,-6-71-37,0-1 1,0 0-1,1 0 0,0 0 1,0 0-1,0 0 1,1-1-1,0 1 0,0-1 1,7 7-1,-8-9 1,1-1 0,-1 0 0,1 0-1,-1 0 1,1 0 0,0-1 0,0 1 0,1-1-1,-1 0 1,0 0 0,1-1 0,-1 1-1,1-1 1,-1 0 0,1 0 0,0-1 0,6 1-1,-5-1 12,0 1-1,0-1 1,0-1-1,-1 1 1,1-1-1,0 0 1,0 0-1,0-1 1,-1 0-1,1 0 1,-1 0-1,1-1 0,-1 1 1,0-1-1,0 0 1,0-1-1,0 0 1,-1 1-1,7-8 1,16-19 20,46-65 1,-61 78-34,-12 17-5,0-1 0,0 1-1,1 0 1,-1-1 0,0 1 0,0-1 0,0 1 0,1 0 0,-1-1 0,0 1 0,1 0-1,-1-1 1,0 1 0,1 0 0,-1 0 0,0-1 0,1 1 0,-1 0 0,0 0 0,1-1 0,-1 1-1,1 0 1,-1 0 0,0 0 0,1 0 0,-1 0 0,1 0 0,-1 0 0,1 0 0,-1 0-1,1 0 1,0 0 0,4 15-83,-4 43 99,-1-32 17,1-12-13,1 0-1,0 0 0,0-1 0,5 15 0,-6-25-157,0 0-1,0-1 0,0 1 1,0 0-1,1 0 0,-1-1 1,1 1-1,-1 0 0,1-1 1,0 0-1,0 1 0,0-1 1,0 0-1,1 0 0,-1 0 0,0 0 1,1-1-1,0 1 0,-1-1 1,1 1-1,0-1 0,0 0 1,-1 0-1,7 1 0,16-1-2488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38:27.1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9508,'0'0'192</inkml:trace>
</inkml:ink>
</file>

<file path=ppt/ink/ink1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06:04.0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7700,'0'0'64,"9"170"-305,33-127-3120</inkml:trace>
</inkml:ink>
</file>

<file path=ppt/ink/ink1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06:04.46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169 416 5763,'0'0'4084,"-21"-3"-3910,3 0-169,-1 1 0,-29 1 1,46 2-6,0-1 1,-1 1 0,1 0 0,0 0 0,0 0-1,-1 1 1,1-1 0,0 0 0,0 1 0,0-1-1,1 1 1,-1 0 0,0 0 0,1 0 0,-1 0-1,1 0 1,-1 0 0,1 0 0,0 0 0,0 0-1,0 1 1,0-1 0,0 0 0,1 1 0,-1-1-1,1 1 1,-1-1 0,1 5 0,-3 4 10,-1 6 25,0-1 1,1 0-1,1 1 0,0-1 0,1 1 0,1 0 0,0-1 1,4 18-1,-4-31-32,1-1 1,0 1-1,-1-1 0,1 0 1,0 1-1,0-1 0,0 0 1,1 0-1,-1 0 1,0 0-1,1 0 0,0 0 1,-1 0-1,1 0 0,0-1 1,0 1-1,0-1 1,3 3-1,-1-2 17,1 0 0,0 0 0,-1 0 0,1-1 0,0 0 0,0 0-1,0 0 1,10 1 0,-7-2 8,0 0-1,1-1 1,-1 1-1,0-2 1,1 1-1,-1-1 1,0 0-1,0-1 1,0 0-1,0 0 1,7-5-1,-3 0-14,-1 0-1,0-1 1,-1-1 0,0 0-1,-1 0 1,0-1-1,0 0 1,12-22-1,-11 14-5,-1 0-1,-1-1 0,-1 0 0,0 0 0,4-25 0,-2-18 26,-3-1-1,-2-119 1,-5 123 25,1 13 817,-9 64 408,2 12-1249,0-1 1,2 1 0,-2 50-1,7 96 4,1-82-129,-1-76-487,0-1-1,2 0 1,-1 0-1,2 0 1,8 31-1,6-6-3617</inkml:trace>
  <inkml:trace contextRef="#ctx0" brushRef="#br0" timeOffset="1">332 348 6371,'0'0'1761,"189"-79"-6595</inkml:trace>
</inkml:ink>
</file>

<file path=ppt/ink/ink1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06:04.81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51 239 3778,'0'0'4132,"9"3"-3812,-5-2-291,-2 1-13,1-1 0,-1-1 0,1 1 0,-1 0 0,1 0 0,-1-1 0,1 0 0,-1 1 0,1-1 0,0 0 0,-1 0 0,1 0 0,-1-1 0,1 1 0,0-1 0,-1 1 0,1-1 1,-1 0-1,1 0 0,-1 0 0,0 0 0,0 0 0,1-1 0,-1 1 0,0-1 0,2-1 0,2-4 60,1 0 0,-1 0 0,-1-1 0,0 1 0,0-1 0,0-1 0,-1 1 0,0-1 0,-1 1 0,0-1 0,0 0 0,-1 0 0,0 0-1,-1 0 1,0-1 0,0 1 0,-1 0 0,-1-11 0,1 17-15,0 1-1,0-1 0,-1 0 1,1 1-1,-1-1 1,0 0-1,0 1 0,0-1 1,0 1-1,0 0 0,-1-1 1,1 1-1,-1 0 1,1-1-1,-1 1 0,0 0 1,0 0-1,0 1 1,0-1-1,0 0 0,-1 1 1,1-1-1,0 1 0,-1 0 1,1-1-1,-1 1 1,1 0-1,-1 1 0,1-1 1,-1 0-1,0 1 0,-4-1 1,3 1-33,-1-1 0,1 1 0,-1 0 0,1 0 0,-1 0 0,1 0 0,-1 1 0,1 0 0,-1 0 0,1 0 0,0 1 0,0-1 0,-1 1 0,1 0 0,0 0 0,1 0 0,-1 1 0,0 0 0,-3 3 0,2-1-22,0 1-1,1 0 0,0 0 1,0 1-1,1-1 0,0 1 0,0-1 1,0 1-1,1 0 0,-2 10 0,1-2-64,1 1 0,1-1 0,2 29 0,-1-42-89,0 0 0,0 0 0,0 1 0,0-1 0,0 0 0,1 0 0,-1 0 0,1 0 0,0 1 0,0-1 0,-1 0 0,1 0 0,1-1 0,-1 1 0,0 0 0,0 0 0,1 0 0,-1-1 0,1 1 0,-1-1 0,1 1 0,0-1 1,-1 1-1,1-1 0,3 1 0,22 8-4401</inkml:trace>
</inkml:ink>
</file>

<file path=ppt/ink/ink1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06:05.19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165 481 5330,'0'0'6635,"-20"2"-6562,-1 0-49,-42 10 0,60-11-16,0 0 0,0 1 1,1-1-1,-1 1 1,0-1-1,1 1 0,-1 0 1,1 0-1,-1 0 1,1 1-1,0-1 0,0 0 1,0 1-1,0-1 1,0 1-1,1 0 0,-1 0 1,-1 4-1,0 1 20,1 0 0,-1 1 0,2-1 0,-2 12 0,3-17-23,-1-3-4,0 8-4,0 1 1,1-1 0,-1 0 0,1 1 0,2 8 0,-2-15 3,0-1 0,1 1 0,-1 0 0,1-1 0,-1 1 0,1-1 0,0 1 0,0-1 0,-1 1 0,1-1 0,0 1 0,0-1 0,1 0 0,-1 1 0,0-1 0,0 0 0,1 0 0,-1 0-1,0 0 1,1 0 0,-1 0 0,1-1 0,-1 1 0,1 0 0,0-1 0,-1 1 0,1-1 0,-1 1 0,1-1 0,2 0 0,3 0-5,0 0 1,0 0-1,0-1 0,0 0 0,0 0 0,0-1 0,0 0 0,0 0 0,-1 0 0,1-1 1,-1 0-1,1-1 0,-1 1 0,0-1 0,-1 0 0,1-1 0,-1 1 0,0-1 0,0 0 1,5-6-1,1-3-45,0 0-1,-1-1 1,-1 0 0,0 0 0,-1-1 0,-1 0 0,6-19-1,-6 5-87,-1 0 0,-2-1-1,-1 1 1,-2-1 0,-3-47-1,1 18 63,1-102 78,-3 138 221,3 24-191,0-1 0,0 0-1,0 1 1,-1-1-1,1 1 1,0-1 0,0 1-1,0-1 1,-1 1-1,1-1 1,0 1 0,0 0-1,-1-1 1,1 1-1,0-1 1,-1 1 0,1-1-1,0 1 1,-1 0-1,1-1 1,-1 1 0,1 0-1,-1 0 1,1-1-1,-1 1 1,1 0 0,-1 0-1,1 0 1,-1-1-1,1 1 1,-1 0 0,1 0-1,-1 0 1,1 0-1,-2 0 1,1 1-18,0 0-1,0 1 1,0-1-1,0 0 1,1 1-1,-1-1 1,0 1-1,0-1 1,1 0-1,-1 1 1,1 0-1,0-1 1,-1 1-1,1-1 1,0 1-1,0-1 1,0 1-1,0 0 1,0-1-1,0 3 1,0 1 22,-4 84 40,3-1 0,4 1 1,21 121-1,-20-187-1131,1-1 0,1 0 1,10 24-1,3-10-4247</inkml:trace>
</inkml:ink>
</file>

<file path=ppt/ink/ink1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06:06.85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12 451 8404,'0'0'3529,"-2"25"-3104,-8 180-81,14-162-301,-4-41-42,1 1 1,0-1-1,-1 0 1,1 0 0,0 0-1,0 1 1,0-1-1,0 0 1,0 0-1,0 0 1,1-1-1,-1 1 1,1 0 0,-1 0-1,1-1 1,2 3-1,-4-4 9,0 0 1,1 0-1,-1 0 0,0 0 1,0 0-1,0 0 0,1 0 1,-1 0-1,0 0 0,0 0 1,0 0-1,0 0 0,1 0 1,-1 0-1,0 0 0,0 0 1,0 0-1,1 0 0,-1 0 0,0 0 1,0 0-1,0 0 0,0 0 1,1 0-1,-1 0 0,0-1 1,0 1-1,0 0 0,0 0 1,0 0-1,1 0 0,-1 0 1,0 0-1,0-1 0,0 1 0,0 0 1,0 0-1,0 0 0,0 0 1,0-1-1,0 1 0,0 0 1,1 0-1,-1 0 0,0 0 1,0-1-1,0 1 0,0 0 1,0 0-1,0 0 0,0-1 0,0 1 1,-1 0-1,1-15 28,0 11-9,0-186 43,0 186-82,0 1 0,0-1-1,0 1 1,1-1-1,-1 1 1,1 0-1,0-1 1,0 1-1,0 0 1,1 0 0,-1-1-1,1 1 1,-1 0-1,1 0 1,4-4-1,-3 4 4,0 0-1,1 1 0,0-1 1,-1 1-1,1 0 0,0 0 1,0 0-1,0 0 0,0 1 1,0-1-1,1 1 0,6-1 1,39-4-29,0 2 1,83 5-1,-54 0 33,117-1 11,-194 0 144,-21 0 243,9 1-384,-1 0-1,0 0 1,1 1-1,-1 1 1,1 0-1,0 0 1,0 1-1,0 0 1,0 1-1,-9 6 1,6-4-6,1 2-1,1-1 1,-1 2 0,1 0 0,1 0 0,-18 22 0,25-27-14,0 0 1,1 1 0,-1-1 0,1 1 0,0 0-1,0 0 1,-1 7 0,3-11 2,-1-1-1,1 1 1,0 0 0,-1-1-1,1 1 1,0 0 0,0 0-1,0-1 1,0 1-1,0 0 1,0 0 0,0-1-1,1 1 1,-1 0 0,1-1-1,-1 1 1,1-1 0,0 1-1,0 0 1,-1-1 0,1 1-1,0-1 1,0 0 0,1 1-1,-1-1 1,0 0 0,0 0-1,0 0 1,3 2 0,7-1-78,0 0 1,1 0-1,-1-1 1,1-1-1,0 0 1,-1 0-1,1-1 0,-1-1 1,23-6-1,-25 5 34,0-1 0,0 0 0,-1 0 0,0-1-1,0 0 1,0 0 0,0-1 0,-1 0-1,0-1 1,0 1 0,0-2 0,-1 1 0,7-11-1,-4 3 52,0-1 0,-1 0-1,-1-1 1,0 1-1,-1-1 1,3-19-1,-9 44 10,-1 1 0,1 0 0,1-1 0,-1 1 0,4 14 0,-3-17-10,1 0 1,-1 1-1,1-1 1,0 0-1,1 0 0,-1 0 1,1 0-1,0 0 1,1 0-1,7 9 1,-6-12-1,0 0 0,0 1 1,0-1-1,1-1 1,-1 1-1,1-1 1,0 0-1,0-1 1,0 1-1,0-1 1,0 0-1,0-1 1,0 1-1,0-1 0,0 0 1,8-2-1,1 2 6,-8 0-35,1-1-1,-1-1 1,1 1 0,-1-1 0,0-1 0,0 1 0,0-1-1,0 0 1,0-1 0,-1 1 0,1-2 0,-1 1-1,0 0 1,0-1 0,-1 0 0,1-1 0,-1 1-1,0-1 1,-1 0 0,5-7 0,1-2-48,-1 0 0,-1 0 0,-1-1-1,0 0 1,-1 0 0,0-1 0,6-31 0,-4-28 79,-1-140 1,-7 174 13,0 36-27,-3-21 371,3 26-312,-1 1 0,1-1 0,0 0 1,-1 0-1,1 1 0,-1-1 0,1 0 1,-1 1-1,1-1 0,-1 1 0,0-1 1,1 0-1,-1 1 0,0-1 0,1 1 1,-1 0-1,0-1 0,0 1 0,1 0 1,-1-1-1,0 1 0,0 0 0,0 0 1,0 0-1,1 0 0,-1 0 0,0 0 1,-1 0-1,0 0-31,0 1 0,0-1 0,0 1 1,1 0-1,-1 0 0,0 0 0,1 0 1,-1 0-1,1 0 0,-1 1 0,1-1 0,-1 0 1,1 1-1,0-1 0,0 1 0,0-1 1,0 1-1,0 0 0,0-1 0,0 1 1,0 0-1,1 0 0,-1 0 0,0 2 0,-14 53 127,14-53-107,-6 44 288,2 1 1,4 93-1,1-81-167,0-31-110,1-1 0,9 48 0,-9-69-46,0-1 1,1 0-1,0 0 0,1 1 1,-1-1-1,1-1 0,1 1 1,-1 0-1,1-1 0,0 0 0,1 0 1,-1 0-1,1 0 0,1-1 1,10 10-1,-12-13 7,0 0 0,-1 0 0,1 0 1,0 0-1,0-1 0,0 0 0,0 1 0,1-1 0,-1-1 0,0 1 0,0-1 1,1 0-1,-1 0 0,0 0 0,0 0 0,1-1 0,-1 0 0,8-2 1,-5 1-6,-1-1 0,1 0 0,0-1-1,-1 0 1,1 0 0,-1 0 0,0 0 0,-1-1 0,10-10 0,4-9-238,-1-1-1,-1 0 0,-2-1 0,0-1 1,19-51-1,-29 68 213,-4 36-84,-3 18 136,0-30-9,2 0 0,-1 0 1,1 0-1,1 1 0,1-1 0,0 0 1,1 0-1,5 18 0,-6-29-19,-1-1-1,0 1 1,1 0 0,-1-1-1,1 1 1,0-1 0,0 0-1,0 1 1,0-1 0,0 0-1,1 0 1,-1 0 0,0 0-1,1-1 1,0 1 0,-1-1-1,1 0 1,0 1 0,0-1-1,0 0 1,0-1 0,0 1-1,0 0 1,0-1 0,0 0-1,0 0 1,0 0 0,0 0-1,0 0 1,0 0 0,0-1-1,0 0 1,4-1-1,1-1-17,1 0 0,-1 0 0,0-1-1,0-1 1,0 0 0,-1 0 0,0 0-1,0-1 1,0 1 0,7-9-1,20-28-322,-2-1 0,42-73 0,-32 47 217,-42 69 123,0 0 0,0 0-1,0 0 1,0 0 0,0 0-1,0 0 1,0 0 0,0 1-1,0-1 1,0 0 0,0 0-1,0 0 1,0 0 0,1 0-1,-1 0 1,0 0 0,0 0 0,0 0-1,0 0 1,0 0 0,0 0-1,0 0 1,0 0 0,0 0-1,0 0 1,0 0 0,0 0-1,0 0 1,1 0 0,-1 0-1,0 0 1,0 0 0,0 0-1,0 0 1,0 0 0,0 0-1,0 0 1,0 0 0,0 0 0,0 0-1,0 0 1,0 0 0,1 0-1,-1 0 1,0 0 0,0 0-1,0 0 1,0 0 0,0 0-1,0 0 1,0 0 0,0 0-1,0 0 1,0 0 0,0-1-1,0 1 1,0 0 0,0 0-1,0 0 1,0 0 0,1 8 41,-1-6-30,-2 15 153,0 0 0,0 1 0,-10 28-1,7-28-26,1 1-1,0-1 0,-2 36 1,6-46-105,0-2-15,0 0-1,0-1 1,0 1-1,1 0 1,-1-1-1,2 1 0,2 9 1,-3-14-14,0 1-1,0 0 1,0 0 0,1-1 0,-1 1-1,1-1 1,-1 1 0,1-1 0,0 0-1,0 0 1,-1 0 0,1 0 0,0 0-1,0 0 1,0 0 0,0 0 0,0-1-1,0 1 1,0-1 0,0 1 0,0-1-1,0 0 1,1 0 0,2 0 0,10-1 21,0 0 1,0 0 0,0-2 0,0 1-1,0-2 1,-1 0 0,0-1 0,1-1 0,-2 0-1,1-1 1,-1 0 0,0-1 0,0 0-1,16-15 1,-20 15-91,1 0 1,-1 0-1,-1-1 0,1-1 0,-1 1 1,-1-1-1,0-1 0,0 1 0,-1-1 1,-1 0-1,0-1 0,0 1 0,-1-1 1,-1 0-1,0 0 0,0 0 0,1-23 1,-4 35 60,0 0 1,-1-1 0,1 1 0,0 0-1,0-1 1,-1 1 0,1 0-1,0 0 1,-1-1 0,1 1 0,0 0-1,-1 0 1,1-1 0,0 1-1,-1 0 1,1 0 0,-1 0 0,1 0-1,0 0 1,-1 0 0,1 0 0,-1 0-1,1 0 1,-1 0 0,1 0-1,0 0 1,-1 0 0,1 0 0,-1 0-1,1 0 1,0 0 0,-1 0 0,1 0-1,-1 1 1,1-1 0,0 0-1,-1 0 1,1 0 0,0 1 0,-1-1-1,1 0 1,0 1 0,-1-1 0,1 0-1,0 1 1,-20 12-36,12-5 45,1 1-1,0 0 1,0 0-1,1 0 1,1 1-1,-1 0 0,2 0 1,-1 1-1,1-1 1,1 1-1,0 0 1,0 0-1,2 0 1,-1 0-1,1 1 1,1-1-1,-1 0 1,2 1-1,2 14 1,-2-24-5,0 1 0,0-1 0,0 0 0,0 0 0,1 0 1,-1 0-1,1 0 0,-1 0 0,1 0 0,0 0 0,0-1 0,0 1 1,0-1-1,0 1 0,0-1 0,0 0 0,0 0 0,0 0 1,1 0-1,-1 0 0,0 0 0,1-1 0,-1 1 0,1-1 0,3 1 1,10 0 23,-1 0 1,31-1-1,-33-1-3,-5 0-17,0 0 0,0 0 1,0 0-1,-1-1 1,1-1-1,0 1 1,-1-1-1,1-1 0,-1 1 1,0-1-1,0-1 1,-1 1-1,1-1 0,-1 0 1,0 0-1,0-1 1,8-10-1,4-8 14,0-1-1,-2-1 0,18-38 1,-9 14-12,-23 48-9,-1-1 0,1 1-1,-1-1 1,1 1 0,0 0-1,0 0 1,0-1 0,0 1-1,0 1 1,0-1 0,1 0-1,-1 0 1,1 1 0,-1 0-1,1-1 1,-1 1 0,1 0 0,0 0-1,0 0 1,-1 1 0,1-1-1,0 1 1,0-1 0,0 1-1,0 0 1,3 0 0,-1 1 16,0 0 0,1 0 0,-1 1 1,0 0-1,0 0 0,0 0 0,0 0 1,0 1-1,-1 0 0,1 0 1,-1 0-1,8 7 0,11 11 161,-13-14-82,-1 2-1,0-1 1,0 1 0,0 0-1,-1 1 1,-1 0-1,0 0 1,8 16 0,-14-25-81,0 0 1,-1 1-1,1-1 1,-1 0 0,0 1-1,1-1 1,-1 1-1,0-1 1,0 1 0,0-1-1,0 1 1,0-1 0,0 1-1,0-1 1,-1 0-1,1 1 1,0-1 0,-1 1-1,1-1 1,-1 0-1,0 1 1,1-1 0,-1 0-1,0 0 1,0 1 0,0-1-1,0 0 1,0 0-1,0 0 1,0 0 0,0 0-1,0 0 1,-2 1-1,-3 1 8,-1-1-1,0 1 0,1-1 0,-1-1 1,-13 3-1,1-1-107,-126 20-3063,58-15-1670</inkml:trace>
</inkml:ink>
</file>

<file path=ppt/ink/ink1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06:07.65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80 97 368,'0'0'520,"0"-4"-872,0 0 331,-1-1 0,0 1 0,0 0-1,-1-1 1,1 1 0,-1 0 0,0 0-1,0 0 1,0 0 0,-5-5 0,-20-22 9174,6 21-6179,21 10-2974,1 0 1,-1 1-1,0-1 0,0 0 0,0 0 0,1 1 0,-1-1 1,0 0-1,0 1 0,0-1 0,0 0 0,0 1 1,1-1-1,-1 0 0,0 1 0,0-1 0,0 0 0,0 1 1,0-1-1,0 0 0,0 1 0,0-1 0,0 0 1,0 1-1,-1-1 0,1 1 0,0-1 0,0 0 0,0 0 1,0 1-1,0-1 0,-1 0 0,1 1 0,0-1 1,0 0-1,-1 0 0,1 1 0,0-1 0,0 0 1,-1 0-1,1 1 0,0-1 0,0 0 0,-1 0 0,1 0 1,0 0-1,-1 1 0,1-1 0,0 0 0,-1 0 1,1 0-1,0 0 0,-1 0 0,1 0 0,-1 0 0,1 0 1,0 0-1,-1 0 0,1 0 0,0 0 0,-1 0 1,1 0-1,0-1 0,-1 1 0,1 0 0,0 0 0,-1 0 1,1 0-1,-1-1 0,11 22 103,1-1 0,0 0 0,2 0 0,0-2 0,1 1 0,1-2 0,0 0 0,1-1 0,24 19 0,-35-31-103,-1-1-1,1 0 1,0 0 0,-1 0-1,1 0 1,10 3 0,8-3-5265</inkml:trace>
</inkml:ink>
</file>

<file path=ppt/ink/ink1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06:09.02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3 107 6451,'0'0'6288,"0"-20"-5301,0-67 72,-1 147-1017,-1-18-12,6 63 0,-3-102-31,-1 0 0,1-1 0,-1 1 0,1 0 0,0-1-1,0 1 1,0 0 0,0-1 0,1 1 0,-1-1 0,1 1 0,0-1 0,-1 0 0,1 0 0,0 0 0,0 0 0,0 0 0,1 0 0,-1 0 0,0-1 0,1 1 0,-1-1-1,1 0 1,-1 0 0,1 0 0,5 2 0,2-1-51,0-1 0,0 1-1,1-2 1,-1 1 0,0-2-1,12 0 1,-17-1 33,1 1 1,-1-1-1,0 1 1,0-1-1,0-1 1,0 1-1,0-1 1,-1 0-1,1 0 1,-1 0-1,0-1 1,0 1-1,0-1 1,0 0-1,0 0 1,-1-1-1,0 1 1,0-1-1,0 1 1,3-8-1,3-7 8,-1 0-1,0-1 1,9-39-1,-10-1-53,-7 53-120,0 39 88,-1-6 86,0-8 8,1-1 0,1 1 1,0-1-1,1 1 0,6 20 1,-7-34-1,0 0 1,0-1-1,1 1 1,-1-1 0,1 0-1,0 1 1,0-1 0,0 0-1,1 0 1,-1 0-1,1 0 1,-1 0 0,1-1-1,0 1 1,0-1 0,0 0-1,1 0 1,-1 0-1,0 0 1,1 0 0,-1-1-1,1 0 1,-1 0 0,1 0-1,0 0 1,0 0-1,-1-1 1,1 1 0,0-1-1,4 0 1,-5 0 10,1 0-1,-1 0 1,0 0 0,0-1-1,1 1 1,-1-1 0,0 0 0,0 1-1,0-2 1,0 1 0,0 0-1,0-1 1,0 1 0,0-1-1,0 0 1,-1 0 0,1 0 0,-1 0-1,1 0 1,-1 0 0,0-1-1,0 0 1,0 1 0,0-1 0,0 0-1,2-4 1,27-46 107,-21 34-75,0 2-1,2-1 1,24-28-1,-31 41-43,1 0 0,-1 0 1,1 1-1,0-1 0,0 1 0,1 1 1,-1-1-1,1 1 0,0 0 0,0 1 0,0 0 1,0 0-1,0 0 0,13-1 0,-11 2-3,4 0-27,0 0 1,0 0-1,17 3 0,-28-2 25,0 0 0,0 0 0,0 0 0,0 0 1,0 1-1,0-1 0,-1 1 0,1-1 0,0 1 0,0 0 0,0 0 0,-1 0 1,1 0-1,0 0 0,-1 0 0,1 0 0,-1 0 0,0 1 0,1-1 1,-1 1-1,0-1 0,0 1 0,0-1 0,0 1 0,0 0 0,0-1 0,0 1 1,0 0-1,0 3 0,0 0 10,-1-1 0,0 1 1,-1-1-1,1 1 0,-1-1 0,1 1 0,-1-1 1,-1 0-1,1 0 0,-1 1 0,1-1 0,-1 0 1,0 0-1,-1 0 0,1-1 0,-1 1 0,1 0 1,-1-1-1,0 0 0,0 0 0,-1 0 0,-6 5 1,-7 4 39,-1-1 1,-1 0-1,-32 13 1,23-12-57,-92 47-12,118-59-507,29 0-2859,-15-2 2515,0 0 0,1-1-1,-1 0 1,0-1 0,0 0 0,21-12 0,34-21-2825</inkml:trace>
</inkml:ink>
</file>

<file path=ppt/ink/ink1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06:09.39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1 396 5907,'0'0'5906,"14"103"-5649,-14-54-193,0-4-32,0-4-32,0-11-1409,3-12-2689</inkml:trace>
  <inkml:trace contextRef="#ctx0" brushRef="#br0" timeOffset="1">116 1 4594,'0'0'1921,"0"129"-3810,14-66-880</inkml:trace>
</inkml:ink>
</file>

<file path=ppt/ink/ink1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06:10.31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1 270 5346,'0'0'5117,"4"-26"-4124,18-87-452,-20 106-517,0 1 0,0-1-1,1 1 1,0 0 0,1 0-1,-1 0 1,1 0 0,0 0-1,0 1 1,1 0-1,0 0 1,0 0 0,0 0-1,0 1 1,1 0 0,0 0-1,0 0 1,0 1-1,0 0 1,11-4 0,-10 4 27,0 0 1,0 1-1,0-1 1,1 2 0,10-2-1,-17 2-51,1 1 1,0 0-1,0-1 1,0 1-1,-1 0 0,1 0 1,0 1-1,0-1 1,0 0-1,0 1 0,-1-1 1,1 1-1,0-1 0,0 1 1,-1 0-1,1-1 1,-1 1-1,1 0 0,0 0 1,-1 1-1,0-1 1,1 0-1,-1 0 0,0 1 1,1-1-1,-1 0 0,1 4 1,3 9 21,-2 1 1,0 0-1,-1 0 1,0 0-1,-1 0 1,-1 0-1,-3 26 1,2-15 8,0-15-131,0-1 1,-1 1-1,0 0 0,-1-1 1,0 0-1,0 0 1,-1 0-1,-1 0 1,0 0-1,0-1 1,-1 0-1,0 0 1,0 0-1,-1-1 0,-11 11 1,17-18-208,0-4 285,1 1-1,0-1 1,0 0 0,0 0-1,1 0 1,-1 1 0,2-6-1,2-6-8,1-1 0,1 2-1,0-1 1,1 1 0,0 0-1,1 0 1,10-12 0,71-80 79,-87 102-44,51-49 51,-49 49-36,0 0 1,0 0-1,-1 1 0,2-1 1,-1 1-1,0 0 1,0 0-1,1 1 0,-1-1 1,1 1-1,-1 0 1,1 0-1,5 0 0,-9 1-23,0 0-1,0 0 1,0 0-1,0 0 1,0 1 0,0-1-1,0 0 1,0 1-1,0-1 1,0 0-1,0 1 1,0-1-1,0 1 1,-1 0-1,1-1 1,0 1-1,0 0 1,-1-1-1,1 1 1,0 0-1,-1 0 1,1 0-1,0-1 1,-1 1-1,1 2 1,7 27-83,-6-21 112,5 28-55,-1-1-90,14 44-1,-17-71-325,0-1 1,0 0-1,0 0 0,1 0 0,0-1 0,1 1 0,0-1 0,0 0 0,1-1 0,11 12 0,-13-15 167,0 0-1,1-1 1,-1 1 0,1-1-1,0 0 1,0-1 0,0 1-1,0-1 1,0 0 0,0 0-1,0-1 1,0 1-1,0-1 1,0 0 0,1 0-1,-1-1 1,9-2 0,-6 2 307,1-1 1,-1-1 0,0 0 0,0 0-1,0-1 1,0 0 0,0 0 0,-1 0-1,10-9 1,0-2 608,-1 0 0,0-1 0,-1-1 0,-1 0 0,20-34 0,-27 39-144,-1-1 0,0 0-1,-1 0 1,0 0 0,-1-1-1,-1 1 1,0-1 0,-1 0-1,0 0 1,-1-16 0,-1 30-448,0-1 0,0 0 0,-1 0 0,1 1 0,0-1 0,0 0 0,-1 1 0,1-1 0,0 1 0,-1-1 0,1 0 0,-1 1 0,1-1 0,-1 1 0,1-1 0,-1 1 0,1-1 0,-1 1 0,0 0 0,1-1 0,-1 1 0,0 0 0,1-1 0,-1 1 0,0 0 0,1 0 0,-1 0 0,0-1 0,1 1 0,-1 0 0,0 0 0,0 0 0,1 0 0,-1 0 0,0 0 0,-1 1 0,-28 3 211,22-1-237,1 1 1,0-1 0,-1 1-1,1 0 1,1 1 0,-1-1-1,1 2 1,-1-1 0,2 0 0,-1 1-1,-5 7 1,-2 4 19,0 0 1,-20 38-1,26-41-17,1 0-1,-9 29 0,13-38-20,1 1-1,0-1 1,0 1 0,0 0 0,1 0 0,-1-1-1,1 1 1,1 0 0,-1 0 0,3 8-1,-2-13-2,0 1 0,-1-1-1,1 0 1,0-1-1,0 1 1,0 0 0,0 0-1,0 0 1,0 0-1,0-1 1,0 1 0,1 0-1,-1-1 1,0 1-1,0-1 1,0 0 0,1 1-1,-1-1 1,0 0-1,1 0 1,-1 1 0,0-1-1,1 0 1,-1 0-1,0-1 1,1 1 0,-1 0-1,2-1 1,3 1-11,5 0 44,0 0 1,0-1-1,0 0 1,14-4-1,-19 4-18,-1-1 0,0 0 0,0-1 0,0 1-1,0-1 1,0 0 0,-1-1 0,1 1 0,-1-1 0,6-6 0,-1 1 62,-1 0 1,0-1 0,-1 0 0,0 0 0,-1 0 0,0-1 0,-1 0-1,0 0 1,0-1 0,-1 0 0,-1 1 0,0-1 0,-1 0 0,0-1 0,0-12-1,-2 24 43,0 25-265,1 193 158,-5 398 61,4-607-72,0 0 0,-1 0 0,0 1 0,-1-1 0,0 0 0,0 0 0,0 0 0,-1-1 0,-1 1 0,1-1 0,-10 15 0,10-18 11,-1 0 0,1 0 0,-1 0 0,-1 0 0,1-1 0,0 0 0,-1 1 0,0-2 0,0 1 0,0 0 0,0-1-1,0 0 1,0 0 0,-1-1 0,1 1 0,0-1 0,-1 0 0,-6 0 0,6-1 2,0 1-1,0-1 1,-1 0 0,1 0 0,0-1-1,0 0 1,0 0 0,0-1 0,-7-1-1,9 1-7,0-1 0,0 1-1,0-1 1,1 1-1,-1-1 1,1 0 0,-1 0-1,1-1 1,0 1 0,0-1-1,1 1 1,-1-1-1,-2-4 1,-1-4-1,0-1 0,1 0 0,0 0 0,1 0 0,1 0 0,0-1 0,-2-22 0,2-7 143,3-48-1,1 83-123,0 0-1,0 0 0,1 1 1,0-1-1,0 0 0,1 1 1,0-1-1,1 1 0,-1 0 1,1 0-1,1 0 0,-1 1 1,1-1-1,0 1 0,1 0 1,9-8-1,11-7-638,0 1 0,53-29 1,-22 14-3397,-22 9-2933</inkml:trace>
</inkml:ink>
</file>

<file path=ppt/ink/ink1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06:11.62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 3 6867,'0'0'6286,"-4"-1"-5926,-6 0-212,10 6-86,8 10 8,-6-13-30,75 119 1057,-26-38-458,80 97-1,-117-161-606,-11-15-31,0 1 1,-1-1 0,2 0 0,-1-1 0,0 1 0,1 0 0,0-1 0,4 3-1,-4-5-20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38:27.55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106 8 7571,'0'0'5190,"-17"25"-4950,-52 77-147,66-98-95,1 0 0,0 0-1,0 0 1,0 0 0,0 0 0,1 0-1,-1 1 1,1-1 0,0 0 0,1 1-1,-1 5 1,1-8 3,0-1-1,0 1 1,1-1-1,-1 0 1,0 1-1,1-1 0,-1 1 1,1-1-1,0 0 1,-1 1-1,1-1 1,0 0-1,0 0 1,0 0-1,0 1 1,0-1-1,0 0 1,0 0-1,0 0 1,0-1-1,3 3 1,2-1-69,1 0 1,-1 0 0,1 0 0,-1-1 0,1 0 0,0 0 0,0-1 0,-1 1 0,8-2 0,-8 1-94,-1 0 72,-1-1 1,1 1 0,-1-1 0,1 0 0,-1 0 0,1-1 0,-1 1 0,0-1 0,1 0 0,-1 0-1,0 0 1,0-1 0,-1 0 0,1 1 0,0-1 0,-1-1 0,0 1 0,1 0 0,-1-1-1,3-4 1,-2 1 30,0 1 0,-1-1-1,1 0 1,-1 1 0,0-2-1,-1 1 1,0 0 0,0 0-1,-1-1 1,1 1-1,-1-15 1,-1 17 60,1 1-1,-2-1 1,1 0 0,0 0 0,-1 0-1,0 1 1,0-1 0,-1 1-1,1-1 1,-4-5 0,4 8-1,-1 0 0,1 0 1,-1 0-1,0 1 0,0-1 1,0 1-1,0-1 0,0 1 1,0 0-1,0-1 0,0 1 1,-1 0-1,1 1 0,0-1 1,-1 0-1,1 1 0,-1-1 1,1 1-1,-1 0 0,1-1 1,-4 2-1,-7-2-139,9 0-260,0 0 0,0 1 0,0 0 1,0 0-1,0 0 0,0 0 0,0 1 0,0-1 0,-5 3 1</inkml:trace>
</inkml:ink>
</file>

<file path=ppt/ink/ink1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06:11.95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565 0 8964,'0'0'3124,"-26"24"-2441,-168 153 1129,-137 115 685,318-275-2633,13-17 109,0 1 0,0-1-1,0 0 1,0 1 0,0-1 0,0 0 0,0 1 0,0-1 0,0 0 0,0 1 0,0-1-1,0 0 1,0 0 0,0 1 0,0-1 0,0 0 0,0 1 0,1-1 0,-1 0-1,0 0 1,0 1 0,0-1 0,1 0 0,-1 0 0,0 1 0,0-1 0,1 0 0,-1 0-1,0 0 1,0 0 0,1 1 0,-1-1 0,1 0 0,2 1-179,0-1 0,-1 1 0,1-1 1,0 0-1,0 0 0,0 0 0,0 0 0,0 0 1,6-2-1,-1 0-587,0 0 0,0-1 0,0 0 0,10-5 0,39-27-8101</inkml:trace>
</inkml:ink>
</file>

<file path=ppt/ink/ink1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06:12.52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5891,'0'0'768,"19"111"-800,7-91-1569,5-7-1600</inkml:trace>
</inkml:ink>
</file>

<file path=ppt/ink/ink1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06:12.87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90 1 5939,'0'0'4546,"-50"45"-4402,36-17-112,2-3-32,7-2-32,2-3-624,-3-7-1874</inkml:trace>
</inkml:ink>
</file>

<file path=ppt/ink/ink1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06:14.34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 73 4722,'0'0'5403,"-3"-13"-4584,-12-39 106,24 78-282,1 0-1,26 47 0,-29-61-638,0 0 0,0 0-1,2-1 1,-1 0 0,1 0-1,1-1 1,0 0 0,0-1-1,22 16 1,-27-23 8,0 1 1,0-1-1,0 0 1,0 0-1,0-1 1,1 0-1,-1 0 1,0 0-1,1 0 1,-1-1-1,1 0 0,-1 0 1,0 0-1,9-2 1,-10 0-3,0 1 1,-1 0-1,1-1 1,0 1-1,-1-1 1,1 0 0,-1 0-1,1-1 1,-1 1-1,0-1 1,0 1-1,0-1 1,-1 0-1,1 0 1,0-1-1,-1 1 1,0 0-1,0-1 1,2-4 0,12-32 26,-2-1 1,13-62-1,-19 71-21,-5 55-314,-2 22 516,-5-22-105,0-1 0,-2 0 0,0-1 0,-2 1 0,0-2 0,-14 27 0,-76 116 527,78-132-569,-8 12 17,14-24-114,1 0 1,1 1 0,-16 38-1</inkml:trace>
</inkml:ink>
</file>

<file path=ppt/ink/ink1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06:14.69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8516,'0'0'256,"101"43"-240,-64-25-16,5-3 0,1 0-144,4-7-3058</inkml:trace>
</inkml:ink>
</file>

<file path=ppt/ink/ink1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06:15.05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32 0 8980,'0'0'1233,"-26"89"-1073,21-61-160,5-3-48,0-5-1409,0-10-2673</inkml:trace>
</inkml:ink>
</file>

<file path=ppt/ink/ink1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06:17.50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256 522 7603,'0'0'262,"-16"23"-230,-51 74 29,55-77 126,1 0-1,0 1 0,2 1 0,0 0 1,1 0-1,-7 38 0,2-8 36,-10 39 197,4 1 0,-9 113-1,13 189-196,15-371-218,1-1 0,1 1 0,1-1 0,1 0 0,0 0 0,2 0 0,1-1 0,0 0 0,2 0 0,0 0 0,17 24 0,-8-17 2,1 0-1,2-1 0,0-2 0,2 0 1,1-1-1,1-2 0,1 0 0,44 28 1,-26-24 0,1-2 0,1-2-1,1-2 1,1-2 0,52 11 0,91 15-22,1-8 0,2-9 0,389 3 0,-475-35 56,0-6 0,125-28 0,-182 30-35,173-34 32,186-31 17,-278 56-64,152 0-1,-135 16 8,294 36 0,-165 8 11,403 7 0,-644-49-11,641-20 22,-529 3-13,261-34 1,-289 30 16,162-50 0,-259 63-20,753-208 53,-693 203-53,1 4 1,151 2 0,-235 7-4,28 1-4,0 1 0,-1 2 0,1 1 0,-1 1 0,0 1 1,47 19-1,150 87-2,-163-80 7,430 190 17,-426-199-10,2-4 0,0-2 0,1-3-1,111 9 1,283-10 13,-392-14-1,619-60 71,-641 54-75,766-138 990,-710 122-1100,615-105 1060,-393 79-900,233-21 813,19 23-759,-6-43 26,-457 65-142,336-78 97,-10-35 21,-340 95-142,-2-5-1,93-58 0,-124 62 16,-3-3 0,-2-3 0,84-82-1,-138 122 7,-1 0 1,0-1-1,0-1 0,-1 1 0,0-1 0,-1-1 0,0 1 0,-1-1 0,0-1 0,-1 1 0,0-1 0,-1 0 0,-1 0 0,0 0 0,0 0 0,-2-1 0,1-24 0,-2 14-31,-4-41 0,2 55 20,-1 0 1,1 1-1,-1-1 0,-1 0 1,0 1-1,-10-17 0,-23-32-13,-3 2 0,-52-57 1,-105-96 508,96 106 230,71 70-779,5 6 207,-50-43 1,65 62-428,0 2 0,0-1 0,0 1 0,-1 0 0,1 1 0,-1 1 0,-1 0 0,1 0 0,-20-3 0,-31 1-3623,-9 3-3105</inkml:trace>
</inkml:ink>
</file>

<file path=ppt/ink/ink1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06:41.92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543 44 4674,'0'0'1748,"-24"-8"-1095,-81-23-7,99 29-595,-1 1 0,1 1 1,-1-1-1,1 1 0,-1 0 1,1 0-1,-1 1 0,1 0 1,-1 0-1,1 0 0,0 1 1,-1 0-1,1 1 0,0-1 0,0 1 1,1 0-1,-11 7 0,3-2 114,-19 11 537,1 2 0,-55 48 0,70-55-468,2 1-1,0 0 1,0 1-1,1 1 1,1 0-1,-17 32 1,26-42-176,0 0-1,1 0 1,0 0 0,-3 15 0,4-20-50,1 0 0,0 0 0,0 1-1,0-1 1,0 0 0,0 0 0,0 0 0,1 1 0,-1-1 0,1 0 0,-1 0 0,1 0 0,0 0 0,0 0 0,0 0 0,0 0 0,0 0 0,0 0 0,0-1 0,1 1 0,2 3 0,3-1 8,0 1 0,0-1 1,1 0-1,-1-1 0,1 0 0,0 0 1,10 2-1,65 11 93,-61-12-89,37 5 25,1 0-132,113 32 1,-167-39 30,1 1 0,-1-1 0,0 1 1,1 1-1,-1-1 0,-1 1 0,1 0 1,0 0-1,8 10 0,-13-12 43,1-1 0,-1 1 0,0 0 1,0 0-1,0 0 0,0 0 0,0 0 0,-1 0 0,1 0 1,0 0-1,-1 0 0,0 0 0,1 0 0,-1 0 1,0 1-1,0-1 0,0 0 0,0 0 0,-1 0 0,1 0 1,-1 0-1,1 0 0,-1 1 0,0-1 0,1 0 0,-1 0 1,0-1-1,0 1 0,-1 0 0,1 0 0,0 0 0,-1-1 1,1 1-1,-1-1 0,1 1 0,-4 1 0,-13 12 28,-1-2-1,-1 0 0,0-1 1,0-1-1,-42 15 1,37-16-14,-7 5 12,-2-2 0,0-2 0,0-1 0,-1-1 0,0-2 0,0-2 0,-45 2 0,79-7-17,0 0 0,1 0-1,-1 0 1,0 0-1,1 0 1,-1 0 0,0 0-1,1 0 1,-1 0 0,0 0-1,1 0 1,-1 0 0,0-1-1,1 1 1,-1 0-1,0 0 1,1-1 0,-1 1-1,1 0 1,-1-1 0,1 1-1,-1-1 1,0 1 0,1-1-1,0 1 1,-1-1-1,1 1 1,-1-1 0,1 0-1,0 1 1,-1-1 0,1 1-1,0-1 1,0 0 0,-1 1-1,1-1 1,0 0 0,0 1-1,0-2 1,0 0-57,1 0 1,-1 0-1,1 0 1,-1 0-1,1 0 1,0 0-1,0 0 1,0 0-1,0 0 1,0 0-1,1 1 1,-1-1-1,3-2 1,11-8-733,0 1 1,0 1-1,1 1 1,1 0 0,18-7-1,42-18-3718</inkml:trace>
</inkml:ink>
</file>

<file path=ppt/ink/ink1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06:42.3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352 102 3858,'0'0'4514,"-15"-16"-3671,-5-6-415,-26-22 0,43 42-382,0-1 0,-1 1 0,1 0-1,0 1 1,-1-1 0,1 1 0,-1-1-1,1 1 1,-1 0 0,0 0 0,1 1-1,-1-1 1,0 1 0,0 0 0,1 0-1,-1 0 1,0 0 0,0 1-1,1-1 1,-1 1 0,0 0 0,-5 3 0,9-4-45,-12 4 32,1 0 0,1 1 0,-1 1 0,1 0 1,0 0-1,0 1 0,1 1 0,0-1 0,0 1 0,1 1 0,0 0 0,0 0 0,1 0 0,0 1 0,1 0 0,0 0 0,1 1 1,0 0-1,0 0 0,1 0 0,1 0 0,0 1 0,0-1 0,-1 25 0,4-34-31,0 0-1,0 1 0,0-1 1,1 0-1,-1 1 1,1-1-1,-1 0 1,1 1-1,0-1 0,0 0 1,0 0-1,0 0 1,0 0-1,1 0 1,-1 0-1,0 0 0,1 0 1,0-1-1,-1 1 1,1 0-1,0-1 1,0 0-1,0 1 0,0-1 1,0 0-1,0 0 1,0 0-1,0 0 1,1 0-1,3 1 0,7 0 2,0 0 0,0-1 0,0 0-1,21-2 1,-11 1 1,-12-1 1,-1 1 1,1-2-1,0 0 1,0 0 0,0-1-1,-1 0 1,1-1 0,18-9-1,0-4 5,43-31 0,-68 45-8,-1 1-5,-1 0 6,-1 1 0,1 0 1,0-1-1,0 1 0,0 0 0,0 0 1,0 0-1,0 0 0,1 0 0,-1 1 1,0-1-1,0 1 0,3-1 0,-2 13-43,-2 46 102,-3 0 0,-2 0 0,-20 94 0,17-106-1573,-1 91 0,8-136 1425,0-1 1,0 1 0,-1-1 0,1 0 0,0 1 0,0-1 0,0 1 0,0-1-1,0 1 1,0-1 0,1 1 0,-1-1 0,0 0 0,0 1 0,0-1 0,0 1-1,0-1 1,1 1 0,-1-1 0,0 0 0,0 1 0,1-1 0,-1 0 0,0 1-1,0-1 1,1 0 0,-1 1 0,0-1 0,1 0 0,-1 1 0,1-1 0,-1 0-1,0 0 1,1 0 0,-1 1 0,1-1 0,-1 0 0,1 0 0,-1 0 0,1 0-1,-1 0 1,0 0 0,1 0 0,-1 0 0,1 0 0,-1 0 0,1 0 0,-1 0 0,1 0-1,0-1 1,3 1-557,20 0-2119</inkml:trace>
</inkml:ink>
</file>

<file path=ppt/ink/ink1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06:43.14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0 118 4370,'0'0'7526,"2"-6"-7358,-2 7-167,0-1 0,0 0-1,0 0 1,0 0 0,0 0-1,0 0 1,0 0 0,0 0-1,0 0 1,0 0 0,0 0-1,0 0 1,0 0 0,0 1-1,1-1 1,-1 0 0,0 0-1,0 0 1,0 0 0,0 0-1,0 0 1,0 0 0,0 0-1,0 0 1,0 0 0,0 0-1,0 0 1,0 0 0,0 0-1,1 0 1,-1 0 0,0 0-1,0 0 1,0 0 0,0 0-1,0 0 1,0 0 0,0 0-1,0 0 1,0 0 0,0 0-1,0 0 1,0 0 0,1 0-1,-1 0 1,0 0 0,0 0-1,0 0 1,0 0 0,0 0-1,0 0 1,2 14 26,-1 0 1,-1 0 0,-2 25-1,1-21-38,0 0 0,1-1 0,3 23 1,-2-38-35,-1-1 1,0 1-1,0-1 1,1 1-1,-1-1 1,1 1 0,0-1-1,-1 1 1,1-1-1,0 0 1,0 0 0,0 1-1,0-1 1,0 0-1,0 0 1,0 0 0,0 0-1,0 0 1,0 0-1,1 0 1,-1 0-1,0 0 1,1-1 0,-1 1-1,0-1 1,1 1-1,-1-1 1,1 1 0,-1-1-1,1 0 1,-1 0-1,1 0 1,0 0-1,-1 0 1,1 0 0,-1 0-1,1 0 1,-1 0-1,1-1 1,1 0 0,1 0-27,1 0 0,-1-1 0,1 0 0,-1 0 1,0 0-1,0 0 0,0-1 0,0 1 0,0-1 1,0 0-1,5-6 0,9-16 65,28-49 0,-30 46 324,27-37 0,-42 64-304,-1 1 0,0 0 0,0-1 0,1 1 0,-1 0 0,0 0 0,0-1 1,1 1-1,-1 0 0,0 0 0,0-1 0,1 1 0,-1 0 0,0 0 0,1 0 0,-1 0 0,0-1 0,1 1 0,-1 0 0,1 0 0,-1 0 0,0 0 0,1 0 0,-1 0 0,0 0 0,1 0 0,-1 0 0,0 0 0,1 0 0,-1 0 0,1 0 0,-1 1 0,0-1 0,1 0 0,-1 0 0,0 0 0,1 0 0,-1 1 0,0-1 0,0 0 0,1 0 0,-1 1 0,0-1 0,1 0 0,-1 0 0,0 1 0,0-1 1,0 0-1,1 1 0,-1-1 0,0 0 0,0 1 0,0-1 0,0 0 0,0 1 0,11 27 126,-8-16-47,0-6-81,0 0-1,1-1 0,-1 1 0,1 0 1,1-1-1,-1 0 0,1 0 1,0 0-1,0-1 0,0 1 0,1-1 1,-1-1-1,1 1 0,0-1 0,0 0 1,0 0-1,1 0 0,-1-1 0,11 2 1,2 0-246,1-1 0,-1-1 1,1-1-1,0-1 1,29-3-1,-36 2-213,-1-2 0,1 1 0,0-2-1,-1 0 1,1 0 0,-1-1 0,0-1 0,12-7 0,-7 2-212,-1 0-1,0-1 1,0-1 0,22-23-1,-35 33 729,-1-1-1,1 1 0,0-1 0,-1 0 1,0 0-1,0 0 0,0 0 1,0 0-1,1-4 0,-2 0 877,1 1 0,-1 0 0,0-1 0,-1-10 0,0 17-860,0 1-1,0-1 1,-1 0 0,1 0 0,0 1-1,-1-1 1,1 0 0,-1 1 0,1-1-1,0 0 1,-1 1 0,1-1-1,-1 1 1,0-1 0,1 1 0,-1-1-1,1 1 1,-1-1 0,0 1-1,0-1 1,1 1 0,-1 0 0,0 0-1,1-1 1,-1 1 0,0 0-1,0 0 1,0 0 0,1 0 0,-1 0-1,0-1 1,-1 2 0,-33-1 544,28 1-391,1 0-209,0 0 1,1 1-1,-1 0 0,0 0 1,1 0-1,0 1 0,0-1 1,0 1-1,0 1 0,0-1 1,0 1-1,1 0 0,0 0 1,-1 0-1,2 0 0,-7 8 0,-1 3 3,1 0-1,0 1 0,0 0 0,-7 19 0,12-20-24,0 0 0,0 1-1,1-1 1,1 1 0,1 0 0,0 0 0,1 0 0,1 0 0,2 18 0,-2-32-11,1 0-1,-1 0 1,1 0 0,0 0 0,-1 0-1,1 0 1,0 0 0,0 0 0,1-1-1,-1 1 1,0 0 0,0-1-1,1 1 1,-1-1 0,1 1 0,0-1-1,-1 0 1,1 0 0,0 0 0,0 0-1,0 0 1,0 0 0,0 0-1,-1 0 1,2-1 0,-1 1 0,0-1-1,0 1 1,0-1 0,0 0 0,0 0-1,0 0 1,2 0 0,2 0-33,0 0 0,-1-1 0,1 1 0,0-1 0,-1 0 0,1-1 0,-1 1 0,0-1 0,1 0-1,-1 0 1,9-6 0,-4 0 6,0-1 0,-1 1 0,-1-2 0,1 1 0,-1-1-1,-1 0 1,0-1 0,0 0 0,5-13 0,4-14 314,17-57-1,-28 81-133,-2 13 55,1 9-197,3 12-39,-1 2-115,0 2 100,1-1 0,0 0 0,12 21-1,-15-37-353,-1-1 0,1 0 0,0 0-1,1 0 1,9 10 0,-10-14-141,-1 1-1,0 0 1,1-1 0,0 1 0,0-1-1,-1 0 1,1 0 0,1-1 0,-1 1-1,8 1 1,14-1-2889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38:27.91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43 1105,'0'0'12869,"8"-7"-12781,24-23 3,-31 29-88,0 1 1,-1-1-1,1 1 0,-1-1 0,1 1 1,0-1-1,0 1 0,-1 0 0,1 0 1,0-1-1,-1 1 0,1 0 0,0 0 1,0 0-1,0 0 0,-1 0 0,1 0 1,0 0-1,0 0 0,-1 0 0,1 0 0,0 0 1,0 0-1,-1 0 0,1 1 0,0-1 1,0 0-1,-1 1 0,1-1 0,0 1 1,0 0-1,12 18 39,-12-16-30,3 6 11,0 0 0,-1 0 0,0 1 0,-1-1 0,0 0 1,1 20-1,-2 61 39,-2-46-70,1-33-110,-1 0 0,0 0 0,-1 0 0,0 0 0,0-1 0,-1 1 0,0-1 0,-1 1 0,-9 16 0,13-26-226,1-10 162,1 1 118,0-1-1,1 1 0,0-1 1,0 1-1,1 0 0,0 0 1,0 1-1,1-1 0,0 1 1,8-10-1,6-10-101,2-4 0,40-48 0,-55 71 189,1 1-1,0 0 1,0 1-1,1-1 1,0 1 0,0 1-1,0 0 1,1 0-1,-1 0 1,1 1-1,19-5 1,-27 8-1,0 1 0,0-1 0,0 1 1,0 0-1,0-1 0,0 1 0,0 0 1,0 0-1,0 0 0,1 0 0,-1 0 0,0 0 1,0 0-1,0 0 0,0 1 0,0-1 1,0 0-1,0 1 0,0-1 0,0 1 0,0-1 1,0 1-1,0-1 0,0 1 0,0 0 1,0-1-1,0 1 0,-1 0 0,1 0 0,0 0 1,-1 0-1,1-1 0,0 1 0,0 2 1,0 2 63,0-1 1,0 1-1,-1-1 1,0 1-1,0 0 0,0-1 1,-1 6-1,0 10 139,1 157 212,0-176-493,0 0 0,0 1 0,0-1 0,1 0 0,-1 0 0,0 1 0,1-1 0,-1 0 0,1 0 0,-1 1-1,1-1 1,0 0 0,-1 0 0,1 0 0,0 0 0,0 0 0,0 0 0,0 0 0,0 0 0,0 0 0,0-1-1,0 1 1,0 0 0,0 0 0,0-1 0,0 1 0,1-1 0,-1 1 0,0-1 0,0 0 0,2 1 0,6 0-874,-1 0 0,1 0 0,16-1 0,-13 0-324,37 0-5976</inkml:trace>
</inkml:ink>
</file>

<file path=ppt/ink/ink1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06:43.70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0 262 2305,'0'0'7574,"0"-18"-6544,1-50-766,13 134 176,-5 4-262,-2-17-163,16 62 0,-23-114-24,0-1-1,0 1 0,1 0 0,-1-1 1,0 1-1,0-1 0,0 1 1,0-1-1,1 1 0,-1-1 0,0 1 1,1-1-1,-1 0 0,0 1 0,1-1 1,-1 1-1,1-1 0,-1 0 1,0 1-1,1-1 0,-1 0 0,1 1 1,0-1-1,0 0 6,-1 0 1,1 0-1,-1-1 1,1 1-1,-1 0 0,1-1 1,-1 1-1,0 0 1,1-1-1,-1 1 1,0-1-1,1 1 0,-1-1 1,0 1-1,1-1 1,-1 1-1,0-1 1,0 1-1,1-1 0,-1 1 1,0-1-1,0 1 1,0-1-1,0 1 1,0-1-1,0 1 1,0-2-1,13-95 103,2-13-21,-12 96-36,0 0-1,1 0 1,1 1 0,0 0-1,13-23 1,-16 33-22,0 1 0,-1-1 0,1 1 0,0-1 0,1 1 0,-1 0-1,0 0 1,1 0 0,-1 0 0,1 0 0,0 0 0,-1 1 0,1-1 0,5-1 0,-6 3-18,0-1 0,0 1 0,0 0 0,-1 0 0,1 0 1,0 0-1,0 0 0,0 0 0,0 0 0,-1 1 0,1-1 0,0 1 0,0-1 0,-1 1 0,1 0 0,0-1 0,-1 1 1,1 0-1,0 0 0,-1 0 0,0 1 0,1-1 0,-1 0 0,0 0 0,1 1 0,-1-1 0,1 2 0,22 32 119,-15-21-91,1 0 1,0-1-1,14 13 0,-20-22-25,1 0-1,-1-1 0,1 1 1,-1-1-1,1 0 1,0-1-1,1 1 1,-1-1-1,0 0 1,1 0-1,-1-1 1,1 1-1,7 0 0,-2-1-26,-1 0-1,1 0 0,0-1 0,0-1 0,0 0 0,0 0 0,-1-1 0,1 0 1,0-1-1,-1 0 0,0-1 0,0 0 0,15-8 0,2-6-847,-1 0 0,36-33 0,-51 41 813,0-1 1,-1 0-1,-1-1 1,1 0-1,-2 0 1,0-1-1,10-20 1,-17 30 70,0 0 0,1 0 1,-1 0-1,-1 0 1,1 0-1,0 0 1,-1 0-1,1 0 1,-1 0-1,0 0 1,-1-5-1,1 7 11,0 0 0,-1 0 0,1 0 0,-1 0 0,0 0 0,1 0 0,-1 0 0,0 0 0,1 0 0,-1 0 0,0 1 0,0-1 0,0 0 0,0 1-1,0-1 1,0 0 0,0 1 0,0-1 0,0 1 0,0-1 0,0 1 0,0 0 0,0-1 0,0 1 0,-1 0 0,1 0 0,0 0 0,0 0 0,0 0 0,-2 0 0,-4 1 59,-1 0 1,1 0 0,-1 0 0,1 1-1,0 0 1,-1 1 0,1 0 0,0 0 0,1 0-1,-1 1 1,0 0 0,1 0 0,0 0-1,0 1 1,0 0 0,1 0 0,0 1-1,-8 10 1,4-5-57,0 1 1,0 1-1,2 0 0,-1 0 0,2 0 1,0 1-1,0 0 0,-5 24 0,8-28-28,2 1-1,-1-1 0,1 18 1,1-25-73,0 0 0,0-1 0,0 1 0,1 0 0,-1-1 0,1 1 0,0 0 0,0-1 0,0 1 0,0-1 0,0 1 0,0-1 0,1 0 0,-1 0 0,1 1 0,0-1 0,-1 0 0,1 0 0,4 3 0,1-2-272,-1 1-1,1-1 0,0 0 0,0-1 0,0 0 0,0 0 0,0 0 0,1-1 0,12 1 0,75-4-1195,-66 1 1318,65-6-1063</inkml:trace>
</inkml:ink>
</file>

<file path=ppt/ink/ink1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06:44.15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254 595 5234,'0'0'4360,"-24"-3"-2858,-79-8-622,99 10-851,-1 1-1,1 0 1,0 0-1,0 0 1,-1 0-1,1 1 0,0-1 1,0 1-1,-1 0 1,1 1-1,0-1 1,0 1-1,0-1 1,1 1-1,-1 1 1,0-1-1,1 0 1,-1 1-1,1 0 1,0-1-1,0 1 1,0 1-1,0-1 1,0 0-1,1 1 1,0-1-1,0 1 0,0 0 1,0 0-1,-2 7 1,-1 3-18,1 1 1,1 0-1,1 0 1,0 0-1,1 1 1,1 17-1,0-30-23,1 0 0,-1 1 0,1-1 0,0 0 0,0 0 0,0 1-1,0-1 1,1 0 0,-1 0 0,1 0 0,0-1 0,0 1 0,0 0-1,0 0 1,0-1 0,0 0 0,1 1 0,-1-1 0,1 0 0,0 0 0,0 0-1,0-1 1,0 1 0,0-1 0,0 1 0,0-1 0,0 0 0,7 1 0,-4 0-30,0-1 1,0 0-1,0 0 1,0 0 0,1-1-1,-1 0 1,0 0 0,0-1-1,1 0 1,-1 0-1,0 0 1,0-1 0,0 1-1,0-2 1,8-3-1,-6 0 33,0 0 1,0-1-1,-1 0 0,0 0 0,0 0 0,-1-1 0,0 0 0,0-1 0,-1 1 0,0-1 0,0 0 0,-1 0 0,0-1 0,-1 1 0,0-1 0,3-17 0,1-16 33,-2 0 0,0-67 0,-5 89-24,1-378 227,-1 391-147,-1-24 14,1 31-57,0 0 0,0 0 0,0 0 0,-1 0 0,1 0 0,0 0 0,0 0 0,-1 0 0,1 1 0,-1-1 0,1 0 0,-1 0 0,1 0 0,-1 0 0,1 0 0,-1 1 0,0-1 0,1 0 0,-1 0 0,0 1 0,0-1 0,0 1 0,-1-2 0,-1 7 382,-1 28-240,2 0 1,4 52 0,-1-21-17,1-14-90,1 1 0,3-1 1,2 0-1,3-1 0,26 79 1,-21-93-1767,-15-34 1494,0 0 0,0 0 0,0 0-1,0 0 1,0 0 0,1 0 0,-1 0 0,0 0 0,0 0 0,1 0-1,-1 0 1,0-1 0,1 1 0,-1-1 0,1 1 0,-1-1 0,1 1-1,-1-1 1,1 0 0,2 0 0</inkml:trace>
</inkml:ink>
</file>

<file path=ppt/ink/ink1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06:44.55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0 190 5523,'0'0'3030,"16"7"-2659,-6-2-233,-5-2-72,-1 0 0,1 0 0,0-1-1,0 0 1,0 0 0,0 0 0,0-1 0,0 1-1,1-1 1,-1-1 0,0 1 0,1-1 0,-1 0-1,0 0 1,1 0 0,-1-1 0,0 0 0,1 0-1,5-2 1,6-4-33,0-1 0,-1 0 0,0-2 0,21-15 0,-32 21-37,-1 1-1,0-1 0,1 0 0,-2 0 1,1 0-1,0-1 0,-1 1 0,0-1 1,0 0-1,0 0 0,-1 0 0,0 0 0,0 0 1,0-1-1,0 1 0,-1-1 0,0 1 1,1-10-1,-2 11 25,0 0 0,0 0 0,0 0 0,-1 0-1,1 1 1,-1-1 0,0 0 0,-2-4 0,2 6-5,0 1-1,1 0 1,-2 0-1,1-1 1,0 1-1,0 0 1,0 0-1,0 0 1,-1 0-1,1 0 1,0 0-1,-1 1 1,1-1 0,-1 0-1,1 1 1,-1-1-1,1 1 1,-1-1-1,0 1 1,1 0-1,-3-1 1,-4 0 31,0 0 1,0 1 0,0-1-1,0 1 1,0 1 0,0 0 0,0 0-1,0 0 1,-14 6 0,18-6-44,0 1 0,1 0 0,0 0 1,-1 0-1,1 0 0,0 1 1,0-1-1,0 1 0,0 0 0,0 0 1,1 0-1,-1 0 0,1 1 0,0-1 1,0 0-1,0 1 0,1 0 1,-1-1-1,1 1 0,0 0 0,-1 6 1,0-4-5,1 1 0,0 0 1,0 0-1,0-1 0,1 1 1,0 0-1,1 0 1,0 0-1,0-1 0,0 1 1,1 0-1,0-1 0,0 1 1,0-1-1,1 0 1,0 1-1,0-1 0,1-1 1,4 7-1,-1-4-94,1-1-1,0 1 1,0-1-1,1 0 1,0-1-1,0 0 1,0-1 0,1 0-1,0 0 1,0-1-1,13 4 1,-1 0-1301,0-2 1,0 0 0,38 4 0,-25-9-1404</inkml:trace>
</inkml:ink>
</file>

<file path=ppt/ink/ink1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06:45.30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0 187 1169,'0'0'5506,"3"-22"-4321,7-71-473,-2 60 443,-8 33-1147,0 0 1,0 0-1,0 0 1,1-1-1,-1 1 0,0 0 1,0 0-1,0 0 1,0 0-1,0 0 0,1 0 1,-1-1-1,0 1 1,0 0-1,0 0 0,0 0 1,1 0-1,-1 0 1,0 0-1,0 0 0,0 0 1,1 0-1,-1 0 1,0 0-1,0 0 0,0 0 1,0 0-1,1 0 1,-1 0-1,0 0 0,0 0 1,0 0-1,1 0 1,-1 0-1,0 0 0,0 0 1,0 1-1,0-1 1,1 0-1,-1 0 0,0 0 1,0 0-1,0 0 1,0 0-1,0 1 0,1-1 1,-1 0-1,0 0 1,0 0-1,0 0 0,0 1 1,0-1-1,0 0 1,0 0-1,0 1 0,11 29 141,15 117 913,4 19-769,-30-166-286,0 1-1,0-1 1,0 1 0,0-1-1,0 1 1,0-1-1,0 1 1,0-1-1,1 1 1,-1-1 0,0 1-1,0-1 1,1 1-1,-1-1 1,0 0-1,0 1 1,1-1 0,-1 1-1,0-1 1,1 0-1,-1 1 1,1-1-1,-1 0 1,0 1-1,1-1 1,-1 0 0,1 0-1,-1 1 1,1-1-1,-1 0 1,1 0-1,-1 0 1,1 0 0,-1 0-1,1 0 1,-1 0-1,1 0 1,-1 0-1,1 0 1,-1 0 0,1 0-1,-1 0 1,1 0-1,-1 0 1,1 0-1,-1-1 1,1 1-1,-1 0 1,1 0 0,-1-1-1,1 1 1,0-1-1,18-20 457,23-52-375,-24 40-100,0 1 1,2 0-1,2 2 0,40-46 1,-59 74 6,-1-1 0,0 1 0,1 1 0,0-1 0,-1 0 0,1 0 0,0 1 0,0 0 0,4-2 0,-6 3-8,0-1 0,1 1 0,-1 0 0,0 0 0,0 0 0,0 0 0,0 0 0,0 0-1,0 0 1,0 1 0,0-1 0,0 0 0,0 0 0,0 1 0,0-1 0,0 1 0,0-1 0,-1 1 0,1-1 0,0 1 0,0 0 0,0-1 0,-1 1 0,1 0 0,0 0 0,0-1 0,-1 1 0,1 0 0,-1 0 0,1 0 0,-1 0 0,1 1 0,6 16 58,-1 0 0,-1 1 0,5 30 0,-8-34-17,1 0-1,0 0 0,1 0 0,0-1 0,2 1 0,-1-1 0,13 21 0,-18-35-23,1 1 1,-1-1-1,0 1 0,1-1 1,-1 1-1,1-1 0,-1 1 1,1-1-1,-1 1 0,1-1 0,-1 1 1,1-1-1,-1 0 0,1 1 1,0-1-1,-1 0 0,1 0 1,-1 1-1,1-1 0,0 0 1,-1 0-1,1 0 0,0 0 0,-1 0 1,1 0-1,0 0 0,1 0 1,-1 0 5,0-1 0,1 0 1,-1 1-1,0-1 0,0 0 0,0 0 1,0 0-1,0 0 0,1 0 1,-1 0-1,-1 0 0,3-2 0,21-42 136,-21 39-159,13-32 19,30-58-22,-41 88 13,0 0 1,0 1-1,0 0 0,1 0 0,0 0 1,0 1-1,0 0 0,1 0 0,9-6 1,-14 11-5,-1 0 1,1 0 0,-1 0 0,1 0 0,0 1-1,0-1 1,-1 0 0,1 1 0,0-1 0,0 1-1,0 0 1,0 0 0,-1-1 0,1 1 0,0 0 0,0 1-1,0-1 1,0 0 0,0 0 0,0 1 0,-1-1-1,1 1 1,0 0 0,0 0 0,-1-1 0,1 1-1,-1 0 1,1 0 0,0 0 0,-1 1 0,0-1 0,1 0-1,-1 1 1,0-1 0,0 1 0,1-1 0,0 3-1,4 6 27,0 1 0,-1 0 0,0 1 0,6 20 1,-3-8 124,-6-18-130,0 0 0,0-1-1,1 1 1,0-1 0,0 1-1,1-1 1,-1 0 0,1 0-1,0-1 1,1 1 0,-1-1 0,1 0-1,0 0 1,6 4 0,-5-5 4,1 0 0,0-1 0,0 0 0,0 0 0,0 0 0,0-1-1,1 0 1,-1 0 0,0-1 0,0 0 0,13-1 0,-12-1-11,0 0 0,0 0 0,-1 0 0,1-1 0,-1-1 0,1 1-1,-1-1 1,0 0 0,-1-1 0,1 1 0,-1-1 0,9-9 0,-8 8-40,0-1 1,0-1 0,-1 1-1,0-1 1,0 0-1,-1 0 1,0-1 0,-1 0-1,1 0 1,2-9 0,-6 12 13,1 1-1,-1-1 1,0 0 0,0 0 0,-1 0 0,0 0 0,0 1 0,0-1 0,-1 0 0,0 0-1,-1-7 1,1 10 12,-1 1-1,1-1 0,0 1 0,-1-1 1,1 1-1,-1-1 0,0 1 0,0 0 1,1 0-1,-2 0 0,1 0 1,0 0-1,0 1 0,-1-1 0,1 0 1,-1 1-1,1 0 0,-1 0 0,1 0 1,-1 0-1,0 0 0,0 0 1,-5 0-1,-5-2-6,1 2 0,-1-1 0,0 1 0,0 1 0,0 1 0,0 0 1,0 0-1,0 1 0,0 1 0,1 0 0,-1 1 0,1 0 0,0 1 0,0 0 0,0 1 0,1 1 1,0-1-1,0 2 0,1 0 0,0 0 0,0 0 0,1 1 0,-16 20 0,22-24-61,-1 0-1,1 0 1,1 0 0,-1 0-1,1 1 1,0-1-1,-2 9 1,3 22-3231,5-17-1369</inkml:trace>
</inkml:ink>
</file>

<file path=ppt/ink/ink1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06:45.73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8932,'0'0'3428,"0"1"-3428,0-1 1,0 0-1,1 0 0,-1 0 0,0 0 0,0 0 0,0 1 0,0-1 0,0 0 0,0 0 0,0 0 0,0 0 0,1 0 1,-1 0-1,0 0 0,0 1 0,0-1 0,0 0 0,0 0 0,0 0 0,1 0 0,-1 0 0,0 0 0,0 0 1,0 0-1,0 0 0,1 0 0,-1 0 0,0 0 0,0 0 0,0 0 0,0 0 0,0 0 0,1 0 0,-1 0 1,0 0-1,0 0 0,0 0 0,0 0 0,1 0 0,-1 0 0,0-1 0,0 1 0,0 0 0,0 0 0,0 0 1,0 0-1,0 0 0,1 0 0,-1 0 0,0-1 0,0 1 0,0 0 0,0 0 0,0 0 0,0 0 0,0 0 0,0-1 1,0 1-1,7 12 14,0 0 0,-1 1 0,-1 0 1,0 0-1,-1 0 0,5 26 0,-3-2-2,3 56-1,-9-14 339,1-95-350,0 0 0,1 0 0,0 0 0,2 0 0,0 1 1,1 0-1,0-1 0,1 2 0,10-19 0,-13 27 0,0-1-1,1 1 1,0 0-1,1 0 1,-1 1-1,1-1 0,0 1 1,0 0-1,1 0 1,-1 1-1,1 0 1,0 0-1,0 0 1,1 0-1,-1 1 1,1 0-1,0 1 1,0-1-1,0 1 1,0 1-1,0-1 1,14 0-1,1 2 12,-9-1 102,0 1 0,25 3 0,-35-3-107,1 1-1,-1 0 1,0 0-1,0 0 0,-1 0 1,1 0-1,0 0 1,0 1-1,0-1 1,-1 1-1,1 0 1,-1 0-1,1 0 1,-1 0-1,0 0 0,0 1 1,3 3-1,-2 8-2702</inkml:trace>
</inkml:ink>
</file>

<file path=ppt/ink/ink1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06:46.19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99 1313,'0'0'10020,"110"-10"-9219,-59-5-321,-1 2-256,-2-2-112,-3 0-96,-8 2 0,-9 3-16,-8 5-128,-9 2-801</inkml:trace>
</inkml:ink>
</file>

<file path=ppt/ink/ink1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06:46.5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71 5234,'0'0'5251,"150"-5"-4435,-86-13-288,-5 6-255,-8-1-209,-9 3-32,-14 2-16,-8 6-16,-9-1-16</inkml:trace>
</inkml:ink>
</file>

<file path=ppt/ink/ink1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06:53.21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172 41 320,'0'0'7750,"0"-7"-7499,0-27 4458,-11 40-4648,3 2-54,0 1 0,1 0 0,0 1-1,0-1 1,-9 20 0,-23 59 75,38-87-79,-14 40 29,2 0 1,2 1 0,2 0-1,1 0 1,2 1-1,2 0 1,2 0 0,4 44-1,-2-80-32,1 1 0,0-1 0,0 0 0,1 0 1,-1 0-1,2-1 0,-1 1 0,1 0 0,0-1 0,0 1 0,1-1 0,0 0 0,0 0 0,0-1 0,1 1 0,0-1 1,0 0-1,0 0 0,0 0 0,1-1 0,0 0 0,0 0 0,0 0 0,1-1 0,-1 0 0,1 0 0,0-1 0,-1 0 0,1 0 1,0 0-1,0-1 0,0 0 0,9 0 0,-7-1-144,16 3 251,0-2-1,30-3 0,-49 2-466,0-1 0,-1 0 0,1 0-1,0 0 1,-1-1 0,1 1 0,-1-1 0,1-1 0,-1 1 0,0-1 0,0 0 0,0 0 0,0-1 0,-1 1-1,7-7 1,1-7-4893</inkml:trace>
</inkml:ink>
</file>

<file path=ppt/ink/ink1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06:53.88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91 2193,'0'0'6961,"0"-11"-6161,0-27-163,0 36-417,0 6 24,0 26 320,0-12-379,-1 6-65,1 0 0,2-1 0,0 1 0,9 33 1,-10-52-121,0 0 0,1 0 1,-1 0-1,1 0 0,0-1 1,1 1-1,-1-1 0,1 1 1,0-1-1,0 0 0,0 0 1,1 0-1,-1-1 0,1 1 1,0-1-1,0 0 0,0 0 1,1 0-1,-1-1 0,1 1 1,-1-1-1,1 0 0,0 0 1,0-1-1,0 1 0,10 0 1,-7 0-64,1-2 1,0 1 0,0-1-1,-1 0 1,1-1 0,0 0-1,0 0 1,10-4 0,-14 3 4,1 0 0,-1-1 1,0 0-1,0 0 1,0 0-1,0-1 0,0 0 1,-1 0-1,0 0 1,0 0-1,0 0 0,6-11 1,-1 2 6,-1 0 0,-1-1 0,0 0 1,-1 0-1,-1 0 0,0-1 0,4-21 0,-4 6 337,-1 0 0,-1-53 0,-3 81-12,0 21 20,0-5-278,0 25 14,1 1-1,12 77 0,8-31-23,13 68 19,-30-126-45,0 0-1,-2 0 1,-2 41-1,-1-67 20,1 0 0,-1 0 0,1 0 0,-1-1-1,0 1 1,0 0 0,0 0 0,0 0 0,0-1 0,-1 1-1,1 0 1,0-1 0,-1 1 0,1-1 0,-1 1 0,1-1 0,-1 0-1,0 0 1,0 0 0,0 0 0,1 0 0,-3 1 0,-47 15 21,46-16-32,-11 2-315,-1 0 0,0-2 0,-29 0 1,40-1-16,5 0 255,1 0 0,0 0 0,0 1 0,-1-1 1,1 0-1,0 0 0,-1 0 0,1 0 0,0 0 0,-1 0 0,1 0 1,0 0-1,-1 0 0,1 0 0,0 0 0,0 0 0,-1 0 0,1 0 1,0-1-1,-1 1 0,1 0 0,0 0 0,-1 0 0,1 0 0,0 0 1,0-1-1,-1 1 0,1 0 0,0 0 0,0 0 0,0-1 0,-1 1 1,1 0-1,0 0 0,0-1 0,0 1 0,0 0 0,-1-1 0,1 1 1,0 0-1,0-1 0,0 1 0,0 0 0,0 0 0,0-1 0,0 1 1,0 0-1,0-1 0,0 1 0,0 0 0,0-1 0,0 1 1,0-1-1,0-13-4243</inkml:trace>
</inkml:ink>
</file>

<file path=ppt/ink/ink1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06:54.22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17 5811,'0'0'2062,"2"-4"-2057,7-8-18,-9 12 16,1 0 1,-1-1-1,0 1 0,0 0 1,0 0-1,0 0 0,1 0 1,-1 0-1,0 0 0,0 0 1,0 0-1,1 0 0,-1 0 1,0 0-1,0 1 0,0-1 1,0 0-1,1 0 0,-1 0 1,0 0-1,0 0 0,0 0 1,0 0-1,1 0 0,-1 0 1,0 1-1,0-1 0,0 0 1,0 0-1,0 0 0,0 0 1,1 1-1,-1-1 0,0 0 1,0 0-1,0 0 0,0 0 1,0 1-1,0-1 0,8 38 623,-8-33-534,13 111 1445,-5-43-965,16 71 0,-16-128-1121,-8-15 442,0-1 1,1 0-1,-1 0 1,1 1-1,-1-1 1,0 0 0,1 0-1,-1 0 1,1 0-1,-1 0 1,1 1 0,-1-1-1,1 0 1,-1 0-1,0 0 1,1 0-1,-1 0 1,1-1 0,-1 1-1,1 0 1,-1 0-1,1 0 1,-1 0 0,0 0-1,1-1 1,-1 1-1,1 0 1,-1 0-1,0-1 1,1 1 0,-1 0-1,1 0 1,-1-1-1,0 1 1,1-1 0,10-16-4990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38:28.54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245 85 10661,'0'0'4751,"-20"-14"-4679,-64-41-66,82 53-9,0 0 0,0 1 0,0 0 0,0-1 0,0 1 0,-1 0 0,1 0 0,-1 0 0,1 0 0,-1 0 0,1 1 0,-1-1 0,1 1 0,-1 0 0,1-1 0,-1 1 0,-4 1 0,-1 0-21,5-1 16,0 1 0,0 0 0,0 0-1,0 0 1,1 0 0,-1 1-1,0-1 1,1 1 0,0-1-1,-1 1 1,1 0 0,0 0 0,0 0-1,0 0 1,0 0 0,0 1-1,0-1 1,0 1 0,1-1 0,0 1-1,-2 3 1,-4 8-43,0 0-1,-7 24 1,12-31-96,1 0-1,-1 0 1,1 0 0,1 0-1,-1 0 1,1 0-1,1 9 1,-1-15 114,0 0 0,1-1 0,-1 1 0,0 0-1,1 0 1,-1-1 0,0 1 0,1-1 0,-1 1 0,0 0 0,1-1 0,-1 1 0,1-1 0,0 1-1,-1-1 1,1 1 0,-1-1 0,1 0 0,0 1 0,-1-1 0,1 0 0,0 1 0,-1-1-1,1 0 1,0 0 0,-1 1 0,1-1 0,0 0 0,1 0 0,26 1-216,-19-2 138,1 1 27,1 0 0,-1-1 0,0-1 0,0 0 0,0 0 0,0-1 0,0 0 0,0 0 0,0-1-1,15-9 1,-19 8 77,1 1 0,-1-1 0,0 0 0,0-1 0,0 0-1,-1 0 1,0 0 0,0 0 0,-1-1 0,1 0 0,-1 0-1,-1 0 1,1 0 0,3-12 0,-1 3 794,-5 29-93,1 15-660,0-19-27,1 0-1,0 0 0,0 0 1,0 0-1,1 0 1,1-1-1,-1 0 0,1 0 1,11 13-1,-12-17-34,0 0 1,0-1-1,0 1 0,1-1 0,-1 1 1,1-1-1,0-1 0,0 1 1,0-1-1,0 0 0,0 0 1,1 0-1,-1-1 0,0 0 1,1 0-1,0 0 0,9 0 0,-9-1 6,0 1-1,0-1 1,-1-1-1,1 1 1,0-1-1,0 0 1,0 0-1,0-1 1,-1 1-1,1-1 1,-1-1-1,1 1 1,-1-1-1,0 0 0,0 0 1,0 0-1,6-6 1,34-37 56,-31 30 83,0 1 0,2 0 0,20-15 0,-31 26-79,-1 1 1,1 1-1,-1-1 1,1 1-1,0 0 1,0 0-1,0 0 1,0 1-1,1-1 1,-1 1-1,0 1 1,0-1-1,1 1 1,-1 0 0,1 0-1,-1 0 1,8 2-1,-11-1-33,0 0 0,0 0 0,0 0 0,-1 0 0,1 0 0,-1 1-1,1-1 1,-1 0 0,1 1 0,-1-1 0,0 1 0,1 0 0,-1-1 0,0 1 0,0 0 0,0 0 0,-1 0-1,1-1 1,0 1 0,-1 0 0,1 0 0,-1 0 0,1 3 0,4 50 84,-4-50-58,-1 121-1480,0-125 1110,0-7 438,1 0-95,0-1 0,1 0 0,-1 1 0,2 0 0,-1-1 1,0 1-1,1 0 0,0 0 0,1 0 0,5-7 0,3-4 17,1 0-1,16-16 1,-22 25 37,0 1 0,0 0 0,0 0 0,1 1 1,0 0-1,1 0 0,-1 1 0,1 0 1,0 0-1,0 1 0,1 0 0,-1 1 0,1 0 1,0 0-1,0 1 0,18-1 0,-27 3-34,0 0 0,0 0-1,1 1 1,-1-1 0,0 1-1,0-1 1,0 0 0,0 1 0,0 0-1,0-1 1,0 1 0,-1 0-1,1-1 1,0 1 0,0 0-1,0 0 1,-1 0 0,1 0-1,0 0 1,-1 0 0,1 0 0,-1 0-1,1 0 1,-1 0 0,1 0-1,-1 0 1,0 0 0,0 0-1,1 0 1,-1 0 0,0 0 0,0 2-1,1 46 206,-2-34-93,1 4-201,-1-6 110,1 1 0,1 0 0,0 0 0,1-1 0,5 24 0,-6-34-293,1 0 0,-1 1 0,1-1 0,0 0 0,0 0 1,0 0-1,0 0 0,0 0 0,1 0 0,-1-1 0,1 1 0,0-1 0,-1 0 1,1 0-1,0 0 0,1 0 0,-1 0 0,0 0 0,0-1 0,1 0 0,-1 0 1,1 0-1,-1 0 0,1 0 0,-1-1 0,7 1 0,33 0-5053</inkml:trace>
</inkml:ink>
</file>

<file path=ppt/ink/ink1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06:54.75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29 57 1857,'0'0'5618,"-5"1"-4847,-18 7-288,23-8-477,1 0-1,-1 0 1,0 0-1,0 0 0,0 0 1,0 0-1,0 0 1,0 0-1,0 0 0,0 0 1,1 0-1,-1 0 1,0 1-1,0-1 0,0 0 1,0 0-1,0 0 1,0 0-1,0 0 0,0 0 1,0 0-1,0 1 1,0-1-1,0 0 0,0 0 1,0 0-1,0 0 1,0 0-1,0 0 0,0 1 1,0-1-1,0 0 1,0 0-1,0 0 0,0 0 1,0 0-1,0 0 1,0 0-1,0 1 0,0-1 1,0 0-1,0 0 1,0 0-1,0 0 0,-1 0 1,1 0-1,0 0 1,0 0-1,0 0 0,0 1 1,0-1-1,0 0 1,0 0-1,0 0 0,-1 0 1,1 0-1,0 0 1,0 0-1,0 0 0,0 0 1,0 0-1,0 0 1,-1 0-1,1 0 0,10 3 189,20 0 261,1-1 1,45-3 0,-22 0-260,-19 0-138,0-2 0,-1-1-1,1-1 1,-1-2 0,42-15 0,-38 13-9,-30 8-41,0-1 0,1 0 0,-1 0-1,0-1 1,0 0 0,7-4 0,-11 1-2295</inkml:trace>
</inkml:ink>
</file>

<file path=ppt/ink/ink1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06:55.21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124 3 1345,'0'0'8566,"-6"-1"-8131,4 0-406,1 1 0,-1 0 0,0 0 0,0 0 0,0 0 0,0 0 0,0 0 0,0 0 0,0 1 0,0-1 0,1 1 0,-1-1 0,0 1 0,0 0 0,1 0 0,-1 0 0,0 0 0,1 0 0,-1 0 0,1 0 0,-1 0 0,1 1 0,0-1 0,-1 1 0,1-1 0,0 1 0,0-1 0,0 1 0,0 0 0,-1 2 0,-5 10 278,0 1 0,-9 29 0,12-32-169,-5 21 154,1 1-1,2 0 0,1 0 0,1 1 1,2 52-1,2-75-285,0 0 0,1-1 0,1 1 1,0 0-1,0-1 0,1 1 0,1-1 0,0 0 1,8 17-1,-7-20-57,0 0 1,0-1-1,1 1 1,0-1-1,1 0 1,-1-1-1,1 0 1,0 0-1,1 0 0,-1-1 1,1 0-1,15 6 1,-6-4-577,0-1 1,0-1-1,1-1 0,0 0 1,0-2-1,0 0 0,0-1 1,25-1-1,15 0-4181</inkml:trace>
</inkml:ink>
</file>

<file path=ppt/ink/ink1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06:55.82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8036,'0'0'3273,"0"18"-3110,1-3-105,-1 4 17,0-1 0,2 1 0,1 0-1,8 35 1,-1-25-321,-2 1-1,-1 1 1,-1-1-1,2 54 1,-19-165-533,11 71 802,-1-13 25,2-1 0,0 1-1,2 0 1,9-41 0,-11 58-44,1 1 1,0 0 0,0 0-1,0 0 1,1 0 0,-1 0 0,1 0-1,0 1 1,1-1 0,-1 1-1,1 0 1,0 0 0,0 0 0,0 1-1,0 0 1,1-1 0,-1 1 0,1 1-1,0-1 1,0 1 0,0 0-1,0 0 1,1 0 0,-1 1 0,0-1-1,9 0 1,-8 1 21,-1 1-1,0-1 1,1 1 0,-1 0-1,1 0 1,-1 1 0,1-1-1,-1 1 1,0 0 0,1 1-1,-1 0 1,0-1-1,0 2 1,0-1 0,0 0-1,0 1 1,-1 0 0,1 0-1,-1 1 1,0-1 0,0 1-1,0 0 1,0 0 0,0 0-1,-1 0 1,0 1-1,0-1 1,0 1 0,-1 0-1,4 8 1,0 3-47,-1 1-1,0 0 1,-1 1 0,-1-1-1,0 0 1,-2 1 0,0 0-1,-1-1 1,-3 28 0,3-43-15,0-1 0,-1 0 0,1 0 0,0 0 0,-1 0-1,1 0 1,0 0 0,-1 0 0,1 0 0,-1 0 0,0 0 0,1 0 0,-1 0 0,0-1 0,0 1 0,-1 1 0,-4-2-215,3-12 170,3-2 70,1-1-1,0 0 1,1 1-1,1-1 1,0 1-1,1 0 1,1 0-1,0 0 1,1 1-1,0 0 1,1 0-1,1 0 1,0 1-1,0 0 1,21-21-1,-22 25 12,1 0-1,1 1 0,-1 0 1,1 0-1,19-10 1,-23 15 0,0-1 1,0 1-1,1 1 0,-1-1 1,0 1-1,1 0 1,-1 0-1,1 0 1,0 1-1,-1 0 1,1 0-1,-1 0 0,10 2 1,-12-1 12,-1 0 0,1 0 0,-1 1 0,1-1 1,-1 0-1,0 1 0,1 0 0,-1 0 0,0 0 0,0 0 0,0 0 1,0 0-1,0 0 0,-1 0 0,1 1 0,-1-1 0,0 1 0,1-1 1,0 5-1,4 9 69,-1-1 0,4 21-1,-5-20-40,15 76 166,-4-21-1334,-4-26-2435,-2-23-1747</inkml:trace>
</inkml:ink>
</file>

<file path=ppt/ink/ink1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07:02.82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124 15 4018,'0'0'6043,"-5"-4"-5310,5 3-719,-1 0 1,1 0-1,-1 1 0,0-1 0,1 0 1,-1 1-1,1-1 0,-1 1 0,0-1 1,0 1-1,1-1 0,-1 1 0,0-1 0,0 1 1,1 0-1,-1-1 0,0 1 0,0 0 1,0 0-1,0-1 0,0 1 0,1 0 0,-1 0 1,0 0-1,0 0 0,0 0 0,0 1 1,0-1-1,0 0 0,1 0 0,-1 0 0,0 1 1,0-1-1,0 0 0,1 1 0,-1-1 1,0 1-1,0-1 0,1 1 0,-1-1 0,0 1 1,1 0-1,-1 0 0,-4 7 96,1-1 1,0 1-1,1 0 0,-4 15 1,6-22-104,-13 49 322,1 0 0,3 0 0,-6 73-1,7 154 0,9-266-368,0 0 0,1 0 0,0 0 0,1-1 0,0 1 0,1 0-1,0-1 1,8 19 0,-8-24-111,-1-1 0,1 0-1,0 0 1,0 0 0,0 0-1,1 0 1,0-1 0,-1 1-1,1-1 1,0 0 0,1 0 0,-1-1-1,0 1 1,1-1 0,-1 0-1,1 0 1,0-1 0,0 1-1,-1-1 1,1 0 0,8 1 0,43-1-2669,1-5-2196</inkml:trace>
</inkml:ink>
</file>

<file path=ppt/ink/ink1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07:03.30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30 9364,'0'0'2241,"3"18"-2153,0 0-88,-3-10 0,1 0 1,0 0-1,1 0 1,0 0-1,0 0 1,1 0-1,0 0 1,0-1-1,0 0 1,1 1-1,9 11 1,-8-13-77,-1 0-1,1-1 1,0 1 0,1-1 0,-1 0 0,1-1 0,0 1-1,0-1 1,0 0 0,1-1 0,-1 1 0,1-1 0,0-1 0,0 1-1,0-1 1,1-1 0,-1 1 0,0-1 0,0 0 0,1-1-1,7 0 1,-12 0 43,-1-1 1,1 1-1,-1-1 0,1 0 0,-1 0 0,1 0 1,-1 0-1,0 0 0,0 0 0,0-1 1,0 1-1,0-1 0,0 1 0,0-1 0,0 0 1,0 0-1,-1 0 0,1 0 0,-1 0 0,3-4 1,23-52 16,-24 49 3,3-6 332,-1 0 1,-1-1 0,0 0 0,-1 0-1,-1 0 1,1-34 408,-3 67-480,18 335 131,-8-143-323,-10-205-49,0-1 0,-1 1 0,1-1 0,0 1 0,-1-1 0,0 0 0,0 1 0,0-1 0,0 0 0,-1 0 0,1 0 0,-1 0 0,0 0 0,0 0 0,0 0 0,-4 4 0,2-4 16,0 1 0,-1-1 0,1 0 0,-1 0 1,0 0-1,0-1 0,0 0 0,0 0 0,-8 2 0,-9 1 26,1-2-1,-1 0 0,0-1 0,-25-2 1,40 0-65,6 0-17,-1 0-1,0 0 1,1 0-1,-1 0 1,0 0-1,0 0 1,1 0-1,-1-1 1,0 1-1,1 0 1,-1-1-1,1 0 1,-1 1-1,1-1 1,-1 0-1,1 0 1,-1 0-1,1 0 1,0 0-1,-1 0 1,1 0-1,0 0 1,-2-3-1,2 0-357,0 1 0,0-1 1,0 1-1,0-1 0,1 1 0,0-1 0,0 0 0,0 1 0,0-1 1,1-6-1,4-22-5396</inkml:trace>
</inkml:ink>
</file>

<file path=ppt/ink/ink1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07:03.74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66 10773,'0'0'1265,"17"-10"-988,58-31-237,-70 38-35,0 1-1,0 0 1,0 0 0,0 0-1,1 1 1,-1 0-1,1 0 1,-1 1 0,1-1-1,-1 1 1,1 0 0,6 1-1,7 0 0,-17 0-8,-1-1-1,1 0 0,0 1 1,0-1-1,-1 1 1,1-1-1,0 1 1,-1 0-1,1 0 1,-1-1-1,1 1 1,-1 1-1,1-1 1,-1 0-1,0 0 1,1 0-1,-1 1 1,0-1-1,0 0 1,0 1-1,0-1 1,0 1-1,0 0 1,-1-1-1,1 1 1,0 0-1,-1-1 1,1 1-1,-1 0 1,0 0-1,0-1 1,1 1-1,-1 0 0,0 0 1,-1 2-1,2 3 14,-1 0 0,-1 1-1,1-1 1,-1 1 0,-1-1-1,1 0 1,-5 12 0,-3-3-23,0-1 1,0 0 0,-2 0-1,1-1 1,-2 0-1,-17 15 1,-21 27-19,50-56 32,-1 0 0,1 0 0,0 1 1,-1-1-1,1 0 0,0 0 0,-1 1 0,1-1 0,0 0 0,-1 1 0,1-1 0,0 1 0,0-1 0,-1 0 0,1 1 0,0-1 0,0 1 0,0-1 0,0 0 1,-1 1-1,1-1 0,0 1 0,0-1 0,0 1 0,0-1 0,0 1 0,0-1 0,0 1 0,0-1 0,0 0 0,0 1 0,1-1 0,-1 1 0,0-1 0,0 1 1,0-1-1,0 0 0,1 1 0,-1-1 0,0 1 0,0-1 0,1 0 0,-1 1 0,0-1 0,1 0 0,-1 1 0,0-1 0,1 0 0,-1 0 0,1 1 0,-1-1 1,1 0-1,26 2 82,-21-2-24,24-1 136,-1-1 0,1-1 0,-1-2 0,0 0 0,0-2 0,31-13 0,-15 5 2,40-15-386</inkml:trace>
</inkml:ink>
</file>

<file path=ppt/ink/ink1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07:04.0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68 9076,'0'0'971,"25"4"-635,-3-1-243,3 1 42,1 0 0,-1-2 0,1-1 1,47-4-1,-16-8 3,0-2 0,-2-3 0,62-26 0,-113 41 24</inkml:trace>
</inkml:ink>
</file>

<file path=ppt/ink/ink1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07:04.44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88 1 9220,'0'0'753,"-76"142"-625,70-87 336,1 4 288,5 1-160,0 1-415,0 0-65,0-10-96,19-11 0,7-9-16,2-11-385,5-10-783,4-10-801,2 0-1809</inkml:trace>
</inkml:ink>
</file>

<file path=ppt/ink/ink1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07:04.93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56 7251,'0'0'3455,"2"9"-3239,19 65 329,-11-45-531,-1 1-1,-2 0 1,-1 1 0,3 53 0,-9-90-285,0-11 237,0 0 0,1 0 1,0 1-1,2-1 0,0 1 1,9-29-1,-5 30 41,0 0 0,2 0-1,17-25 1,-23 36-1,0 1 0,0-1-1,0 1 1,1 0 0,-1 0 0,1 0-1,0 0 1,0 1 0,0-1 0,0 1-1,0 0 1,0 0 0,1 1-1,-1-1 1,1 1 0,-1 0 0,1 0-1,8 0 1,-10 1 11,-1 0 0,1 0 0,0 0 0,0 0 0,-1 1 0,1-1 0,0 1 0,-1 0 0,1 0 0,0 0 0,-1 0 0,1 0 0,-1 0 0,0 1 0,4 2 0,-2 0 18,-1 0-1,0 0 1,0 0 0,-1 0 0,1 0-1,-1 1 1,3 8 0,0 0-172,0 0 1,-1 0 0,-1 1-1,0-1 1,-1 1 0,0 0-1,-2 0 1,0 21-1,7-56 134,1 1-1,1 0 1,0 0-1,2 0 0,0 1 1,1 1-1,1 0 0,0 1 1,2 0-1,17-16 0,-28 29 13,0 1-1,0-1 0,1 1 1,-1 0-1,1 0 0,-1 0 1,1 0-1,0 1 0,0 0 1,0 0-1,0 0 0,0 1 1,1 0-1,-1 0 0,0 0 1,11 0-1,-15 2 15,0-1 1,0 1-1,1-1 1,-1 1-1,0 0 1,0-1-1,0 1 1,0 0-1,0 0 1,0 0-1,-1 0 1,1 0-1,0 0 1,0 0-1,-1 0 1,1 0-1,0 0 1,-1 0-1,1 0 1,-1 0-1,1 1 1,-1-1-1,1 2 1,6 35 456,-6-31-374,2 18 73,-2-1 0,-1 27 0,-1-25-206,5 44 0,-4-69-10,0 1-79,0-1 0,0 0 0,0 0 0,0 0 0,0 0 0,1 1 0,-1-1 0,0 0 0,1 0 0,-1 0 0,1 0 0,-1 0 0,1 0 0,-1 0 1,1 0-1,0 0 0,-1 0 0,1 0 0,0 0 0,0-1 0,1 2 0,6-1-3195</inkml:trace>
</inkml:ink>
</file>

<file path=ppt/ink/ink1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07:10.60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14391,'0'0'3249,"11"0"-3713,20 0-497,0 0-2368,3 0-4611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38:28.98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294 397 8100,'0'0'4090,"-28"2"-3186,-91 10-611,114-11-279,-1 0 0,1 0 0,0 1 0,0-1 0,0 1 0,0 1 0,1-1 0,-1 1 0,0-1 0,1 1 0,0 0 0,0 1 0,0-1 0,0 1 0,0 0 0,-4 6 0,-2 1 47,4-4-22,1 1 0,-1-1 1,1 1-1,0 0 0,1 0 0,0 0 0,0 1 0,1-1 0,0 1 0,1 0 0,-1 0 0,2 0 0,-1 0 0,1 0 0,1 1 0,0 11 1,0-19-42,0-1 1,0 1 0,0-1 0,1 1 0,-1-1 0,0 0 0,1 1 0,-1-1 0,1 1 0,-1-1 0,1 0 0,0 0-1,0 1 1,-1-1 0,1 0 0,0 0 0,0 0 0,0 0 0,0 0 0,0 0 0,2 1 0,0 0 8,0 0 0,0-1 0,0 1 0,1-1 0,-1 0 0,1 0 0,-1 0 0,6 0 0,7 0-21,1 0 0,-1-1 1,16-3-1,-30 3 0,11-2-96,0 0 0,-1-1 0,0-1 0,1 0 0,-2-1 0,1 0 1,0-1-1,-1 0 0,0-1 0,13-10 0,-16 12-19,-2-1 1,1 1 0,0-2-1,-1 1 1,0 0 0,-1-1-1,0 0 1,0-1 0,0 1 0,-1-1-1,0 0 1,0 0 0,-1 0-1,0 0 1,0 0 0,1-10-1,-2-20 364,-2 0-1,-2 0 1,-1 1-1,-2-1 1,-1 1 0,-2 0-1,-2 0 1,-1 1-1,-2 1 1,-27-55-1,31 76 723,9 14-946,0 0 0,0 0-1,0 0 1,-1 0 0,1 0 0,0 0 0,0 0 0,0 0 0,0 0 0,0 0 0,0-1 0,0 1 0,-1 0 0,1 0 0,0 0 0,0 0 0,0 0-1,0 1 1,0-1 0,0 0 0,0 0 0,-1 0 0,1 0 0,0 0 0,0 0 0,0 0 0,0 0 0,0 0 0,0 0 0,0 0 0,0 0 0,-1 0-1,1 0 1,0 0 0,0 0 0,0 1 0,0-1 0,0 0 0,0 0 0,0 0 0,0 0 0,0 0 0,0 0 0,0 0 0,0 0 0,0 1 0,0-1-1,0 0 1,0 0 0,0 0 0,0 0 0,0 0 0,0 0 0,0 1 0,0 29 394,0-14-471,2 45 258,19 110 1,27 60-1107,-34-168-243,-3-20-3301,0-16-4805</inkml:trace>
</inkml:ink>
</file>

<file path=ppt/ink/ink1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07:10.96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74 11189,'0'0'4786,"20"0"-5154,-9-5-1537,3-11-3089</inkml:trace>
  <inkml:trace contextRef="#ctx0" brushRef="#br0" timeOffset="1">468 0 12886,'0'0'240</inkml:trace>
</inkml:ink>
</file>

<file path=ppt/ink/ink1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07:11.40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 10 10773,'0'0'3297,"-2"-10"-3681,27 10 96,6 0-1409,0 0-2288</inkml:trace>
</inkml:ink>
</file>

<file path=ppt/ink/ink1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07:11.80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59 12310,'0'0'304,"34"35"-2385,11-35-736</inkml:trace>
  <inkml:trace contextRef="#ctx0" brushRef="#br0" timeOffset="1">650 1 11493,'0'0'1169,"79"10"-2850,-37-15-1216</inkml:trace>
</inkml:ink>
</file>

<file path=ppt/ink/ink1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07:12.17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82 10661,'0'0'48</inkml:trace>
  <inkml:trace contextRef="#ctx0" brushRef="#br0" timeOffset="1">510 1 8980,'0'0'0</inkml:trace>
</inkml:ink>
</file>

<file path=ppt/ink/ink1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07:12.52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67 11637,'0'0'1041,"180"10"-977,-118-13 48,3-14 0,-6 2-112,-6-3 0,-11 5-672,-16 3-2178</inkml:trace>
</inkml:ink>
</file>

<file path=ppt/ink/ink1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07:12.85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8452,'0'0'3650,"20"127"-2914,-6-74-160,-3-2-64,3 2-175,-3-5-193,-2-5-32,-1-7-80,3-6-32,-2-10-32,5-7-881,0-13-1184,3 0-1744</inkml:trace>
</inkml:ink>
</file>

<file path=ppt/ink/ink1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07:13.19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62 0 9861,'0'0'1136,"-33"188"-448,27-120-303,0 3-17,1 2 320,-1 8-48,0 3-544,6 5-16,0-6-64,0-4-16,6-11-272,22-17-752,3-16-529,3-17-896,3-11-2561</inkml:trace>
</inkml:ink>
</file>

<file path=ppt/ink/ink1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07:13.53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10389,'0'0'605,"0"24"-386,3 82 19,-2-94-200,1 0 0,1 1 0,0-1 1,0 0-1,1-1 0,1 1 1,0-1-1,0 1 0,1-2 1,0 1-1,1-1 0,1 0 1,10 12-1,-16-19-92,0-1-1,0 1 1,0-1 0,1 1-1,-1-1 1,1 0 0,0 0 0,-1 0-1,1 0 1,0 0 0,0-1 0,0 1-1,0-1 1,0 0 0,1 0 0,-1 0-1,0 0 1,1-1 0,-1 1-1,0-1 1,1 0 0,-1 0 0,0 0-1,1-1 1,-1 1 0,1-1 0,-1 1-1,0-1 1,0 0 0,0 0 0,1-1-1,-1 1 1,0-1 0,0 1-1,-1-1 1,1 0 0,0 0 0,-1 0-1,1-1 1,-1 1 0,1-1 0,-1 1-1,3-5 1,4-8 203,-1 1 0,0-2-1,-1 1 1,-1-1 0,0 0-1,-1 0 1,-1 0 0,0-1 0,-1 0-1,-1 1 1,0-32 459,-2 52-440,2 28-15,2 0 1,1-1 0,2 1-1,15 43 1,4 22-39,-22-80-104,-1 0 1,1 30-1,-4-43-5,0 0 0,0 0 0,0 0 0,0 0-1,0 0 1,-1 0 0,0 0 0,0 0-1,0 0 1,0 0 0,-1 0 0,1-1 0,-1 1-1,0 0 1,0-1 0,0 0 0,-5 6 0,-2-3 15,0 0 1,-1 0 0,1-1-1,-1-1 1,0 1 0,-1-1-1,1-1 1,-22 4 0,5-3-97,0-1 0,-38 0 0,64-3 25,1 0-1,0 0 1,-1 0-1,1 0 1,-1 0-1,1-1 1,0 1-1,-1 0 0,1 0 1,0 0-1,-1 0 1,1 0-1,0-1 1,0 1-1,-1 0 1,1 0-1,0 0 1,-1-1-1,1 1 1,0 0-1,0 0 1,0-1-1,-1 1 0,1 0 1,0-1-1,0 1 1,0 0-1,0-1 1,-1 1-1,1 0 1,0-1-1,0 1 1,0 0-1,0-1 1,0 1-1,0 0 0,0-1 1,0 1-1,0 0 1,0-1-1,0 1 1,0-1-1,0 1 1,0 0-1,1-1 1,-1-3-750,0-13-3765</inkml:trace>
</inkml:ink>
</file>

<file path=ppt/ink/ink1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07:13.88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31 10533,'0'0'2369,"9"19"-2228,30 64-98,-35-74-34,0 1 0,-1-1 1,0 1-1,-1-1 0,0 1 0,0 0 0,-1 0 1,-1 0-1,1 0 0,-3 12 0,2 7-1,0-29-53,0-3-179,0-9 66,-1 1 134,1 0-1,0 0 1,1-1 0,0 1 0,1 0-1,0 0 1,1 0 0,6-16 0,-2 13 16,1 0 1,0 1-1,1 0 1,0 0-1,21-20 1,-25 28 20,0 0 1,0 1-1,1-1 1,-1 1-1,1 1 1,0-1-1,0 1 1,0 0-1,0 0 1,1 1-1,-1 0 1,1 0-1,0 0 1,-1 1-1,13-1 0,-18 2 25,1 1 0,-1-1-1,0 0 1,1 1-1,-1-1 1,0 1 0,1 0-1,-1-1 1,0 1-1,0 0 1,1 0-1,-1 0 1,0-1 0,0 1-1,0 0 1,0 1-1,0-1 1,0 0 0,0 0-1,-1 0 1,1 0-1,0 1 1,-1-1-1,1 0 1,-1 1 0,1-1-1,-1 1 1,0-1-1,1 0 1,-1 3-1,5 50 755,-5-43-638,0 190 737,0-201-938,0 1 1,0-1-1,0 1 1,1 0-1,-1-1 0,0 1 1,0-1-1,0 1 1,0-1-1,1 1 0,-1-1 1,0 1-1,0-1 1,1 0-1,-1 1 0,0-1 1,1 1-1,-1-1 1,1 0-1,-1 1 1,0-1-1,1 0 0,-1 1 1,1-1-1,-1 0 1,1 1-1,-1-1 0,1 0 1,-1 0-1,1 0 1,-1 0-1,1 0 1,-1 1-1,1-1 0,-1 0 1,2 0-1,21-3-3546,-3-6-1209</inkml:trace>
</inkml:ink>
</file>

<file path=ppt/ink/ink1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07:14.22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66 10789,'0'0'1158,"26"2"-910,-3 0-128,1 0 24,0-1-1,0 0 1,0-2-1,0-1 1,26-5 0,2-3 19,-13 3 19,-2 0 0,1-3 0,49-19 0,-86 28-345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38:30.26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349 5 8932,'0'0'5784,"-6"-2"-5565,-4 1-194,1 0 0,-1 1 0,0 0 1,1 0-1,-1 1 0,1 0 0,-1 0 0,1 1 1,-1 1-1,1 0 0,0 0 0,0 1 0,-12 6 0,-6 5-15,0 1-1,2 1 0,-26 22 0,42-32-7,1 1-1,1 0 0,-1 0 0,1 0 0,1 1 0,-7 11 1,11-17-10,1 0 1,-1 0 0,1 0 0,0-1 0,0 2 0,0-1-1,1 0 1,-1 0 0,1 0 0,0 0 0,0 6 0,0-7-1,0 0 1,1 0 0,-1-1 0,1 1-1,0 0 1,0 0 0,0-1 0,0 1-1,0 0 1,0-1 0,0 1 0,0-1-1,0 1 1,1-1 0,-1 0 0,1 0-1,-1 1 1,1-1 0,-1 0-1,1 0 1,2 1 0,10 4-9,0-1 1,0 0-1,0-1 1,27 4 0,67 4-165,-49-6-46,-4 0-19,74 18-1,-126-23 215,-1 0 0,1 0 0,0 0 0,-1 0 0,1 0 0,-1 0 0,1 1 0,-1-1 0,1 1 0,-1-1 0,0 1 0,3 3 0,-5-5 19,0 1 0,1-1 0,-1 1 0,0-1-1,0 0 1,0 1 0,1-1 0,-1 1-1,0-1 1,0 1 0,0-1 0,0 1 0,0-1-1,0 1 1,0-1 0,0 1 0,0-1 0,0 1-1,0-1 1,0 1 0,0-1 0,-1 1-1,1-1 1,0 0 0,0 1 0,-1 0 0,0 0-10,0 1 0,-1-1 0,1 0 0,-1 0 0,1 1 0,-1-1 0,1 0 1,-1-1-1,1 1 0,-1 0 0,-2 0 0,-85 29 162,-177 35 0,223-59-2010</inkml:trace>
</inkml:ink>
</file>

<file path=ppt/ink/ink1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07:14.5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153 1 3682,'0'0'7200,"-17"29"-6517,-58 101 320,68-116-816,1-1 0,0 2 0,1-1 0,0 0-1,1 1 1,1 0 0,-3 26 0,3-14 2,-6 39 60,3 0 0,5 113 0,1-172-330,1 0 1,0-1-1,0 1 1,0 0 0,1-1-1,0 0 1,0 1-1,1-1 1,-1 0-1,1 0 1,1 0-1,-1-1 1,1 1-1,0-1 1,0 1-1,1-2 1,0 1-1,-1 0 1,2-1 0,-1 0-1,0 0 1,1 0-1,0-1 1,0 0-1,0 0 1,0 0-1,0-1 1,0 0-1,1 0 1,6 1-1,7 0-1785,0-1 0,0 0 0,26-2 0,2-3-549</inkml:trace>
</inkml:ink>
</file>

<file path=ppt/ink/ink1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07:15.13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0 117 2017,'0'0'9495,"4"-1"-9236,-3 0-235,0 1 0,0 0 0,0 0 0,0 0 0,0 0 1,-1 0-1,1 0 0,0 0 0,0 0 0,0 0 0,0 0 0,0 0 0,-1 1 1,1-1-1,0 0 0,0 1 0,0-1 0,-1 1 0,1-1 0,0 0 1,0 1-1,-1 0 0,1-1 0,0 1 0,-1-1 0,1 1 0,-1 0 0,1-1 1,0 2-1,1 2 29,0 0 0,0 0 0,0 0-1,-1 0 1,1 0 0,0 8 0,2 11 48,1 38 0,-5-60-101,2 15 1,-1-8-67,-1 0 0,0 0 0,0 0 0,0 0 0,-3 14 0,3-22 59,0 0-1,0 1 0,0-1 1,0 0-1,0 0 0,0 1 0,0-1 1,0 0-1,0 0 0,0 0 1,0 1-1,0-1 0,0 0 0,0 0 1,0 0-1,0 1 0,0-1 1,0 0-1,-1 0 0,1 0 0,0 1 1,0-1-1,0 0 0,0 0 0,0 0 1,0 0-1,-1 0 0,1 1 1,0-1-1,0 0 0,0 0 0,-1 0 1,1 0-1,0 0 0,0 0 1,0 0-1,-1 0 0,1 0 0,0 1 1,0-1-1,0 0 0,-1 0 0,1 0 1,0 0-1,0 0 0,0 0 1,-1-1-1,1 1 0,0 0 0,0 0 1,0 0-1,-1 0 0,1 0 1,-2-15-150,5 4 149,1 0 0,0 1 0,1-1 1,0 1-1,0 0 0,1 0 0,7-9 0,54-63-23,-60 73 24,2 0 0,-1 1-1,1 0 1,14-9-1,-19 14 8,1 0-1,-1 1 0,0 0 0,1 0 1,0 0-1,-1 0 0,1 1 0,0 0 0,0 0 1,0 0-1,0 0 0,-1 1 0,7 0 0,-10 0 4,0 1-1,1-1 1,-1 0-1,0 1 1,0-1-1,0 1 1,0-1-1,0 1 1,0-1-1,0 1 1,-1 0-1,1-1 1,0 1-1,0 0 1,0 0-1,-1 0 1,1 0-1,0 0 1,-1-1-1,1 1 1,-1 0-1,1 0 1,-1 1-1,1-1 0,-1 0 1,1 2-1,4 32 106,-5-29-85,3 38-238,-4 80 0,-3-114-1756,5-25 1408,6 1 565,1 0 0,0 0 0,0 0 0,1 1 0,15-16 0,1-3 2,-5 4 14,35-46-33,-48 66 32,0 1 0,0 0 0,1 0 0,-1 0 1,2 1-1,13-8 0,-22 13 25,1 1 0,0-1 1,0 1-1,-1-1 0,1 1 1,0-1-1,0 1 1,0 0-1,-1-1 0,1 1 1,0 0-1,0-1 0,0 1 1,0 0-1,0 0 1,0 0-1,0 0 0,-1 0 1,1 0-1,0 0 0,0 0 1,0 0-1,0 1 1,0-1-1,0 0 0,0 1 1,-1-1-1,1 0 0,0 1 1,0-1-1,0 1 1,-1-1-1,1 1 0,0-1 1,-1 1-1,1 0 0,0-1 1,-1 1-1,1 0 1,-1 0-1,1-1 0,-1 1 1,0 0-1,1 0 0,-1 0 1,0 0-1,1-1 1,-1 1-1,0 2 0,1 5 166,0 1-1,0 0 0,-1-1 0,-2 15 1,0-4-23,1 22-23,0-22-331,1-1 0,0 1-1,6 31 1,-1-34-1883,3-6-1216</inkml:trace>
</inkml:ink>
</file>

<file path=ppt/ink/ink1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07:24.32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13 8020,'0'0'2897,"115"5"-2545,-59-5-288,6 0-16,3 0-48,3 0-192,-9-7-1169,-9 2-1312,-16 0-2721</inkml:trace>
</inkml:ink>
</file>

<file path=ppt/ink/ink1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07:24.68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1 110 6371,'0'0'3169,"104"0"-2080,-48-23-465,1 0-480,-9 5-144,-6 3-16,-3 3-1072,-11 4-1393,-2-2-2322</inkml:trace>
</inkml:ink>
</file>

<file path=ppt/ink/ink1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07:25.26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 0 5891,'0'0'4084,"-5"10"-3990,3-4-82,-1 0 0,1 0 1,0 0-1,0 1 0,0-1 1,1 0-1,0 1 0,1-1 1,-1 0-1,1 1 1,0-1-1,1 1 0,-1-1 1,1 1-1,1-1 0,-1 0 1,1 0-1,4 10 0,-1-6-10,1-1 0,0 1 0,0-1 0,1 0 0,0-1 0,1 0 0,15 14 0,-18-18-58,1 0 1,0 0-1,0-1 1,0 0-1,0 0 0,1 0 1,-1-1-1,1 0 0,0 0 1,0 0-1,-1-1 1,1 0-1,11 0 0,-13-1-6,0 0-1,0 0 1,1 0-1,-1-1 0,0 0 1,1 0-1,-1 0 1,0-1-1,9-3 1,-11 2 59,0 1 0,1-1 1,-1 0-1,-1 0 1,1 0-1,0 0 1,-1 0-1,1 0 1,-1-1-1,0 1 0,0-1 1,-1 0-1,3-6 1,0-1 107,-1-1 0,0 0 1,-1 0-1,-1 0 1,1 0-1,-2 0 0,0 0 1,0-1-1,-4-19 1,4 31-75,0 0 0,-1 1 1,1-1-1,0 0 1,0 1-1,-1-1 0,1 1 1,0-1-1,-1 0 1,1 1-1,-1-1 0,1 1 1,0-1-1,-1 1 1,1-1-1,-1 1 0,0-1 1,1 1-1,-1 0 1,1-1-1,-1 1 0,0 0 1,1-1-1,-1 1 1,0 0-1,0 0-20,1 1 1,-1-1-1,1 1 1,-1-1-1,1 1 1,0 0-1,-1-1 0,1 1 1,0 0-1,0-1 1,-1 1-1,1-1 1,0 1-1,0 0 0,0 0 1,0-1-1,0 1 1,0 0-1,0-1 1,0 1-1,0 0 1,0-1-1,1 2 0,-1 0 16,1 16-10,0-1 0,1 1-1,1-1 1,1 0-1,11 31 1,42 83 52,-40-97-55,-1 0 0,-2 1 0,17 65-1,-27-78-7,-1 1-1,-2 0 1,0 0-1,-3 28 0,1-46-2,-1 0 0,1 1-1,-1-1 1,0 0 0,0 0-1,-1 0 1,1 0 0,-1-1-1,0 1 1,0-1 0,-1 0-1,0 1 1,1-2-1,-1 1 1,0 0 0,-1-1-1,1 0 1,-1 0 0,-5 3 0,-5 3 2,0-1 0,0-1 1,-1-1-1,-32 9 0,39-13-203,-1 0 0,0-1 0,-16 0 0,24-5-1256,4-20-1769,7-6-1120</inkml:trace>
</inkml:ink>
</file>

<file path=ppt/ink/ink1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07:25.6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 1 7780,'0'0'2177,"-8"88"-2065,8-32 128,0 7-32,5-4-16,7-4-160,-1-9-32,0-8 0,0-15-400,-2-13-865</inkml:trace>
</inkml:ink>
</file>

<file path=ppt/ink/ink1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07:25.98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74 7619,'0'0'2370,"20"-13"-2133,63-36 30,-81 48-257,1-1 0,0 1 0,0-1 0,0 1 0,0 0 0,0 0 0,0 1-1,0-1 1,1 0 0,-1 1 0,0 0 0,0 0 0,0 0 0,1 0 0,2 1 0,-4 0-6,0-1 0,0 1-1,-1 0 1,1 0 0,-1 0 0,1 0 0,-1 0-1,1 0 1,-1 0 0,0 1 0,1-1-1,-1 0 1,0 1 0,0-1 0,0 1-1,0-1 1,0 1 0,1 3 0,1 5 4,-1-1 0,0 1 0,-1 0 1,0 0-1,0 0 0,-1 17 0,-1-16 11,2 3 8,-1-1 0,0 0 0,-1 1 1,-1-1-1,0 0 0,-1 0 1,0 0-1,-10 23 0,-42 64 48,34-66-60,-19 45-1,39-77-12,-8 26 76,8-27-73,1-1 0,0 1 0,0 0-1,0-1 1,0 1 0,0-1-1,0 1 1,0 0 0,0-1-1,0 1 1,0-1 0,0 1-1,0 0 1,0-1 0,1 1 0,-1-1-1,0 1 1,0-1 0,1 1-1,-1-1 1,0 1 0,1-1-1,-1 1 1,0-1 0,1 1-1,-1-1 1,1 1 0,-1-1 0,1 0-1,-1 1 1,1-1 0,-1 0-1,1 1 1,-1-1 0,1 0-1,-1 0 1,1 1 0,0-1-1,-1 0 1,1 0 0,0 0 0,11 0 124,0 0 0,0 0 1,0-2-1,0 1 1,0-1-1,-1-1 1,16-6-1,7-4-58,36-21-1,-37 17-163,8-1-274,12-7-4538</inkml:trace>
</inkml:ink>
</file>

<file path=ppt/ink/ink1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07:26.38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96 7571,'0'0'2714,"5"2"-2514,6 0-133,-1 0 0,1-1 0,0 0 0,-1-1-1,1 0 1,13-2 0,70-14 148,-52 8-167,127-27-10,30-5 535,-175 37-499,-23 3-207</inkml:trace>
</inkml:ink>
</file>

<file path=ppt/ink/ink1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07:54.24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63 30 2145,'9'1'8030,"-27"7"-7928,12-5-60,0 0-1,0-1 1,0 0-1,0 0 1,0 0-1,-11 1 235,24-3 23,15 0-218,41 1 12,1-2 1,-1-4 0,108-20 0,-67 0-881</inkml:trace>
</inkml:ink>
</file>

<file path=ppt/ink/ink1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07:54.59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 1 3794,'0'0'5488,"-2"3"-5328,0-1-61,0 1 0,0 0 1,1-1-1,-1 1 0,1 0 0,0 0 1,0 0-1,0 0 0,0 0 1,1 0-1,-1 0 0,1 6 1,0 47 553,0-29-516,1 55 342,-2 91 55,-4-131-912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38:30.83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10229,'0'0'5501,"0"16"-5248,0 275-143,2-279-436,2-16 257,5-17 128,-1-6-62,2-9 26,19-42 1,-25 68-34,0 2 1,1-1-1,0 0 1,0 1-1,1 0 1,0 0-1,1 1 1,0-1-1,14-10 1,-20 16 6,0 1-1,1 0 1,-1 0 0,1 0 0,0 0-1,-1 0 1,1 1 0,0-1-1,-1 0 1,1 1 0,0-1 0,0 1-1,0 0 1,-1 0 0,1-1 0,0 1-1,3 1 1,-3-1 0,-1 1 0,0-1 0,0 1 0,0 0 0,1-1 0,-1 1-1,0 0 1,0 0 0,0 0 0,0 0 0,0 0 0,0 0 0,-1 0 0,1 0 0,0 0 0,0 0 0,-1 0 0,2 3 0,1 5 2,0 1 0,-1 0 0,0 0 0,-1-1 0,1 14 0,-1-12 30,8 194-45,-9-205-6,0 1 0,0-1-1,0 1 1,0-1 0,0 0-1,0 1 1,0-1 0,1 1-1,-1-1 1,0 1-1,0-1 1,0 0 0,1 1-1,-1-1 1,0 1 0,0-1-1,1 0 1,-1 1-1,0-1 1,1 0 0,-1 1-1,0-1 1,1 0 0,-1 0-1,1 1 1,-1-1-1,1 0 1,-1 0 0,0 0-1,1 0 1,-1 1 0,1-1-1,-1 0 1,1 0 0,-1 0-1,1 0 1,-1 0-1,1 0 1,-1 0 0,0 0-1,1 0 1,-1 0 0,1-1-1,-1 1 1,1 0-1,-1 0 1,1 0 0,-1-1-1,1 1 1,21-12-113,1-11 139,30-39 1,16-17-13,-61 71 1,0 0-1,1 1 1,0 0-1,1 0 1,-1 1-1,20-8 1,-28 13-1,0 0 1,-1 1 0,1 0-1,0-1 1,0 1 0,0 0-1,0-1 1,0 1-1,0 0 1,0 0 0,0 0-1,0-1 1,0 1-1,0 0 1,0 1 0,0-1-1,-1 0 1,1 0-1,0 0 1,0 0 0,0 1-1,0-1 1,0 1 0,0-1-1,0 0 1,0 1-1,-1-1 1,1 1 0,0 0-1,0-1 1,-1 1-1,1 0 1,0-1 0,-1 1-1,1 0 1,-1 0-1,1-1 1,-1 1 0,1 2-1,1 3-14,0-1 0,-1 1 1,0 0-1,0 0 0,-1 10 0,2 3 126,-1-11-130,0 1 1,1-1-1,1 1 0,-1-1 0,1 0 0,1 0 1,0 0-1,0-1 0,0 1 0,1-1 1,7 9-1,-8-11-283,1-1 1,0 1-1,0-1 1,0 0-1,1-1 1,-1 1-1,1-1 1,0 0-1,0 0 1,0-1-1,0 0 1,0 0-1,0 0 1,1-1-1,10 1 1,28-1-2312,2-1-1435</inkml:trace>
</inkml:ink>
</file>

<file path=ppt/ink/ink1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07:55.11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 0 13750,'0'0'192,"-22"74"-1440,70-74-401,14-13-3169</inkml:trace>
</inkml:ink>
</file>

<file path=ppt/ink/ink1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07:55.4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14 239 13718,'0'0'1777,"-14"-23"-2417,73-10-1265,17-13-2369</inkml:trace>
  <inkml:trace contextRef="#ctx0" brushRef="#br0" timeOffset="1">768 6 5298,'0'0'8836,"26"15"-10772,30-35-1442</inkml:trace>
</inkml:ink>
</file>

<file path=ppt/ink/ink1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07:55.82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12694,'0'0'848,"22"41"-5266</inkml:trace>
</inkml:ink>
</file>

<file path=ppt/ink/ink1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07:57.20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1 111 2321,'0'0'7345,"0"-4"-6777,0-20 1047,0 17 32,0 22-1329,0 4-305,0 7-2,0 0-1,2 0 0,0-1 1,8 32-1,-9-52-12,1 1 0,-1-1 1,1 0-1,0 0 0,0 1 0,1-2 0,-1 1 1,1 0-1,0 0 0,1-1 0,-1 0 0,1 1 1,-1-1-1,1-1 0,1 1 0,-1-1 0,0 1 1,1-1-1,0 0 0,-1-1 0,1 1 0,0-1 1,1 0-1,-1 0 0,0-1 0,8 2 0,-3-1-40,0-1-1,0 0 0,1-1 0,-1 0 0,0-1 1,0 0-1,13-3 0,-16 2 2,-1 0-1,0-1 1,0 1-1,0-2 0,0 1 1,0 0-1,0-1 1,-1 0-1,0-1 1,0 1-1,8-10 1,-4 4 5,-1-1 0,0-1 1,-1 1-1,0-1 0,-1 0 0,-1-1 0,0 1 1,0-1-1,-1 0 0,3-22 0,-2-4 134,-1-1-1,-2-48 1,-3 118-102,2 0 0,1 0 0,1-1 1,12 49-1,10-1 10,-8-25 3,20 97 0,-35-142 2,-1 0 0,-1 1-1,1-1 1,-1 0 0,0 1 0,-1-1 0,-2 10 0,2-13 13,0-1 0,0 0 0,0 0 0,-1 0 0,1 0 0,-1-1 0,0 1 0,0 0 0,0-1 0,0 1 1,0-1-1,-1 0 0,1 0 0,-1 0 0,0 0 0,1 0 0,-1 0 0,-3 1 0,-16 8-113,0 0 0,-1-2 0,0 0 0,-1-2 1,0-1-1,0 0 0,0-2 0,-36 2 0,62-6-213,0-1 0,0 1 1,0-1-1,0 1 0,0-1 0,0 0 0,0 1 1,0-1-1,-1 0 0,1 0 0,3-3 1,7-3-718,34-13-1894,4 0-411</inkml:trace>
</inkml:ink>
</file>

<file path=ppt/ink/ink1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07:57.61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38 3682,'0'0'6074,"4"-8"-5929,-2 4-120,11-18 27,-4 19 64,0 14 147,-1 14-84,-1 1 1,-1 0 0,-1 0-1,1 27 1,-2-21-177,15 63 0,-19-94-42,1-1-1,-1 1 1,0 0-1,0 0 1,0 0-1,1 0 1,-1-1-1,0 1 1,1 0-1,-1 0 1,1-1-1,-1 1 1,1 0-1,-1-1 0,1 1 1,-1 0-1,1-1 1,0 1-1,-1-1 1,1 1-1,0-1 1,0 1-1,0 0 1,0-2 21,0 1 0,0 0-1,-1 0 1,1 0 0,0-1 0,0 1 0,-1 0 0,1-1 0,0 1-1,-1 0 1,1-1 0,-1 1 0,1-1 0,0 1 0,-1-1-1,1 1 1,-1-1 0,1 0 0,-1 1 0,1-2 0,19-38 5,-10 11-47,1 0 1,1 1-1,2 0 0,1 1 0,1 1 0,21-27 0,-35 50 57,0 1 0,1-1 0,-1 1 0,0-1 0,1 1 0,-1 0 0,1 0-1,0 0 1,0 1 0,0-1 0,0 0 0,0 1 0,0 0 0,0 0 0,0 0 0,1 0-1,5 0 1,-9 1 5,1 0-1,0 0 1,-1 0 0,1 1-1,0-1 1,-1 0-1,1 1 1,0-1-1,-1 0 1,1 1-1,-1-1 1,1 1-1,0-1 1,-1 1-1,1-1 1,-1 1 0,0-1-1,1 1 1,-1-1-1,1 1 1,-1 0-1,0-1 1,1 1-1,-1 0 1,0-1-1,0 1 1,0 0 0,1-1-1,-1 1 1,0 0-1,0 1 1,1 28 197,-1-22-88,0 6 51,0 24 287,-1 0 1,-12 72 0,1-31-50,8-46-876,3-26-669,9-42-4115</inkml:trace>
</inkml:ink>
</file>

<file path=ppt/ink/ink1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07:57.98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11 6995,'0'0'1366,"19"-2"-1312,1 0-32,2-1 77,-1 0-1,1 2 0,38 3 1,-59-2-98,1 1 0,-1-1 0,1 1 0,-1-1 0,0 1 0,0 0 0,1-1 1,-1 1-1,0 0 0,0 0 0,0 0 0,0 0 0,0 0 0,0 0 0,0 1 0,0-1 1,0 0-1,-1 0 0,1 1 0,0-1 0,-1 0 0,1 1 0,-1-1 0,0 1 0,1-1 0,-1 0 1,0 1-1,0-1 0,0 1 0,0 1 0,-3 48 111,2-42-92,-2 0 0,0 0 0,0-1-1,0 0 1,-1 1 0,0-1-1,-1 0 1,-6 9 0,-52 60 135,29-38 102,18-21 22,10-12-38,1 0 0,0 0 0,0 0 1,1 1-1,-6 10 0,10-17-232,0 0-1,0 0 1,0 1 0,-1-1-1,1 0 1,0 1 0,0-1-1,0 0 1,0 1-1,0-1 1,0 0 0,0 0-1,0 1 1,0-1-1,0 0 1,0 1 0,0-1-1,0 0 1,0 1 0,0-1-1,0 0 1,0 1-1,0-1 1,1 0 0,-1 0-1,0 1 1,0-1 0,0 0-1,0 1 1,1-1-1,-1 0 1,0 0 0,0 0-1,1 1 1,-1-1 0,0 0-1,0 0 1,1 0-1,-1 1 1,0-1 0,1 0-1,-1 0 1,0 0-1,1 0 1,-1 0 0,0 0-1,1 0 1,20 0-45,-13 0 101,29-3 69,0 0 1,68-17-1,-64 10-878,1 3-1,43-3 1,-21 9-1911,-2 1-2531</inkml:trace>
</inkml:ink>
</file>

<file path=ppt/ink/ink1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07:58.33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79 8356,'0'0'205,"27"0"-237,2 0 53,18 1 50,81-10 0,-38-7 135,106-33-1,-189 47-181,15-2 86</inkml:trace>
</inkml:ink>
</file>

<file path=ppt/ink/ink1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07:58.72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84 7443,'0'0'4018,"17"-9"-3978,-3 0-25,0 0 27,1 1 1,-1 0-1,2 1 1,-1 1-1,32-8 1,-14 8 34,0 2 1,1 1 0,40 3 0,-61 0-77,-11-1-3,0 1 1,-1 0-1,1 0 1,0 0-1,0 1 1,0-1-1,0 0 1,-1 0-1,1 1 1,0 0-1,0-1 0,-1 1 1,1 0-1,0-1 1,-1 1-1,1 0 1,-1 0-1,1 1 1,-1-1-1,0 0 1,1 0-1,-1 1 1,0-1-1,0 1 1,1 1-1,0 2-1,-1-1-1,1 1 1,-1 0 0,-1 0 0,1-1-1,-1 1 1,0 0 0,0 9 0,-1-6 11,0-1 0,-1 0 1,0 0-1,0 0 1,0 0-1,-1 0 1,0-1-1,0 1 1,-1-1-1,0 1 1,-9 10-1,-7 7 2,-35 32 1,32-33-19,3-3 62,0 0 0,-1-2 0,-1 0-1,-1-1 1,-43 24 0,64-41 256,27-2-6,8-6-223,-1-2 0,1-2 0,34-17 0,27-10-56,-35 20-480,86-17 1,-8 12-5685,-90 19 749</inkml:trace>
</inkml:ink>
</file>

<file path=ppt/ink/ink1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07:59.24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16 106 6755,'0'0'2535,"-3"-3"-2386,-6-4-88,6 9 53,7 19 191,22 34 2,-23-50-312,0 0 1,0 0-1,1 0 0,0 0 0,0-1 1,0 0-1,0 1 0,1-2 0,0 1 1,0 0-1,0-1 0,0 0 0,0 0 1,1-1-1,-1 1 0,1-1 0,0-1 1,-1 1-1,1-1 0,0 0 0,0 0 1,0 0-1,0-1 0,0 0 0,0 0 1,10-2-1,-13 1-35,0 1 0,1-1 0,-1 0 0,0 0 0,0-1 0,0 1 0,0-1 0,0 1 0,-1-1 0,1 0 0,0 0 0,-1 0 0,1-1 0,2-3 0,-1 1-8,1-1-1,-1 0 1,0-1 0,-1 1-1,0-1 1,3-8-1,-1 0 74,0-1 0,-2 1 0,0-1 0,-1 1-1,1-25 1,-3 2 659,0 28 162,0 28-522,2 15-213,2 1 0,1-1 0,14 49-1,-9-44-59,-2 1 0,5 48-1,-13-74-21,2 1-12,-2 1-1,0-1 1,-3 27 0,2-37 13,0 1 1,0-1-1,0 0 0,-1 0 0,0 0 0,0 0 0,0 0 0,0-1 0,0 1 0,-1-1 0,1 1 0,-1-1 1,0 0-1,0 0 0,0 0 0,-1 0 0,-3 2 0,-7 4-33,0 0 1,-1-1-1,0 0 0,0-1 1,-1-1-1,1-1 0,-1 0 1,0-1-1,-1-1 0,-21 2 1,58-25-5350,14-3 1027</inkml:trace>
</inkml:ink>
</file>

<file path=ppt/ink/ink1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07:59.64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8516,'0'0'2190,"0"24"-2155,1 79-8,-1-86-13,2 1 0,0 0 1,5 21-1,-4-29-94,-1-1 0,-1 1 1,0 0-1,0 0 0,-1 11 0,8-25-248,10-44 110,-13 33 222,0 0 0,11-19 0,-8 20-6,0 0 0,1 1-1,1 1 1,0-1 0,15-13-1,-20 22 5,0-1-1,0 1 1,1 0-1,-1 0 1,1 1-1,0-1 1,0 1-1,0 1 1,1-1-1,-1 1 1,1 0-1,-1 0 1,1 1-1,12-1 0,-17 2 30,0 0-1,0 1 1,0-1 0,-1 1-1,1 0 1,0-1-1,0 1 1,-1 0-1,1 0 1,-1 0-1,1 0 1,-1 0-1,1 0 1,-1 1-1,0-1 1,0 0-1,1 1 1,-1-1-1,0 1 1,0-1-1,0 1 1,-1 0-1,1-1 1,0 1-1,0 0 1,-1 0-1,1-1 1,-1 3-1,4 10 200,-2-1 1,3 25-1,-4-23-117,1 2-34,8 50 83,-9-63-179,0 1 1,0-1-1,0 0 0,1 0 1,0 0-1,-1 0 0,1 0 1,1-1-1,-1 1 0,1-1 1,-1 1-1,5 3 0,-5-5-333,1-1-1,0 0 1,0 1-1,0-1 1,1 0-1,-1 0 1,0-1-1,0 1 1,0-1 0,1 1-1,-1-1 1,0 0-1,1-1 1,-1 1-1,0 0 1,0-1-1,0 0 1,5-1-1,17-13-4235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38:31.38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248 391 5090,'0'0'8956,"-16"-11"-8422,6 4-442,4 2-49,0 0-1,0 1 0,0 0 0,-1 0 0,-12-5 1,17 9-28,-1-1 1,0 0 0,0 1-1,1-1 1,-1 1 0,0 0 0,0 0-1,1 0 1,-1 0 0,0 0 0,0 0-1,1 1 1,-1 0 0,0-1-1,1 1 1,-1 0 0,1 0 0,-1 1-1,1-1 1,-1 0 0,1 1 0,0-1-1,-3 3 1,-8 8 93,0 0 0,0 0 0,-20 28 0,29-34-106,-1 0-1,2 1 1,-1-1-1,1 1 1,0 0 0,0 0-1,1 0 1,0 1-1,0-1 1,1 0-1,0 1 1,-1 7 0,2-14-9,1 0 1,-1 0-1,0 0 1,0 0-1,0 0 1,0 0-1,1 0 1,-1 0-1,0-1 1,1 1-1,-1 0 1,1 0-1,-1 0 1,1-1-1,-1 1 1,1 0-1,0 0 1,-1-1-1,1 1 1,0-1-1,0 1 1,-1 0-1,2-1 1,26 9-79,39-10-152,-55 0 119,-1 0 15,-1-1-1,1 0 0,0 0 1,-1-2-1,1 1 1,-1-1-1,0 0 0,0-1 1,-1-1-1,14-8 1,-9 4 91,-1-1 0,0-1 1,0 0-1,-1 0 0,20-27 1,-29 33 102,0 1 0,0-1 0,0 1 0,-1-1 0,1 0 1,-1 0-1,-1 0 0,1 0 0,-1 0 0,-1 0 0,1-1 0,-1-6 1,0 17-82,-1-1 0,0 1 0,0 0 0,-1-1 0,1 1 0,-1-1 0,1 0 1,-3 4-1,-7 15 30,8-7-67,0 0 0,1 0 1,1 0-1,0 0 0,2 24 0,-1-35-41,0-1 0,1 0 0,-1 0 0,1 0 0,0 0 0,-1 0 0,1 0-1,1-1 1,-1 1 0,0 0 0,1 0 0,-1-1 0,1 1 0,0-1 0,0 1 0,0-1-1,0 0 1,0 0 0,1 0 0,-1 0 0,0 0 0,1 0 0,0-1 0,5 3 0,0 0-292,0-2 0,1 1 1,-1-1-1,1-1 1,-1 0-1,1 0 1,14 0-1,-18-2 233,0 0 0,1 0 0,-1 0 0,0 0 1,0-1-1,1 0 0,-2 0 0,1-1 0,0 1 0,0-1 0,-1 0 0,1 0 0,-1-1 0,0 1 0,0-1 0,0 0 0,-1 0 0,1 0 0,-1-1 0,5-8 0,2-4 234,-1 0 0,-1 0 0,0 0 0,9-35 0,-8 11 830,-1-1 0,3-71 0,-7-68 3880,-4 165-3840,0 64-882,5 163 360,-2-177-657,2 1 0,1-1 1,2-1-1,14 40 1,-14-51-1056,0-1 0,2-1 0,17 29 0,3-15-2516</inkml:trace>
</inkml:ink>
</file>

<file path=ppt/ink/ink1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08:00.2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88 7716,'0'0'1811,"9"16"-1734,1-1-66,1 0 17,-2 1-1,0 0 1,0 0-1,-2 0 1,7 20-1,-12-25 169,-3-27-173,1 5-10,0 1 0,1 0 0,1-1-1,-1 1 1,2 0 0,-1 0 0,2 0 0,5-14-1,-6 18-15,1-1-1,0 1 1,0 0-1,0 0 1,1 1 0,0-1-1,0 1 1,0 0-1,1 1 1,-1-1-1,1 1 1,0 0-1,8-3 1,-10 5-4,-1 0 0,1 1 0,0-1 0,-1 1-1,1 0 1,0 0 0,0 0 0,0 1 0,0 0 0,0-1 0,0 1 0,0 1 0,0-1 0,4 1 0,-6 0 22,0 0 0,0-1 0,1 1 0,-1 0 0,0 0 0,0 1 0,0-1 0,0 0 0,-1 1 1,1-1-1,0 1 0,0-1 0,-1 1 0,1 0 0,-1 0 0,0 0 0,1 0 0,-1 0 1,0 0-1,0 0 0,0 0 0,-1 0 0,2 4 0,4 23-242,-1 0-1,-2 0 1,0 58-1,0-90-368,-3 2 555,1-1 0,0 0 0,0 1 1,0-1-1,-1 0 0,1 0 0,-1 0 0,1-2 1,-1 4 35,5-20-80,0 0 0,2 1 0,0 0 1,2 0-1,12-22 0,-17 34 76,0 1 1,0-1-1,1 1 1,-1 0-1,1 0 1,1 0-1,-1 1 1,1 0-1,0 0 1,1 0-1,-1 1 1,1 0-1,-1 0 1,1 1-1,1-1 1,13-3-1,-19 6 48,-1 1-1,1 0 0,0-1 1,-1 1-1,1 0 1,0 0-1,0 0 0,-1 0 1,1 0-1,0 0 1,-1 0-1,1 1 0,0-1 1,-1 1-1,1-1 1,0 1-1,-1 0 1,1-1-1,-1 1 0,1 0 1,-1 0-1,1 0 1,-1 0-1,0 0 0,0 1 1,1-1-1,-1 0 1,2 3-1,-1 2 128,1 0-1,-1 0 1,0 0-1,-1 0 1,0 0 0,1 11-1,1-1 11,1 16-227,-1-9 541,11 43 1,-12-61-860,0 1 0,0-1 0,0 1 0,1-1 0,-1 0 0,1 0-1,0 0 1,1 0 0,-1-1 0,1 0 0,0 1 0,8 6 0,2-3-5410</inkml:trace>
</inkml:ink>
</file>

<file path=ppt/ink/ink1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08:03.75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2305,'0'0'0</inkml:trace>
</inkml:ink>
</file>

<file path=ppt/ink/ink1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08:04.27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 99 5186,'0'0'2554,"-5"0"-2386,-13 0 375,37 0 1160,46 0-196,-15 0-1355,-1-4 0,0-1 1,0-2-1,85-25 0,14-13-1158,-144 44 415,8-4-100</inkml:trace>
</inkml:ink>
</file>

<file path=ppt/ink/ink1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08:04.63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44 71 4722,'0'0'3239,"-7"-14"-2593,-23-40-222,25 52-16,3 11-126,3 16 314,30 151 1273,-5-45-1308,-18-72-341,-2-11-136,15 54-1,-21-99-151,1 0 0,1 0 0,-1 0 0,0 0 0,1 0 0,0 0 0,-1 0 0,1 0 0,0 0 0,1-1 0,-1 1 0,0-1 0,1 0 1,-1 0-1,1 0 0,0 0 0,0 0 0,0 0 0,0-1 0,0 1 0,0-1 0,0 0 0,0 0 0,0 0 0,1 0 0,-1-1 0,0 1 0,1-1 0,-1 0 0,0 0 0,1 0 0,-1 0 0,0-1 0,1 0 0,-1 1 0,0-1 0,1 0 0,-1 0 0,4-3 0,1 0-386,0 0 0,-1 0 0,1-1 0,9-8 0,38-32-3417</inkml:trace>
</inkml:ink>
</file>

<file path=ppt/ink/ink1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08:04.97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111 1 10373,'0'0'816,"-96"159"-512,85-98 160,8 8 145,3 7 303,0 5-496,14 2-320,14-2-16,9-7-48,5-16-32,6-15-544,2-15-448,4-18-497,-1-10-592,-5-2-2881</inkml:trace>
</inkml:ink>
</file>

<file path=ppt/ink/ink1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08:05.34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8660,'0'0'2086,"11"26"-1712,36 87-131,-39-94-198,-2 0 1,0 0-1,-1 0 1,-1 1-1,-1 0 1,-1 0-1,0 0 1,-3 34 0,0-17 16,1-35 76,13-67-122,40-73-361,-44 118 225,1 1 0,1 0 0,1 0 1,24-28-1,-33 43 115,1 0 1,-1 1-1,1 0 1,0 0-1,1 0 1,5-2-1,-9 4 5,0 0-1,0 1 1,0-1-1,0 1 1,0-1-1,0 1 1,0 0-1,0-1 1,1 1-1,-1 0 1,0 0-1,0 0 1,0 0-1,1 0 1,-1 0-1,0 0 1,0 0-1,0 0 1,1 0-1,-1 1 1,0-1-1,0 1 1,0-1-1,0 1 1,0-1-1,0 1 1,0 0-1,0-1 1,0 1-1,0 0 1,0 0 0,1 1-1,4 11 86,0 1 0,-1 0 0,-1 0 0,0 0 0,-1 0-1,0 1 1,1 20 0,-2-17-36,2 15 8,-3-19-50,0 0 0,2 0 1,5 21-1,-8-34-13,1-1 1,-1 1 0,0-1-1,0 1 1,0-1-1,1 1 1,-1 0 0,0-1-1,0 1 1,1-1-1,-1 1 1,0-1 0,1 0-1,-1 1 1,1-1-1,-1 1 1,1-1 0,-1 0-1,1 1 1,-1-1-1,1 0 1,-1 1-1,1-1 1,-1 0 0,1 0-1,-1 0 1,1 0-1,0 1 1,-1-1 0,1 0-1,-1 0 1,1 0-1,0 0 1,-1 0 0,1 0-1,-1-1 1,1 1-1,-1 0 1,1 0 0,0 0-1,-1 0 1,1-1-1,-1 1 1,1 0 0,-1-1-1,1 1 1,0-1-1,19-19 31,8-23 37,44-62-191,-62 93 96,0 0-1,1 1 1,0 0-1,1 1 1,0 0-1,14-8 1,-22 16 29,-1 0 1,0 0-1,1 1 1,0-1 0,-1 1-1,1 0 1,6-1-1,-9 2 5,0 0-1,0 0 0,0 0 1,0 0-1,0 0 1,0 0-1,0 0 0,0 0 1,1 0-1,-1 1 0,0-1 1,0 0-1,0 1 0,0-1 1,0 1-1,-1-1 0,1 1 1,0-1-1,0 1 0,0 0 1,0 0-1,-1-1 0,1 1 1,0 0-1,0 0 0,-1 0 1,1 0-1,-1 0 0,1 0 1,-1 0-1,1 1 0,25 96 539,-19-68-889,0-1-1,2-1 0,13 31 0,-4-24-2621,-3-3-1873</inkml:trace>
</inkml:ink>
</file>

<file path=ppt/ink/ink1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08:09.77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 6819,'0'0'3122,"87"-2"-3347,-42 2 257,3 0-32,-3 0-480,-6 0-1377,-5 0-1440</inkml:trace>
</inkml:ink>
</file>

<file path=ppt/ink/ink1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08:10.11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62 4418,'0'0'4258,"157"5"-3746,-103-15-48,-4-6-111,-4 4-81,-4 2-224,-11 0-32,-3 2-16,-6 8-448,-5 0-1617,-3 0-1649</inkml:trace>
</inkml:ink>
</file>

<file path=ppt/ink/ink1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08:20.03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17 9508,'0'0'2369,"0"-5"-2206,0-7-153,0 17-26,4 41-2,1-24 42,0-1 0,1 0 0,1 0 0,1-1 0,1 0 0,17 28 0,-21-37-22,2-1 1,-1-1-1,2 1 0,-1-1 0,1 0 0,0-1 0,1 0 0,0 0 0,0-1 0,1 0 0,0-1 0,0 0 1,19 8-1,-21-12-80,-1 1 0,1-2 0,0 1 0,0-1 0,0 0 0,0-1 0,1 1 0,-1-2 0,0 1 0,0-1 0,0-1 0,13-3 0,-16 3-25,1 0 0,-1 0 0,0-1 0,0 0 1,0 0-1,0 0 0,0-1 0,-1 1 0,1-1 0,-1 0 0,0 0 1,-1-1-1,1 1 0,-1-1 0,1 0 0,-1 0 0,4-10 0,-2-3 84,0-1 0,-1 0-1,-1 0 1,-1 0 0,0 0 0,-2 0-1,-2-31 1,1 4 475,1 40-311,0 5-84,1 0-1,-1 0 1,0-1 0,0 1 0,0 0 0,0-1 0,-1 1-1,1 0 1,0 0 0,0-1 0,-1 1 0,1 0 0,-1 0-1,1 0 1,-1-1 0,-1-1 0,-1 27 384,3-23-445,-1 23 20,1 0 0,2 0 0,0-1 0,2 1 0,7 26 1,25 48 42,-24-71-48,-2 1 0,0-1 0,-2 1 0,-1 1 0,-2 0 0,4 44 0,-9-66-14,0 3 28,0-1 0,0 1 1,-1-1-1,-3 15 0,3-21-10,-1 1 0,1-1-1,-1 1 1,1-1-1,-1 0 1,0 0 0,-1 0-1,1 0 1,0 0-1,-1-1 1,1 1 0,-1-1-1,0 1 1,-6 3-1,-3 2-39,0-1 0,0-1 0,-1 0 0,1 0 0,-2-1 0,1-1 0,0 0 0,-1-1-1,0-1 1,1 0 0,-26 1 0,40-20-4645,8-4-483</inkml:trace>
</inkml:ink>
</file>

<file path=ppt/ink/ink1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08:20.39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 1 4770,'0'0'6435,"-19"144"-6131,19-78 64,8-5-143,12-3-145,-1-10-64,-2-10-16,0-10-80,-6-18-993,-2-10-560,-6-23-6482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38:31.73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7764,'0'0'6386,"14"134"-5889,-14-50-289,0 2 272,3-5 64,11-8-320,17-17-176,8-21-48,12-17-32,14-18-336,16-23-1537,18-38-6082</inkml:trace>
</inkml:ink>
</file>

<file path=ppt/ink/ink1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08:20.7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11 8868,'0'0'971,"23"-1"-835,-5-1-86,137-5 340,-154 7-392,0 0 0,1 0-1,-1 0 1,0 0 0,1 0-1,-1 0 1,0 1-1,1-1 1,-1 0 0,0 1-1,0-1 1,1 1 0,-1-1-1,0 1 1,0 0-1,0-1 1,0 1 0,0 0-1,0 0 1,0 0-1,0 0 1,0 0 0,0 0-1,0 0 1,0 0 0,-1 0-1,1 0 1,0 0-1,-1 1 1,2 1 0,-2 2 11,1 0 1,-1 0-1,1 0 1,-1 0-1,-1 0 1,1 0 0,-2 7-1,1-6 4,-1-1 0,0 1 0,0 0 0,0-1-1,0 0 1,-1 1 0,0-1 0,0 0 0,-7 8 0,-43 41-12,39-41 170,-25 29 0,39-42-158,0 0 0,0 1 0,-1-1 0,1 0-1,0 0 1,-1 1 0,1-1 0,0 0 0,0 1 0,0-1-1,-1 0 1,1 1 0,0-1 0,0 0 0,0 1 0,0-1-1,0 0 1,0 1 0,0-1 0,0 0 0,0 1 0,0-1-1,0 0 1,0 1 0,0-1 0,0 1 0,0-1 0,0 0-1,0 1 1,0-1 0,0 0 0,0 1 0,1-1-1,-1 0 1,0 1 0,0-1 0,0 0 0,1 1 0,-1-1-1,0 0 1,0 0 0,1 1 0,-1-1 0,0 0 0,1 0-1,-1 0 1,0 1 0,1-1 0,-1 0 0,0 0 0,1 0-1,-1 0 1,0 0 0,1 0 0,-1 0 0,0 0 0,1 0-1,26 1 115,-21-1-19,19 0 95,19 1-97,0-3 0,52-8 0,17-9-1486,-38 9-2403,-18 4-2580</inkml:trace>
</inkml:ink>
</file>

<file path=ppt/ink/ink1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08:21.1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20 1121,'0'0'8334,"8"5"-7635,-5-4-632,3 2 118,1 0-1,0 0 0,0-1 1,0 1-1,1-2 0,-1 1 0,0-1 1,14 1-1,-13-2-102,14 1 85,-1-1-1,1-1 1,-1-1-1,1-1 1,-1-1-1,0 0 1,21-9-1,-28 7-30,-9 4-109,0 0 1,-1 0 0,1 0 0,0 1-1,0-1 1,0 1 0,9-1 0,-13 2-266</inkml:trace>
</inkml:ink>
</file>

<file path=ppt/ink/ink1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08:21.75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0 145 8788,'0'0'3156,"7"-14"-3108,-3 4-39,-1 4-3,-1 0 0,1 0 0,0 0-1,0 1 1,0-1 0,1 1 0,0 0 0,0 0 0,0 0 0,1 0 0,-1 1 0,1 0 0,0 0 0,1 0 0,-1 1 0,6-4 0,12-1 25,0 1 1,1 1 0,-1 2-1,1 0 1,0 1 0,0 1-1,32 2 1,-51 1-22,1-1 0,-1 1 1,0 0-1,0 1 0,0-1 0,-1 1 0,1 0 1,0 0-1,-1 1 0,1 0 0,-1-1 0,0 1 1,0 1-1,0-1 0,0 0 0,0 1 0,-1 0 1,0 0-1,0 0 0,0 0 0,0 1 1,0-1-1,-1 1 0,0 0 0,3 8 0,-2-5 3,0 1 0,0 0 0,-1 0 0,0 1 0,0-1 0,-1 0-1,-1 0 1,1 1 0,-2-1 0,1 0 0,-1 1 0,0-1 0,-6 17 0,0-11-6,-1-1 0,0 0 0,-1-1 1,-1 0-1,-15 16 0,6-5 3,-7 5 5,-33 30 0,-21 23 99,79-82-113,1 0 1,0 0-1,0 0 1,0 0-1,0 0 0,0 1 1,0-1-1,-1 0 1,1 0-1,0 0 1,0 0-1,0 1 0,0-1 1,0 0-1,0 0 1,0 0-1,0 0 0,0 1 1,0-1-1,0 0 1,0 0-1,0 0 0,0 0 1,0 1-1,0-1 1,0 0-1,0 0 1,0 0-1,0 0 0,0 1 1,0-1-1,0 0 1,0 0-1,1 0 0,-1 0 1,0 0-1,0 1 1,0-1-1,0 0 1,0 0-1,0 0 0,1 0 1,-1 0-1,0 0 1,0 0-1,0 1 0,0-1 1,0 0-1,1 0 1,-1 0-1,0 0 0,0 0 1,0 0-1,0 0 1,1 0-1,-1 0 1,0 0-1,0 0 0,0 0 1,1 0-1,-1 0 1,15 0 12,-12 0 1,41 0 171,1-2-1,-1-2 1,71-15-1,-103 16-158,245-64 338,-256 66-541,-23 9-9303</inkml:trace>
</inkml:ink>
</file>

<file path=ppt/ink/ink1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08:23.3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 25 1217,'0'0'7851,"-3"-1"-6922,2 1-882,0 0 0,1-1 0,-1 1 1,0-1-1,1 1 0,-1-1 0,0 1 1,1-1-1,-1 1 0,0-1 0,1 1 1,-1-1-1,1 0 0,-1 1 0,1-1 1,-1 0-1,1 0 0,0 1 0,-1-1 1,1-1-1,-5-9 1268,4 44 1217,-1-6-2617,3-11 96,0-1 0,1 1-1,1 0 1,0-1 0,1 0 0,10 25 0,-11-31-35,1 0 0,0-1 0,1 0 0,-1 0 0,2-1 0,-1 1 0,1-1 1,0 0-1,0 0 0,1-1 0,0 0 0,15 10 0,-18-13-25,0-1 0,0-1 0,-1 1 0,1 0 0,0-1 0,0 0 0,1 0 0,-1 0 0,0 0 0,0-1 0,0 0 0,1 0 0,-1 0 0,0 0 0,0-1 1,0 1-1,1-1 0,-1 0 0,4-2 0,-3 1-10,-1 0 1,0-1 0,1 0-1,-1 0 1,0 0 0,-1 0-1,1 0 1,-1-1 0,1 0-1,-1 0 1,0 1-1,-1-2 1,1 1 0,-1 0-1,4-9 1,1-9 12,-2 1 1,0-1-1,-2 0 0,0-1 0,-1 1 1,-3-40-1,6 102 59,2 1 0,1-1 1,16 42-1,15 76 51,-35-132-60,0 0 0,-2-1 0,-1 1 0,0 0 0,-6 35 0,3-55 6,0 0-1,0-1 1,-1 1-1,0-1 1,0 0-1,-1 1 1,0-1-1,1-1 1,-2 1-1,1-1 1,0 1 0,-1-1-1,0 0 1,0-1-1,-8 5 1,-4 3 58,-1-1 0,0-1 0,-27 9 0,39-16-85,0 0 0,1-1 0,-1 0 0,0 0 0,-10 1 0,37-30-8392</inkml:trace>
</inkml:ink>
</file>

<file path=ppt/ink/ink1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08:23.68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9556,'0'0'529,"3"167"-529,14-124 32,-3-5-32,0 0 0,0-7-32,3-6-881,-3-12-1104,6-13-2561</inkml:trace>
</inkml:ink>
</file>

<file path=ppt/ink/ink1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08:24.14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59 8612,'0'0'1545,"6"28"-1447,18 94-63,-23-115-34,7 31-9,0 0-1,17 42 1,-25-80 6,0 0 0,0 0 0,0 0 0,0 0-1,0 0 1,0-1 0,0 1 0,0 0 0,1 0 0,-1 0 0,0 0 0,0 0 0,0 0-1,0 0 1,0 0 0,0 0 0,0 0 0,0 0 0,0 0 0,0 0 0,0 0 0,0 0-1,0 0 1,0 0 0,1 0 0,-1 0 0,0 0 0,0 0 0,0 0 0,0 0 0,0 0-1,0 0 1,0 0 0,0 0 0,0 0 0,0 0 0,0 0 0,0 0 0,1 0 0,-1 0-1,0 0 1,0 0 0,0 0 0,0 0 0,0 0 0,0 0 0,0 0 0,0 0-1,0 0 1,0 0 0,0 1 0,2-16 97,0-19 61,-3-1-124,0 4-1,5-41-1,-4 64-37,1 0 0,1 0 0,0 0-1,0 1 1,0-1 0,1 1 0,0-1-1,1 1 1,-1 0 0,7-9 0,-8 14-2,0 0 0,0-1 0,-1 1-1,1 0 1,0 1 0,0-1 0,1 0 0,-1 1 0,0-1 0,1 1 0,-1 0 0,1-1 0,-1 1-1,1 0 1,-1 1 0,1-1 0,0 0 0,-1 1 0,1 0 0,0-1 0,0 1 0,-1 0 0,1 0 0,0 1-1,0-1 1,3 2 0,-2-1-2,0 0 0,0 1 0,0 0 0,-1 0 0,1 0 0,-1 0 0,1 1 0,-1-1 0,0 1 0,0 0 0,0 0 0,0 0 1,-1 0-1,1 1 0,-1-1 0,3 5 0,4 10-4,-1 0 1,-1 0 0,0 1 0,-1 0 0,-1 0 0,-1 1 0,-1 0-1,0-1 1,-1 40 0,-2-58-45,0-5 30,0-16-46,2 0 1,0 0-1,1 0 1,1 0-1,1 1 0,1-1 1,10-24-1,-11 32 75,1 1 0,0 0-1,0 0 1,1 0 0,1 1 0,0 0-1,0 0 1,1 1 0,0 0 0,1 1-1,-1 0 1,22-13 0,-26 19-12,0-1-1,1 1 1,-1 0 0,1 0-1,0 1 1,0-1 0,7 1-1,-11 0 30,0 1 0,0 0-1,1 0 1,-1 0 0,0 0 0,1 0-1,-1 1 1,0-1 0,0 1 0,1-1-1,-1 1 1,0 0 0,0 0-1,0 0 1,0 0 0,0 0 0,0 1-1,0-1 1,-1 0 0,1 1 0,3 3-1,3 11 134,0 0-1,0 1 1,-2 0-1,0 0 1,-1 1-1,-1-1 1,2 22-1,9 28-96,-14-63-105,3 14 35,15 34 0,-18-48-237,1 0 0,-1-1-1,1 1 1,0-1 0,1 1 0,-1-1-1,0 0 1,1 0 0,0 0 0,0 0-1,0 0 1,0-1 0,0 0 0,0 1-1,7 2 1,12-2-4108</inkml:trace>
</inkml:ink>
</file>

<file path=ppt/ink/ink1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08:27.32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4 104 1649,'0'0'10132,"-3"0"-9657,27 2 2742,130-6-2736,-118-2-645,0-3 0,-1 0 0,-1-3 0,0 0 0,48-26 0,-68 29-1206,-51 2-12134</inkml:trace>
</inkml:ink>
</file>

<file path=ppt/ink/ink1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08:27.68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 0 9156,'0'0'4034,"-8"172"-3410,8-116-63,3-5-177,8-3-240,0-10-64,3-10-80,-3-8 0,4-10-272,-1-10-1297,-3 0-1280</inkml:trace>
</inkml:ink>
</file>

<file path=ppt/ink/ink1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08:28.89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1569,'0'0'7582,"4"11"-7243,34 127 1068,15 49-1120,-53-187-295,1-1 1,-1 1 0,0 0-1,0 0 1,0-1-1,0 1 1,0 0 0,0 0-1,1-1 1,-1 1-1,0 0 1,0 0 0,0 0-1,1 0 1,-1-1 0,0 1-1,0 0 1,0 0-1,1 0 1,-1 0 0,0 0-1,0 0 1,1-1-1,-1 1 1,0 0 0,0 0-1,1 0 1,-1 0-1,0 0 1,1 0 0,-1 0-1,0 0 1,0 0-1,1 0 1,-1 0 0,0 1-1,0-1 1,1 0-1,-1 0 1,0 0 0,0 0-1,1 0 1,-1 0 0,0 1-1,0-1 1,0 0-1,1 0 1,-1 0 0,0 0-1,0 1 1,0-1-1,0 0 1,1 0 0,-1 1-1,0-1 1,0 0-1,0 0 1,0 1 0,0-1-1,0 0 1,0 0-1,0 1 1,8-25-66,-8 22 70,14-66-11,-10 45 12,0-1 0,2 1 0,1 0 0,1 0 0,12-26 0,-17 45 1,0-1 0,0 1 0,0 0 0,1 1 0,-1-1 0,1 0 0,0 1 1,0 0-1,0 0 0,9-5 0,-11 7 1,1 0-1,-1 0 1,0 0 0,1 0 0,-1 0-1,1 0 1,-1 1 0,1-1 0,-1 1-1,1 0 1,0 0 0,-1 0 0,1 0-1,-1 0 1,1 1 0,0-1 0,-1 1-1,1-1 1,-1 1 0,0 0 0,1 0-1,-1 0 1,0 1 0,3 1 0,1 2 9,-1 0 1,0 1-1,0-1 1,-1 1-1,0 0 1,0 1 0,0-1-1,-1 1 1,5 13-1,19 68 93,-21-51-263,-1 0 0,-1 39 0,-3-89 87,0 0-1,1 0 1,0 0 0,1 0-1,0 0 1,1 1 0,1-1 0,0 1-1,0 0 1,12-18 0,-13 24 72,0 0 0,0 0 1,0 0-1,1 1 0,0 0 1,0 0-1,0 0 0,1 1 1,0-1-1,0 1 0,0 0 1,0 1-1,0 0 1,1 0-1,-1 0 0,1 1 1,0 0-1,0 0 0,0 0 1,0 1-1,8 0 0,-11 1 49,-1 1-1,1 0 0,-1 0 0,0 0 1,1 1-1,-1-1 0,0 1 1,1-1-1,-1 1 0,0 0 1,-1 1-1,1-1 0,0 0 0,0 1 1,-1 0-1,0-1 0,1 1 1,-1 0-1,0 0 0,-1 0 0,1 0 1,2 7-1,5 10 159,0 1-1,7 31 1,-15-49-206,14 78 155,2 7-520,-15-80-260,1 0 1,0 0-1,1 0 1,6 10-1,1-5-4259</inkml:trace>
</inkml:ink>
</file>

<file path=ppt/ink/ink1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08:29.59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21 9268,'0'0'961,"17"-4"-841,4-1-65,-10 2-2,0 0-1,1 1 1,-1 0 0,0 1-1,19 0 1,-28 1-52,0 1 1,0-1 0,0 0 0,0 1 0,0-1 0,0 1-1,0 0 1,0-1 0,-1 1 0,1 0 0,0 0-1,0 0 1,0 0 0,-1 1 0,1-1 0,-1 0 0,1 1-1,-1-1 1,1 1 0,-1 0 0,0-1 0,0 1 0,0 0-1,0 0 1,0-1 0,0 1 0,0 0 0,-1 0 0,1 0-1,-1 0 1,1 0 0,-1 0 0,0 4 0,1 4 14,0 1 0,-1-1 1,0 1-1,-1-1 0,-3 17 1,0-15-4,1-1 1,-2 0-1,1 0 1,-2 0 0,1-1-1,-2 0 1,-7 10 0,5-5 61,0-1 1,-9 19 0,18-32-57,-1-1-1,1 1 1,0-1 0,-1 1 0,1 0 0,0-1-1,-1 1 1,1 0 0,0-1 0,0 1 0,0-1-1,0 1 1,-1 0 0,1-1 0,0 1 0,0 0-1,0-1 1,0 1 0,1 0 0,-1-1-1,0 1 1,0 0 0,0-1 0,0 1 0,1 0-1,-1-1 1,0 1 0,1-1 0,-1 1 0,0 0-1,1-1 1,-1 1 0,1 0 0,21 1 290,-16-2-329,154-13 55,-44 1-2236,-51 10-942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2T07:07:23.48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 85 800,'-2'-34'5475,"2"28"-4251,8 11-1074,15-1 84,-1 0 1,0-1-1,1-2 0,0 0 1,27-3-1,-2 1-47,-24 0-208,1-1-1,-1-2 1,0 0 0,1-1 0,-2-2 0,1 0 0,-1-1 0,25-14 0,-88 25-5072,-4 12 6127,2 1 1,-51 27-1,92-42-936,-1 0 0,1 1 0,0-1 0,-1 0 0,1 1 0,0-1 0,0 1 0,0-1 0,0 1 0,0-1 0,0 1 0,1 0 0,-1-1 0,0 1 0,1 0 0,-1 0 0,1-1 0,0 1 0,0 0 0,-1 3 0,2 46 369,1-30-73,-3 26-232,3-1 0,2 0 0,19 89 0,-22-131-417,0 0 0,0 0 1,0 0-1,1 0 0,-1-1 0,1 1 0,0 0 1,0-1-1,1 1 0,-1-1 0,5 6 0,7-2-3058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38:32.73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67 139 7411,'0'0'6054,"-7"-23"-5099,-23-67-421,20 67 890,10 23-1418,0 0 0,0 0 0,0 0 0,0 0 0,0-1 0,0 1 1,0 0-1,0 0 0,-1 0 0,1 0 0,0 0 0,0 0 0,0 0 0,0 0 0,0 0 0,0-1 0,0 1 0,0 0 1,0 0-1,-1 0 0,1 0 0,0 0 0,0 0 0,0 0 0,0 0 0,0 0 0,0 0 0,0 0 0,-1 0 0,1 0 1,0 0-1,0 0 0,0 0 0,0 0 0,0 0 0,0 0 0,-1 0 0,1 0 0,0 0 0,0 0 0,0 0 0,0 0 1,0 0-1,0 0 0,0 0 0,0 0 0,-1 1 0,1-1 0,0 0 0,0 0 0,0 0 0,0 0 0,0 0 0,0 0 1,0 0-1,0 0 0,0 1 0,0-1 0,0 0 0,0 0 0,-4 24-215,4-22 343,-11 445-54,11-434-355,1 1 0,1-2 0,0 1-1,4 17 1,-4-24-169,0-1-1,0 0 1,0 1-1,1-1 1,0 0-1,0 0 1,0 0-1,1-1 1,-1 1 0,1-1-1,8 7 1,18 5-5839</inkml:trace>
</inkml:ink>
</file>

<file path=ppt/ink/ink1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08:30.02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1 168 9268,'0'0'2004,"13"-7"-1969,46-22 53,-56 27-47,1 0 0,0 0 0,-1 0 0,1 1 0,0 0 0,0 0 0,0 0 0,0 0 0,0 0 0,0 1 0,0 0 0,0 0 0,0 0 0,0 0 0,0 1 0,0-1 0,0 1 0,0 0 0,4 2 0,-5-1-3,-1-1-1,1 2 1,-1-1-1,0 0 1,0 0-1,0 1 1,0-1-1,0 1 1,-1-1 0,1 1-1,-1 0 1,0 0-1,0 0 1,0 0-1,0 0 1,0 0-1,-1 0 1,1 0-1,-1 0 1,0 5-1,2 6 20,-1 0 0,-1 1 0,-1-1 0,0 0 1,-1 0-1,0-1 0,-1 1 0,0 0 0,-2-1 0,1 0 0,-1 0 0,-12 20 0,-6 10-36,20-42-59,2-9-63,0-11-211,7-5 65,1 0-1,0 0 1,2 1-1,1 0 1,18-31-1,-5 9-385,-10 18 643,23-52-540,-33 70 873,1 0 0,-2 0 1,1 0-1,-1-1 1,0 1-1,0-12 1,-8 140 329,2-66-420,3 72 0,1-122-250,1 0 0,-1 0 1,0 0-1,1 0 0,0 0 0,0 0 1,0 0-1,0 0 0,0 0 0,0-1 1,1 1-1,0 0 0,-1-1 0,1 1 1,0-1-1,0 1 0,0-1 0,0 0 1,1 0-1,-1 0 0,4 2 0,0-1-32,-1-1 0,0 0 0,1 0-1,0-1 1,-1 1 0,1-1-1,0-1 1,-1 1 0,1-1-1,11 0 1,-14-1-100,0 1 1,0 0-1,0-1 0,0 0 1,1 1-1,-1-1 0,0-1 1,-1 1-1,1 0 0,0-1 1,0 1-1,0-1 0,-1 0 1,5-4-1,-2 1-693,0 0-1,-1-1 1,0 0-1,0 0 1,6-12 0,8-24-5939</inkml:trace>
</inkml:ink>
</file>

<file path=ppt/ink/ink1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08:30.40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54 10453,'0'0'1454,"17"-9"-1404,55-28 25,-71 36-69,1 0 0,0 0 0,0 0 0,0 0 0,0 0 0,0 1 1,0-1-1,0 1 0,0 0 0,0-1 0,0 1 0,0 0 0,0 0 0,0 1 0,0-1 0,0 0 0,0 0 0,0 1 0,0 0 0,0-1 0,0 1 0,0 0 0,0 0 0,-1 0 0,1 0 0,0 0 0,-1 0 1,1 0-1,0 1 0,-1-1 0,0 1 0,1-1 0,-1 1 0,0-1 0,2 4 0,0 1-6,0 0 1,-1 1-1,1-1 1,-1 1-1,-1-1 1,1 1-1,0 11 1,0 12 17,-2 1 0,-1-1 1,-1 0-1,-1 1 0,-2-1 1,-1-1-1,-18 53 0,20-72 83,1-1 0,1 1 0,0 0 0,0-1 0,-1 20 0,17-28 385,1-2-426,0-1 1,-1-1 0,1-1 0,-1 0 0,0 0 0,0-2 0,23-11 0,-14 6-1433,41-12-1,-33 15-2423,0 3-2954</inkml:trace>
</inkml:ink>
</file>

<file path=ppt/ink/ink1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08:30.77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0 127 13302,'0'0'256,"177"7"-208,-103-29-48,-7-4 0,-5 1-992,-14 2-1073,-17 3-2161,-14 2-672</inkml:trace>
</inkml:ink>
</file>

<file path=ppt/ink/ink1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08:31.12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3666,'0'0'7635,"14"134"-7123,3-76 145,-3 3 31,0-3-240,0 1-96,0-4-224,-3-4-64,3-5-64,0-11-48,3-10-672,3-12-1505,3-13-1649</inkml:trace>
</inkml:ink>
</file>

<file path=ppt/ink/ink1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08:31.49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1 145 12230,'0'0'523,"24"-23"-454,81-69 219,-101 89-260,0 0 0,0 0 0,0 0 0,0 1 0,0-1 0,1 1 1,-1 0-1,1 1 0,-1-1 0,1 1 0,0 0 0,-1 0 0,1 0 0,0 0 0,0 1 0,0 0 0,-1 0 0,8 1 0,5 0 2,-9-1-20,0 0-1,-1 0 1,1 1 0,0 0-1,0 0 1,13 5 0,-18-5-10,-1 0 1,0 0-1,0 1 1,0-1-1,1 1 1,-1-1-1,-1 1 1,1 0-1,0 0 1,0 0-1,-1 0 1,1 0-1,-1 0 1,1 1-1,-1-1 1,0 0-1,0 1 1,0-1-1,0 1 1,-1-1-1,1 1 0,-1-1 1,1 1-1,-1 2 1,1 6 4,0 0-1,-1 0 1,0 0-1,0 0 1,-2 0-1,1 0 1,-1 0-1,-1 0 1,0 0-1,0-1 1,-1 0 0,-1 1-1,1-1 1,-2-1-1,1 1 1,-9 9-1,-169 229 28,182-246-24,-1 0 17,0 0 0,0 1 0,1-1 1,-1 0-1,1 1 0,-1-1 0,1 1 0,0-1 1,0 1-1,0-1 0,1 1 0,-1 0 0,0 3 1,21-5 179,1-4-143,0 0 1,1 0-1,-2-2 1,1-1-1,0-1 1,29-14-1,19-5-216,110-25-5139,-128 36 357</inkml:trace>
</inkml:ink>
</file>

<file path=ppt/ink/ink1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08:31.88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1 512,'0'0'10666,"1"14"-10401,0-5-227,0 7 51,0 0 0,1 0 0,1 0 0,8 26-1,-2-18-95,-2-7-126,-1 1 1,-1 0-1,0 0 1,-1 0-1,2 35 0,-5-70 149,0 0 0,2 0-1,-1 0 1,2 0 0,0 0-1,2 0 1,-1 1-1,2 0 1,0 0 0,1 1-1,1 0 1,0 0 0,14-16-1,-18 26-19,0 0 0,0 1 0,1 0 1,0 0-1,0 0 0,0 1 0,0 0 0,1 0 0,6-2 0,-10 3 16,0 1-1,0 1 1,0-1-1,0 0 1,0 1-1,0-1 1,0 1-1,0 0 1,0 0-1,0 0 1,0 0-1,0 1 1,0-1-1,0 1 1,0 0-1,0-1 1,-1 1-1,1 1 1,0-1 0,0 0-1,-1 1 1,1-1-1,4 5 1,0 4 41,0 0 0,0 1 0,-1 0 0,0 0 1,-1 1-1,0-1 0,-1 1 0,-1 0 0,5 23 1,4 13-103,-12-47 26,0-1 1,0 1 0,0 0 0,0-1 0,0 1 0,1-1 0,-1 1 0,0 0 0,0-1 0,0 1 0,1-1 0,-1 1 0,0-1-1,1 1 1,-1 0 0,0-1 0,1 1 0,-1-1 0,1 0 0,-1 1 0,1-1 0,-1 1 0,1-1 0,-1 0 0,1 1 0,-1-1-1,1 0 1,-1 1 0,1-1 0,0 0 0,-1 0 0,1 0 0,-1 0 0,1 0 0,0 1 0,-1-1 0,1 0 0,0 0 0,-1 0-1,1-1 1,0 1 0,-1 0 0,1 0 0,-1 0 0,1 0 0,0-1 0,-1 1 0,1 0 0,0-1 0,2-1 2,-1 0 1,0 1-1,0-1 1,0 0-1,-1-1 0,1 1 1,0 0-1,-1 0 1,3-5-1,-1 0 37,7-17-28,1 1-1,1 1 1,22-33-1,-30 50 42,0 0 1,0 0-1,0 1 0,1-1 0,0 1 1,0 0-1,0 0 0,0 0 0,0 1 1,1 0-1,0 0 0,-1 0 1,1 1-1,0 0 0,0 0 0,1 0 1,-1 1-1,0 0 0,11 0 1,-15 1-6,0 0 1,-1 0 0,1 1 0,0-1-1,-1 1 1,1 0 0,0 0 0,-1-1 0,1 1-1,-1 0 1,1 0 0,-1 0 0,1 1 0,-1-1-1,0 0 1,1 0 0,-1 1 0,0-1 0,0 1-1,0-1 1,0 1 0,0-1 0,-1 1-1,2 2 1,14 49 442,-13-41-380,3 10-125,-2-1-232,2-1-1,0 0 1,1 0-1,0-1 1,16 27-1,-6-28-2814,0-11-2556</inkml:trace>
</inkml:ink>
</file>

<file path=ppt/ink/ink1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08:34.21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37 31 5827,'0'0'1480,"-6"3"-999,-18 11 290,18-11 803,20 10-742,7-8-576,0 0 0,1-1 0,-1-2 0,1 0 1,0-1-1,37-4 0,-5 2-85,-28 1-386,0-1 0,0-1 1,0-1-1,0-2 1,-1 0-1,1-2 0,-2-1 1,38-16-1,-47 13-2717,-13-1-1259</inkml:trace>
</inkml:ink>
</file>

<file path=ppt/ink/ink1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08:34.57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5394,'1'1'3773,"4"7"-3431,-1 1 1,1 0-1,-2 0 0,1 0 1,-1 0-1,2 11 0,2 6-14,16 50 300,61 169 417,-80-234-1023,1-1 0,0 0 0,1 0 0,13 16 1,-16-22-161,0-1-1,0 0 1,1 0 0,-1 0 0,1 0 0,0-1 0,0 1 0,0-1-1,0 0 1,0 0 0,0-1 0,1 1 0,-1-1 0,9 2 0,25-1-3152,2-2-2446</inkml:trace>
</inkml:ink>
</file>

<file path=ppt/ink/ink1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08:35.05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 4 7139,'0'0'5525,"-3"-1"-5274,2 0-244,1 1 0,0 0 0,-1 0 0,1 0 0,0-1 0,-1 1 0,1 0 0,-1 0 0,1 0 0,0 0 0,-1 0 0,1 0-1,0 0 1,-1 0 0,1 0 0,-1 0 0,1 0 0,0 0 0,-1 0 0,1 0 0,-1 0 0,1 0 0,0 0 0,-1 1 0,1-1 0,0 0 0,-1 0 0,1 0 0,0 1-1,-1-1 1,1 0 0,0 0 0,0 1 0,-1-1 0,1 0 0,0 0 0,0 1 0,-1-1 0,1 0 0,0 1 0,0-1 0,0 1 0,0-1 0,-1 0 0,1 1-1,0-1 1,0 0 0,0 1 0,0 0 0,1 33 502,17 44 153,3-7-529,-3 0 0,-3 1 0,-3 0 0,-3 2 0,-1 74 0,-8-148-208,1-11-176,0-6 209,1 0-1,1 0 1,0 0-1,11-30 1,-12 43 40,0-1 0,0 1 0,0-1 1,0 1-1,1 0 0,0 0 0,0 0 1,0 0-1,0 1 0,0-1 0,1 1 1,0 0-1,0-1 0,0 2 0,0-1 0,0 0 1,0 1-1,1 0 0,-1 0 0,1 0 1,0 1-1,7-2 0,2 1 2,0 1 0,0 0 0,0 2 1,-1-1-1,1 1 0,0 1 0,0 1 0,0 0 0,12 5 1,-17-6-2,-1 1 0,-1 1 0,1-1 0,0 1 0,-1 1 0,0-1 0,0 1 0,0 1 0,0-1 0,-1 1 0,0 0 0,0 0 0,-1 1 1,0 0-1,8 13 0,-11-17 0,-1 0 1,0-1 0,0 1 0,0 0 0,0 0-1,0 0 1,-1 0 0,1 0 0,-1 0-1,0 0 1,0-1 0,0 1 0,0 0 0,0 0-1,-1 0 1,1 0 0,-1 0 0,0 0-1,0 0 1,0 0 0,0-1 0,0 1-1,-1 0 1,1-1 0,-1 1 0,0-1 0,0 1-1,0-1 1,0 0 0,0 0 0,0 0-1,0 0 1,-1 0 0,-3 2 0,-9 5 25,-1-1 0,1-1 0,-1 0 1,-29 8-1,28-10-31,-7 4 17,-1-2 1,0-1-1,-1-1 1,1 0 0,-33 0-1,57-6-51,1 1 0,-1-1 0,1 1 0,-1-1 0,1 1 0,-1-1 0,1 1 0,0-1 0,-1 1 0,1-1 0,0 1 0,-1-1 0,1 0 0,0 1 0,0-1 0,0 1 0,-1-1 0,1 0 0,0 1 0,0-1 0,0 0 0,0 1-1,0-1 1,0 0 0,0 1 0,0-1 0,1 0 0,-1 1 0,0-2 0,1-3-373,3-31-2367,20-11-1035</inkml:trace>
</inkml:ink>
</file>

<file path=ppt/ink/ink1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08:35.45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86 10405,'0'0'595,"23"-14"-470,74-42 174,-93 54-259,0 0 0,0 0 0,0 0 0,0 1 0,1-1 0,-1 1 0,0 0 0,0 0 0,1 1 0,-1-1 0,1 1 0,-1 0 0,6 0 0,4 1 14,-12-1-52,0 0 0,0 1 1,0-1-1,-1 0 1,1 1-1,0-1 1,0 1-1,0-1 1,-1 1-1,1 0 1,0 0-1,-1 0 1,1 0-1,-1 0 0,1 0 1,-1 0-1,1 0 1,-1 1-1,0-1 1,0 1-1,2 1 1,-1 1 2,0 0 1,0 0 0,0 0 0,0 0-1,-1 1 1,0-1 0,1 1 0,0 7-1,-1-2 6,-1 0 0,0 0 0,0 0 1,-1-1-1,0 1 0,0 0 0,-1 0 0,-5 13 0,-2-5 1,-1 1 0,-1-2 0,-1 0 0,-14 17 0,9-12 334,-20 34 0,37-56-322,0 0 1,-1 1-1,1-1 0,0 0 0,0 1 0,0-1 0,0 1 1,0-1-1,0 0 0,0 1 0,0-1 0,0 1 0,0-1 0,0 0 1,0 1-1,0-1 0,1 0 0,-1 1 0,0-1 0,0 0 1,0 1-1,0-1 0,1 0 0,-1 1 0,0-1 0,0 0 0,1 1 1,-1-1-1,0 0 0,0 0 0,1 1 0,-1-1 0,0 0 1,1 0-1,-1 0 0,0 1 0,1-1 0,-1 0 0,0 0 0,1 0 1,-1 0-1,1 0 0,-1 0 0,0 0 0,1 0 0,-1 0 1,1 0-1,-1 0 0,0 0 0,1 0 0,-1 0 0,1 0 0,30 0 179,-22-1-26,22-1-98,1-1 0,-1-2 1,51-15-1,13-2-3118,-61 16-1042,0 1-3579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38:33.26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0 445 9108,'0'0'3450,"26"-5"-3288,82-13-41,-52 12-56,-51 6-51,0 0-1,1 0 0,-1-1 0,0 0 1,0 0-1,1 0 0,8-4 0,-12 3-2,0 0 0,0 0 0,0 1-1,0-1 1,0 0 0,-1 0 0,1-1-1,-1 1 1,1 0 0,-1-1 0,0 1-1,0 0 1,0-1 0,0 1 0,-1-1-1,1 0 1,-1 1 0,1-4 0,0 0 12,0 0 0,0 0-1,0 0 1,-1 0 0,0 0 0,0 0 0,-1 0 0,0 0 0,0 0 0,-2-8 0,1 10 11,1 1 1,-1-1 0,0 1 0,0 0-1,0 0 1,-1-1 0,1 1 0,-1 1 0,0-1-1,1 0 1,-1 1 0,-1-1 0,1 1-1,0 0 1,0 0 0,-8-3 0,6 3 12,-1-1 0,1 1 1,-1 1-1,1-1 0,-1 1 0,0 0 1,0 0-1,1 1 0,-1-1 0,0 1 1,0 1-1,0-1 0,-6 2 0,9-1-40,0 0-1,0 0 0,0 0 0,0 1 1,0-1-1,0 1 0,1-1 1,-1 1-1,1 0 0,-1 0 1,1 0-1,0 1 0,-1-1 0,1 0 1,0 1-1,1 0 0,-1-1 1,0 1-1,1 0 0,-1 0 1,1 0-1,0 0 0,0 0 1,-1 4-1,0 3-12,0 0 0,1 0-1,0 0 1,1 1 0,0-1 0,1 15 0,0-20 1,0 1 0,0-1 0,1 1 0,0-1 0,0 0 0,0 0 1,0 0-1,1 0 0,0 0 0,0 0 0,0-1 0,7 8 0,-2-4-20,1-1 0,0 0 1,0 0-1,0-1 0,0 0 0,1 0 0,0-1 0,1-1 1,11 5-1,-5-5-375,0 0 0,0-1-1,0 0 1,1-2 0,19 0 0,-31 0 197,-1-2 0,0 1 0,0-1 0,0 1-1,1-1 1,-1-1 0,0 1 0,0-1 0,0 0 0,-1 0 0,1 0 0,0-1 0,-1 1 0,1-1 0,5-6-1,-5 4 102,0 0 0,-1-1 0,0 1 0,0-1 0,0 0-1,0 0 1,-1-1 0,0 1 0,-1-1 0,3-8-1,1-14 517,-1 0 0,-1 0 0,-2 0 0,-2-45-1,0 50 208,0 0 52,-2 1 0,0-1 0,-1 1-1,-2 0 1,0 0 0,-12-31-1,11 44-118,3 15-115,1 20-295,4 20-153,1 1 0,3-1-1,2 0 1,2-1 0,23 67 0,22 24-3610,-32-91-1324</inkml:trace>
</inkml:ink>
</file>

<file path=ppt/ink/ink1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08:35.8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89 9668,'0'0'3714,"56"33"-3042,12-33-143,11-3-385,-3-14-64,-3-1-80,-11-2 0,-12 2-144,-10 0-529,-15 6-591,-8 4-353,-17 0-1248</inkml:trace>
</inkml:ink>
</file>

<file path=ppt/ink/ink1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08:36.23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 0 9444,'0'0'2700,"0"25"-1878,-1 11-569,1 111 951,4-98-305,17 71 0,-11-70-221,5 62-1,-15-108-640,0 1 1,1-1-1,0 1 0,0 0 1,0-1-1,0 1 1,1-1-1,2 5 0,-3-7-74,0-1 0,0 1 0,0-1 0,0 0 0,0 1 0,0-1 0,0 0 0,1 0 0,-1 0 0,0 0 0,1 0 0,-1 0 0,1 0 0,-1 0 0,1 0 0,0-1 0,-1 1 0,1-1 0,-1 1 0,1-1 0,0 0 0,0 0 0,2 1 0,8-1-690,-8 0 344,0 0 0,0 0 0,0 0 1,0 0-1,0 0 0,0-1 0,0 0 0,0 0 0,-1 0 0,8-3 1,14-16-3684</inkml:trace>
</inkml:ink>
</file>

<file path=ppt/ink/ink1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08:36.68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1 119 16552,'0'0'656,"19"-38"-1136,15 21 111,6-6-1599,2 3-1554,-3-1-5666</inkml:trace>
</inkml:ink>
</file>

<file path=ppt/ink/ink1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08:37.09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 61 2513,'0'0'14199,"-12"0"-17145,49 0 2274,5-12-3026</inkml:trace>
  <inkml:trace contextRef="#ctx0" brushRef="#br0" timeOffset="1">738 11 14839,'0'0'1985,"-26"17"-4755,69-19 1922,4-24-4034</inkml:trace>
</inkml:ink>
</file>

<file path=ppt/ink/ink1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08:37.41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26 1 15719,'0'0'528,"-26"13"-2352,57-13 1151,6 0-2592</inkml:trace>
</inkml:ink>
</file>

<file path=ppt/ink/ink1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08:37.76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1 132 14263,'0'0'352,"3"13"-3410,25-13 481,5-18-4914</inkml:trace>
  <inkml:trace contextRef="#ctx0" brushRef="#br0" timeOffset="1">873 26 15559,'0'0'704,"113"25"-159,-51-25-209,2 0-224,10-5-80,-4-5-32,-11 2-384,-8-2-833,-18 3-1024,-19-3-784</inkml:trace>
</inkml:ink>
</file>

<file path=ppt/ink/ink1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08:38.13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 43 9877,'0'0'2406,"0"-9"-1838,-2-18 152,3 20-217,0 22 235,3 328 2459,-6-259-2832,0 20-224,-1 71-2654</inkml:trace>
</inkml:ink>
</file>

<file path=ppt/ink/ink1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08:39.60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6819,'0'0'2172,"5"30"-2066,19 97-52,-21-113-49,1 1 0,0 0 0,1-1 1,1 0-1,13 24 0,-13-28 0,1-1-1,0-1 1,0 1 0,1-1-1,0-1 1,13 11 0,-16-15-5,0 0 0,-1-1 0,1 1 0,1-1 0,-1 0 0,0 0 0,0 0 0,1-1 0,-1 1 0,10-1 0,-12 0-1,0-1 0,-1 0 0,1 0 0,0 0 0,-1 0 0,1 0 0,0-1 0,0 1 0,-1-1 0,1 0 0,-1 0 0,1 0 0,-1 0 0,1 0 0,-1 0 0,1-1 0,-1 1 0,0-1 0,0 0 0,0 0 0,0 0 0,0 0 0,1-2 0,4-10-1,-1-1 0,0 0 0,-2 0 0,0-1 0,0 1 0,-1-1 0,-1 0 0,0-16-1,-1-83 1729,6 160-1687,2 0 0,3-1 0,1 0 0,21 48 0,-14-41-1,-2 1 0,16 80 1,-32-115 8,0 0 1,-2-1-1,-1 27 0,1-41-28,0 0 0,0-1 0,-1 1 0,1 0 0,-1 0 0,0-1 0,1 1 0,-1 0 0,0-1-1,0 1 1,0-1 0,0 1 0,0-1 0,-1 1 0,1-1 0,0 0 0,-3 2 0,0 0 10,-1 0-1,0 0 1,1 0 0,-1-1-1,0 0 1,-5 1 0,-8 2 14,0-1 1,-31 3 0,-31-4-322,78-2-27,1-1 244,1 0 0,0 0 0,0 0 1,0 0-1,0 0 0,-1 0 0,1 0 1,0 0-1,0 0 0,0 0 0,0 0 0,-1 0 1,1 0-1,0 0 0,0 0 0,0 0 1,0 0-1,0-1 0,-1 1 0,1 0 1,-1-4-1885,1 4 1884,0 0 0,0-1 1,0-14-5959</inkml:trace>
</inkml:ink>
</file>

<file path=ppt/ink/ink1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08:40.02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3105,'0'0'8049,"6"25"-8017,22 81-16,-18-73-11,2-1 0,20 38 0,3 11-148,-26-59-444,-9-21 318,0-4 354,1-24-23,0 0 0,2 1 0,1 0 0,9-36 0,-10 53-61,0-1-1,0 1 0,0 0 0,1 0 0,1 0 0,0 1 0,0-1 0,0 1 1,1 0-1,0 1 0,1-1 0,0 1 0,0 0 0,0 1 0,10-7 1,-15 12 7,0 0 0,0-1 1,0 1-1,0 0 1,0 1-1,0-1 1,0 0-1,0 0 1,0 1-1,0 0 0,0-1 1,0 1-1,0 0 1,0 0-1,1 0 1,-1 0-1,0 0 1,0 1-1,0-1 1,3 1-1,-3 0 24,0 1-1,-1-1 1,1 0-1,0 1 1,-1-1-1,1 1 1,0 0 0,-1-1-1,0 1 1,0 0-1,1 0 1,-1 0 0,0 0-1,0 0 1,-1 0-1,2 3 1,2 9 168,-2 0 0,1 1 0,-2-1 0,1 26 0,-2-31-170,2 33 172,0 54 164,-3-85-356,1 0-1,-2-1 1,0 1 0,0-1-1,-1 1 1,-5 13-1,8-24-90,0 1 0,0-1 0,0 1 0,0-1 0,0 1 0,-1-1 0,1 0 0,0 1 0,0-1 0,0 1-1,-1-1 1,1 0 0,0 1 0,-1-1 0,1 0 0,0 1 0,-1-1 0,1 0 0,0 1 0,-1-1 0,1 0 0,-1 0 0,1 0 0,-1 1-1,1-1 1,0 0 0,-1 0 0,1 0 0,-1 0 0,1 0 0,-1 0 0,1 0 0,-1 0 0,1 0 0,-1 0 0,1 0 0,-1 0-1,1 0 1,-1 0 0,1 0 0,0 0 0,-1-1 0,1 1 0,-1 0 0,1 0 0,0-1 0,-1 1 0,1 0 0,-1 0 0,1-1 0,0 1-1,-1 0 1,1-1 0,-9-23-5879</inkml:trace>
</inkml:ink>
</file>

<file path=ppt/ink/ink1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08:40.39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7972,'0'0'1139,"26"1"-891,80 8 75,-101-9-315,0 1 1,0 0-1,-1 0 0,1 0 1,0 0-1,-1 0 0,1 1 1,-1 0-1,1 0 1,-1 0-1,0 1 0,0 0 1,0-1-1,0 1 1,-1 1-1,1-1 0,-1 0 1,1 1-1,-1 0 0,0 0 1,-1 0-1,1 0 1,-1 0-1,0 0 0,0 1 1,0-1-1,0 1 1,-1-1-1,0 1 0,0 0 1,0-1-1,0 1 0,-1 0 1,0 0-1,0 0 1,0 0-1,-1-1 0,1 1 1,-1 0-1,0 0 1,-1-1-1,1 1 0,-1-1 1,0 1-1,0-1 0,0 0 1,-1 1-1,-4 5 1,-2 0 11,0 0 1,-1 0 0,0 0 0,-15 9-1,-11 11 1363,68-28-999,96-2-235,49 1-990,-59-3-2472,-41-2-1380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38:33.61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1 474 8404,'0'0'4351,"11"-20"-4185,2-4-172,25-33 1,-37 55 2,1 0 0,0 0 0,0 0 0,0 1 0,0-1 0,0 0 0,0 1 0,0-1 0,0 1 0,1 0 1,-1 0-1,1 0 0,-1 0 0,1 0 0,-1 1 0,1-1 0,-1 1 0,1-1 0,-1 1 0,1 0 0,0 0 0,3 1 0,11-2-105,-10 1-27,1-2 0,-1 1 1,1-1-1,-1 0 0,1 0 0,-1-1 0,0 0 1,0-1-1,-1 1 0,1-1 0,-1-1 1,1 1-1,-1-1 0,-1 0 0,1 0 0,-1-1 1,0 0-1,0 0 0,0 0 0,-1 0 1,0-1-1,0 0 0,-1 0 0,0 0 1,0 0-1,-1 0 0,1 0 0,-2-1 0,1 1 1,0-10-1,1-29 1997,-4-56 0,-3 78-764,4 23-1022,0 0 1,0 1-1,-1-1 0,1 0 0,0 0 0,0 1 1,-1-1-1,1 0 0,-1 1 0,1-1 1,-1 0-1,1 1 0,-1-1 0,1 1 1,-1-1-1,1 1 0,-1-1 0,0 1 1,1-1-1,-1 1 0,0-1 0,1 1 0,-1 0 1,0-1-1,1 1 0,-2 0 0,-2 5 26,1 30-89,1-1 0,3 42 1,1-15-6,0-2-1408,2-1 1,3 1 0,16 57 0,-12-65-5933</inkml:trace>
</inkml:ink>
</file>

<file path=ppt/ink/ink1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08:40.7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13 10101,'0'0'1776,"197"33"-1407,-138-33-177,0 0-128,-11-8-32,-3-5 16,-11 6-32,-9-1-16,-8 3-48,-3 3-1377,-6-1-1920</inkml:trace>
</inkml:ink>
</file>

<file path=ppt/ink/ink1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08:41.14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73 13078,'0'0'638,"24"-10"-590,3-2-34,-10 4 2,0 1 0,0 0 0,1 1 1,-1 1-1,1 1 0,0 0 0,19 0 1,-6 1-10,-1 1 0,1 2 1,30 3-1,-59-2-10,1-1 0,-1 1 0,0-1 0,0 1-1,0 0 1,0 0 0,0 0 0,0 0 0,0 0 0,0 0 0,0 1-1,0-1 1,-1 1 0,1-1 0,0 1 0,-1 0 0,1-1 0,-1 1 0,0 0-1,0 0 1,0 0 0,0 0 0,0 0 0,0 1 0,1 3 0,-1-2-3,0 0 1,-1 1 0,1-1 0,-1 0-1,0 1 1,0-1 0,0 1 0,-1-1 0,0 0-1,0 1 1,0-1 0,0 0 0,-2 5-1,-8 9-75,-1-1 0,0 0 0,-1-1 0,-1-1 0,-1 0 0,-22 19 0,22-21 13,-29 24 65,0-3-1,-89 52 1,131-85 205,26-1 65,6-3-190,0 0 0,-1-2-1,50-15 1,-17 5-64,225-40-3201,-234 47-571</inkml:trace>
</inkml:ink>
</file>

<file path=ppt/ink/ink1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08:41.58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 65 5939,'0'0'4970,"-4"6"-4674,2-4-253,1 0 0,-1 0 0,1 1 0,0-1 0,0 1 0,0-1 1,0 1-1,0-1 0,0 1 0,1-1 0,-1 1 0,1 0 0,0-1 0,0 1 0,0 0 0,0 3 0,2 2-8,0-1 1,0 0-1,0 0 0,0 0 1,1 0-1,4 6 0,-2-4-20,0-1-1,0 1 1,1-1-1,0-1 1,0 1-1,1-1 1,0 0-1,13 9 1,-17-13-18,1 0 1,0-1 0,0 0 0,0 0 0,0 0 0,0 0-1,0-1 1,0 0 0,1 0 0,-1 0 0,0 0 0,1 0-1,-1-1 1,1 0 0,-1 0 0,1 0 0,-1-1 0,0 1-1,1-1 1,-1 0 0,7-3 0,-7 2-8,0 0-1,0-1 1,0 0 0,0 0-1,-1 0 1,1 0 0,-1-1-1,0 1 1,0-1-1,0 0 1,-1 0 0,1 0-1,-1 0 1,0 0 0,0-1-1,0 1 1,1-8 0,2-6 23,-1 1 0,0-1 0,1-24 1,-2-59 479,-3 106-450,1-1 0,-1 0 0,1 1 1,1-1-1,-1 0 0,3 6 0,2 8-6,9 30 165,24 50-1,8 28 44,-41-107-223,-1 0 0,-1 1 0,-1-1 0,1 38 0,-4-47 31,0 0 1,0-1 0,-1 1 0,-1 0-1,-3 14 1,3-19-16,0-1 0,0 1-1,0-1 1,-1 0 0,0 0 0,0 0-1,0 0 1,0-1 0,-1 1 0,1-1-1,-1 0 1,0 0 0,-5 3 0,0 0-9,0-1 1,0 0 0,-1 0 0,0-1-1,0-1 1,0 0 0,0 0 0,-1 0-1,1-2 1,-1 1 0,1-1 0,-15-1 0,25 0-55,-1 0 0,0 0 0,1 0 1,-1 0-1,1-1 0,-1 1 1,0 0-1,1 0 0,-1-1 1,1 1-1,-1 0 0,1-1 0,-1 1 1,1 0-1,-1-1 0,1 1 1,-1-1-1,1 1 0,-1-1 1,1 1-1,0-1 0,-1 1 0,1-1 1,0 1-1,0-1 0,-1 0 1,1 1-1,0-1 0,-3-26-1100,3 20 556,1 1-1,0-1 1,0 1 0,0-1-1,1 1 1,3-8 0,21-22-3732</inkml:trace>
</inkml:ink>
</file>

<file path=ppt/ink/ink1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08:42.0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10325,'0'0'3028,"3"3"-3074,3 6 98,0 1-1,0 1 0,-1-1 1,0 1-1,-1 0 0,0 0 0,-1 0 1,3 19-1,-1 0-399,-2 0 1,0 38-1,-1-76-53,-1-1 265,0 1-1,-1-1 1,0-13-1,-1 14 147,1 0-1,0 0 0,1 0 1,-1 1-1,2-1 1,2-10-1,-2 9-6,2 1 1,-1 0-1,1 0 0,0 0 0,1 0 0,0 1 0,0 0 0,12-13 0,-13 16 6,1 0-1,-1 1 1,1-1 0,0 1-1,-1 0 1,1 0 0,1 1-1,-1 0 1,0 0 0,1 0-1,-1 0 1,1 1 0,-1 0-1,12-1 1,-7 1 22,-4 1 31,1-1 0,0 1-1,-1 1 1,1-1 0,6 2 0,-11-1-36,0-1-1,0 1 1,0 0-1,-1 0 1,1 0-1,0 0 1,-1 0-1,1 0 1,0 0-1,-1 0 1,1 1-1,-1-1 1,0 1-1,0-1 1,1 1-1,-1-1 1,0 1-1,0 0 0,0-1 1,-1 1-1,2 2 1,2 8 87,-1 1 0,-1 0 0,1-1 0,-2 1 0,0 26 0,5 30-172,-1-55-1284,7-14-3408</inkml:trace>
</inkml:ink>
</file>

<file path=ppt/ink/ink1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08:42.62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11 102 1793,'0'0'10178,"-2"25"-9994,-6 76-131,8-96-56,-1-1 0,1 0 0,0 1 0,0-1-1,1 0 1,-1 1 0,1-1 0,0 0 0,0 0-1,1 1 1,-1-1 0,1 0 0,0-1 0,0 1-1,0 0 1,0 0 0,5 5 0,3 4-337,-7-13-712,0-9 639,1-25 627,1 0-137,-1 21-63,0 0 1,0 0-1,2 0 0,-1 1 1,2 0-1,0 0 0,0 1 1,1 0-1,0 0 1,15-15-1,-16 20-13,0-1 0,0 1 0,1 1 0,0 0 0,0 0 0,0 0 0,1 1 0,-1 0 0,1 1-1,0 0 1,0 0 0,0 1 0,1 0 0,-1 1 0,18-1 0,-25 2 20,0 0-1,-1 0 1,1 1-1,0-1 1,0 1 0,-1-1-1,1 1 1,0-1-1,-1 1 1,1 0-1,-1 0 1,1 0-1,-1 0 1,1 0-1,-1 0 1,0 0-1,1 1 1,-1-1 0,2 3-1,0 1 55,0-1-1,0 1 0,-1 0 1,1 1-1,-1-1 1,2 8-1,-1 2 21,1 1-1,-2 0 1,1 30-1,-1 35-1476,7-113 1313,3-1 0,1 2 0,1-1 1,1 2-1,24-35 0,-35 60 132,0 1 0,0 0-1,0 0 1,0 0 0,1 0 0,-1 1 0,1 0 0,0 0 0,7-3 0,-11 5-37,1 0 0,-1 1-1,1-1 1,-1 0 0,1 1 0,-1-1 0,1 1 0,-1 0 0,1-1 0,-1 1 0,1 0 0,0 0 0,-1 0 0,1 0 0,-1 0-1,1 1 1,-1-1 0,1 0 0,0 1 0,-1-1 0,1 1 0,-1-1 0,0 1 0,1 0 0,-1 0 0,1-1 0,-1 1 0,0 0-1,0 0 1,0 0 0,1 1 0,-1-1 0,0 0 0,0 0 0,-1 1 0,1-1 0,1 3 0,6 17 371,-2-1 0,0 1-1,4 37 1,-6-28-247,14 45 0,-15-67-436,0 0 0,0 0 0,1-1 0,-1 1 0,2-1 0,-1 0 0,1 0 0,0 0 0,1-1 0,6 7 0,10 2-4119</inkml:trace>
</inkml:ink>
</file>

<file path=ppt/ink/ink1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08:46.37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56 10373,'0'0'3559,"4"3"-3343,0 0-126,0-1 0,0 1 1,1-1-1,-1 0 0,0-1 1,1 1-1,0-1 0,-1 0 0,1 0 1,0 0-1,0-1 0,7 0 1,68-3 262,-76 3-349,10-1-153,0 0-1,0-2 1,-1 1 0,1-2-1,-1 0 1,0 0-1,0-1 1,0-1 0,19-11-1,-31 17-122,0-1 0,-1 0 0,1 1-1,0-1 1,0 0 0,0 0 0,-1 0 0,1 0-1,0 1 1,-1-1 0,1 0 0,-1 0 0,1 0 0,-1 0-1,0 0 1,1 0 0,-1 0 0,0 0 0,0-1-1,1 1 1,-1 0 0,0 0 0,0 0 0,0 0-1,0 0 1,-1-2 0,1 2 2</inkml:trace>
</inkml:ink>
</file>

<file path=ppt/ink/ink1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08:46.73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 1 10917,'0'0'2977,"-17"174"-2656,17-118 383,17 2-96,-6-2 80,3 0-447,-3-6-129,1-4-80,-1-8-32,-3-8-449,4-9-351,-7-14-2065</inkml:trace>
</inkml:ink>
</file>

<file path=ppt/ink/ink1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08:47.75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96 4770,'0'0'4560,"18"25"-4379,59 81 64,-69-95-217,0 1-1,-1 1 1,0-1-1,-1 1 0,-1 0 1,0 1-1,-1-1 1,0 1-1,-1 0 0,0 0 1,-2 0-1,1 1 1,-2-1-1,-1 18 0,1-31 152,1-4-137,0 1 0,-1-1 0,1 0 0,-1 1 0,0-1 0,0 1 0,0-1 0,0 0-1,0 1 1,-1-5 0,-1-7-12,1-48 16,0 15 110,6-60 0,-3 92-138,0 1 0,1 0 1,1 0-1,0 0 0,0 0 1,2 1-1,0 0 1,11-19-1,-16 29 2,1 0-1,1 0 1,-1 1 0,0-1 0,1 0 0,-1 1-1,1-1 1,0 1 0,0 0 0,0 0 0,0 0-1,0 0 1,0 1 0,0-1 0,1 1-1,-1 0 1,4-1 0,-5 2 2,1 0 1,-1 0-1,0 0 0,0 0 1,0 0-1,1 0 0,-1 1 1,0-1-1,0 1 0,0 0 1,0-1-1,0 1 0,0 0 1,0 0-1,0 1 1,0-1-1,0 0 0,0 1 1,-1-1-1,1 1 0,0-1 1,-1 1-1,1 0 0,-1-1 1,0 1-1,0 0 0,2 3 1,11 21 81,-1 1 1,-2 1 0,0 0-1,-2 0 1,-1 1-1,-1 0 1,-2 0 0,4 59-1,-9-88-107,1 0-1,-1 0 1,0 0-1,0 0 1,0 0-1,0 0 1,1 0-1,-1-1 1,0 1-1,0 0 1,0 0-1,1 0 1,-1 0-1,0 0 1,0 0-1,0 0 1,1 0-1,-1 0 1,0 0-1,0 0 1,0 0-1,1 0 1,-1 0-1,0 0 1,0 0-1,0 0 1,1 1 0,-1-1-1,0 0 1,0 0-1,0 0 1,0 0-1,1 0 1,-1 0-1,0 0 1,0 1-1,0-1 1,0 0-1,0 0 1,0 0-1,1 0 1,-1 1-1,0-1 1,0 0-1,0 0 1,0 0-1,0 1 1,0-1-1,0 0 1,0 0-1,0 0 1,0 1-1,0-1 1,0 0-1,0 0 1,0 0-1,0 1 1,0-1-1,0 0 1,0 0-1,0 0 1,0 1-1,0-1 1,0 0-1,0 0 1,-1 1-1,12-17-20,8-30 83,33-71-181,-46 107 95,0 0 0,0 0-1,1 0 1,0 1 0,1 0 0,0 0 0,0 1 0,13-10 0,-18 17 24,-1-1 0,1 1 0,-1-1 0,1 1 0,0 0 0,0 0 0,0 0 0,-1 0 0,1 0 0,0 1 0,0-1 0,5 1 0,-6 0 3,-1 0-1,1 0 1,-1 1-1,1-1 0,-1 0 1,1 1-1,-1-1 1,1 1-1,-1 0 1,0-1-1,1 1 1,-1 0-1,0 0 1,0 0-1,1 0 0,-1 0 1,0 0-1,0 0 1,0 0-1,0 0 1,-1 1-1,1-1 1,0 0-1,0 1 1,-1-1-1,1 2 0,9 28 221,-2 0-1,-1 0 1,4 48-1,9 42-1233,-16-104-380,1 0 0,12 26-1,-6-23-4629</inkml:trace>
</inkml:ink>
</file>

<file path=ppt/ink/ink1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08:48.57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4 10373,'0'0'275,"26"-1"-209,80-1-66,-104 1-1,0 1-1,0 0 1,0 0-1,0 0 0,0 0 1,0 1-1,0-1 1,0 0-1,0 1 1,0-1-1,0 1 0,0 0 1,0 0-1,0 0 1,0 0-1,-1 0 1,1 0-1,0 0 0,-1 0 1,1 1-1,-1-1 1,1 1-1,-1-1 1,0 1-1,2 2 1,-2 0 7,0-1 0,0 0 1,-1 0-1,1 1 1,-1-1-1,0 0 1,0 1-1,0-1 1,-1 0-1,0 5 0,0 6 10,0-3-1,-1 0 1,1 1 0,-2-1 0,0 0 0,0 0 0,-1 0 0,0-1 0,0 1 0,-2-1 0,-9 15-1,0 3 24,12-24 18,1 0 0,0 0 1,1 1-1,-1-1 0,1 0 0,-1 0 0,1 1 0,1-1 1,-1 1-1,1-1 0,-1 1 0,1-1 0,1 7 0,0-10-49,0-1 0,0 1 0,0 0-1,-1 0 1,1-1 0,0 1 0,1 0-1,-1-1 1,0 1 0,0-1 0,0 0-1,0 1 1,0-1 0,0 0 0,1 0-1,-1 1 1,0-1 0,0 0 0,0 0-1,0 0 1,1-1 0,-1 1 0,1 0-1,3 0 23,195-4-313,-67-9-4262,-62 5-823</inkml:trace>
</inkml:ink>
</file>

<file path=ppt/ink/ink1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08:52.62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1 115 14967,'0'0'0,"180"-18"-144,-115-2 192,-9 0-48,-5-1 0,-12 4-1073,-16-1-2160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38:34.55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1 288 8644,'0'0'4250,"15"-16"-4157,53-49-45,-64 62-43,0 0-1,0 0 1,1 0-1,-1 1 0,0-1 1,1 1-1,0 1 1,0-1-1,-1 0 0,1 1 1,0 0-1,5 0 1,11-3-7,-1-2-62,-1-1 0,-1 0 0,21-13 0,-32 17-74,0-1-1,0-1 1,0 1 0,-1-1 0,0-1 0,0 1-1,-1-1 1,1 0 0,-1 0 0,8-12 0,-5-18-45,-8 35 209,1 0 0,-1 0-1,0 0 1,0-1 0,0 1 0,0 0 0,0 0 0,0 0-1,0 0 1,0 0 0,0 0 0,0 0 0,-1 0-1,1 0 1,0 0 0,-1 0 0,1 0 0,-1 0 0,1 0-1,-1 0 1,0 0 0,1 0 0,-1 1 0,0-1 0,1 0-1,-1 0 1,0 1 0,0-1 0,-2-1 0,-1 2 25,-1-1 0,1 0 1,-1 1-1,0 0 0,1 0 1,-1 1-1,1-1 0,-1 1 1,0 0-1,1 0 0,0 0 1,-1 1-1,1-1 0,0 1 1,0 0-1,-1 1 0,2-1 1,-1 1-1,0-1 0,0 1 1,-5 7-1,4-4-28,0 0-1,1 0 1,0 0-1,0 1 1,1 0-1,-1 0 1,2 0-1,-1 0 1,1 1-1,0-1 1,0 1-1,-1 14 1,2-8-3,0-1 0,1 1 0,0-1 0,1 1 0,0 0 0,1-1 0,5 16 0,-5-23-45,0 0 1,1 0-1,0-1 0,0 1 1,0-1-1,1 0 1,-1 0-1,1 0 0,1 0 1,-1-1-1,1 1 1,-1-1-1,1 0 0,0-1 1,1 1-1,-1-1 1,10 4-1,-5-2-210,0-2 0,0 1 1,1-2-1,-1 1 0,0-1 0,1-1 1,-1 0-1,1 0 0,0-1 0,-1-1 0,1 0 1,-1 0-1,1-1 0,-1 0 0,1-1 1,-1 0-1,0 0 0,0-1 0,-1-1 0,1 0 1,-1 0-1,0-1 0,0 0 0,-1 0 1,0-1-1,9-9 0,-9 7 245,0-1 1,-1 0-1,-1-1 1,1 0-1,-2 1 0,1-2 1,-2 1-1,1-1 0,4-22 1,-6 16 1744,0 0 0,-1 0-1,0-21 1,4 199-1262,-3-136-621,0-1 1,2 0-1,0-1 1,2 1 0,9 21-1,-16-44 114,0 0 0,0-1 0,0 1 1,0 0-1,0 0 0,0 0 0,0 0 0,0 0 0,0 0 0,0-1 0,0 1 0,0 0 0,0 0 1,0 0-1,0 0 0,0 0 0,1 0 0,-1-1 0,0 1 0,0 0 0,0 0 0,0 0 0,0 0 0,0 0 1,0 0-1,0 0 0,1 0 0,-1 0 0,0 0 0,0 0 0,0 0 0,0 0 0,0 0 0,1 0 0,-1 0 1,0-1-1,0 1 0,0 1 0,0-1 0,0 0 0,0 0 0,1 0 0,-1 0 0,0 0 0,0 0 0,0 0 1,0 0-1,0 0 0,0 0 0,1 0 0,-1 0 0,0 0 0,0 0 0,0 0 0,0 0 0,0 1 1,0-1-1,1 0 0,1-14 183,0-23 56,10-50-1,-10 76-162,0 2 1,1-1-1,0 0 0,1 0 0,0 1 1,0 0-1,1 0 0,0 0 1,0 0-1,9-9 0,-12 16-52,-1 0-1,1 1 0,0-1 1,-1 0-1,1 1 1,0 0-1,0-1 1,0 1-1,1 0 1,-1 0-1,0 0 1,0 0-1,1 0 1,-1 1-1,0-1 0,1 1 1,-1 0-1,0-1 1,1 1-1,-1 0 1,1 0-1,-1 0 1,0 1-1,1-1 1,-1 1-1,1-1 1,1 2-1,5 2 5,0 1 0,0 0 0,-1 0 0,0 1-1,12 10 1,-14-10 3,1 0-1,0-1 0,0 0 0,1 0 0,14 6 1,-13-8-15,0-1 0,0 0 1,0 0-1,1-1 0,-1 0 1,0-1-1,0 0 0,1-1 1,13-2-1,-17 2-2,0 0 0,0-1 1,-1 0-1,1 0 0,0 0 0,-1-1 0,1 0 1,-1 0-1,0 0 0,0-1 0,0 0 1,0 0-1,-1 0 0,8-8 0,-7 4 3,0 1-1,-1-1 1,1 0-1,-2 0 1,1 0-1,-1-1 1,0 1-1,-1-1 1,0 0-1,0 1 1,-1-1-1,0 0 1,-1-17-1,0 25 3,0 1 0,0-1 0,-1 0-1,1 1 1,0-1 0,-1 0 0,1 1 0,-1-1 0,1 1-1,-1-1 1,1 1 0,-1-1 0,1 1 0,-1-1 0,0 1-1,1-1 1,-1 1 0,0 0 0,1-1 0,-1 1 0,0 0 0,1 0-1,-1-1 1,0 1 0,0 0 0,1 0 0,-1 0 0,0 0-1,0 0 1,-1 0 0,0 0-1,-1 0-1,1 0 0,-1 0 1,1 0-1,-1 0 0,1 1 1,-1-1-1,1 1 1,-5 2-1,4-1-2,0 1 0,0 0 0,0-1 0,1 2 0,-1-1 0,1 0 0,0 0 0,0 1 0,0-1 0,0 1 0,1-1 0,-1 1 1,1 0-1,0 0 0,0 0 0,0 0 0,1 0 0,-1 0 0,1 5 0,-1-1-12,1-1 1,0 1-1,1 0 0,-1 0 1,1-1-1,1 1 1,-1-1-1,2 1 0,4 12 1,-2-12-9,0 0 1,0-1 0,1 1 0,0-1 0,0-1-1,1 1 1,0-1 0,0 0 0,1-1-1,14 9 1,9 3-416,52 18-1,-28-12-387,-53-23 809,-1 1-1,0-1 1,0 1-1,0-1 1,0 1-1,0 0 1,0-1 0,1 1-1,-2 0 1,1 0-1,0 0 1,0 0-1,0 0 1,0 0-1,0 0 1,-1 0 0,1 0-1,0 2 1,-1-2-15,0 0 0,0-1 0,0 1 0,0 0 1,0 0-1,0 0 0,0 0 0,0-1 0,0 1 0,-1 0 1,1 0-1,0 0 0,-1-1 0,1 1 0,0 0 0,-1 0 1,1-1-1,-1 1 0,1 0 0,-2 0 0,-2 2-29,1 0 1,-1 0-1,0 0 0,0-1 0,0 1 1,0-1-1,-9 3 0,-22 6-736,-1-1-1,0-2 0,0-1 0,0-2 1,-55 0-1,44-5-2704</inkml:trace>
</inkml:ink>
</file>

<file path=ppt/ink/ink1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08:52.97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8436,'0'0'4810,"4"26"-3817,0-2-753,-1 2 7,2 0-1,1-1 0,0 0 1,17 39-1,45 125 820,-24-59-894,-27-96-384,-16-33 11,1 0-1,-1 0 1,0 1 0,0-1-1,0 0 1,1 0-1,-1-1 1,1 1 0,-1 0-1,1 0 1,-1-1 0,1 1-1,-1-1 1,1 1 0,0-1-1,-1 0 1,1 1 0,-1-1-1,3 0 1,10 0-3641</inkml:trace>
</inkml:ink>
</file>

<file path=ppt/ink/ink1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08:53.68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42 0 11317,'0'0'2935,"-7"32"-2626,-2 3-151,2-9-15,1-1 0,1 1 1,2 0-1,0 0 0,2 44 0,6-15-55,3-1 0,2 0 0,19 61 0,-7-33-120,-18-77-518,0-14 475,2-18 264,-5 25-231,1-7 112,-1 1-1,2 0 1,-1 0-1,1 0 1,1 0-1,0 0 0,0 1 1,0 0-1,9-11 1,-10 14-48,0 1 0,1 0 0,0-1 0,-1 1 1,1 1-1,1-1 0,-1 1 0,0 0 0,0 0 0,1 0 0,0 0 1,-1 1-1,1-1 0,0 1 0,-1 1 0,1-1 0,0 1 0,7-1 1,2 2-19,1-1 1,0 2 0,0 0-1,-1 0 1,16 6 0,-24-7-9,-1 1-1,0 0 1,0 0 0,0 1 0,0-1-1,-1 1 1,1 0 0,-1 0 0,1 1 0,-1-1-1,0 1 1,0 0 0,-1 0 0,1 0-1,-1 1 1,0-1 0,3 7 0,-5-9 4,0 0 0,0 1 0,0-1 1,0 0-1,0 1 0,-1-1 1,1 1-1,-1 0 0,1-1 0,-1 1 1,0-1-1,0 1 0,-1 0 1,1-1-1,0 1 0,-1-1 0,1 1 1,-1-1-1,0 1 0,0-1 1,0 1-1,0-1 0,0 0 0,-1 0 1,1 1-1,-1-1 0,1 0 1,-1 0-1,0-1 0,0 1 1,0 0-1,0 0 0,-4 2 0,-6 3 23,0-1 0,-1 0 0,0-1-1,0 0 1,-15 3 0,18-5-15,-20 6 45,-1-1-1,0-1 0,0-2 0,-49 2 1,79-7-98,1 0 0,-1 0 0,0-1 1,1 1-1,-1 0 0,1 0 0,-1-1 0,1 1 1,-1 0-1,1-1 0,-1 1 0,1-1 1,-1 1-1,1-1 0,-1 1 0,1 0 0,0-1 1,-1 0-1,1 1 0,0-1 0,-1 1 0,1-1 1,0 1-1,0-1 0,0 0 0,-1 1 0,1-1 1,0 1-1,0-1 0,0 0 0,0 1 1,0-1-1,0 0 0,0 1 0,0-1 0,1 1 1,-1-1-1,0 0 0,0 0 0,9-30-2336,20-18-2178,10-11-2044</inkml:trace>
</inkml:ink>
</file>

<file path=ppt/ink/ink1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08:54.04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76 13366,'0'0'1065,"26"-13"-1020,86-38 107,-107 49-132,0 0 1,0 1-1,0-1 0,0 1 0,0 0 1,0 0-1,0 0 0,1 1 1,-1 0-1,0 0 0,1 0 1,-1 1-1,11 2 0,-13-2-19,0 1 1,0-1-1,0 1 1,1 0-1,-1 0 0,-1 0 1,1 0-1,0 0 0,-1 1 1,1-1-1,-1 1 0,1 0 1,-1 0-1,0 0 0,2 5 1,1 4-35,-1-1 0,0 1 0,-1 0-1,0 1 1,-1-1 0,-1 0 0,0 1 0,0 17 0,-1-23 8,-1 1-1,0 0 1,0-1-1,-1 1 1,1-1 0,-2 0-1,1 1 1,-1-1-1,-7 13 1,-1-3-13,-1 1-1,-16 18 1,16-22 55,0 1-1,1 0 1,1 0 0,-10 21 0,21-35 39,0 0 1,0-1-1,0 1 1,0-1-1,0 1 1,0-1-1,0 0 1,0 1 0,1-1-1,-1 0 1,0 0-1,0 0 1,0 0-1,0 0 1,1 0-1,-1 0 1,2-1 0,-1 1 77,21-2 164,1-1 1,-1 0-1,0-2 1,0-1-1,-1-1 0,22-10 1,-21 8-479,0 0-1,0 2 1,1 1 0,0 1 0,0 1-1,27-1 1,-39 4-478,-8 1 128,0 0 0,-1-1 0,1 2 1,0-1-1,-1 0 0,1 1 0,-1-1 0,6 3 1,6 11-5909</inkml:trace>
</inkml:ink>
</file>

<file path=ppt/ink/ink1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08:54.38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16311,'0'0'2802</inkml:trace>
</inkml:ink>
</file>

<file path=ppt/ink/ink1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09:06.38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6227,'0'0'5939,"3"0"-6067,34 0 320,2 0-80,6 0-112,3 0 64,-3 0-64,-3 0-705,-11 0-1552,-11 0-1040</inkml:trace>
</inkml:ink>
</file>

<file path=ppt/ink/ink1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09:06.73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94 4834,'0'0'3986,"180"-10"-3154,-112-8 257,-4-2-497,-2 2-304,-14 3-32,-14 5-144,-14 7-112,-12 3-32,-5 0-112,-3 25-9124</inkml:trace>
</inkml:ink>
</file>

<file path=ppt/ink/ink1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09:08.3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1 102 672,'0'0'7919,"0"-10"-6628,0-39 105,0 6 3275,-1 127-4670,4 108 88,-3-184-142,1 0 0,0 0 0,1 0 1,0-1-1,0 1 0,1 0 0,0-1 0,0 0 0,0 0 0,1 0 0,0 0 0,1 0 0,0-1 0,5 7 0,-6-9 7,1-1-1,-1 1 1,1-1-1,0 1 1,-1-1 0,2-1-1,-1 1 1,0-1-1,0 0 1,1 0 0,-1 0-1,1-1 1,0 0-1,-1 0 1,1 0 0,0-1-1,0 0 1,-1 0-1,1-1 1,6 0 0,-7-1 11,0 1 0,-1-1 0,1 0 0,0-1 0,-1 1 0,1-1 0,-1 0 1,0 0-1,0 0 0,0 0 0,0-1 0,-1 0 0,0 1 0,1-1 0,-1-1 1,0 1-1,-1 0 0,1-1 0,-1 1 0,2-6 0,7-16 3,-1 0-1,8-37 1,-16 58 24,7-27 6,-1 0 0,-2 0 0,4-58 0,-10 134 83,2 0-1,2 0 1,15 69 0,1-37 70,-7-31-103,-2 2 0,-2-1 0,6 93 1,-15-135-43,-1-1 1,0 0 0,0 1 0,1-1-1,-2 0 1,1 0 0,0 1-1,-1-1 1,0 0 0,1 0 0,-1 0-1,0-1 1,-1 1 0,1 0-1,0-1 1,-1 0 0,1 1 0,-1-1-1,0 0 1,0 0 0,0 0-1,0-1 1,0 1 0,0-1 0,0 0-1,-6 2 1,-8 2 21,0 0 0,0-1 0,-34 3 0,32-5-52,0-1 0,-38-4 0,56 3-36,0 0 1,0 0-1,0 0 0,0-1 0,0 1 1,-1 0-1,1-1 0,0 1 0,0-1 0,0 1 1,0-1-1,0 1 0,0-1 0,0 0 0,0 0 1,1 1-1,-1-1 0,0 0 0,0 0 1,1 0-1,-1 0 0,0 0 0,1 0 0,-1 0 1,1 0-1,-1 0 0,0-2 0,0-32-4903,1 33 4594,3-18-5017</inkml:trace>
</inkml:ink>
</file>

<file path=ppt/ink/ink1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09:09.0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 40 1905,'0'0'4786,"0"-39"387,-1 110-4930,3 96 1009,0-141-1042,1-1 0,1 0 0,2 0 0,11 36 0,-2-39 65,-5-17-1376,1-8-3454</inkml:trace>
</inkml:ink>
</file>

<file path=ppt/ink/ink1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09:10.74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147 4 2385,'0'0'5584,"0"-1"-5475,-1 1-1,0 0 1,1-1 0,-1 1-1,0 0 1,1-1 0,-1 1-1,0 0 1,0 0 0,1-1-1,-1 1 1,0 0 0,0 0-1,1 0 1,-1 0-1,0 0 1,0 0 0,1 0-1,-1 0 1,0 1 0,-1-1-1,-2 4 21,0 0-1,1 0 0,-1 0 1,1 0-1,0 1 0,0 0 0,0-1 1,1 1-1,-1 0 0,1 0 0,-1 6 1,-2 0 47,-12 33 246,2 1 1,2 1 0,2 0-1,2 0 1,-4 55 0,4 239 564,9-270-802,1-7-77,3 0-1,3 0 0,2-1 0,22 75 1,-19-97-89,1-1 1,2 0 0,2 0-1,1-2 1,2 0 0,2-1-1,34 44 1,-40-61 2,0-1 0,1-1 1,1-1-1,1 0 0,28 18 0,-33-26-113,0 0-1,0-1 0,1 0 0,-1-1 0,2-1 1,-1-1-1,0 0 0,1-1 0,17 2 1,66-1-2377,-88-4 1657,1-1 0,0 0 0,-1-1 0,0 0 0,1-1 0,15-6-1,-17 4-954,1-1-1,-1 0 0,14-12 0</inkml:trace>
</inkml:ink>
</file>

<file path=ppt/ink/ink1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09:11.70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43 43 6115,'0'0'5039,"-1"-5"-4758,1 4-277,-1 0 1,1 0-1,0 0 1,0 0 0,0 0-1,0 0 1,0 0 0,0 0-1,0 0 1,0 0-1,0-1 1,0 1 0,1 0-1,-1 0 1,0 0 0,1 1-1,-1-1 1,0 0-1,1 0 1,0 0 0,-1 0-1,1 0 1,-1 0 0,1 1-1,0-1 1,0 0-1,-1 1 1,1-1 0,0 0-1,0 1 1,0-1 0,0 1-1,0-1 1,0 1 0,1-1-1,5 0 8,-1-1-1,1 1 0,0 1 1,0-1-1,9 1 0,6 0 16,-13-1-12,-1 1 1,1 0 0,0 0 0,-1 1 0,13 2 0,-19-2-16,0-1 0,-1 1 0,1 0 0,0 0 0,-1-1 0,1 1-1,0 0 1,-1 0 0,1 1 0,-1-1 0,0 0 0,1 0 0,-1 1 0,0-1 0,0 1 0,0-1 0,0 1 0,0-1 0,0 1 0,0 0 0,-1-1 0,1 1 0,-1 0 0,1 0 0,-1-1 0,0 1 0,1 0 0,-1 0-1,0 0 1,0 2 0,0 7 23,0-8-17,1 1 0,-1 0-1,0 0 1,0 0 0,0 0-1,-1 0 1,0-1 0,1 1-1,-1 0 1,0 0 0,-1-1-1,1 1 1,-1-1 0,1 1-1,-1-1 1,0 0-1,-1 1 1,1-1 0,-4 4-1,-29 25 15,-41 28 0,-13 11 50,88-70-51,8-1 122,79-2 822,117-19 0,-176 18-1280,43-1-1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38:38.31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231 302 7187,'0'0'6256,"0"-15"-5663,-1-45-209,1 59-368,0 0 0,0 0 0,0 0 0,0 0 0,-1 0 0,1 0 0,0 0 0,-1 0 0,1 0-1,0 0 1,-1 0 0,1 0 0,-1 0 0,0 1 0,1-1 0,-1 0 0,0 0 0,1 0 0,-1 1 0,0-1 0,0 0 0,0 1 0,1-1 0,-1 1 0,0-1 0,0 1 0,0 0 0,0-1 0,0 1 0,0 0 0,0-1-1,0 1 1,0 0 0,0 0 0,0 0 0,0 0 0,0 0 0,0 0 0,0 0 0,0 0 0,0 1 0,0-1 0,-2 1 0,-2-1 74,-1 0-80,1 0 1,0 1-1,0-1 0,0 1 0,0 0 0,0 0 0,0 1 0,0 0 1,-8 3-1,4 1-5,1 0 0,0 0 1,-15 15-1,16-15-11,-1 0 0,1 1 1,1 0-1,0 0 0,0 1 0,0 0 1,1 0-1,0 1 0,0-1 0,1 1 0,0 0 1,1 0-1,0 0 0,0 1 0,1-1 1,0 1-1,0 17 0,2-26 3,0 0 1,0 0-1,0 0 1,1 0-1,-1 0 0,0 0 1,1 0-1,-1 0 1,1 0-1,-1 0 1,1 0-1,0 0 0,-1 0 1,1 0-1,0 0 1,0 0-1,0-1 0,-1 1 1,1 0-1,0-1 1,0 1-1,0-1 1,0 1-1,0-1 0,0 1 1,0-1-1,0 1 1,0-1-1,1 0 1,-1 0-1,0 0 0,0 0 1,1 0-1,48 1-36,-35-2 17,-3-1-58,1 0 0,0 0 1,-1-1-1,1-1 0,-1 0 1,0 0-1,0-1 0,-1-1 1,1 0-1,-1-1 0,11-8 1,-10 6-15,0-1 1,0 0-1,-1 0 0,0-1 1,-1-1-1,0 0 1,-1 0-1,-1-1 1,9-15-1,-13 16 278,0 1-1,0-1 1,-1 1-1,-1-1 0,0 0 1,0 0-1,-1-1 1,-1-16 234,-2 33-422,1 1 0,1-1 0,-1 1 0,1 0 0,0-1-1,1 10 1,-1-9 12,0 0-19,1 0 0,0 0 0,1 0 0,-1 0 0,1 0 0,0 0 0,0 0 0,0 0 1,1-1-1,0 1 0,0-1 0,0 0 0,0 0 0,1 0 0,0 0 0,-1-1 0,1 1 0,1-1 0,-1 0 0,0 0 0,1 0 0,6 2 1,0 1-169,0-1 1,1 0-1,-1-1 1,1 0 0,-1-1-1,1 0 1,0-1-1,22 1 1,-32-3 165,8 1-87,1-1 0,-1-1 0,1 0 1,18-4-1,-25 4 95,-1-1 1,1 0-1,-1 1 1,1-1-1,-1 0 1,0-1-1,0 1 1,0-1-1,0 1 1,0-1-1,0 0 1,-1 0-1,1 0 1,-1 0-1,3-7 1,4-8 272,-1-1 1,0 0-1,-2 0 0,0-1 1,-1 1-1,-2-1 0,0-1 1,0 1-1,-2-29 1,11 199 4,1 17-1904,-13-188 1678,2 1 1,-1 0-1,2 0 1,1 0-1,1 0 1,8-23 0,-8 29-151,1 1 1,0 0-1,1 0 1,1 1 0,0 0-1,0 1 1,1-1-1,1 1 1,21-18 0,11-1-1990,-4 8-1798</inkml:trace>
</inkml:ink>
</file>

<file path=ppt/ink/ink1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09:12.77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71 67 1857,'0'0'5813,"-15"0"-4812,-20 2-400,14-1 1781,56-6-1332,135-27-728,-10 1-828,-144 30-1313</inkml:trace>
</inkml:ink>
</file>

<file path=ppt/ink/ink1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09:13.12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60 158 1793,'0'0'2718,"-10"-24"-1685,-28-71 189,38 93-1165,-11-35 3882,11 43-3443,1 21-120,1 1 0,2-1 0,8 33-1,29 87 658,-6-24-738,-24-70-254,-8-35-39,0-1 0,1 0 0,1-1 0,9 21 0,-13-35-92,0 0 0,0 0 0,1 0 0,-1 0-1,0-1 1,1 1 0,-1-1 0,1 1 0,0-1 0,0 1 0,-1-1 0,1 0 0,0 0 0,0 0 0,0 0 0,0 0 0,1 0-1,-1-1 1,4 2 0,-1-2-311,-1 1 0,1-1 0,-1 0 0,1 0-1,-1-1 1,1 1 0,-1-1 0,0 0 0,6-2-1,26-16-3890</inkml:trace>
</inkml:ink>
</file>

<file path=ppt/ink/ink1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09:13.52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 54 10533,'0'0'1163,"-2"26"-1062,-7 82 70,8-102-155,0-1 0,1 1 0,0 0 0,0 0 0,0 0-1,1 0 1,0 0 0,0 0 0,1 0 0,-1 0 0,1-1 0,1 1 0,-1-1-1,1 1 1,0-1 0,0 0 0,0 0 0,1 0 0,-1-1 0,1 1 0,0-1-1,8 6 1,-5-5-9,1-1 1,0 0-1,1 0 0,-1-1 0,1 0 1,-1 0-1,1-1 0,0 0 0,0-1 0,0 0 1,0 0-1,10-1 0,-14-1 0,-1 1 0,0 0 0,0-1 1,1 0-1,-1 0 0,0 0 0,0-1 0,0 1 0,0-1 1,-1 0-1,1 0 0,0-1 0,3-2 0,0-1-1,-1 0 0,0 0-1,0 0 1,0-1 0,-1 0-1,6-8 1,-2-2 11,-1 1 0,0-1 0,-1 0 1,-1 0-1,7-30 0,-8 3 782,-1-56 11,-2 172-753,21 124 0,-17-164-28,-1 1 0,-2 0 0,-1 0 0,-2 0 0,-4 36 0,3-64-21,-1 1 1,0-1-1,0 0 0,0 0 1,-1 0-1,0-1 1,0 1-1,0 0 1,-1-1-1,1 0 0,-1 0 1,0 0-1,0-1 1,-1 1-1,1-1 1,-1 0-1,1 0 0,-1 0 1,0-1-1,-9 4 1,1-1-15,0 0 0,0-1 0,-1 0 1,1-1-1,-1-1 0,0 0 0,-14 0 0,27-3-77,0 1 0,1 0 0,-1 0 0,0-1 0,1 1 0,-1 0 0,1-1 0,-1 1 0,1 0 0,-1-1 0,1 1 0,-1-1 0,1 1 0,-1-1 0,1 1 0,0-1 0,-1 1-1,1-1 1,0 1 0,-1-1 0,1 1 0,0-1 0,0 0 0,-1 1 0,1-1 0,0 0 0,0 1 0,0-1 0,0 1 0,0-1 0,0 0 0,0 1 0,0-1 0,0 0 0,1 0 0,2-27-3947,12-7-2848</inkml:trace>
</inkml:ink>
</file>

<file path=ppt/ink/ink1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09:13.92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1 102 10661,'0'0'3596,"29"-15"-3526,96-47 52,-119 58-109,1 1-1,0-1 1,1 2-1,-1-1 1,0 1-1,1 0 1,0 0-1,-1 1 1,1 0-1,0 1 1,-1-1-1,15 3 1,5-1-50,-26 0 34,0 0 0,0-1 1,0 1-1,0 0 1,0 0-1,0 0 0,0 0 1,-1 0-1,1 0 0,0 0 1,0 0-1,-1 0 0,1 0 1,-1 0-1,1 0 1,-1 0-1,1 1 0,-1-1 1,0 0-1,1 0 0,-1 1 1,0-1-1,0 0 1,0 1-1,0-1 0,0 0 1,0 0-1,-1 3 0,1 3 10,0 0-1,-1 0 0,1 0 0,-4 11 0,-4-1-20,0 0 0,-2 0 0,0-1 0,-1-1 0,0 0-1,-14 14 1,-9 13-127,14-16 24,11-16 93,1 1 0,0-1 0,0 1 0,1 1 0,0 0 0,-6 17 0,12-28 21,1-1 1,0 1-1,0-1 1,0 1 0,0-1-1,0 1 1,0-1-1,0 1 1,0 0-1,0-1 1,0 1-1,0-1 1,1 1 0,-1-1-1,0 1 1,0-1-1,0 1 1,1-1-1,-1 1 1,0-1 0,1 1-1,-1-1 1,0 0-1,1 1 1,-1-1-1,1 0 1,-1 1-1,0-1 1,1 0 0,-1 1-1,1-1 1,-1 0-1,1 0 1,-1 1-1,1-1 1,29 5 88,-17-6 45,0 0 1,23-4-1,-7-3-60,-1-2-1,0 0 1,-1-2 0,-1-1-1,0 0 1,0-3 0,24-18 0,-46 30-87,0 1 0,0-1 0,0 1 0,0-1 0,-1-1 1,6-8-1,-8 12-177,0-1 0,0 0 0,-1 0 1,1 1-1,0-1 0,-1 0 0,1 0 0,-1 0 1,0 0-1,0 0 0,0 0 0,0 0 0,0 0 0,0 1 1,0-1-1,-1 0 0,1 0 0,0 0 0,-1 0 1,0 0-1,1 1 0,-1-1 0,-2-3 0,-18-17-5452</inkml:trace>
</inkml:ink>
</file>

<file path=ppt/ink/ink1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09:14.38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1 111 8548,'0'0'3084,"17"-15"-2953,59-44 197,-69 54-285,1 0-1,0 1 1,0 0-1,0 1 1,1 0 0,-1 0-1,1 0 1,-1 1 0,1 1-1,0-1 1,0 2-1,0-1 1,0 1 0,-1 0-1,1 1 1,11 2 0,-17-3-34,0 1-6,-1-1 0,0 1 0,0 0 0,1-1 0,-1 1 0,0 0 0,0 0 0,0 1 0,0-1 0,0 0 0,0 1 0,-1-1 1,1 1-1,0 0 0,-1-1 0,1 1 0,-1 0 0,0 0 0,1 0 0,-1 0 0,0 0 0,0 0 0,0 1 0,-1-1 0,1 0 0,-1 0 1,1 1-1,0 2 0,1 10 12,0 0 1,-1 0-1,-1 20 1,0-22-23,-1-3 15,0-1 1,0 1 0,-1-1 0,0 1 0,0-1-1,-1 0 1,0 0 0,-1 0 0,-6 10-1,-7 10 12,-28 36 0,-4 7 10,48-71-27,0 0 1,1 0-1,-1 1 0,0-1 0,1 0 1,-1 1-1,1-1 0,-1 1 0,1-1 1,0 0-1,0 1 0,0 2 0,0-4-1,0 1 0,0-1 0,0 1 0,0-1 0,0 1 0,1-1-1,-1 1 1,0-1 0,0 0 0,1 1 0,-1-1 0,0 1-1,1-1 1,-1 0 0,0 1 0,1-1 0,-1 0 0,1 1 0,-1-1-1,1 0 1,-1 0 0,0 1 0,1-1 0,0 0 0,4 1 15,0 0 0,0-1 0,0 0 0,0 0 1,-1 0-1,7-1 0,9 0 62,17-2-193,0-1 1,-1-1-1,62-19 0,16-3-3854,-52 16-525</inkml:trace>
</inkml:ink>
</file>

<file path=ppt/ink/ink1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09:14.71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62 11301,'0'0'1363,"15"5"-509,0 0-614,-3-1-95,0 0 0,1-1 0,-1-1 1,0 0-1,1 0 0,16-1 1,-5 0-33,0-2 0,1-1 0,-1-1 1,0-1-1,0 0 0,40-15 0,-51 14-444,32-14 556,-27 5-2134,-17 13 1536,-1 0 0,1-1 0,0 1 1,-1 0-1,1 0 0,-1 0 0,1 0 0,-1-1 0,1 1 0,-1 0 0,0 0 1,1-1-1,-1-1 0</inkml:trace>
</inkml:ink>
</file>

<file path=ppt/ink/ink1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09:15.0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 0 5939,'0'0'5954,"-3"1"-5817,3 0-106,-1-1 0,1 0 0,-1 1 1,1-1-1,0 0 0,-1 1 1,1-1-1,0 1 0,-1-1 1,1 0-1,0 1 0,0-1 1,-1 1-1,1-1 0,0 1 0,0-1 1,0 1-1,-1-1 0,1 1 1,0-1-1,0 1 0,0-1 1,0 1-1,0-1 0,0 1 1,0 0-1,5 24 640,19 38 259,-13-35-581,0 9-160,-2 0 0,-2 0-1,-2 1 1,-1 0 0,-2 47-1,0-36-116,-2-45-85,0-1 1,0 0 0,0 0-1,1 0 1,-1 0 0,1 1-1,0-1 1,0 0 0,0 0 0,0 0-1,0-1 1,3 5 0,-3-6-155,1 1 1,0-1-1,0 0 1,0 0-1,0 0 1,0 0-1,0 0 1,0 0 0,0-1-1,0 1 1,0-1-1,0 1 1,1-1-1,-1 0 1,0 0-1,0 0 1,4 0 0,22-4-2961,3-13-2921</inkml:trace>
</inkml:ink>
</file>

<file path=ppt/ink/ink1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09:15.38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1 101 14903,'0'0'1489,"0"10"-4211,39-10-47,-2-17-6275</inkml:trace>
  <inkml:trace contextRef="#ctx0" brushRef="#br0" timeOffset="1">398 13 13446,'0'0'1969,"33"5"-6627,-5-23-2545</inkml:trace>
</inkml:ink>
</file>

<file path=ppt/ink/ink1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09:15.73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14134,'0'0'1521,"51"17"-5363,-15-17-2657</inkml:trace>
  <inkml:trace contextRef="#ctx0" brushRef="#br0" timeOffset="1">378 31 13782,'0'0'705,"73"13"-9782</inkml:trace>
</inkml:ink>
</file>

<file path=ppt/ink/ink1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09:16.06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71 12710,'0'0'3585,"37"31"-3408,13-31 191,7-13-320,-4-7 0,-5 2-48,-6 1-112,-11 1-833,-11 6-399,-9 3-561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38:38.67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0 310 5683,'0'0'6456,"20"-8"-6376,-12 5-79,17-6 11,-1-1 0,-1-1 0,0-1 0,42-29 0,-58 35 13,1 0 0,-2-1 0,1 0 0,-1 0 0,0 0 0,-1-1 0,1 1 0,-2-1 0,1-1 0,-1 1 0,0-1 0,-1 0-1,0 1 1,0-1 0,-1-1 0,0 1 0,-1 0 0,0 0 0,0-1 0,-1 1 0,0-1 0,-2-10 0,1 19 9,1 0 0,-1 0 0,1 0 0,-1 0 0,0 0 1,1 1-1,-1-1 0,0 0 0,0 0 0,1 1 0,-1-1 0,0 1 0,0-1 1,0 0-1,0 1 0,0 0 0,0-1 0,0 1 0,0-1 0,0 1 0,0 0 0,0 0 1,0 0-1,0 0 0,0 0 0,0 0 0,0 0 0,-1 0 0,1 0 0,0 0 0,0 0 1,0 1-1,0-1 0,-1 1 0,-3 0-23,1-1 1,0 2-1,-1-1 1,1 0-1,0 1 0,0 0 1,0 0-1,-4 2 0,1 3 2,0 0-1,0 0 0,1 1 0,0 0 0,1 0 0,0 0 0,0 1 1,1-1-1,0 1 0,0 0 0,1 1 0,-2 9 0,-1 4 81,2 0-1,1 0 1,-1 46 0,3-63-93,1 0 1,1 0 0,-1 0 0,1-1-1,0 1 1,0 0 0,0 0-1,1 0 1,0-1 0,0 1 0,1-1-1,-1 0 1,1 1 0,0-1-1,1 0 1,-1-1 0,1 1 0,0-1-1,0 1 1,0-1 0,1 0-1,-1-1 1,1 1 0,0-1 0,0 0-1,0 0 1,1 0 0,-1-1-1,10 3 1,3 1-634,0-1 0,1-1 0,-1 0 0,1-2 0,-1 0 0,35-1 0,3-1-4818</inkml:trace>
</inkml:ink>
</file>

<file path=ppt/ink/ink1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09:16.42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7796,'0'0'6304,"2"24"-5285,18 159 299,-14-123-708,22 135 26,-27-188-624,1 0 1,0 0-1,0 0 1,1-1-1,6 14 0,-8-18-101,1 0-1,0 0 0,-1 0 0,1 0 0,0-1 0,0 1 0,0 0 0,0-1 0,0 1 0,0-1 0,0 0 0,1 0 0,-1 1 0,0-1 0,1-1 0,-1 1 0,1 0 0,-1-1 0,1 1 1,2-1-1,-3 0-55,5 1-618,-1 0 0,1-1 0,0 0 0,-1 0 0,1-1 0,0 1 0,-1-2 0,8-1 0,25-22-7886</inkml:trace>
</inkml:ink>
</file>

<file path=ppt/ink/ink1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09:16.79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73 0 14935,'0'0'341,"-11"29"102,-36 96-264,44-117-174,0 1 1,1-1-1,0 1 1,0 0-1,1-1 1,0 1-1,1 0 0,0 0 1,1 11-1,1-4 0,-2-11 0,1 0 0,0 0 0,0 0 0,1 0 0,-1 0 0,1 0 0,0 0 0,0-1 1,1 1-1,0-1 0,-1 0 0,1 1 0,1-1 0,-1-1 0,1 1 0,-1 0 0,1-1 1,0 0-1,0 0 0,0 0 0,1 0 0,6 3 0,-2-2-36,0 0 0,0-1 0,0 0 0,1-1-1,-1 0 1,1 0 0,-1-1 0,1 0 0,-1-1 0,1 0 0,13-1 0,-18-1 28,0 1 1,0-1 0,0 0 0,-1 0 0,1 0 0,0-1 0,-1 1 0,0-1 0,1 0 0,-1-1 0,0 1 0,-1-1 0,1 1 0,-1-1 0,1 0 0,4-9 0,0 1 5,-1-1 0,0 0 0,-1 0 1,8-26-1,-9 20 16,0-1-1,1-28 1,9-39-14,-16 92-60,1 0-1,0 0 0,0-1 1,1 1-1,-1 0 1,2 5-1,2 13 64,15 132 262,-11-111-116,-2 0 0,-2 1 0,-3 81-1,-2-120-135,-1-1-1,1 0 0,-1 0 1,-1 0-1,1 0 0,-1 0 1,1-1-1,-2 1 0,1-1 1,0 0-1,-1 0 0,0 0 1,1 0-1,-2 0 0,-5 3 1,-8 7 22,0-2 0,-27 14 0,40-23-77,0 0 0,0-1 0,-1 0 0,1 0 0,-1 0-1,1 0 1,-1-1 0,0 0 0,-9 0 0,14-1-23,1 0 0,0 0 0,0 0 0,-1 1 0,1-1 0,0 0 0,0 0 0,-1 0 0,1 0 0,0 0 0,0-1 0,-1 1-1,1 0 1,0 0 0,0 0 0,-1 0 0,1 0 0,0 0 0,0 0 0,0 0 0,-1-1 0,1 1 0,0 0 0,0 0 0,0 0 0,-1 0 0,1-1 0,0 1 0,0 0 0,0 0 0,0 0 0,-1-1 0,1 1-1,0 0 1,0 0 0,0-1 0,0 1 0,0 0 0,0 0 0,0-1 0,0 1 0,0 0 0,0 0 0,0-1 0,0 1 0,0 0 0,0 0 0,0-1 0,0 1 0,0 0 0,0 0 0,0-1 0,0 1 0,1 0-1,-1-3-507,0-21-4856</inkml:trace>
</inkml:ink>
</file>

<file path=ppt/ink/ink1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09:17.15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29 11941,'0'0'2548,"7"18"-2374,-3-9-162,8 22 34,-1 1-1,-1 0 1,5 35-1,-15-66-41,0 1-1,0-1 0,1 1 0,-1-1 0,0 1 0,0-1 0,1 1 0,-1-1 1,1 1-1,-1-1 0,1 0 0,0 1 0,0-1 0,-1 0 0,1 0 0,0 0 1,0 1-1,0-1 0,2 1 0,-2-2 10,0 0 0,1 0 1,-1 0-1,0-1 0,0 1 0,0 0 0,0-1 0,0 1 1,0-1-1,0 1 0,0-1 0,0 1 0,0-1 1,0 0-1,0 0 0,0 1 0,0-1 0,-1 0 1,1 0-1,0 0 0,0 0 0,-1 0 0,1 0 1,-1 0-1,1-2 0,41-65 79,-32 49-170,0 1 0,1 0 0,1 1-1,1 0 1,0 1 0,1 1 0,20-18-1,-33 32 85,0 1 0,-1-1 0,1 1-1,-1-1 1,1 1 0,0-1-1,-1 1 1,1 0 0,0-1 0,-1 1-1,1 0 1,0 0 0,-1-1-1,1 1 1,0 0 0,0 0 0,-1 0-1,1 0 1,0 0 0,0 0-1,-1 0 1,1 0 0,0 0 0,0 0-1,-1 1 1,1-1 0,0 0-1,-1 0 1,1 1 0,0-1 0,-1 0-1,1 1 1,0-1 0,-1 1-1,1-1 1,-1 1 0,1-1 0,-1 1-1,1-1 1,-1 1 0,1 0-1,-1-1 1,1 1 0,-1 0-1,0-1 1,1 1 0,-1 0 0,0-1-1,0 1 1,0 0 0,0 0-1,1-1 1,-1 1 0,0 0 0,0 1-1,1 8 181,1 0 1,-2 0-1,1 14 0,-1-13-127,0 339 1331,9-376-8228</inkml:trace>
</inkml:ink>
</file>

<file path=ppt/ink/ink1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09:17.52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 40 14759,'0'0'1761,"20"-8"-1737,63-19 21,-81 26-45,-1 0 1,0 1 0,1-1-1,-1 1 1,1 0-1,-1-1 1,1 1-1,-1 0 1,1 0-1,-1 0 1,1 0-1,-1 0 1,1 0 0,-1 0-1,1 1 1,-1-1-1,0 0 1,1 1-1,-1-1 1,3 2-1,-4-1 0,1 0 0,-1 0 0,1-1 0,-1 1 0,1 0 0,-1 0 0,0 0 0,0 0 0,1 0 0,-1 0 0,0 0 0,0 0 0,0 0 0,0 0 0,0 0 0,0 1 0,0 4 2,1 4 8,0 0 0,-1 0 0,0 0 0,0 0 0,-1 0 0,-1 0 0,0 0 0,0 0-1,-1-1 1,0 1 0,0-1 0,-1 0 0,-9 15 0,-83 119 59,94-140-68,0 0 0,0-1 0,1 1 0,-1 0 0,1 0 0,0 0 0,0 0-1,0 0 1,0 0 0,0 0 0,0 6 0,18-8 250,20-3 177,1-1 1,45-10 0,-10 7-407,-33 4-1596,-2-3-3987,-15-2-3091</inkml:trace>
</inkml:ink>
</file>

<file path=ppt/ink/ink1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09:17.87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 0 13574,'0'0'1500,"27"19"-1354,83 65 182,-102-78-279,0 1 0,-1 0 0,0 1 0,-1-1 0,0 1 0,0 1-1,-1-1 1,1 1 0,-2 0 0,0 0 0,0 1 0,5 15-1,-5-12 11,4 15 64,-1 1 0,-1 0-1,4 57 1,-8 91 155,-2-103-206,0-31-58,-2 1 1,-1-1 0,-3 0-1,-1 0 1,-2 0 0,-3-1-1,-26 69 1,18-66 14,-2-1 1,-2 0-1,-41 55 0,63-96-106,-19 21-31,20-23-72,0-1 0,0 1 1,0 0-1,0-1 0,0 1 0,0 0 1,0-1-1,-1 1 0,1-1 1,0 0-1,0 1 0,0-1 0,0 0 1,-1 0-1,1 1 0,0-1 0,0 0 1,-1 0-1,1 0 0,0-1 0,0 1 1,-2-1-1,-11-7-5551</inkml:trace>
</inkml:ink>
</file>

<file path=ppt/ink/ink1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09:18.35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26 109 3698,'0'0'9879,"-5"0"-9039,-15 0-82,41 0-59,49 0-93,-31-1-558,0-2 1,0-1-1,0-3 1,63-18 0,3-13-2806,-79 23-1327,-8 0-3237</inkml:trace>
</inkml:ink>
</file>

<file path=ppt/ink/ink1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09:18.71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 5 9396,'0'0'1980,"-4"-5"-1649,20 5-5558</inkml:trace>
</inkml:ink>
</file>

<file path=ppt/ink/ink1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09:29.00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73 215 4466,'0'0'5592,"-1"-10"-5157,-1-107 1926,3 113-2348,-1 1 1,1 0-1,0-1 1,0 1-1,0 0 0,0 0 1,1 0-1,-1 0 1,1 0-1,0 0 1,0 1-1,0-1 0,0 0 1,0 1-1,1 0 1,-1-1-1,1 1 0,-1 0 1,1 0-1,0 0 1,0 1-1,0-1 1,0 1-1,0-1 0,6 0 1,3-3 0,0 2 0,1-1-1,-1 1 1,1 1 0,19-1 0,-28 3-11,1-1 1,-1 1-1,1 0 0,-1 0 0,1 0 1,-1 1-1,1-1 0,-1 1 0,0 0 0,1 1 1,-1-1-1,0 1 0,0 0 0,0 0 1,0 0-1,0 0 0,0 1 0,-1-1 1,1 1-1,-1 0 0,0 0 0,0 0 1,0 1-1,0-1 0,0 1 0,-1-1 1,4 8-1,-1-1 12,0 1 1,0 0 0,-1 0-1,-1 0 1,0 0 0,0 1-1,1 18 1,-2 1 43,-3 52 0,-1-72-56,0 1 1,-1-1 0,0 0 0,-1 0-1,0-1 1,0 1 0,-1-1-1,-1 0 1,0 0 0,0 0 0,-1-1-1,-13 14 1,-9 9 0,-66 53 0,-58 31 46,152-115-48,-1 0-1,1 0 0,0 0 0,0 0 1,0 0-1,-1 0 0,1 0 1,0 0-1,0 1 0,0-1 0,1 0 1,-2 3-1,2-4-3,0 1 0,0-1 0,0 0 0,0 1 0,0-1 0,0 0 0,0 1 0,0-1 0,0 0 0,0 1 0,0-1 0,0 0 0,0 1 0,1-1 0,-1 0 0,0 1 0,0-1 0,0 0 0,1 1 0,-1-1 0,0 0 0,0 0 0,1 1 0,-1-1 0,0 0 0,0 0 0,1 1 0,-1-1 0,0 0 0,1 0 0,0 0 0,4 2-1,0-1-1,1 1 1,-1-1 0,0-1 0,9 1 0,126 2 640,146-17 1,-255 14-1113,8-2-7910</inkml:trace>
</inkml:ink>
</file>

<file path=ppt/ink/ink1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09:29.75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12 227 6643,'0'0'3679,"-2"-4"-3575,2 3-94,0 0-1,0 1 1,0-1 0,0 1-1,0-1 1,-1 0 0,1 1-1,0-1 1,0 1-1,0-1 1,-1 1 0,1-1-1,0 1 1,-1-1 0,1 1-1,0-1 1,-1 1-1,1-1 1,-1 1 0,1 0-1,0-1 1,-1 1 0,1-1-1,-1 1 1,1 0-1,-1 0 1,0-1 0,0 1-1,2 19 792,9 38 43,17 46-506,-22-141 345,-3 16-622,1 0 0,0 0 0,2 0-1,1 1 1,11-28 0,-14 43-54,-1 0 1,1 0-1,1 1 0,-1-1 1,1 1-1,0 0 0,0 0 1,0 0-1,1 1 0,0-1 1,0 1-1,0 0 0,0 1 1,1-1-1,-1 1 1,1 0-1,0 0 0,0 1 1,0 0-1,0 0 0,0 0 1,13-1-1,-10 2 16,-1 0 0,1 0 0,0 1-1,-1 0 1,1 1 0,-1 0 0,14 3 0,-18-2-19,1 0 1,-1 0-1,0 0 1,1 1-1,-1-1 1,0 1 0,-1 0-1,1 0 1,0 0-1,-1 1 1,0-1-1,0 1 1,0 0-1,4 7 1,0 1 20,-1 1 0,0 0 0,-1 0-1,0 1 1,-1 0 0,-1-1 0,0 1 0,-1 0 0,-1 0 0,0 1 0,-1 16 0,0-31 132,4-15 112,7-25-242,36-102-67,-42 128 25,1 1-1,1 0 0,0 0 1,0 1-1,2 0 0,-1 1 0,21-22 1,-28 32 9,1 0 1,-1 0-1,0-1 1,0 1 0,1 0-1,-1 0 1,0 0-1,1 1 1,-1-1 0,1 0-1,-1 0 1,1 1-1,0-1 1,-1 1-1,1 0 1,0-1 0,-1 1-1,1 0 1,0 0-1,-1 0 1,1 0-1,0 0 1,2 1 0,-2 0-1,0 0 1,0 0 0,-1 0 0,1 1 0,0-1 0,-1 1 0,1-1 0,-1 1 0,1-1 0,-1 1 0,0 0 0,0 0 0,1 0-1,-1 0 1,1 3 0,3 10 54,-1-1 0,0 1 0,4 30-1,-8-43-29,9 173 1254,-9-174-1297,0 0 0,0-1 1,0 1-1,0-1 0,0 1 0,0 0 1,0-1-1,0 1 0,0-1 0,1 1 1,-1-1-1,0 1 0,0 0 0,1-1 1,-1 1-1,0-1 0,0 1 0,1-1 1,-1 1-1,1-1 0,-1 0 0,0 1 0,1-1 1,-1 1-1,1-1 0,-1 0 0,1 0 1,-1 1-1,1-1 0,-1 0 0,1 0 1,0 1-1,-1-1 0,1 0 0,-1 0 1,1 0-1,0 0 0,-1 0 0,1 0 0,0 0 1,0 0-145,0-1 1,0 1 0,0-1-1,0 1 1,0-1-1,0 1 1,0-1 0,0 0-1,0 1 1,0-1-1,0 0 1,-1 0 0,1 0-1,0 0 1,-1 0 0,1 0-1,0 0 1,-1 0-1,1-2 1,6-25-4742</inkml:trace>
</inkml:ink>
</file>

<file path=ppt/ink/ink1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07:16.2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1 144 1088,'0'0'10101,"18"-6"-10066,59-22 40,-68 25-22,1 1 0,-1 0 1,1 1-1,-1 0 1,1 0-1,-1 1 0,12 1 1,1-1 41,-19 0-81,-1 0-1,0 1 1,0-1-1,0 0 1,0 1-1,0-1 1,0 1-1,0 0 0,0 0 1,0-1-1,0 1 1,0 1-1,0-1 1,0 0-1,-1 0 1,1 1-1,-1-1 1,1 1-1,1 2 0,0-1 42,-1 1 0,0 0-1,1 0 1,-2 0-1,1 0 1,0 0 0,-1 0-1,0 0 1,1 7-1,-1-4 7,0 1-1,0 0 0,-1-1 0,0 1 0,-1 0 0,0-1 0,0 1 1,-1-1-1,1 1 0,-1-1 0,-6 12 0,1-7-50,-1 0-1,-1 0 1,0 0 0,0-1-1,-1-1 1,-1 0-1,0 0 1,0-1 0,-18 11-1,28-20-126,2-6-433,-1 1 441,2 1 0,-1-1 0,1 1 0,-1-1 0,1 1 0,0-1 0,1 1-1,-1 0 1,1 0 0,5-7 0,41-40-699,-26 29 140,24-26-87,132-145 32,-171 181 1686,-13 13 518,-17 15-694,12-5-628,1 1 1,0 1-1,1-1 0,0 1 1,1 1-1,1-1 0,0 1 1,0 0-1,2 1 0,0-1 1,0 1-1,1 0 0,1 0 1,1 0-1,0 0 0,1 0 1,3 26-1,-3-40-156,0 1-1,1-1 1,-1 0 0,1 0-1,0 0 1,-1 1-1,1-1 1,0 0 0,0 0-1,0 0 1,0 0 0,0 0-1,0 0 1,0 0-1,0-1 1,0 1 0,0 0-1,0 0 1,1-1-1,-1 1 1,0-1 0,1 1-1,-1-1 1,0 0 0,1 1-1,-1-1 1,3 0-1,45 1-427,-33-1-23,-9 0 39,0-1 0,0 1 0,0-1 0,-1 0 0,1-1 0,0 0 0,0 0 0,-1 0 0,8-4 0,23-15-4311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38:39.02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341 115 9204,'0'0'1214,"-12"-12"-1150,-35-40-48,43 48 14,-1-1-1,1 1 0,-1 0 1,0 0-1,0 0 1,-1 1-1,1-1 1,-1 1-1,1 1 0,-1-1 1,-11-3-1,6 4 141,0 1 0,0 0-1,0 0 1,-17 2-1,18-1-79,6 1-66,0-1 0,-1 0 0,1 1 1,0 0-1,0 0 0,-1 0 0,1 1 0,0-1 0,0 1 0,0 0 0,1 0 0,-1 0 0,0 1 0,1-1 0,-1 1 0,1 0 0,-3 4 0,1-1 48,0 0 1,1 1-1,0 0 0,0 0 1,0 0-1,1 0 0,0 1 1,-3 13-1,0 9 202,1 1-1,2 1 1,1 52 0,2-81-262,0 76 166,4 0 1,24 137 0,-13-151-296,6 32-1143,-16-34-3467,-5-45-484</inkml:trace>
</inkml:ink>
</file>

<file path=ppt/ink/ink1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07:16.62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0 160 10117,'0'0'4610,"88"0"-4018,-32-12-256,6-4-272,5-1 0,-5-1-64,-5-2 0,-12 0-96,-12 2-464,-13 3-1041,-14 2-496,-6 3-1440</inkml:trace>
</inkml:ink>
</file>

<file path=ppt/ink/ink1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07:17.00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 1 1121,'0'0'9281,"-2"4"-8531,-1 12-262,-1 0 0,2 1 1,0-1-1,1 1 0,1-1 1,2 26-1,0-11-94,-2 9-268,2-1 0,2 1 0,1 0 0,3-1-1,14 47 1,-20-82-191,-1 0 0,1-1 0,-1 1-1,1 0 1,0-1 0,1 1 0,-1-1 0,1 0 0,-1 0-1,7 5 1,-7-6-224,1 0 1,0 0-1,0-1 0,0 1 0,0-1 1,0 0-1,1 0 0,-1 0 0,0-1 1,0 1-1,1-1 0,-1 0 0,5 0 1,22 0-3309</inkml:trace>
</inkml:ink>
</file>

<file path=ppt/ink/ink1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07:17.34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 0 10181,'0'0'3324,"0"23"-2697,-1-1-500,7 121 557,3 104-1330,4-262-209,0 3 842,0-1 1,0 2-1,21-15 1,-26 21 14,0 1 0,0 0-1,0 0 1,0 1 0,0 0 0,1 0 0,0 1 0,-1 0 0,1 1-1,0 0 1,10-1 0,-2 2 3,-2 0 34,0 0-1,0 1 0,24 4 1,-36-5-35,1 1 0,-1 0 0,0 0 0,0 0 0,0 1-1,0-1 1,0 1 0,0-1 0,0 1 0,0 0 0,0 0 0,-1 0 0,1 1 0,-1-1 0,1 1 0,-1-1 0,0 1 0,0 0 0,0 0 0,-1 0 0,3 5 0,-3-6-5,0 0 1,-1 0-1,1 0 1,-1 1-1,0-1 1,1 0-1,-1 1 1,0-1 0,0 0-1,-1 1 1,1-1-1,0 0 1,-1 0-1,1 1 1,-1-1-1,0 0 1,0 0-1,0 0 1,0 0 0,0 0-1,0 0 1,-1 0-1,1 0 1,0 0-1,-1 0 1,0-1-1,1 1 1,-1-1-1,0 1 1,-4 1-1,-5 4 13,-1 0 0,0-1 0,0-1 0,-17 6 0,8-4-7,-25 11-18,-1-1 0,-1-3-1,-79 13 1,125-27-290,-1 0 233</inkml:trace>
</inkml:ink>
</file>

<file path=ppt/ink/ink1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07:17.69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35 0 3009,'0'0'9479,"16"20"-9257,57 64 159,-57-65-194,0 1 0,-2 0 0,0 1 0,-1 0 0,-1 1 0,15 41 0,-21-41-23,0 1 1,-2 0-1,0 1 1,-2-1-1,0 0 1,-3 33-1,0-45-149,-1 0 0,0-1 0,-1 1 1,0-1-1,-1 0 0,0 0 0,0 0 0,-1 0 0,-1-1 0,1 0 0,-2 0 0,1 0 1,-14 12-1,1-1-7,-1-1 0,0-1 1,-2 0-1,-28 16 1,44-30-62,2-1-64,0-1 0,1 1 0,-1-1-1,0 0 1,0 0 0,-1 0 0,1-1-1,0 0 1,-8 2 0,11-36-8540</inkml:trace>
</inkml:ink>
</file>

<file path=ppt/ink/ink1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07:18.03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41 0 9668,'0'0'1129,"26"21"-595,85 71 239,-102-84-672,0 0-1,0 1 0,-1 0 1,0 1-1,-1 0 1,0 0-1,-1 0 0,10 21 1,-7-12-23,8 20 191,-1 1-1,-2 0 1,-2 1-1,-2 0 1,-1 1-1,-3 0 1,-1 0 0,-1 81-1,-5-98-251,-2 0 0,0 0 0,-1-1 0,-2 1 0,-1-1 0,0 0 0,-2-1 0,0 0 0,-2 0 0,-18 29 0,13-27-72,-1-1 0,-1-1 0,0 0 0,-2-2 1,-1 0-1,-1-1 0,0-1 0,-37 24 0,56-41 35,-1 1-96,0-1 0,0 1 0,0-1 0,0 0 0,0 0 0,-1-1 0,1 1 0,-8 1 0,12-3 49,-1 0 1,1 0-1,0 0 0,0 0 1,-1 0-1,1 0 1,0 0-1,0 0 1,-1 0-1,1 0 0,0 0 1,0 0-1,-1 0 1,1 0-1,0 0 0,-1 0 1,1 0-1,0 0 1,0 0-1,0 0 0,-1 0 1,1 0-1,0 0 1,0-1-1,-1 1 0,1 0 1,0 0-1,0 0 1,0 0-1,-1-1 1,1 1-1,0 0 0,0 0 1,0-1-1,0 1 1,0 0-1,-1 0 0,1-1 1,0 1-1,0 0 1,0 0-1,0-1 0,0 1 1,0 0-1,0 0 1,0-1-1,0 1 1,0 0-1,0 0 0,0-1 1,0 1-1,0 0 1,0 0-1,0-1 0,0 1 1,1 0-1,-1 0 1,0-1-1,0 1 0,0 0 1,0-4-736,0-31-5793</inkml:trace>
</inkml:ink>
</file>

<file path=ppt/ink/ink1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07:18.39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35 10741,'0'0'736,"26"-6"-464,81-18-184,-100 23-44,0 0-1,0 0 0,0 0 1,0 1-1,0 0 1,9 1-1,-14 0-24,0-1-1,0 0 1,-1 1-1,1 0 1,0-1 0,0 1-1,-1 0 1,1 0-1,0 0 1,-1 0 0,1 0-1,-1 0 1,0 0 0,1 0-1,-1 1 1,2 1-1,-1 1 14,-1 1-1,1-1 1,-1 1 0,0 0-1,0 0 1,0-1-1,0 1 1,-1 0-1,0 0 1,0 0-1,0-1 1,-2 8 0,1 4-22,0-8 13,0 0 1,0 0 0,-1-1-1,0 1 1,-1-1-1,0 1 1,0-1-1,0 0 1,-8 12-1,-7 7 45,-25 28 0,-7 11-12,46-59-31,-17 31-13,20-35 22,0 0 0,0 0 1,0 0-1,1 1 0,-1-1 0,1 0 0,-1 0 1,1 1-1,0-1 0,0 0 0,0 1 0,0-1 0,0 0 1,1 0-1,0 3 0,8 0 308,35-2 283,63-4 0,-60 0-405,18-4 399,115-22 1,-91 11-59,-77 13-1674,-43 1-11593</inkml:trace>
</inkml:ink>
</file>

<file path=ppt/ink/ink1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09:48.02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 9 4578,'0'-8'10509,"2"62"-9691,-1-23-665,-4 61-1,-3-75-32,3-16 100,1-11-120,2 7-63,1 0-1,0 0 1,-1 0 0,1-1-1,0 1 1,0 1 0,0-1-1,1 0 1,-1 0-1,1 0 1,0 1 0,-1-1-1,1 0 1,0 1-1,3-3 1,40-32 160,-31 26-195,-7 5 13,0 0 0,1 1 0,0 0 0,-1 1 0,2 0 0,-1 0 0,0 1-1,1-1 1,-1 2 0,1-1 0,0 2 0,18-3 0,-26 4-14,0 1-1,0-1 1,0 0 0,-1 0-1,1 1 1,0-1-1,0 1 1,0-1-1,0 1 1,0-1-1,0 1 1,-1-1-1,1 1 1,0 0 0,-1 0-1,1-1 1,0 1-1,-1 0 1,1 0-1,-1 0 1,1 0-1,-1-1 1,1 1-1,-1 0 1,0 0 0,1 0-1,-1 0 1,0 1-1,5 33 80,-4-29-37,3 38 226,-3 0-1,-4 57 1,-4-76-224,6-24-248,1-48-9209,0 11 760</inkml:trace>
</inkml:ink>
</file>

<file path=ppt/ink/ink1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06:56.84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 46 4866,'0'0'4824,"-1"-5"-4536,1 3-284,0 1-1,-1 0 1,1 0 0,0 0 0,0 0-1,0-1 1,0 1 0,0 0 0,0 0-1,0 0 1,1-1 0,-1 1 0,0 0-1,0 0 1,1 0 0,-1 0 0,1 0-1,-1 0 1,1 0 0,0 0 0,-1 0-1,1 0 1,0 0 0,0 0 0,-1 0-1,1 0 1,0 1 0,0-1 0,0 0-1,1 0 1,3-1-5,0 1 0,1-1 1,-1 1-1,0 1 0,0-1 0,0 1 0,10 0 0,-7 0 1,0-1 8,-1 1 0,1 1-1,-1-1 1,0 1 0,1 0 0,7 3 0,-12-3 1,-1 1 0,1-1 1,-1 0-1,1 1 1,-1 0-1,1 0 1,-1 0-1,0 0 0,0 0 1,0 0-1,0 0 1,-1 1-1,1-1 1,0 0-1,-1 1 0,0 0 1,1-1-1,-1 1 1,1 3-1,0 2 18,0 1 0,0-1 0,0 0 0,-1 0 0,0 1 0,-1-1 0,0 1 0,0-1 0,-1 1 0,0-1 0,0 0 0,-1 1 0,0-1 0,-1 0 0,0 0 0,0 0 1,0-1-1,-1 1 0,0-1 0,-1 0 0,0 0 0,-6 8 0,-30 23 7,21-21-751,20-21-207,1-1 572,0 1-1,1-1 1,0 1 0,0-1-1,0 1 1,0 0-1,1 0 1,0 0-1,0 0 1,0 0-1,6-6 1,0 0-205,20-25-1395,0-3 401</inkml:trace>
</inkml:ink>
</file>

<file path=ppt/ink/ink1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06:57.19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46 94 560,'0'0'7972,"5"-16"-6774,18-46-262,-18 46-496,-5 22-386,-1 0 0,-1-1 0,1 1 0,-1-1-1,0 0 1,-1 1 0,1-1 0,-1 0 0,-5 7-1,-5 11 10,6-6 56,0 1 0,1-1 0,0 1 0,2 1 1,0-1-1,1 0 0,1 1 0,0 27 0,2-44-103,0-1 0,0 0 0,0 1 0,1-1-1,-1 0 1,1 1 0,-1-1 0,1 0 0,-1 1 0,1-1-1,0 0 1,-1 0 0,1 0 0,0 1 0,0-1 0,0 0-1,0 0 1,0-1 0,0 1 0,0 0 0,0 0 0,1 0-1,-1-1 1,0 1 0,0 0 0,1-1 0,-1 1 0,0-1-1,1 0 1,-1 1 0,0-1 0,3 0 0,6 2 79,1-2 1,-1 1-1,16-2 1,-8 1 61,5-3-59,1 0 1,-1-1-1,0-2 0,0 0 0,-1-2 1,40-18-1,-6 4-79,-45 17-91,29-11-101,-39 15 5,1 0-1,-1 1 0,1-1 0,-1 0 0,1 0 1,-1-1-1,0 1 0,0 0 0,1 0 1,-1-1-1,0 1 0,0 0 0,0-1 0,-1 1 1,1-1-1,0 0 0,0 1 0,-1-1 0,1-2 1,0-11-2884</inkml:trace>
</inkml:ink>
</file>

<file path=ppt/ink/ink1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06:58.55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46 99 1521,'0'0'5696,"-6"0"-5195,-20 0 307,13 0 619,20 0 369,52-1-1666,1-3-1,97-20 1,23-25-3304,-153 39 391,-13 0-981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38:39.42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1 157 5683,'0'0'7088,"24"-18"-7008,-13 10-74,1-2-3,1 0 1,0 2 0,0-1-1,0 2 1,1-1 0,1 2-1,-1 0 1,1 1 0,0 0-1,0 1 1,0 1 0,21-2 0,153-16 24,-102 9-135,93 0-1,-180 13 93,0 0-1,0 0 1,0 0 0,1 0-1,-1 0 1,0 0 0,0 0-1,0 0 1,-1 1 0,1-1 0,0 0-1,0 0 1,0 0 0,-1 1-1,-6 14 102,0 0-1,-14 23 0,14-28-44,1 0-1,0 1 0,1-1 0,0 1 0,1 0 0,0 0 0,-2 15 0,5-22-37,0 0 1,1-1 0,0 1 0,0-1 0,0 1 0,0 0-1,1-1 1,1 9 0,-1-12-3,0 1 1,0-1-1,-1 0 0,1 1 1,0-1-1,1 0 0,-1 0 1,0 1-1,0-1 1,0 0-1,1 0 0,-1 0 1,0 0-1,1-1 0,-1 1 1,1 0-1,-1-1 0,1 1 1,-1-1-1,1 1 0,0-1 1,-1 0-1,1 1 0,0-1 1,2 0-1,3 0-2,0 1 0,0-1 1,-1 0-1,1-1 0,0 0 0,0 0 0,-1 0 0,1-1 1,-1 0-1,1 0 0,-1-1 0,0 1 0,0-2 1,0 1-1,0 0 0,0-1 0,-1 0 0,0-1 0,0 1 1,0-1-1,0 0 0,-1 0 0,1 0 0,-1-1 0,4-8 1,-4 7-7,0-1 1,0 1-1,-1-1 1,0 0-1,0-1 1,-1 1-1,0 0 1,0-1-1,-1 0 1,0 1-1,-1-1 1,0 1-1,0-1 1,-1 0-1,-3-15 1,4 23 4,-1-1 1,0 0 0,0 1-1,0-1 1,0 1 0,0 0-1,0-1 1,-1 1 0,1 0-1,0 0 1,-1-1-1,1 1 1,0 0 0,-1 0-1,0 1 1,1-1 0,-1 0-1,1 0 1,-1 1 0,0-1-1,0 1 1,1-1 0,-4 1-1,-46-2-19,36 3 11,13-1-9,0-1 1,0 2-1,0-1 1,0 0 0,0 0-1,0 0 1,0 1-1,0-1 1,0 1 0,0 0-1,0 0 1,0-1-1,0 1 1,1 0 0,-1 1-1,0-1 1,1 0-1,-1 0 1,1 1 0,-2 1-1,1 0-217,0-1-1,1 1 1,0 0-1,0 0 1,0 0 0,0 0-1,0 0 1,1 0-1,-1 0 1,1 0-1,0 0 1,0 5-1,4 8-2505,14-3-1311</inkml:trace>
</inkml:ink>
</file>

<file path=ppt/ink/ink1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06:58.88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 0 4082,'0'0'4941,"-1"4"-4629,0 0-155,0 1-1,0-1 1,1 0-1,0 0 1,0 1-1,0-1 1,1 0 0,-1 0-1,3 8 1,15 47 453,-6-20-337,7 50 11,-14-61-288,0 0-1,2-1 1,1 0-1,20 44 1,-27-69-184,0 1 0,0 0 0,1-1 0,-1 1 0,1-1 0,0 1 0,-1-1 1,1 0-1,0 0 0,0 0 0,1 0 0,-1 0 0,0 0 0,1-1 1,-1 1-1,1-1 0,-1 1 0,1-1 0,0 0 0,0 0 0,-1 0 1,1-1-1,5 2 0,17-2-3939</inkml:trace>
</inkml:ink>
</file>

<file path=ppt/ink/ink1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06:59.3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9044,'0'0'2927,"7"27"-2828,42 165 74,-35-136-510,-2 1 0,8 116 0,-20-184 373,0-1 1,1 1 0,1 0-1,0 0 1,0 0-1,1 0 1,1 1 0,5-13-1,-7 18-30,0 1 0,1-1 0,0 1-1,0 0 1,0 0 0,0 0 0,1 0 0,-1 0-1,1 1 1,0 0 0,0-1 0,0 2-1,0-1 1,1 0 0,-1 1 0,1 0 0,0 0-1,0 0 1,0 0 0,7-1 0,5 1 1,0 0 1,1 0 0,-1 2 0,28 2-1,-38-1-11,1 0 1,-1 1-1,0-1 0,1 1 0,-1 1 1,0-1-1,0 1 0,-1 0 0,1 1 0,-1 0 1,1 0-1,10 10 0,-15-12-12,-1 0 0,1 0 1,-1 0-1,0 0 0,0 0 0,0 0 0,0 1 1,0-1-1,0 0 0,-1 1 0,1-1 0,-1 1 1,1-1-1,-1 1 0,0-1 0,0 1 0,0-1 1,-1 1-1,1-1 0,0 1 0,-1-1 0,0 0 1,1 1-1,-1-1 0,0 0 0,0 1 0,-1-1 1,1 0-1,0 0 0,-1 0 0,1 0 0,-1 0 1,0 0-1,1-1 0,-1 1 0,0 0 0,0-1 1,-3 2-1,-21 13 32,0-1 0,-1-2 0,-1 0 0,0-2 0,-1-1 0,0-1 0,-47 7 0,73-15 7,3-1-56,0 0-1,-1 0 1,1 0-1,-1 0 1,1 1 0,0-1-1,-1 0 1,1 0-1,0 0 1,-1 0-1,1 0 1,-1 0-1,1 0 1,0 0 0,-1 0-1,1 0 1,0 0-1,-1 0 1,1 0-1,-1 0 1,1 0-1,0-1 1,-1 1 0,1 0-1,0 0 1,-1 0-1,1 0 1,0-1-1,-1 1 1,1 0-1,0 0 1,0-1 0,-1 1-1,1 0 1,0-1-1,0 1 1,-1 0-1,1-1 1,0 1 0,0 0-1,0-1 1,0 1-1,0 0 1,-1-1-1,1 1 1,0-1-1,0 1 1,0 0 0,0-1-1,0 1 1,0-1-1,0 1 1,0 0-1,0-1 1,1 1-1,-1 0 1,0-1 0,0 1-1,0 0 1,0-1-1,0 1 1,1 0-1,-1-1 1,0 0-1,7-26-4117</inkml:trace>
</inkml:ink>
</file>

<file path=ppt/ink/ink1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06:59.63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5 7267,'0'0'2433,"10"-1"-2296,-5 0-130,0 0 2,0 0 1,0 1-1,0 0 0,0-1 0,0 2 0,0-1 0,0 0 1,0 1-1,0 0 0,0 0 0,0 1 0,0 0 1,-1-1-1,1 1 0,6 5 0,1 2 54,0 0-1,-2 1 1,1 1-1,-1 0 1,-1 1-1,0-1 1,0 2-1,-1-1 1,-1 1-1,6 15 1,-5-11-14,-2 1 0,0 0 0,-1 1 0,-1-1 0,-1 1 0,0 0 1,-1 28-1,-2-45-43,1 12 15,0-1 0,-2 1-1,1-1 1,-2 1 0,0-1 0,0 0-1,-2 0 1,1 0 0,-2 0 0,-6 15 0,2-10-30,-1 0 0,-1-1 0,0 0 1,-2-1-1,1-1 0,-2 0 1,-17 15-1,28-28-522</inkml:trace>
</inkml:ink>
</file>

<file path=ppt/ink/ink1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07:00.18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 6355,'0'0'896,"11"-1"-693,-8 1-195,2-1 5,0 1 0,0 0 0,0 0 0,-1 0 0,1 0 0,0 1 0,0-1 0,0 1 0,0 1 0,0-1 0,-1 1 0,1 0 1,-1 0-1,1 0 0,-1 0 0,0 1 0,6 4 0,17 17 81,-2 1 0,-1 0 0,-1 2 0,-1 1 0,-1 1 0,-2 1 0,-1 0 0,-1 2 0,-1 0 0,-3 0 0,0 2-1,-2-1 1,-1 2 0,-2-1 0,-2 1 0,-1 0 0,1 52 0,-6-83-92,0 26 34,-5 41 1,4-61-15,-1 0 0,-1 0 1,1 0-1,-2 0 1,1-1-1,-1 0 0,-11 18 1,1-7 163,-2 0 0,-1 0 0,0-2 0,-1 0 1,-1-1-1,-1-1 0,0-1 0,-43 24 0,62-38-195,1-1 0,-1 1 0,1-1 0,-1 1 0,1-1 0,-1 0 0,1 1 0,-1-1 0,0 0 0,1 1 0,-1-1 0,1 0 0,-1 0 0,0 0 0,1 1 0,-1-1 0,0 0 0,1 0 0,-1 0 0,0 0 0,1 0 0,-1 0 0,0 0 0,1 0 0,-1-1 0,0 1 0,1 0 0,-1 0 0,1 0 0,-1-1 0,0 1 0,1 0 0,-1-1 0,1 1 0,-1 0 0,1-1 0,-1 1 0,1-1 0,-1 1 0,1-1 0,0 1 0,-2-2 0,1-29-2125,2 24 1499,3-44-4709</inkml:trace>
</inkml:ink>
</file>

<file path=ppt/ink/ink1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07:00.78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15 7780,'0'0'3260,"10"-3"-3199,4-1-45,1 1 0,0 1 1,0 0-1,0 1 0,19 1 0,-30 0-15,1 1 0,0 0 0,0 0 0,-1 0-1,1 0 1,0 1 0,-1 0 0,0 0 0,1 0 0,4 3-1,-7-3-4,1 0-1,-1 0 0,0 1 0,0-1 1,0 0-1,0 1 0,0-1 1,0 1-1,-1 0 0,1 0 0,-1-1 1,0 1-1,0 0 0,0 0 1,0 0-1,0 0 0,0 6 0,0 0 11,0 0 0,0 0 0,-1 0 0,0 0-1,-1 0 1,0 0 0,0 0 0,-1 0-1,0 0 1,0-1 0,-1 1 0,0-1 0,-1 1-1,0-1 1,0 0 0,-1-1 0,-10 15-1,-8 7 38,-2-1 0,-37 34 0,62-62-81,46-3 294,-1-2 0,0-2 0,80-22 0,-68 14 113,88-12-1,-138 27-284,-5 0-518</inkml:trace>
</inkml:ink>
</file>

<file path=ppt/ink/ink1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07:01.51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39 59 1297,'0'0'6048,"-9"1"-5027,-21 5 819,30-6-1781,0 1-30,0-1 1,0 0-1,0 0 0,0 0 1,0 0-1,0 0 1,0 0-1,0 0 0,0 0 1,0 0-1,0 0 1,0 0-1,0 0 0,0 1 1,0-1-1,26 1 673,25 0-516,1-3-1,-1-1 0,81-17 1,-128 19-243,81-22-139,-33 3-3718</inkml:trace>
</inkml:ink>
</file>

<file path=ppt/ink/ink1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07:02.03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 36 2849,'0'0'5027,"-2"-6"-4579,-5-18-203,5 18 59,3 17-119,0-1 0,0 0 0,-1 1 0,-1 18-1,-1 10 461,7 39 565,29 146 0,-34-223-1193,0 1 1,1 0-1,-1-1 1,1 1 0,-1 0-1,1-1 1,0 1-1,0 0 1,-1-1-1,1 1 1,0-1-1,2 2 1,-2-2-35,-1-1 0,1 0-1,-1 1 1,1-1 0,-1 0 0,1 0 0,-1 1 0,1-1 0,-1 0 0,1 0 0,0 0 0,-1 1-1,1-1 1,-1 0 0,1 0 0,0 0 0,-1 0 0,1 0 0,-1 0 0,1-1 0,0 1 0,-1 0-1,2 0 1,0-2-230,1 1 0,-1-1 0,1 0 0,-1 0 0,0 1 0,0-2 0,0 1 0,0 0 0,0 0 0,0 0 0,-1-1 0,3-4 0,15-29-4851</inkml:trace>
</inkml:ink>
</file>

<file path=ppt/ink/ink1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09:49.24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 1 4098,'0'0'6243,"-1"0"-6011,0 0 1,0-1 0,1 1 0,-1 0-1,0 0 1,0 0 0,0 0-1,0 0 1,0 0 0,0 0-1,1 1 1,-1-1 0,0 0 0,0 0-1,0 1 1,0-1 0,-1 1-1,2 219-344,0-214-275,0 1-1,0-1 0,1 0 0,0 1 1,0-1-1,0 0 0,1 0 0,0 0 1,0 0-1,1 0 0,4 8 0,13 14-7151</inkml:trace>
</inkml:ink>
</file>

<file path=ppt/ink/ink1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07:05.68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17 8900,'0'0'1422,"30"-4"-1310,92-8 158,-119 12-250,0 0 1,0 0-1,0 0 1,0 0 0,0 0-1,-1 1 1,1-1 0,0 1-1,0 0 1,-1 0 0,1 0-1,0 0 1,-1 0-1,1 1 1,-1-1 0,1 1-1,-1-1 1,0 1 0,0 0-1,0 0 1,0 0-1,0 0 1,0 0 0,0 1-1,-1-1 1,3 4 0,-2 0-3,0 1-1,-1-1 1,0 0 0,0 1 0,0-1 0,0 1 0,-2 12 0,1-10-25,0-2 19,-1 0 1,1-1-1,-2 1 0,1 0 0,-1-1 1,1 1-1,-2-1 0,1 0 0,-1 1 1,0-1-1,0-1 0,-1 1 0,0 0 0,0-1 1,0 1-1,-6 4 0,-6 6-242,-2-2 0,0 0 0,-28 17 0,43-30 161,3-1 33,0 0 1,0 0 0,1 0-1,-1 0 1,0 0 0,0-1 0,0 1-1,0 0 1,0 0 0,0 0 0,0 0-1,0-1 1,0 1 0,0 0 0,0 0-1,0 0 1,0 0 0,0-1-1,0 1 1,0 0 0,0 0 0,0 0-1,0 0 1,0-1 0,-1 1 0,1 0-1,0 0 1,0 0 0,0 0 0,0 0-1,0 0 1,0-1 0,0 1-1,-1 0 1,1 0 0,0 0 0,0 0-1,0 0 1,0 0 0,0 0 0,-1 0-1,1 0 1,0 0 0,0-1 0,0 1-1,0 0 1,0 0 0,-1 0-1,1 0 1,0 0 0,0 0 0,0 0-1,0 0 1,-1 0 0,1 0 0,0 1-1,0-1 1,0 0 0,0 0 0,-1 0-1,1 0 1,0 0 0,0 0-1,0 0 1,0 0 0,-1 1 0,7-17-879,3 2 8,0 0-1,1 0 0,22-22 0,-3 4-876,7-11-146</inkml:trace>
</inkml:ink>
</file>

<file path=ppt/ink/ink1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07:06.05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54 29 880,'0'0'7532,"5"-7"-6809,-2 4-651,13-15 337,-14 21-204,-9 16 13,-13 27 459,-16 58-1,31-88-596,2 0 0,0-1 0,0 1 0,2 1 0,0-1 0,1 0 0,3 31 0,-3-46-96,1 0 0,-1 0 0,1 0 0,-1 0 0,1 0 0,-1 0 0,1 0-1,0 0 1,-1 0 0,1 0 0,0 0 0,0-1 0,0 1 0,0 0 0,0 0 0,0-1 0,0 1-1,0-1 1,0 1 0,0-1 0,0 1 0,0-1 0,0 0 0,0 1 0,0-1 0,0 0 0,2 0-1,37 1-1792,-27-2 492,12 1-2624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38:39.78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1 103 4594,'0'0'8497,"7"-17"-7787,21-50-200,-28 66-499,0 0 1,1 0 0,-1 0 0,0 0 0,0 0 0,1 0 0,-1 0 0,1 0 0,-1 0 0,1 0-1,-1 0 1,1 0 0,0 1 0,-1-1 0,1 0 0,0 0 0,0 1 0,-1-1 0,2 0 0,0 6-26,4 13 48,-1-1 0,-1 1 1,4 31-1,3 12 18,4 6-221,7 84-1,-21-140-51,-2-24 303,0 0-1,1 0 1,1 0 0,0 0 0,4-20-1,-5 33-78,2-18 17,2 0-1,0 1 0,1-1 0,1 1 0,1 0 1,0 1-1,14-24 0,-17 33-88,1 0 0,0 0 0,1 0 0,-1 1 0,1 0 0,0 0 0,1 1 0,-1 0 0,1 0 0,0 0 0,0 1 0,1 0 0,-1 0 0,1 1 0,0 0 0,0 0 0,0 1 0,10-2 0,53 0-4571,-34 4-362</inkml:trace>
</inkml:ink>
</file>

<file path=ppt/ink/ink1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07:06.42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1 330 10309,'0'0'2785,"188"-20"-2689,-126 0-48,-3 2-32,-8 3-16,-12 2-512,-16 6-1393,-12 1-1104</inkml:trace>
  <inkml:trace contextRef="#ctx0" brushRef="#br0" timeOffset="1">142 1 2417,'0'0'8692,"-9"154"-7972,9-98-111,0-3-273,9-4-256,2-6-32,0-8-48,0-2-16,1-8-96,2-7-592,0-5-1281,3-8-1265,-1-5-3265</inkml:trace>
</inkml:ink>
</file>

<file path=ppt/ink/ink1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07:06.87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9300,'0'0'1905,"3"26"-1491,17 158 66,-12-103-235,-2 106 1,-6-186-225,0-4 48,-1-4-66,1 1 0,1-1 0,0 0-1,0 1 1,0-1 0,0 1 0,1-1-1,0 1 1,1 0 0,-1 0 0,1 0-1,1 0 1,-1 0 0,1 1 0,0-1-1,0 1 1,0 0 0,1 0 0,0 1-1,0-1 1,0 1 0,0 0 0,1 1-1,-1-1 1,1 1 0,0 0 0,0 0-1,0 1 1,1 0 0,-1 0-1,1 0 1,-1 1 0,1 0 0,-1 0-1,8 0 1,2 1 7,2 0 18,-1 0 0,30 5 1,-42-4-26,-1 0 1,1 0-1,-1 1 1,1-1-1,-1 1 1,1 0-1,-1 0 1,0 1-1,0-1 1,0 1-1,0 0 0,0 0 1,-1 0-1,6 6 1,-8-7-5,0-1 0,0 0 1,0 0-1,-1 1 0,1-1 0,0 0 1,-1 1-1,1-1 0,-1 1 1,1-1-1,-1 1 0,0-1 0,1 1 1,-1-1-1,0 1 0,0-1 0,0 1 1,0-1-1,-1 1 0,1-1 0,0 1 1,0-1-1,-1 1 0,1-1 0,-1 0 1,0 1-1,1-1 0,-1 0 0,0 1 1,0-1-1,0 0 0,0 0 0,0 0 1,0 1-1,-2 0 0,-3 3 12,0 0 0,-1 0 1,1-1-1,-1 0 0,-9 4 0,-40 18 21,-2-2 0,-71 18 0,126-41-96,0 0 1,0 0 0,0-1-1,0 1 1,0-1-1,0 1 1,0-1-1,0 0 1,0 0-1,-5-1 1,8 0-43,-1 1 0,1 0 0,-1 0-1,1-1 1,0 1 0,-1 0 0,1-1 0,-1 1 0,1 0 0,0-1 0,-1 1 0,1 0 0,0-1 0,-1 1 0,1-1 0,0 1 0,0-1 0,0 1 0,-1-1 0,1 1 0,0-1 0,0 1 0,0-1 0,4-21-3694,15-12-1819</inkml:trace>
</inkml:ink>
</file>

<file path=ppt/ink/ink1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07:07.2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9877,'0'0'1325,"17"19"-1087,4 4-123,81 77 552,-92-91-619,0 1 0,0 0 1,-1 1-1,0 0 1,9 15-1,-14-19-34,-1 0 0,0 1 0,0 0 0,0-1 0,-1 1 1,0 0-1,0 0 0,-1 0 0,0 0 0,0 11 0,-1-5 0,1-4-3,-1-1 0,0 1 0,-1 0 0,0 0 1,0 0-1,-1-1 0,0 1 0,-1-1 0,0 1 0,0-1 0,-7 13 0,-9 5 25,-1 0 0,-1-2 1,-33 32-1,-22 25-29,71-74 169</inkml:trace>
</inkml:ink>
</file>

<file path=ppt/ink/ink1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07:07.59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99 1 8036,'0'0'1515,"10"11"-1376,0 2 13,40 46 578,54 85-1,-91-123-617,-1 0 0,-1 0 0,-1 1-1,-1 1 1,0 0 0,-2 0 0,-1 0-1,7 49 1,-11-34-28,-2 49-1,-1-75-76,0-1 0,-1 0 0,0 1 0,-1-1 0,0 0 0,-1-1 0,0 1-1,-9 17 1,-4-3 15,-1-1-1,-1 0 0,-1-1 0,-1-1 0,0-2 0,-2 0 0,-1-1 0,0-1 0,-1-1 0,-52 26 1,37-29-28,39-15-81,1 1 1,0-1-1,0 0 0,-1 1 1,1-1-1,0 0 0,0 0 1,0 1-1,0-1 0,0 0 1,0 0-1,0 1 0,0-1 1,0 0-1,0 1 0,0-1 1,1 0-1,-1-1 0,0 2 59,12-37-4380,17-15-2176</inkml:trace>
</inkml:ink>
</file>

<file path=ppt/ink/ink1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07:08.02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47 11301,'0'0'902,"25"-8"-785,82-20 19,-98 25-111,0 1-1,-1 0 0,1 0 0,0 1 1,0 0-1,0 1 0,0 0 0,0 1 1,0-1-1,11 4 0,-19-4-27,1 1 0,-1 0-1,0 0 1,1 0 0,-1 0 0,0 0-1,1 0 1,-1 1 0,0-1-1,0 0 1,0 0 0,0 1 0,0-1-1,0 1 1,0-1 0,-1 1-1,1-1 1,-1 1 0,1 0 0,-1-1-1,1 1 1,-1-1 0,0 1 0,0 0-1,0 0 1,0-1 0,0 3-1,-3 54 63,3-53-39,-2 5-15,0 0 0,-1-1 0,0 1 0,0-1 0,-1 1 0,0-1 0,-1 0 0,-7 11 0,-54 67-185,46-62 43,8-10 113,-22 31 112,34-45-51,14-1 254,66-3 280,134-24 0,-146 20-3762,-56 6-1699</inkml:trace>
</inkml:ink>
</file>

<file path=ppt/ink/ink1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07:08.35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99 9700,'0'0'3778,"163"-15"-3602,-96-1 0,-2-1-64,-9-1-112,-11 5 0,-14 1-736,-14 4-1809</inkml:trace>
</inkml:ink>
</file>

<file path=ppt/ink/ink1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07:08.6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37 1 3458,'0'0'7937,"-3"2"-7529,1 0-313,0 0 1,0 0-1,1 0 1,-1 0 0,1 0-1,0 0 1,0 0-1,-1 1 1,1-1-1,1 0 1,-1 1 0,0-1-1,1 1 1,-1-1-1,1 1 1,0 0-1,-1 3 1,2 61 855,0-31-445,-9 76 474,-1 23-917,30-135-2149,2-8-118,7-14-1429</inkml:trace>
</inkml:ink>
</file>

<file path=ppt/ink/ink1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07:10.25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90 1 4738,'0'0'13510,"-90"30"-12501,101-30-1105,15 0-480,2-2-1505,3-9-1921,0 4-6179</inkml:trace>
</inkml:ink>
</file>

<file path=ppt/ink/ink1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09:50.1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0 155 1969,'0'0'976,"17"-66"-2560,-11 56 1648,-3 0 224,-3-3-96,0 5 160,0-2-64,0-2-288,0-1-400,0 0-1745</inkml:trace>
</inkml:ink>
</file>

<file path=ppt/ink/ink1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09:50.57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166 163 4434,'-63'-135'1510,"50"108"3997,42 27-4072,-28 0-1409,1 0-1,0 0 1,-1 0 0,1 0-1,-1 1 1,1-1 0,-1 0-1,1 1 1,-1 0 0,0-1-1,1 1 1,-1 0 0,1-1-1,-1 1 1,0 0 0,0 0-1,0 0 1,1 0 0,-1 1-1,1 0 1,0 1 0,0 0-1,-1 0 1,1 0-1,-1 1 1,0-1-1,0 0 1,0 0 0,0 1-1,0 3 1,0 4 11,0 0 1,-1 0-1,-1-1 0,1 1 1,-5 17-1,2-18-23,0-1-1,0 1 1,-1-1-1,-1 0 1,0 0 0,0-1-1,0 1 1,-9 9-1,-62 63 34,45-49-13,31-32-30,-1 0 1,1 0-1,0 1 1,0-1-1,0 0 1,-1 0-1,1 0 1,0 0-1,0 1 1,0-1-1,0 0 1,0 0-1,-1 1 1,1-1-1,0 0 1,0 0-1,0 1 1,0-1-1,0 0 1,0 0-1,0 1 1,0-1-1,0 0 1,0 0-1,0 1 1,0-1-1,0 0 0,0 0 1,0 1-1,0-1 1,0 0-1,0 0 1,0 1-1,0-1 1,0 0-1,1 0 1,-1 1-1,0-1 1,12 4 135,26-4 77,-29 0-149,27-1-662,1-2 1,-1-2-1,54-14 1,-52 9-3641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38:40.1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483 0 10501,'-26'2'291,"8"0"-165,0-2 77,-1 2-1,0 0 0,1 1 1,0 1-1,0 0 0,0 2 1,1 0-1,-18 9 0,19-7-96,1 2 0,-1 0 0,1 1 0,1 0 1,0 1-1,-16 19 0,24-25-102,1 1 1,0 0 0,1 0 0,-1 0 0,1 0-1,1 1 1,-1 0 0,1 0 0,0 0-1,1 0 1,0 0 0,1 0 0,-1 0 0,1 1-1,1 16 1,0-24-5,1 1 0,-1-1 0,1 1 0,-1 0 0,1-1 0,-1 0 0,1 1 0,0-1 0,0 1 0,0-1 0,0 0 0,0 1 0,0-1 0,0 0 0,0 0 0,1 0 0,-1 0 0,0 0 0,1 0 0,-1 0 0,0-1 0,1 1 0,-1 0 0,1-1 0,-1 1 0,1-1 0,0 1 0,2-1 0,8 2 29,-1 0 1,1-1 0,13-1-1,-11 0 61,32 0 104,-14 0-119,40 5-1,-63-4-83,0 1-1,1 0 0,-1 0 0,0 1 0,0 0 0,0 1 0,-1 0 0,15 9 0,-22-12 5,1 0 1,0 0-1,-1 0 1,1 0 0,-1 0-1,1 0 1,-1 1-1,0-1 1,0 1-1,1-1 1,-1 1 0,0-1-1,0 1 1,0 0-1,-1-1 1,1 1-1,0 0 1,-1 0-1,1-1 1,-1 1 0,1 0-1,-1 0 1,0 0-1,0 0 1,0 0-1,0 0 1,0 0 0,0-1-1,-1 1 1,1 0-1,-1 0 1,0 2-1,-1-1 8,0 1 1,0-1-1,0 0 0,-1 0 0,1 0 0,-1 0 0,1 0 1,-1-1-1,0 1 0,0-1 0,-1 0 0,1 0 0,0 0 0,-1 0 1,-3 1-1,-70 25 14,-1-4 0,0-3 1,-88 11-1,150-32-240</inkml:trace>
</inkml:ink>
</file>

<file path=ppt/ink/ink1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07:28.44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29 188 768,'0'0'12086,"-5"0"-11360,4 0-702,0 0 0,0 0 0,1 0 1,-1 0-1,0 0 0,0 0 0,0 0 1,0 0-1,1 0 0,-1 0 0,0-1 1,0 1-1,0 0 0,1 0 0,-1-1 1,0 1-1,0-1 0,1 1 0,-1-1 1,0 1-1,1-1 0,-1 1 0,1-1 1,-1 0-1,1 1 0,-2-2 0,-1-28 333,3 23-349,1 2-7,0-1 1,0 1 0,1 0-1,-1-1 1,1 1 0,0 0-1,1 0 1,-1 0 0,1 0-1,0 1 1,0-1 0,0 1-1,1 0 1,-1 0-1,1 0 1,0 0 0,0 0-1,1 1 1,-1 0 0,1 0-1,0 0 1,6-2 0,0-2-2,1 2 0,1-1 0,-1 2 1,1 0-1,0 0 0,0 1 0,0 0 0,16 0 1,-23 3-39,1-1 0,-1 1 0,0 1 0,0-1 0,0 1 0,1 0 0,-1 1 0,0-1 0,0 1 0,6 3 0,-9-3 1,0 0 0,0 0 0,-1 0 0,1 0 0,-1 1 0,0-1 0,1 1 0,-1 0 0,0-1 0,-1 1 0,1 0 0,0 0 0,-1 0 0,0 0 0,1 0 0,-1 1 0,0-1 0,-1 0 0,1 1 0,0 3-1,1 15-32,-1-1 0,-1 1 0,-1 0 0,-1-1-1,0 1 1,-2 0 0,-1-1 0,0 0-1,-2 0 1,0-1 0,-1 0 0,-12 21-1,-17 24-160,-3 0-1,-51 63 0,77-111 245,10-6 106,10-7-49,18-7 52,-18 2-51,40-9 430,76-27 1,-20 5-358,-62 24-273,-13 6-2962,-15 1-71</inkml:trace>
</inkml:ink>
</file>

<file path=ppt/ink/ink1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07:29.68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2161,'0'0'10629,"0"6"-10469,0-5-157,0 39 130,2-1 0,6 44 0,-6-72-138,0 0 0,1 0-1,0-1 1,0 0 0,1 1-1,1-1 1,-1-1 0,2 1 0,-1-1-1,1 1 1,1-2 0,-1 1-1,10 8 1,-14-15-43,1 0-1,-1 0 1,1 0 0,-1 0-1,1 0 1,0-1 0,-1 1-1,1-1 1,0 0 0,0 0-1,0 0 1,1 0 0,-1 0-1,0-1 1,0 1 0,0-1-1,0 0 1,1 0-1,-1 0 1,0-1 0,0 1-1,0-1 1,0 1 0,0-1-1,5-2 1,-3 1-42,0-1-1,0 0 1,0-1-1,0 1 1,-1-1-1,0 1 1,1-1-1,-1-1 1,-1 1-1,1-1 1,-1 1-1,6-10 1,1-7 40,-1 1-1,-1-2 1,-1 1-1,0-1 1,-2 0-1,0 0 1,-2 0-1,-1-1 1,0 1-1,-2-26 1,0 141 646,21 148 1,-9-156-455,0 140 1,-12-223-131,-1-1-1,1 1 1,0-1 0,0 1-1,-1-1 1,1 0-1,-1 1 1,1-1 0,-1 0-1,0 1 1,1-1 0,-1 0-1,0 0 1,0 1 0,0-1-1,0 0 1,0 0-1,0 0 1,-2 1 0,-1 0 8,0 1 1,0 0-1,0-1 1,-1 0 0,-8 3-1,-2-1 5,-1 0-1,-24 2 1,-45-4-12,84-2-44,0 0 0,0 0-1,0 0 1,0-1 0,0 1 0,0 0 0,0 0 0,0-1-1,0 1 1,0 0 0,0-1 0,0 1 0,0-1 0,0 1-1,0-1 1,0 0 0,0 1 0,0-1 0,1 0 0,-1 1-1,0-1 1,1 0 0,-1 0 0,0 0 0,1 0 0,-1 0-1,1 0 1,-1 0 0,1 0 0,0 0 0,-1 0 0,1-1 0,-1-3-467,1 1 1,0 0-1,0 0 1,0 0 0,0-1-1,1 1 1,1-6-1,7-16-4032</inkml:trace>
</inkml:ink>
</file>

<file path=ppt/ink/ink1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07:30.0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16 6419,'0'0'2964,"0"-3"-2841,2-10 139,2 32 263,4 36 758,-1 4-519,29 205 590,-24-227-1249,-12-36-194,1 0 1,0 0-1,-1 0 0,1 0 1,0 0-1,0 0 0,0 0 1,0 0-1,0-1 0,0 1 1,0 0-1,0 0 0,0-1 1,0 1-1,0-1 0,0 1 1,0-1-1,0 0 0,1 1 1,-1-1-1,0 0 0,0 0 1,1 0-1,-1 0 1,0 0-1,2 0 0,-2 0-51,-1 0 1,1 0-1,0 0 0,-1 0 0,1-1 1,-1 1-1,1 0 0,0 0 0,-1 0 0,1-1 1,-1 1-1,1 0 0,-1-1 0,1 1 1,-1-1-1,1 1 0,-1 0 0,1-1 1,-1 1-1,0-1 0,1 1 0,-1-2 0,14-27-5393</inkml:trace>
</inkml:ink>
</file>

<file path=ppt/ink/ink1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07:31.01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59 6403,'0'0'1419,"12"-7"-1312,41-20 168,-51 26-241,0 0-1,0 0 1,0 1 0,0-1 0,1 1 0,-1-1 0,0 1 0,0 0-1,1 0 1,-1 0 0,0 0 0,1 0 0,-1 0 0,0 1-1,0-1 1,0 1 0,1 0 0,-1-1 0,0 1 0,0 0-1,0 0 1,0 1 0,0-1 0,0 0 0,-1 0 0,4 4 0,0 1 80,1 0 1,-2 0-1,1 1 1,-1 0-1,6 12 1,-6-11-30,5 12 3,-1 1 0,-1 0 1,-1 0-1,0 1 0,-2 0 1,0 0-1,-2 0 0,0 0 1,-2 31-1,0-52-90,0 0 0,0 0 1,1 0-1,-1 0 0,0 0 0,0 0 0,0 0 1,0 0-1,0 0 0,0-1 0,0 1 0,0 0 1,-1 0-1,1 0 0,0 0 0,0 0 0,-1 0 1,1 0-1,-1-1 0,1 1 0,-1 0 0,1 0 1,-1-1-1,1 1 0,-1 0 0,0 0 0,1-1 1,-1 1-1,0-1 0,1 1 0,-1-1 0,0 1 1,0-1-1,0 1 0,0-1 0,1 0 0,-1 1 1,0-1-1,-1 0 0,1-4-66,0 0 0,0 0 1,0 0-1,1 0 0,0 0 0,0 0 0,1-7 1,-1 6 59,0-6-9,0-19-22,5-44-1,-3 63-38,0 0 0,1 0 0,0 0 0,1 0 0,0 1 0,1-1 0,7-12 0,-6 15 13,-1-1-1,1 1 1,1 0 0,-1 1-1,1 0 1,1 0-1,-1 0 1,16-9 0,-18 13 64,0 0 0,1 0 1,0 0-1,-1 1 0,1 0 0,0 0 0,0 1 1,0-1-1,1 1 0,-1 1 0,0-1 1,0 1-1,1 0 0,-1 1 0,9 1 1,-11-1 36,-1 1 1,0-1 0,0 1-1,0 0 1,0 0-1,0 0 1,0 0 0,0 1-1,-1-1 1,1 1-1,-1-1 1,0 1 0,0 0-1,0 0 1,0 0-1,0 0 1,-1 0 0,1 1-1,1 6 1,4 10 164,-1 1 0,4 22 0,-8-35-213,1 16-21,-1 0 0,-1 42 0,-1-48-415,1-34 423,1 0 0,1-1 0,0 1 0,1 0 0,1 0 0,1 1 0,0-1 0,1 1 0,0 0 0,1 1 0,1 0-1,0 0 1,1 1 0,1 0 0,0 1 0,0 0 0,21-16 0,-29 26 42,1 0-1,-1 0 1,0 0 0,1 1-1,-1-1 1,1 1-1,-1 0 1,1 0 0,-1 0-1,1 0 1,0 1-1,0-1 1,5 1 0,-7 0 32,0 1 1,0-1-1,1 1 0,-1-1 1,0 1-1,0-1 1,0 1-1,0 0 1,-1 0-1,1 0 1,0 0-1,0 1 1,-1-1-1,1 0 0,0 1 1,-1-1-1,1 1 1,-1-1-1,0 1 1,1 0-1,-1 0 1,0-1-1,1 4 1,8 22 344,0 0 0,-3 0 0,8 41 1,-8-31-1508,14 42 0,-12-59-1600</inkml:trace>
</inkml:ink>
</file>

<file path=ppt/ink/ink1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07:31.8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1 213 9957,'0'0'2422,"23"-10"-2347,75-30-51,-93 37-19,1 1 0,0 0-1,0 1 1,0 0 0,0-1 0,0 2 0,0-1 0,0 1 0,0 0 0,10 1 0,-6 0-3,-7 0 0,-1-1 0,0 0 1,0 1-1,0-1 0,0 1 0,0 0 1,0 0-1,0 0 0,0 0 1,0 0-1,0 0 0,-1 0 0,1 0 1,0 1-1,-1-1 0,1 1 1,-1 0-1,1-1 0,-1 1 0,0 0 1,0 0-1,0-1 0,0 1 0,0 0 1,0 0-1,0 0 0,-1 0 1,1 1-1,0 1 0,1 7 38,-1 0 0,0 0 1,-1 0-1,-1 16 0,1-20-8,0 1 12,-1-1 0,-1 1-1,1-1 1,-1 0 0,0 0 0,-1 0-1,0 0 1,-5 9 0,-36 51 44,4-6-71,40-60-110,3-10-868,95-134-698,-90 129 1537,63-115-554,-61 108 913,-1-1 1,-1 0-1,0 0 1,4-29-1,-9 9 1481,-3 41-1237,-1 1-445,-1 1 0,1-1-1,-1 1 1,1 0 0,-1-1 0,1 1 0,0 0 0,-1 0 0,1 0 0,0 0 0,0 0 0,0 1 0,0-1-1,0 0 1,0 1 0,0-1 0,0 0 0,-1 3 0,-2 2 26,-4 7-29,0 0 0,1 0 0,1 1 1,0 0-1,0 0 0,1 0 0,-5 28 0,5-9 151,2 0 0,0 48-1,3-79-176,0 0 0,0 0 0,0 0 0,0 0 1,0 0-1,1 0 0,-1 0 0,1 0 0,-1 0 0,1 0 0,0 0 0,0-1 0,0 1 0,0 0 0,0 0 0,0-1 0,0 1 0,1-1 0,-1 1 0,1-1 0,-1 0 0,1 1 0,-1-1 0,1 0 0,0 0 0,-1 0 0,1 0 0,0 0 0,0 0 0,3 0 0,4 1 37,0-1 1,1 1 0,-1-2-1,1 1 1,12-2-1,-1 0 34,-10 0-45,1 0 0,-1-1 0,1 0 0,-1-1-1,0 0 1,0-1 0,0 0 0,0 0 0,17-12-1,21-18-2353,-39 22-496,-8-1-2583</inkml:trace>
</inkml:ink>
</file>

<file path=ppt/ink/ink1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07:32.93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32 10 1649,'0'0'635,"-16"7"6466,9-3-7012,-1 6 680,25-6-434,33-1-64,-1-2 0,0-2 0,0-2-1,0-3 1,61-15 0,-49 17-5137,-36 0 2155</inkml:trace>
</inkml:ink>
</file>

<file path=ppt/ink/ink1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07:33.45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0 229 8148,'0'0'2166,"10"-22"-2073,32-74 145,-39 90-188,0 1 0,0-1 0,1 1 1,0 0-1,0 0 0,0 0 0,0 0 0,1 1 0,0-1 1,0 1-1,0 0 0,1 1 0,-1-1 0,1 1 1,0 0-1,11-4 0,-5 3 12,1-2-14,1 1 0,-1 1 0,1 0 0,1 1 0,-1 1 0,0 0 0,1 1 0,-1 1 0,1 0 0,14 2 0,-24-1-40,0 0-1,0 0 0,-1 1 1,1 0-1,-1 0 0,1 0 1,-1 1-1,0-1 1,0 1-1,0 0 0,0 0 1,0 0-1,-1 1 0,0-1 1,1 1-1,-1 0 1,0 0-1,-1 0 0,1 0 1,-1 1-1,0-1 0,0 1 1,0-1-1,1 9 1,3 5 24,-2 1 0,-1-1 1,0 1-1,-1 0 1,-1 21-1,-2-26-25,1 0 0,-2 0 0,0 0 0,-1 0 0,0-1 0,-1 1 0,-1-1 0,0 0 0,0 0 1,-2 0-1,1-1 0,-2 0 0,-13 17 0,-1 0 15,-2-1 1,-1 0-1,-1-2 0,-48 37 1,73-62 9,0-1 0,0 1 0,0-1-1,0 1 1,0 0 0,0-1 0,0 1 0,0 0 0,1 0 0,-1-1 0,0 1 0,1 0 0,-1 0 0,0 0-1,1 0 1,-1 0 0,1 0 0,-1 2 0,21-1 354,-17-2-444,14-2 188,1 0 0,-1-2 1,0 0-1,0-1 1,0 0-1,0-1 1,-1-1-1,26-15 1,-23 11-58,1 1 0,0 2 1,1 0-1,0 1 0,27-6 1,-1 13-4930,-29 0 1369</inkml:trace>
</inkml:ink>
</file>

<file path=ppt/ink/ink1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07:34.45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 0 5394,'0'0'4197,"-1"5"-3626,-3 7-511,2 1 0,0-1 0,0 1 0,1 0 0,1 0 0,0-1 0,1 1 0,0 0 0,1 0 0,4 13 0,-4-20-53,-1 0 0,2 0 0,-1-1 0,1 1 0,0 0 0,0-1 0,0 0-1,1 0 1,0 0 0,5 6 0,-6-9-1,1 1 0,-1 0-1,1-1 1,0 1 0,0-1-1,0 0 1,0 0 0,0-1-1,0 1 1,0-1 0,0 0-1,1 0 1,-1 0 0,0-1-1,9 1 1,-7-1 3,-1 0 0,0 0 1,0 0-1,0-1 0,0 0 0,0 0 1,0 0-1,9-4 0,-11 3-2,0 0-1,0 0 1,0 0-1,0-1 1,-1 0-1,1 1 1,-1-1-1,0 0 1,0 0-1,0 0 1,0-1 0,3-6-1,0-5 117,0 0-1,-1 0 1,-1-1-1,0 0 1,-1 0-1,-1 1 1,0-1-1,-2-21 1,0 18 586,2 23-756,-1-1 1,1 0 0,0 1 0,0-1-1,0 0 1,0 0 0,0 0 0,4 6 0,3 9 53,1 8 35,10 24 6,-3 0-1,18 100 0,-33-140-38,0-1 0,-1 1-1,0 0 1,-1 11-1,0-19-5,1 1 0,-1 0 0,0 0-1,1-1 1,-1 1 0,-1-1 0,1 1 0,0-1-1,0 1 1,-1-1 0,1 0 0,-1 1 0,0-1-1,0 0 1,0 0 0,0 0 0,0 0 0,-3 1 0,-9 5 55,-1 0 1,0-1 0,0-1 0,-1 0 0,1-1 0,-1-1 0,0-1 0,0 0 0,-1-1 0,1 0 0,-33-2 0,48 0-77,1-1 0,-1 1 0,1 0 1,-1-1-1,1 1 0,0 0 1,-1-1-1,1 1 0,-1 0 1,1-1-1,0 1 0,-1-1 1,1 1-1,0-1 0,0 1 1,-1-1-1,1 1 0,0-1 1,0 1-1,0-1 0,-1 1 1,1-1-1,0 0 0,0 1 1,0-1-1,0 1 0,0-2 0,1-20-1068,-1 15 384,0 5 482,0-1 0,0 1 0,1 0-1,-1 0 1,1 0 0,-1 0 0,1 0 0,0-1 0,0 1 0,0 1 0,0-1 0,0 0 0,0 0-1,1 0 1,-1 0 0,1 1 0,-1-1 0,1 1 0,-1-1 0,1 1 0,3-2 0,21-20-4041</inkml:trace>
</inkml:ink>
</file>

<file path=ppt/ink/ink1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07:35.1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29 1793,'0'0'2526,"0"-5"-2096,0-18 4868,0 31-4978,3 30 220,1 0 0,2 0 0,19 65 0,2 7 155,-26-106-670,-1 0 1,1 0-1,0-1 0,0 1 0,1 0 1,2 6-1,-3-9-223,0-1 0,0 1 0,-1 0 0,1 0 0,0-1 1,0 1-1,0 0 0,0-1 0,0 1 0,0-1 0,0 1 0,0-1 0,1 1 1,-1-1-1,0 0 0,0 0 0,0 1 0,0-1 0,0 0 0,1 0 0,-1 0 1,0 0-1,0-1 0,2 1 0</inkml:trace>
</inkml:ink>
</file>

<file path=ppt/ink/ink1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07:35.96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1809,'0'0'864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2T07:07:24.0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 1 6963,'0'0'4207,"-2"2"-3937,0 6-213,-1-1 1,2 1-1,-1 0 0,1-1 1,0 1-1,1 0 0,0 0 1,0 0-1,2 11 0,-1 10 18,2 214-1694,-3-252 285,1-2 1330,1-1 0,0 1 0,1 0 0,0 1 0,0-1 0,1 0 0,0 1 0,7-10 0,-9 16 23,0 0-1,1 0 1,0 0-1,0 1 1,0-1-1,0 1 1,0-1-1,1 1 1,-1 1-1,1-1 1,0 0-1,0 1 1,0 0-1,0-1 1,0 2-1,1-1 0,-1 0 1,1 1-1,-1 0 1,1 0-1,-1 0 1,9 1-1,-12 0 1,0 0-1,0 0 0,1 0 1,-1 1-1,0-1 0,0 0 1,0 1-1,0-1 0,0 1 1,0 0-1,0-1 0,0 1 1,-1 0-1,1-1 0,0 1 1,0 0-1,0 0 0,-1 0 1,1 0-1,0-1 0,-1 1 1,1 0-1,-1 0 0,1 0 1,-1 1-1,0-1 0,1 0 1,-1 0-1,0 0 0,0 0 1,1 2-1,2 44 900,-3-28-670,0-12-203,1 1 0,0 0 0,1-1 0,0 1 0,0-1 0,1 1 0,-1-1 0,2 0 0,-1 0-1,7 9 1,-7-12-42,0 0-1,0-1 0,1 1 1,0-1-1,-1 0 0,1 0 1,0 0-1,0 0 0,1-1 1,-1 0-1,0 0 0,1 0 1,0 0-1,-1-1 0,1 0 1,0 0-1,8 1 0,0 0 2,0-1-1,0-1 0,0 0 1,0 0-1,0-2 0,22-4 1,-29 4-24,0 0 0,-1 0 1,1 0-1,-1-1 0,1 0 0,-1 0 1,0-1-1,-1 0 0,1 1 0,0-1 1,-1-1-1,0 1 0,0-1 0,0 0 1,-1 1-1,5-10 0,-2 2 48,-1-1 1,-1 1-1,0 0 0,-1-1 0,0 0 0,-1 0 1,0 0-1,-1 0 0,0 0 0,-3-19 0,2 25 25,0 6-39,-1 1 1,1-1-1,-1 1 0,1 0 0,-1-1 1,1 1-1,-1 0 0,1-1 0,-1 1 1,0 0-1,1 0 0,-1 0 0,0 0 1,1-1-1,-1 1 0,1 0 0,-1 0 1,0 0-1,1 0 0,-1 1 0,0-1 1,1 0-1,-1 0 0,0 0 0,1 0 1,-1 1-1,1-1 0,-1 0 0,0 0 1,1 1-1,-1-1 0,1 1 0,-1-1 1,1 0-1,-1 1 0,1-1 0,-1 2 1,-2 3 2,1 1 1,-1-1 0,2 1 0,-1 0-1,0 0 1,1 0 0,0 0 0,0 0 0,1 6-1,-1 3 61,1 0 0,4 26 0,-3-38-75,-1-1 0,1 1 0,0 0 0,0-1 0,0 1 0,1-1 0,-1 1 0,0-1 0,1 1 0,0-1 0,-1 0 0,1 0 0,0 0 0,0 0 0,0 0 0,0 0 0,1-1 0,-1 1 0,0 0 0,1-1 0,-1 0 1,1 0-1,0 0 0,-1 0 0,6 1 0,5 1-211,0-1 1,1-1-1,-1 0 1,16-1 0,-17 0-281,32 0-2575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38:41.70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296 190 9268,'0'0'5240,"-7"-11"-5085,-20-32-75,25 41-67,1 0 0,-1 0 0,0 1-1,1-1 1,-1 1 0,0-1 0,0 1 0,0-1 0,0 1 0,0 0 0,-1 0 0,1 0 0,0 0 0,0 0 0,-1 1-1,1-1 1,0 1 0,-1-1 0,1 1 0,-1 0 0,1 0 0,0 0 0,-1 0 0,1 1 0,-1-1 0,-1 1 0,-10 0 59,6 0-65,1-1 1,-1 2-1,1-1 0,0 1 0,-1 0 0,1 0 1,0 1-1,0 0 0,1 0 0,-1 1 1,1 0-1,-1 0 0,1 0 0,0 1 0,1 0 1,-1 0-1,1 1 0,-7 8 0,6-6-14,0 1-1,0 0 0,0 0 1,1 1-1,0-1 0,1 1 1,0 0-1,1 1 0,0-1 1,1 0-1,0 1 0,-1 15 1,2-18 1,1-1 1,0 0 0,1 1-1,-1-1 1,1 0 0,1 1-1,-1-1 1,1 0 0,1 0-1,-1 0 1,6 9 0,-5-12-11,0 0 0,0 0 0,1 0 0,-1-1 0,1 1 0,0-1 1,0 0-1,0 0 0,1 0 0,-1-1 0,1 0 0,-1 1 0,1-2 1,0 1-1,0 0 0,0-1 0,7 1 0,-4 0-27,0 0 0,0-1 0,0-1 1,1 1-1,-1-1 0,0 0 0,0-1 0,11-2 0,-14 2 49,0-1-1,0 0 1,0 0 0,-1 0-1,1-1 1,-1 1 0,1-1-1,-1 0 1,0 0-1,0-1 1,0 1 0,-1-1-1,1 0 1,2-5 0,10-16 79,-1-1 0,-2-1 0,0 0 0,-2-1 0,-1 0 0,7-32 0,4-10 448,-12 38 193,-8 44-725,0-1 1,1 1-1,1 0 0,0-1 1,1 1-1,0-1 0,0 0 1,1 0-1,1-1 0,0 1 1,8 10-1,-10-17 6,0 0 1,0 0-1,1 0 1,-1 0-1,1-1 1,0 0-1,0 0 1,0 0-1,0 0 1,1-1-1,-1 0 1,1 0-1,-1 0 1,1-1-1,0 0 1,0 0-1,0-1 1,-1 1-1,1-1 1,0 0-1,0-1 1,0 0-1,0 1 1,-1-2-1,1 1 1,0-1-1,-1 0 1,0 0-1,1 0 1,-1-1-1,7-4 1,8-11 10,0-1-1,-2-1 1,0-1 0,-1 0-1,14-24 1,-11 16 12,1 1-1,27-27 1,-47 54-32,-1 0 0,1 1 0,-1-1-1,1 0 1,-1 1 0,1-1 0,0 1 0,-1-1 0,1 1 0,0-1 0,0 1 0,-1 0 0,1-1 0,0 1 0,0 0 0,-1-1 0,1 1 0,0 0 0,0 0-1,0 0 1,-1 0 0,1 0 0,0 0 0,0 0 0,0 0 0,0 0 0,-1 0 0,2 0 0,-1 1-1,0 0 0,0 0 0,0 0 0,0 0 0,0 1 0,0-1 0,0 0 0,-1 0-1,1 0 1,0 1 0,-1-1 0,1 0 0,-1 1 0,0-1 0,1 2 0,2 11 6,-2 0 0,1 25 0,-1-28 38,1 51 12,-3-34-43,2 0 0,2 0 0,0-1 1,8 29-1,-11-56-7,0 1-1,0-1 1,0 1 0,0 0 0,0-1-1,0 1 1,0-1 0,0 1-1,0-1 1,0 1 0,1-1 0,-1 1-1,0-1 1,0 1 0,1-1-1,-1 1 1,0-1 0,1 1 0,-1-1-1,0 0 1,1 1 0,-1-1-1,0 1 1,1-1 0,-1 0 0,1 0-1,-1 1 1,1-1 0,-1 0-1,1 0 1,-1 1 0,1-1 0,-1 0-1,1 0 1,-1 0 0,1 0-1,0 0 1,-1 0 0,1 0 0,-1 0-1,1 0 1,-1 0 0,1 0-1,-1 0 1,1 0 0,-1 0 0,1-1-1,-1 1 1,1 0 0,-1 0-1,1-1 1,-1 1 0,1 0 0,-1-1-1,1 1 1,-1 0 0,0-1-1,1 1 1,-1 0 0,1-1 0,-1 1-1,1-2 1,20-31 185,-20 31-200,30-58 34,41-73-12,-63 120-12,0 0 1,1 0-1,0 1 0,1 0 1,0 1-1,1 0 0,14-9 1,-24 18-5,-1 1 1,1 0 0,-1 0 0,1 0-1,0 0 1,-1 0 0,1 1 0,0-1-1,0 1 1,0-1 0,-1 1 0,1-1-1,0 1 1,0 0 0,0 0 0,3 0-1,-4 0-1,0 1 0,0-1 0,0 1 0,0-1 0,0 1 0,0-1 0,-1 1 0,1 0 0,0 0 0,0-1 0,0 1 0,-1 0 0,1 0 0,0 0 0,-1 0 0,1 0 0,-1-1 0,1 1 0,-1 0 0,1 2 0,2 6-21,-2 0 0,1 0 0,-1 0 0,0 0 0,-1 14 0,0-8 70,1 125 38,-1-139-80,-1-1 0,1 1 0,0 0 0,0 0 0,0 0 0,1 0 0,-1 0 0,0 0 0,0 0 0,0-1-1,1 1 1,-1 0 0,0 0 0,1 0 0,-1-1 0,1 1 0,-1 0 0,1 0 0,-1-1 0,1 1 0,-1 0 0,1-1 0,0 1 0,-1-1 0,1 1 0,0-1 0,-1 1 0,1-1 0,0 1 0,0-1 0,0 0 0,-1 1 0,1-1 0,0 0 0,0 0 0,0 1 0,0-1 0,0 0 0,0 0 0,-1 0 0,1 0 0,0 0 0,0-1 0,0 1 0,1 0 0,2-1 14,-1-1 1,0 1 0,0-1 0,1 1 0,-1-1-1,0 0 1,-1 0 0,1 0 0,5-5 0,52-65-15,-42 48-38,1 1 1,1 1-1,41-35 1,-43 50-29,-18 7 58,1 0 0,-1 0 1,1 0-1,-1 0 0,1 0 1,-1 0-1,0 1 1,1-1-1,-1 0 0,0 0 1,1 0-1,-1 1 1,1-1-1,-1 0 0,0 0 1,1 1-1,-1-1 0,0 0 1,0 1-1,1-1 1,-1 1-1,0-1 0,0 0 1,0 1-1,1 0 1,0 3-39,0 0 0,-1 0 0,1 1 0,-1-1 0,0 0 0,0 6 0,0 3 107,0-1-58,1 1 0,1 0 0,0 0 0,1-1 0,0 0 1,0 1-1,2-1 0,10 21 0,-13-28-1,1 0-1,1-1 1,-1 1-1,1-1 1,-1 0-1,1 0 1,1 0 0,-1 0-1,0-1 1,1 1-1,0-1 1,0 0-1,0-1 1,0 1-1,0-1 1,0 0-1,1 0 1,-1-1-1,1 0 1,-1 0-1,1 0 1,6 0 0,-4 0-12,-1-1 1,0 0-1,0-1 1,1 0-1,-1 0 1,0 0-1,0-1 1,9-3-1,-12 3 2,1 0-1,-1-1 1,0 1 0,0-1-1,-1 0 1,1 0 0,0-1-1,-1 1 1,0-1-1,0 1 1,0-1 0,0 0-1,3-7 1,3-10 78,0-1 0,-1 0 0,-2 0 0,0 0 0,-1-1 1,3-39-1,-8 53 71,0 782-1560,0-772 1477,0-28 220,0-13-271,6-195 47,-3 192-46,3 1 0,1 1 0,20-63 0,-23 92-13,0 0 0,1 1 0,0 0 0,1 0 0,0 0 0,1 1 0,0 0 0,1 0 0,14-15 0,-15 19 0,0 1 1,0 0-1,0 0 1,0 1-1,1 0 1,-1 0-1,1 0 1,0 1 0,0 0-1,1 1 1,-1 0-1,0 0 1,1 1-1,14-1 1,-5 1-3,1 0 0,-1 1 0,0 1 0,1 1 0,-1 1 0,0 0 0,0 1 0,0 1 0,-1 1 0,18 7 0,-34-12-3,1 0 1,-1-1-1,1 1 1,-1 0-1,0 0 1,0 0-1,1 0 1,-1 0-1,0 0 1,0 0 0,0 0-1,0 1 1,0-1-1,0 0 1,-1 0-1,1 1 1,0-1-1,-1 1 1,1-1-1,-1 1 1,1-1 0,-1 1-1,0-1 1,1 1-1,-1-1 1,0 1-1,0 2 1,-1-1-6,0-1 1,0 1-1,0-1 1,0 0-1,0 0 1,0 1-1,-1-1 1,1 0-1,-1 0 1,1 0-1,-1 0 1,0-1-1,0 1 1,0 0-1,0-1 1,0 1-1,-4 1 1,-51 25-88,-1-3 0,0-2 0,-68 17 1,95-31 52,12-3-97,11-3-94,-1 0 0,0 0 0,0-1 1,0-1-1,-14 2 0,181-81-10088,-75 39 9451,-4 1-844</inkml:trace>
</inkml:ink>
</file>

<file path=ppt/ink/ink1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07:37.65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1 265 560,'37'-43'7035,"-35"-128"-2678,-2 121-2876,2 85-1380,0 0 1,3 0-1,11 48 1,39 103 339,-2-7-330,-52-147 327,-1-29 113,2-16-375,-2 13-178,4-33 0,-1 9 21,8-38 0,-9 57-26,0-1 0,-1 1 1,2-1-1,-1 1 0,1 0 1,-1 0-1,1 0 0,1 0 1,-1 0-1,1 0 0,0 1 1,4-4-1,-3 5-11,1 0 1,0 1-1,-1 0 0,1 0 1,0 1-1,0-1 0,0 1 1,0 1-1,0-1 1,1 1-1,-1 0 0,0 0 1,0 1-1,0 0 0,0 0 1,0 0-1,0 1 0,0 0 1,-1 0-1,9 4 0,-6 0 13,-1 0 1,1 1-1,-1 0 0,-1 0 0,1 0 0,-1 1 0,-1 0 0,1 0 1,-1 1-1,-1 0 0,1 0 0,-2 0 0,1 0 0,-1 0 1,-1 1-1,1-1 0,-2 1 0,1 0 0,-1 0 0,-1-1 0,-1 20 1,0-26 9,0-1 1,0 1 0,0-1 0,0 1-1,-1-1 1,1 0 0,-1 0 0,0 1-1,1-1 1,-1 0 0,0 0 0,0-1-1,0 1 1,-1 0 0,1-1 0,0 1-1,-5 1 1,-47 23 75,48-23-71,-2 0 15,-1 1 0,0-1-1,-1 0 1,1-1 0,-1 0-1,1 0 1,-10 0 0,18-13-938,0 3 286,1 3 133,0-1-1,0 1 0,1 0 0,-1-1 0,3-7 0,13-20-3643</inkml:trace>
</inkml:ink>
</file>

<file path=ppt/ink/ink1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07:38.10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74 3906,'0'0'5181,"8"-3"-4594,33 4 221,-19 0-664,0-1 0,0 0 0,0-2 0,0 0 0,-1-2 1,38-10-1,-9-2-107,6-3-1078,-22 3-4020</inkml:trace>
</inkml:ink>
</file>

<file path=ppt/ink/ink1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07:38.47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4370,'0'0'2567,"0"23"-1714,1-4-605,0 33 702,8 54 0,33 221 2566,-42-324-3532,1-1 1,-1 0-1,0 1 0,1-1 1,-1 0-1,1 0 0,0 0 0,0 0 1,0 1-1,0-1 0,0 0 1,0 0-1,1-1 0,-1 1 0,1 0 1,-1 0-1,4 2 0,-4-3-93,1-1 0,-1 1-1,1-1 1,-1 0-1,0 0 1,1 0 0,-1 1-1,0-1 1,1 0-1,-1-1 1,1 1 0,-1 0-1,0 0 1,1-1 0,-1 1-1,0 0 1,1-1-1,-1 0 1,0 1 0,1-1-1,-1 0 1,0 1 0,0-1-1,0 0 1,0 0-1,0 0 1,0 0 0,0 0-1,0 0 1,1-2-1,20-27-3603</inkml:trace>
</inkml:ink>
</file>

<file path=ppt/ink/ink1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09:54.59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 16 2289,'0'0'8351,"-3"-16"-5331,3 16-3008,0 0 1,0 0-1,0 0 0,0 0 1,-1 0-1,1 0 1,0 0-1,0 0 1,0 0-1,0 0 1,0 1-1,-1-1 1,1 0-1,0 0 1,0 0-1,0 0 1,0 0-1,0 0 1,0 0-1,0 0 0,0 0 1,-1 0-1,1 0 1,0 1-1,0-1 1,0 0-1,0 0 1,0 0-1,0 0 1,0 0-1,0 0 1,0 1-1,0-1 1,0 0-1,0 0 1,0 0-1,0 0 0,0 0 1,0 0-1,0 1 1,0-1-1,0 0 1,0 0-1,0 0 1,0 0-1,0 0 1,0 1-1,0-1 1,0 0-1,0 4-43,-10 218 193,16-127-2509,4-41-1284</inkml:trace>
</inkml:ink>
</file>

<file path=ppt/ink/ink1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07:41.24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123 6 2593,'0'0'9108,"0"0"-9074,0 0 0,1 0 0,-1 0 0,0 0-1,0 0 1,0 0 0,0-1 0,0 1 0,0 0 0,0 0-1,0 0 1,0 0 0,0 0 0,0-1 0,0 1 0,0 0-1,0 0 1,0 0 0,0 0 0,0-1 0,0 1 0,0 0-1,0 0 1,0 0 0,0 0 0,0 0 0,0-1 0,0 1-1,0 0 1,0 0 0,0 0 0,0 0 0,0 0-1,-1 0 1,1-1 0,0 1 0,0 0 0,0 0 0,0 0-1,0 0 1,0 0 0,-1 0 0,1 0 0,0 0 0,0 0-1,0 0 1,0 0 0,0 0 0,0-1 0,-1 1 0,1 0-1,0 0 1,-5 5-2,-1 0-1,2 0 1,-1 0-1,1 1 1,-1 0-1,2-1 1,-1 2-1,1-1 1,-4 8-1,-23 65 131,30-77-153,-12 37 162,3 1 0,1 0 0,-4 54 0,8 123 54,5-200-253,1 1-1,0-1 0,1 0 0,1 0 0,1 0 0,0 0 0,1-1 0,1 0 0,10 18 0,-12-26-213,0 1-1,1-1 1,0-1-1,1 1 1,0-1-1,0 0 1,12 9-1,-12-12-237,-1 0-1,1 0 1,0 0-1,0-1 0,0 0 1,0-1-1,1 1 1,-1-1-1,1-1 1,11 2-1,27-2-5196</inkml:trace>
</inkml:ink>
</file>

<file path=ppt/ink/ink1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07:41.86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9620,'0'0'411,"1"30"-339,5 93-29,-5-109-28,1-1 0,0 1 0,1-1 0,0 0 0,2 0 0,-1 0 0,8 14 0,5 13 28,-8-23-26,-9-17-6,0 1-1,1-1 1,-1 0-1,0 0 1,0 0-1,1 1 1,-1-1-1,0 0 1,0 0 0,1 0-1,-1 0 1,0 0-1,1 1 1,-1-1-1,0 0 1,1 0-1,-1 0 1,0 0 0,1 0-1,-1 0 1,0 0-1,0 0 1,1 0-1,-1 0 1,0 0-1,1 0 1,-1-1 0,0 1-1,1 0 1,1-1 18,-1-1 0,1 0 1,-1 1-1,1-1 0,-1 0 1,0 0-1,1 0 0,-1 0 0,0 0 1,0 0-1,1-4 0,6-15-10,46-100 91,-46 106-180,1 0 0,0 1 0,1-1 0,0 2 0,19-19 1,7 7-266,-35 24 334,0 0 0,0 1 0,0-1 0,0 0 0,1 1 0,-1-1 0,0 1 0,0-1 0,1 1 0,-1 0 0,0 0 0,1-1 0,-1 1 0,1 0 0,-1 0-1,0 0 1,1 0 0,-1 1 0,0-1 0,1 0 0,-1 1 0,0-1 0,1 1 0,-1-1 0,0 1 0,0-1 0,0 1 0,1 0 0,0 0 0,1 4 49,0 0 1,0 1-1,-1-1 0,0 0 0,0 1 1,0-1-1,0 1 0,0 8 1,7 55 374,-8-50-272,3 108-46,-4-92-792,11-38-172,-6-2 847,0-1 0,-1 0 1,0-1-1,0 1 0,-1-1 0,5-12 1,4-6-22,10-19 40,-13 24-110,1-1-1,1 2 0,1-1 0,0 1 0,21-23 0,-7 23 96,-25 19 13,-1-1-1,1 1 0,0-1 1,0 1-1,-1-1 0,1 1 1,0 0-1,0-1 0,0 1 1,0 0-1,0 0 0,-1-1 1,1 1-1,0 0 0,0 0 0,0 0 1,0 0-1,0 0 0,0 0 1,0 0-1,-1 1 0,1-1 1,0 0-1,0 0 0,0 1 1,0-1-1,0 1 0,-1-1 1,1 0-1,0 1 0,1 0 1,1 7 151,0-1 0,0 1 0,0-1 0,-1 1 0,0 0 0,-1 0 0,1 8 0,2 7 138,1 3-256,1-1 1,2 1 0,0-2 0,18 37 0,-19-48-1577,1-1 1,17 23 0,-9-19-4893</inkml:trace>
</inkml:ink>
</file>

<file path=ppt/ink/ink1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07:42.65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0 228 7475,'0'0'3538,"24"-9"-3474,74-28 125,-94 35-169,0 1 0,1-1 0,-1 1-1,0 0 1,1 1 0,-1-1 0,1 1-1,-1 0 1,1 0 0,-1 0 0,9 2-1,-11-1-15,0 0-1,0 0 1,-1 0-1,1 0 1,0 0-1,0 0 0,0 0 1,-1 0-1,1 1 1,-1-1-1,1 1 1,-1-1-1,1 1 1,-1 0-1,0-1 0,0 1 1,2 3-1,-1 3 17,1 1 0,-1-1 0,-1 1 0,1 0 0,-2-1 0,1 1-1,-1 0 1,-1 10 0,0-1 129,1-10-111,-2 0-1,1 0 0,-1 0 1,0 0-1,-1 0 0,0 0 1,0 0-1,-1-1 1,1 0-1,-2 0 0,-5 8 1,-7 13-6,45-97-2628,150-251-32,-174 313 2772,-2 3 92,0 1 1,0 0 0,-1-1-1,1 1 1,-1-1 0,0 0-1,0 1 1,0-1 0,0-5 2433,-10 21-2469,0 1 1,0 0 0,1 0 0,1 0-1,1 1 1,-1 0 0,-5 22 0,4-8 9,1 1 1,1 0 0,2 0-1,0 0 1,2 50 0,2-76-216,0-1 0,0 0 0,0 0 1,0 1-1,1-1 0,-1 0 0,1 0 1,-1 0-1,1 0 0,0 0 0,0 1 1,0-1-1,0-1 0,0 1 0,1 0 1,-1 0-1,1 0 0,-1-1 1,1 1-1,3 2 0,-2-2-67,0 0 0,0-1-1,1 1 1,-1-1 0,1 0 0,-1 0 0,1 0-1,-1 0 1,1-1 0,-1 1 0,1-1-1,4 0 1,-1 0-484,0-1 1,0 1-1,0-2 0,0 1 0,0-1 0,0 0 0,0 0 1,-1-1-1,1 0 0,-1 0 0,0 0 0,1-1 0,6-5 1,13-20-5460</inkml:trace>
</inkml:ink>
</file>

<file path=ppt/ink/ink1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07:43.02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0 135 9540,'0'0'3298,"169"-25"-2946,-115 7-240,2-5-64,-2 3-48,-12 2-576,-8 1-1425,-20 4-1169</inkml:trace>
</inkml:ink>
</file>

<file path=ppt/ink/ink1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07:43.35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 3 6515,'0'0'3847,"0"-1"-3829,0 1-1,-1 0 1,1 0-1,0 0 1,0 0-1,0-1 1,-1 1-1,1 0 1,0 0 0,0 0-1,-1 0 1,1 0-1,0 0 1,0 0-1,-1-1 1,1 1-1,0 0 1,0 0 0,-1 0-1,1 0 1,0 0-1,0 0 1,-1 0-1,1 0 1,0 1-1,0-1 1,-1 0 0,1 0-1,0 0 1,0 0-1,-1 0 1,1 0-1,0 0 1,0 0-1,-1 1 1,1-1 0,0 0-1,0 0 1,0 0-1,0 1 1,-1-1-1,1 0 1,0 0-1,0 0 1,0 1-1,0-1 1,0 0 0,-1 0-1,1 1 1,0-1-1,0 0 1,0 0-1,0 1 1,0-1-1,0 0 1,0 1 0,0 9 195,1 0 1,0 0 0,1 0 0,0 0 0,0 0 0,1-1 0,0 1 0,7 11 0,-1 6 19,17 56 208,-19-51-442,3-1 0,0-1 0,2 0 0,2 0 0,23 40 0,-35-67-282,0 0 0,0 0 0,0-1 0,1 1 0,-1 0 0,1-1 0,-1 1 0,1-1 0,0 0 0,0 0 1,0 0-1,0 0 0,0-1 0,0 1 0,1-1 0,-1 0 0,1 0 0,-1 0 0,1 0 0,4 0 0,14-1-4722</inkml:trace>
</inkml:ink>
</file>

<file path=ppt/ink/ink1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07:43.69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10613,'0'0'1817,"11"28"-1294,3 4-331,-4-11-57,-2 0 0,0 1-1,-1 0 1,-1 1-1,5 39 1,-4 25 34,-4 106 0,-3-111-104,0-87-47,1 0 0,0 0 0,1 1 0,-1-1 1,1 1-1,0-1 0,0 1 0,1 0 0,-1-1 0,7-6 0,-3 2 13,2 0 0,-1 1 0,17-15 0,-18 19-34,1 0 0,-1 0 0,1 0 0,0 1 0,1 0 0,-1 0 0,0 1 0,1 0 1,-1 0-1,14 0 0,7 0-25,46 2-1,-28 2 11,-45-3 4,1 1-1,0 0 0,0 0 1,-1 1-1,1-1 1,0 0-1,-1 1 1,1-1-1,0 1 1,-1-1-1,1 1 1,0 0-1,-1 0 1,1-1-1,-1 1 1,0 0-1,1 1 1,-1-1-1,0 0 1,1 0-1,-1 0 1,0 1-1,1 1 1,-1-1 4,-1-1 0,1 1 1,-1 0-1,0-1 0,0 1 1,0 0-1,0-1 0,0 1 0,0 0 1,0 0-1,0-1 0,-1 1 0,1-1 1,-1 1-1,1 0 0,-1-1 0,1 1 1,-1-1-1,0 1 0,0-1 0,0 1 1,0-1-1,0 0 0,0 1 1,0-1-1,-3 2 0,-7 8 34,-2 0 0,0-1 0,0 0 0,-29 15 0,-68 28 36,78-39-19,10-3-15,15-6-33,-1-1-1,1-1 1,-1 0 0,1 0 0,-1 0-1,0-1 1,0 0 0,-13 1-1,47-35-6285,6-7 301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38:42.06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0 473 1185,'0'0'3895,"12"-26"-1878,35-85-62,-44 103-1694,0 0 0,-1-1-1,0 1 1,0-1 0,0 1 0,-2-1-1,1 1 1,-1-1 0,0 0-1,-1-9 1,-1-11 339,2-174 3207,19 423-2819,-3-78-321,-7 134-185,-3-30-249,-6-242-314,1 1 1,-1-1-1,1 1 1,-1-1 0,1 0-1,1 1 1,2 6 0,-4-10 37,1 0 1,0 0-1,0 0 1,0 0-1,0-1 1,0 1 0,0 0-1,0 0 1,0-1-1,0 1 1,0 0-1,0-1 1,0 1 0,0-1-1,0 0 1,0 1-1,1-1 1,-1 0-1,0 0 1,0 0 0,1 1-1,-1-1 1,0-1-1,0 1 1,1 0-1,-1 0 1,0 0 0,0-1-1,0 1 1,2-1-1,2-1-248,0 0 0,0 0 0,0 0 0,-1 0 0,1-1 0,-1 0-1,0 0 1,0 0 0,0-1 0,6-6 0,34-45-4060,-35 42 2980,31-46-4698</inkml:trace>
</inkml:ink>
</file>

<file path=ppt/ink/ink1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07:44.05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39 1 11461,'0'0'1091,"21"13"-1005,0-1-36,-10-6-10,0 1-1,0 0 1,0 1-1,-1 0 1,0 0-1,0 1 1,-1 1-1,0-1 1,12 19-1,-10-11 72,-1 1 0,0 0 0,-1 1 0,-1 0 0,-1 1 0,-1 0 0,6 29-1,-7-11 148,-1 0-1,-1 0 0,-4 45 0,-1-61-187,-2 1-1,0 0 1,-1-1 0,-1 1-1,-1-1 1,-1-1 0,-1 0 0,-20 36-1,8-23-35,-1-1-1,-1-1 1,-2-1-1,-36 35 1,55-60-65,4-3 5,0-1 0,1 0 1,-1 1-1,-1-1 0,1 0 0,0-1 1,0 1-1,-1 0 0,1 0 0,-1-1 1,1 0-1,-1 1 0,0-1 0,0 0 1,-4 1-1,4-11-822,2-88-4784,1 26 1227</inkml:trace>
</inkml:ink>
</file>

<file path=ppt/ink/ink1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07:44.39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51 480,'0'0'11715,"22"-9"-11648,68-26 23,-88 34-88,-1 0-1,1 0 1,-1 1-1,1-1 1,-1 1-1,1-1 1,-1 1-1,1 0 1,0-1-1,-1 1 1,1 0-1,-1 0 1,1 0-1,0 0 1,-1 0-1,1 0 1,0 1-1,-1-1 1,1 1-1,-1-1 0,1 1 1,-1-1-1,1 1 1,-1 0-1,1 0 1,-1 0-1,3 2 1,-3-1 0,0 0 0,0 0 0,0 1 0,0-1 0,0 1 0,0-1 0,0 1 0,-1-1 0,0 1 0,1 5 0,0-1 9,1 18 46,0 0 0,-2 0 0,-1 0-1,0-1 1,-2 1 0,-1 0 0,-1-1 0,-1 0-1,-13 32 1,14-42-35,3-10-13,0 1-1,0 0 0,0 0 1,1 0-1,-1 0 0,1 0 1,1 0-1,-1 0 1,1 1-1,-1-1 0,2 0 1,0 8-1,6-12 232,14-3 113,0-1 0,0 0 1,0-2-1,0 0 0,-1-1 0,0-2 0,30-14 0,30-11 197,-4 1 292,133-74-1,-208 105-946,1 0 0,-1-1 0,0 1 0,1 0 0,-1-1 0,0 1 0,0 0 0,0-1 0,0 0-1,0 1 1,-1-1 0,2-2 0,-2 3-222,1 0 0,-1 0 0,0 0 0,1 0 0,-1 1 0,0-1 0,0 0 0,0 0 0,0 0 0,0 0 0,0 0 0,0 0 0,0 0 0,-1 0 0,1 0 0,0 0 0,-1 0 0,1 0 0,0 0 0,-1 0 0,1 0 0,-1 0 0,1 1 0,-1-1 0,-1-1 0,-21-11-7829</inkml:trace>
</inkml:ink>
</file>

<file path=ppt/ink/ink1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09:57.52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26 6 7876,'-1'-6'7704,"-8"83"-7552,-7 100-917,16-77-5465,0-56-826</inkml:trace>
</inkml:ink>
</file>

<file path=ppt/ink/ink1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08:01.06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31 15 7876,'0'0'3337,"0"0"-3330,0-1-1,0 1 0,0-1 1,0 1-1,0 0 1,0-1-1,1 1 0,-1-1 1,0 1-1,0-1 1,0 1-1,0 0 1,1-1-1,-1 1 0,0 0 1,1-1-1,-1 1 1,0 0-1,1-1 1,-1 1-1,0 0 0,1-1 1,-1 1-1,0 0 1,1 0-1,-1-1 0,1 1 1,-1 0-1,0 0 1,1 0-1,0 0 1,9-2 11,-1 1 0,1 0 0,0 1 1,0 0-1,0 0 0,10 2 1,-19-1-25,1-1 0,-1 0 0,0 0 0,0 1 1,0-1-1,0 1 0,1-1 0,-1 1 0,0-1 0,0 1 1,0 0-1,0-1 0,0 1 0,0 0 0,-1 0 0,1 0 1,0 0-1,0 0 0,0 0 0,-1 0 0,2 2 1,-1 0-1,0 0 1,0 0-1,0 0 1,0 1 0,0-1-1,-1 0 1,0 0-1,0 5 1,0 0 14,0-1 1,-1 0-1,0 1 1,-1-1-1,0 0 0,0 0 1,-3 9-1,-9 5 16,0 0-1,-2 0 0,0-1 1,-1-1-1,-1-1 1,-22 18-1,41-37-325,-1-1 208,1 1 0,0 0 0,0-1 0,0 1 0,0 0 0,0 0 0,0 0 0,1-1 0,-1 1 0,2-1 0,5-4-269,91-119-5918,-62 77 3318</inkml:trace>
</inkml:ink>
</file>

<file path=ppt/ink/ink1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08:01.40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94 0 1313,'0'0'9508,"-9"6"-9068,3-1-347,-1 0 0,1 1 0,0 0 0,1 0 0,-1 0 0,1 1 0,1 0 0,-1 0 0,1 0-1,0 0 1,1 1 0,0-1 0,0 1 0,0 0 0,1 0 0,0 0 0,-1 13 0,-1 7 111,2 1 0,0 0 0,4 39 0,-1-64-198,-1-1 0,1 1-1,0-1 1,0 1 0,0-1-1,0 1 1,0-1 0,1 0 0,0 1-1,-1-1 1,1 0 0,1 0-1,-1 0 1,0 0 0,1-1-1,-1 1 1,1-1 0,0 0-1,0 1 1,0-1 0,0 0 0,0-1-1,0 1 1,0 0 0,1-1-1,-1 0 1,1 0 0,5 1-1,10 2-278,-1-1 0,1-1-1,0-1 1,24-1 0,-24 0-484,-14 0 386,0 0 1,0 0-1,0-1 0,-1 1 1,1-1-1,0 0 0,0-1 1,-1 1-1,1-1 0,-1 0 1,1 0-1,-1 0 0,0-1 1,0 1-1,6-5 0,24-23-5266</inkml:trace>
</inkml:ink>
</file>

<file path=ppt/ink/ink1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08:01.76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64 9188,'0'0'1361,"57"33"-833,-4-33 304,6-3-111,3-12-545,-5-3-112,-4 3-32,-8 2-32,-11 1 0,-6 2-128,-8 5-1057,-3 0-1824</inkml:trace>
</inkml:ink>
</file>

<file path=ppt/ink/ink1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08:02.13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46 10709,'0'0'-254,"25"-5"302,82-19 14,-82 19-21,-1 0 0,1 2 0,-1 1 0,35 1 0,-36 1-19,-22-1-21,1 1 1,-1 0 0,1 0-1,-1 0 1,1 0 0,-1 0-1,1 1 1,-1-1 0,1 0-1,-1 1 1,1-1 0,-1 1-1,1-1 1,-1 1 0,0 0-1,0-1 1,1 1 0,-1 0-1,0 0 1,0 0 0,0 0-1,0 0 1,0 0 0,0 0 0,1 2-1,0 1 2,-1 1-1,0-1 1,0 0-1,-1 0 1,0 1-1,1-1 1,-2 8-1,1-7 4,0 4 31,-1 0 0,-1 0 0,1 0 0,-2 0-1,1 0 1,-1 0 0,0 0 0,-1-1 0,0 1 0,0-1 0,-10 13 0,-7 6 32,-44 46 1,30-35-49,11-11 2,6-9 9,1 1 0,1 1 0,0 1 1,2 0-1,-13 24 0,27-44-15,-1 0 0,0-1 1,1 1-1,-1 0 0,1 0 0,0 0 1,-1-1-1,1 1 0,0 0 0,-1 0 0,1 0 1,0 0-1,0 0 0,0 0 0,0 0 1,0-1-1,0 1 0,0 0 0,0 0 0,0 0 1,0 0-1,0 0 0,0 0 0,1 0 1,-1-1-1,0 1 0,1 0 0,-1 0 0,1 0 1,-1 0-1,1-1 0,-1 1 0,1 0 1,1 0-1,1 0 40,0 0 0,0 0-1,0-1 1,0 1 0,0-1 0,0 0 0,0 0 0,6-1 0,7 0 111,11-1-28,-1-1-1,1-2 0,-1 0 1,47-17-1,-36 10-183,48-9 0,30 10-4593,-88 9-680</inkml:trace>
</inkml:ink>
</file>

<file path=ppt/ink/ink1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08:02.50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 0 5587,'0'0'4682,"-2"28"-4295,-8 88-97,10-108-258,-1-1 0,1 1 0,1-1 0,-1 1-1,1-1 1,4 15 0,-4-19-30,0 0 0,1 0 0,-1 0 1,1-1-1,-1 1 0,1 0 0,0 0 0,0-1 1,0 1-1,0-1 0,0 0 0,4 3 0,0-2 1,-1 0 0,1-1 0,-1 0 0,1 0 0,0 0-1,0 0 1,0-1 0,0 0 0,0 0 0,0-1 0,1 0-1,-1 0 1,7-1 0,-7 0-29,1-1-1,-1 1 0,0-1 1,1 0-1,-1-1 0,0 0 1,0 0-1,-1 0 1,1-1-1,-1 1 0,1-1 1,-1-1-1,0 1 0,-1-1 1,1 0-1,-1 0 1,0 0-1,0 0 0,5-10 1,-2 4 11,-1-1 1,0 1 0,0-1 0,-1-1-1,-1 1 1,0-1 0,-1 1 0,0-1-1,1-15 1,-5-9 138,2 27 396,5 38-358,5 12-117,2 0 0,20 44 0,-16-44 18,22 78 0,-37-109-46,0 0 0,-1 0-1,0 1 1,-1-1 0,0 17-1,-1-22 30,1-1-1,-1 1 1,0 0 0,0 0-1,0-1 1,-1 1-1,1 0 1,-1-1 0,0 1-1,0-1 1,0 0 0,0 0-1,-1 0 1,1 0-1,-6 5 1,-14 8 100,-2-1 0,1 0 0,-1-2 0,-1-1 0,0-1 0,-1-2 1,-37 10-1,54-17-237,1 0 0,0-1 0,-1 0 1,-10 0-1,21-5-1446,11-16-1806,19-7-1237</inkml:trace>
</inkml:ink>
</file>

<file path=ppt/ink/ink1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08:02.86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 10421,'0'0'1686,"6"15"-1734,2 1 38,4 8 25,-1 0 1,13 44 0,-21-55-632,-2 1 1,1 0-1,-2 26 0,0-23-442,-1-24 289,1 2 729,-1 0-1,1 0 1,0 1 0,0-1-1,0 0 1,1 0 0,1-7-1,5-4-48,1 0 0,1 1 0,0 1 0,1-1-1,0 1 1,2 1 0,-1 0 0,20-16-1,-24 23 80,0 0 0,0 1 0,1 0 0,0 0-1,1 1 1,12-5 0,-17 7 128,1 0-1,0 1 1,0 0-1,0 0 1,0 0-1,0 0 1,0 1-1,0 0 1,1 0-1,-1 0 1,0 1-1,0-1 1,7 3-1,-10-2-35,-1 0 0,1 0 0,-1 0 0,1 0 0,-1 0 0,1 1-1,-1-1 1,0 0 0,1 1 0,-1-1 0,0 1 0,0-1 0,0 1-1,0 0 1,0-1 0,-1 1 0,1 0 0,0 0 0,-1-1-1,1 1 1,-1 2 0,5 42 789,-5-41-797,1 213 2148,-1-218-2254,0 1 0,0 0 0,0 0-1,0 0 1,0 0 0,1-1 0,-1 1 0,0 0-1,1 0 1,-1 0 0,1-1 0,-1 1 0,1 0 0,-1-1-1,1 1 1,-1 0 0,1-1 0,0 1 0,-1-1-1,1 1 1,0-1 0,-1 1 0,1-1 0,0 1 0,0-1-1,0 0 1,-1 1 0,1-1 0,0 0 0,0 0-1,0 0 1,0 0 0,-1 1 0,1-1 0,1-1 0,1 2-174,0-1 1,0-1 0,0 1 0,0 0 0,0-1 0,0 1 0,0-1 0,0 0 0,5-2 0,-4 0-222,0 0 0,0 0 0,0 0 0,0 0 0,-1-1 0,4-4 1,22-29-5975</inkml:trace>
</inkml:ink>
</file>

<file path=ppt/ink/ink1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08:03.35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5939,'0'0'5472,"6"15"-4931,27 72-25,-5 0 0,28 139 0,-53-175-1258,-3-61 64,0-15 484,-1 14 159,1 1-1,0-1 0,1 1 1,2-15-1,-2 21 37,0 1-1,0 0 1,0 0 0,0 0-1,0 0 1,1 0-1,0 1 1,-1-1 0,1 0-1,0 1 1,1-1 0,-1 1-1,0 0 1,1-1 0,-1 1-1,1 0 1,-1 1-1,7-4 1,5 0 13,0 0 0,1 1 1,0 0-1,0 2 0,0 0 0,0 0 1,1 1-1,-1 1 0,0 1 0,0 0 1,18 4-1,-28-4-7,-1 0 0,1 0 0,-1 1 0,1-1 0,-1 1 0,0 0 0,0 1-1,0-1 1,0 1 0,0-1 0,-1 1 0,1 0 0,-1 1 0,0-1 0,0 0 0,0 1 0,0 0 0,2 5 0,-2-4 19,-1 1 0,1-1 0,-2 1-1,1 0 1,0 0 0,-1 0 0,0-1 0,-1 1-1,1 0 1,-1 0 0,0 0 0,-1 0 0,-1 10-1,0-10 48,-1 1-1,1-1 0,-1-1 0,0 1 0,0 0 1,-1-1-1,1 1 0,-1-1 0,-1 0 0,1 0 1,-1-1-1,0 0 0,0 1 0,-11 6 0,2-2 108,0 0 0,-1-1 0,0-1 0,-27 10 0,29-14-58,-1 0 1,1-1 0,-1 0-1,0-1 1,-21-1 0,32 0-110,2 0-25,0 0 0,-1 0 0,1 0 0,0 0 0,0 0 0,-1 0 0,1 0 0,0-1 0,0 1 0,-1-1 0,1 1-1,0-1 1,0 1 0,0-1 0,0 1 0,0-1 0,0 0 0,0 0 0,0 0 0,0 1 0,0-1 0,0 0 0,0 0 0,1 0 0,-1 0 0,0-1-1,1 1 1,-1 0 0,1 0 0,-1 0 0,1 0 0,-1-3 0,0-2-370,1 0 0,-1-1 0,1 1 0,1-1 0,0-9 0,0 8-207,6-36-3388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38:42.42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65 120 816,'0'0'11045,"0"16"-10631,-4 47-97,4-62-297,0-1 0,0 1 1,0 0-1,0 0 0,0 0 0,1 0 0,-1 0 0,0 0 0,1 0 0,-1-1 0,0 1 0,1 0 0,-1 0 0,1 0 0,0-1 0,-1 1 0,1 0 0,-1-1 0,1 1 0,0 0 0,0-1 0,-1 1 0,1-1 0,0 1 0,0-1 0,0 0 0,-1 1 0,1-1 0,0 0 0,0 0 0,0 1 0,0-1 0,0 0 0,0 0 0,0 0 0,0 0 0,-1 0 1,1 0-1,0 0 0,0 0 0,0-1 0,0 1 0,0 0 0,0 0 0,0-1 0,1 0 0,2 0 95,1 1-95,0-1 0,0 1 0,-1-1 0,1-1 0,0 1 0,-1-1 0,1 0 0,0 0 0,-1 0 0,0 0 1,0-1-1,0 0 0,0 0 0,0 0 0,0 0 0,-1-1 0,1 1 0,-1-1 0,0 0 0,0 0 0,3-6 0,-1 2-17,-1 0-1,0 0 1,0-1-1,-1 0 1,0 1 0,0-1-1,-1-1 1,0 1-1,-1 0 1,1-13-1,-2 11-3,0 9 2,1 0 0,-1-1 0,0 1 0,0 0 0,-1 0 0,1-1 0,0 1 0,-1 0 0,0 0 0,0-3 0,0 4 3,0 0 1,0 1 0,0-1-1,0 0 1,0 0 0,0 1-1,0-1 1,0 0 0,0 1-1,0-1 1,0 1 0,-1 0-1,1-1 1,0 1 0,0 0-1,-1 0 1,1 0 0,0 0-1,0 0 1,-1 0 0,-1 0 0,-2 1 9,-1-1 1,1 2 0,0-1 0,0 0 0,0 1 0,0 0 0,0 0 0,0 1 0,0-1 0,1 1 0,-1 0 0,1 0-1,0 1 1,0-1 0,0 1 0,0 0 0,-6 8 0,-2 5 104,-1 0 0,2 1 0,-12 25 0,16-28-4,0 1 0,1-1 1,0 1-1,2 0 0,0 0 1,1 0-1,0 1 0,0 31 1,2-45-90,1 0 1,0 0-1,1 0 1,-1 0-1,0 1 1,1-1-1,0 0 1,0 0-1,0 0 1,0 0-1,0 0 1,0-1-1,1 1 1,-1 0-1,4 4 1,-2-5 13,0 0-1,0 0 1,-1 0 0,1 0 0,0-1 0,0 1 0,1-1 0,-1 0-1,0 0 1,0 0 0,1 0 0,-1 0 0,0-1 0,4 0-1,9 2 107,-1-1-1,1 0 0,-1-1 0,0-1 0,1-1 1,-1 0-1,0-1 0,0 0 0,0-2 0,0 1 0,24-13 1,144-87 150,-168 101-5122</inkml:trace>
</inkml:ink>
</file>

<file path=ppt/ink/ink1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10:00.94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34 2145,'0'0'4797,"7"-5"-3682,0-2-670,-5 5-248,1 0 1,-1 0-1,1 0 1,-1 0-1,1 0 1,0 0-1,-1 1 1,1-1-1,0 1 1,4-2-1,-6 3-139,-1 0 0,0 0 1,0 0-1,0 0 0,1 0 0,-1 0 0,0 0 0,0 0 0,0 0 1,1 0-1,-1 0 0,0 0 0,0 0 0,0 0 0,1 0 0,-1 0 1,0 0-1,0 0 0,0 0 0,0 1 0,1-1 0,-1 0 0,0 0 1,0 0-1,0 0 0,0 0 0,1 0 0,-1 1 0,0-1 0,0 0 1,0 0-1,0 0 0,0 0 0,0 1 0,0-1 0,1 0 0,-1 0 1,0 0-1,0 0 0,0 1 0,0-1 0,0 0 0,0 0 0,0 0 1,0 1-1,0-1 0,0 0 0,0 0 0,0 0 0,0 1 0,0-1 0,0 0 1,3 31 261,0-1 1,-2 0 0,-4 36-1,1 1-284,2-46-10,0 0-6,4 37 0,-4-57-36,0-1 0,0 0 0,0 1 0,0-1 0,0 0 0,0 1 0,0-1 0,0 0 0,0 1 0,0-1 0,0 0-1,1 0 1,-1 1 0,0-1 0,0 0 0,0 1 0,0-1 0,1 0 0,-1 0 0,0 0 0,0 1 0,1-1 0,-1 0 0,0 0 0,0 0-1,1 1 1,-1-1 0,0 0 0,1 0 0,-1 0 0,0 0 0,1 0 0,-1 0 0,0 0 0,1 0 0,-1 0 0,0 0 0,1 0 0,-1 0 0,0 0-1,0 0 1,1 0 0,-1 0 0,0 0 0,1 0 0,-1 0 0,0 0 0,1-1 0,-1 1 0,0 0 0,0 0 0,1 0 0,-1-1 0,0 1-1,0 0 1,1 0 0,-1-1 0,0 1 0,0 0 0,0 0 0,0-1 0,1 1 0,-1 0 0,0 0 0,0-1 0,0 1 0,0-1 0,14-19-295,24-87-840,-27 71 892,27-59-1,-36 91 336,1 0 1,-1 0-1,1 0 1,0 0-1,0 0 1,0 1-1,0-1 0,8-5 1,-10 9-50,0-1 0,0 0 1,-1 1-1,1-1 0,0 1 0,0-1 1,0 1-1,0 0 0,0-1 0,1 1 0,-1 0 1,0 0-1,0 0 0,0 0 0,0 0 1,0 0-1,0 0 0,0 0 0,0 0 1,0 0-1,0 0 0,0 1 0,0-1 0,0 1 1,0-1-1,0 0 0,0 1 0,0 0 1,0-1-1,0 1 0,0 0 0,0-1 1,-1 1-1,1 0 0,0 0 0,0-1 0,-1 1 1,1 0-1,-1 0 0,1 0 0,-1 0 1,1 0-1,0 2 0,9 19 130,-1 0 1,-2 1-1,0 0 1,-1 0-1,6 47 0,-7-59-1068</inkml:trace>
</inkml:ink>
</file>

<file path=ppt/ink/ink1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08:06.2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0 192 9316,'0'0'902,"28"-5"-761,85-17 121,-108 21-216,1 0 0,-1 0 1,1 1-1,-1 0 0,1 0 0,9 1 0,-14 0-37,1-1 0,-1 1 0,1-1 0,-1 1-1,1-1 1,-1 1 0,1 0 0,-1-1 0,0 1-1,1 0 1,-1 0 0,0 0 0,0 0 0,0 0 0,0 1-1,1 0 1,0 2-1,-1-1-1,0 1 1,0 0 0,0-1-1,0 1 1,-1 0-1,1 0 1,-1 0-1,0-1 1,0 1 0,0 0-1,-2 5 1,1 12 63,1-13-58,-1-1 1,0 1 0,-1-1-1,1 0 1,-1 1-1,-1-1 1,1 0-1,-1 0 1,-1 0-1,-7 11 1,2-4 2,-1-1-1,0-1 1,-1 0-1,-14 13 1,24-25-86,12-17-530,-1-1-1,2 2 0,21-24 1,6-7-1133,-12 10 247,66-94-2723,-79 108 4369,21-47-1,-32 49 5847,-13 29-2695,1 4-4381,-2 7 1370,0 1 0,1 0 0,1 0 0,1 1 0,1 0 0,0 0 1,2 1-1,1 0 0,0 0 0,2 0 0,0 37 0,2-55-302,0 0-1,0-1 1,0 1-1,1 0 1,-1-1 0,1 1-1,0-1 1,0 1-1,1-1 1,-1 1-1,1-1 1,-1 0-1,1 0 1,0 0-1,0 0 1,1 0-1,-1 0 1,1 0 0,-1-1-1,1 1 1,0-1-1,0 0 1,0 0-1,0 0 1,0 0-1,0 0 1,1-1-1,-1 1 1,0-1-1,6 1 1,6 1-534,0 0-1,1-1 1,-1-1-1,1 0 1,30-3-1,-37 1 97,1 0-1,-1-1 0,0 0 1,9-3-1,36-21-584</inkml:trace>
</inkml:ink>
</file>

<file path=ppt/ink/ink1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08:06.64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94 5859,'0'0'3665,"183"-23"-3585,-133 3-80,-5 0-16,-8 2-1953,-17 5-1648</inkml:trace>
</inkml:ink>
</file>

<file path=ppt/ink/ink1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08:07.0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4738,'0'0'6387,"22"134"-5843,-5-86-159,-3 0-145,0 3-48,-6-1-112,1 1-64,-3-5-16,5-6-80,0-10-913,9-12-1440,2-15-1761,1-3-512</inkml:trace>
</inkml:ink>
</file>

<file path=ppt/ink/ink1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08:07.38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6163,'0'0'5832,"0"21"-5213,-1 12-475,3 98 72,17-1-84,-13-101-144,-1-1 1,-2 1-1,0 34 0,-1-73 14,-1 0 0,1 0 0,1 1 0,0-1 0,0 1 0,1-1 0,0 1 1,1 0-1,7-11 0,-9 16-6,1 0 1,-1-1 0,1 1-1,0 1 1,0-1 0,1 0-1,-1 1 1,1 0 0,0 0-1,0 1 1,0-1 0,0 1 0,0 0-1,1 0 1,-1 1 0,0-1-1,1 1 1,7 0 0,14-2-5,1 2 1,30 3-1,-51-2 4,0 1 0,0 0-1,0 0 1,0 1 0,0 0-1,0 0 1,-1 1 0,1-1-1,-1 1 1,1 1 0,-1-1 0,0 1-1,8 7 1,-13-10 1,0 0 0,0 1 0,0-1-1,0 0 1,0 0 0,-1 0 0,1 1 0,0-1 0,-1 0 0,1 1 0,-1-1 0,0 1-1,1-1 1,-1 0 0,0 1 0,0-1 0,0 1 0,0-1 0,0 1 0,0-1 0,0 1-1,0-1 1,-1 0 0,1 1 0,-1-1 0,0 3 0,-1-1 16,1 0-1,-1 0 1,0 0 0,0 0 0,0 0-1,-1-1 1,1 1 0,-1-1-1,1 0 1,-4 3 0,-39 24 84,-1-1-1,-1-3 1,-78 31 0,114-53-164,36-34-6528,7-6 152</inkml:trace>
</inkml:ink>
</file>

<file path=ppt/ink/ink1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08:07.75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 7780,'0'0'1859,"4"-4"-1712,-4 3-125,0 0 0,1 0 1,0 1-1,-1-1 0,1 0 1,-1 0-1,1 1 0,0-1 1,0 1-1,-1-1 0,1 1 1,0-1-1,0 1 0,0-1 1,0 1-1,-1-1 0,1 1 1,0 0-1,0 0 0,0 0 1,0-1-1,0 1 0,0 0 0,0 0 1,0 0-1,0 0 0,0 0 1,0 1-1,0-1 0,0 0 1,-1 0-1,1 1 0,0-1 1,0 0-1,2 2 0,2 2 109,0 0-1,0 1 0,0 0 1,0 0-1,3 6 0,1-1-42,20 25 154,-1 2 0,42 72 0,-60-90-211,-1 1 0,0 0 0,-2 1 0,0 0 0,-1 0 0,-1 1 0,-1 0 0,1 22 0,-4-19-31,1 6 16,-3 56-1,1-79-9,-1 1 1,-1-1-1,1 0 0,-1 0 1,-1 0-1,0 0 0,0 0 1,0-1-1,-1 1 0,0-1 1,-8 11-1,-7 2 174,0-1 0,-1-2 0,0 1 0,-2-2 0,0-1 1,-1-1-1,-32 15 0,54-28-179,-1 0-2,0 0 1,0 0 0,-1 0 0,1 0 0,-1 0 0,1 0 0,-1-1 0,1 1 0,-5 0 0,6-6-555,3-22-1697,10-20-2630</inkml:trace>
</inkml:ink>
</file>

<file path=ppt/ink/ink1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08:08.22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82 9188,'0'0'54,"25"-12"-4,85-35-18,-102 43 7,1 1 0,0-1 0,0 1 0,0 1 0,0 0 0,1 0 0,-1 1-1,1 0 1,12 1 0,-10 0 23,-12 0-53,1 1 0,0-1 1,-1 1-1,1 0 0,-1-1 0,0 1 0,1 0 0,-1-1 1,1 1-1,-1 0 0,0 0 0,0-1 0,1 1 0,-1 0 0,0 0 1,0 0-1,0-1 0,0 1 0,0 0 0,0 0 0,0 0 1,0-1-1,0 1 0,0 0 0,-1 1 0,1 2 68,-1 3-13,1 0 0,-1 0 0,0 0 0,-1 0 0,0 0 0,0-1 0,0 1 0,-1 0 0,0-1 1,0 0-1,-5 7 0,-5 6-3,-1 0-1,-18 17 1,18-22 67,1 1 0,1 1-1,-13 20 1,24-35-115,1-1 0,0 0 1,-1 1-1,1-1 0,0 0 0,0 1 0,-1-1 1,1 0-1,0 1 0,0-1 0,0 0 1,-1 1-1,1-1 0,0 1 0,0-1 0,0 0 1,0 1-1,0-1 0,0 1 0,0-1 1,0 1-1,0-1 0,0 0 0,0 1 0,0-1 1,0 1-1,0-1 0,0 0 0,1 1 0,-1-1 1,0 1-1,0-1 0,0 0 0,1 1 1,-1-1-1,0 0 0,0 1 0,1-1 0,-1 0 1,0 0-1,1 1 0,-1-1 0,0 0 1,1 1-1,19 0 323,-13-2-261,16 1 161,-4 1-105,1 0-1,-1-2 1,0-1-1,1 0 1,-1-1-1,0-1 1,23-8-1,2-9 29,-28 13-106,0 1-1,0 0 1,1 2-1,18-5 1,-18 8-1869</inkml:trace>
</inkml:ink>
</file>

<file path=ppt/ink/ink1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08:08.57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62 1 1088,'0'0'13991,"-62"40"-14247,87-40 336,1 0-80,-1 0-1297,-2 0-1312,-9-8-2769</inkml:trace>
</inkml:ink>
</file>

<file path=ppt/ink/ink1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10:04.09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 1 4498,'0'0'5965,"0"3"-5218,-14 228 2807,13-210-3520,0-8-135,4-27 11,0 0 85,0 0 0,1 1 1,1-1-1,1 1 0,0 0 0,0 1 1,1-1-1,1 1 0,0 1 0,0 0 1,1 0-1,15-13 0,-24 23 10,0 1 1,1-1-1,-1 1 0,1-1 0,-1 1 0,1-1 0,-1 1 1,1-1-1,0 1 0,-1 0 0,1-1 0,-1 1 0,1 0 1,0 0-1,-1 0 0,1-1 0,0 1 0,-1 0 0,1 0 0,0 0 1,-1 0-1,1 0 0,0 0 0,-1 0 0,1 0 0,0 0 1,-1 1-1,1-1 0,0 0 0,-1 0 0,1 0 0,-1 1 1,1-1-1,0 0 0,-1 1 0,1-1 0,-1 1 0,1-1 0,-1 1 1,1-1-1,-1 1 0,1-1 0,-1 1 0,0-1 0,1 2 1,12 31 247,-12-29-205,13 50 197,12 90 0,-21-59-3509,-5-68-642</inkml:trace>
</inkml:ink>
</file>

<file path=ppt/ink/ink1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08:24.87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1 111 8612,'0'0'3001,"28"-5"-2915,89-11 68,-104 14-113,-1 0 0,0 1 0,1 1 0,-1 0 0,1 1 0,16 3 0,-27-4-39,1 1-1,-1 0 1,1 0-1,-1 0 0,0 0 1,1 0-1,-1 1 1,0-1-1,0 1 1,0-1-1,0 1 0,0 0 1,0 0-1,-1 0 1,1 0-1,-1 0 1,1 0-1,-1 0 0,0 1 1,0-1-1,0 0 1,0 1-1,0-1 0,0 1 1,-1-1-1,1 1 1,-1-1-1,1 5 1,-1 4 17,1 0 1,-1 1 0,-1-1-1,0 0 1,-1 0 0,0 0-1,0 0 1,-1 0 0,-1 0-1,0-1 1,0 1 0,-1-1 0,0 0-1,-1-1 1,0 1 0,-1-1-1,0 0 1,0-1 0,-1 0-1,-11 10 1,19-18-31,-1-1 0,1 1 0,0 0 1,-1-1-1,1 1 0,0-1 0,-1 1 0,1-1 0,0 1 0,0-1 0,0 1 0,0-1 0,-1 1 1,1-1-1,0 1 0,0-1 0,0 1 0,0-1 0,0 0 0,0 1 0,0-1 0,0 1 1,1-1-1,-1-8-112,2 1-1,-1 0 1,1-1 0,0 1 0,0 0 0,1 0 0,8-14 0,35-60-773,-26 50 378,-11 17 423,7-10 267,-2 0 1,-1-1 0,17-47-1,-52 133 3063,13-40-3138,1 0-1,-7 34 0,10-18 71,1 0-1,3 44 0,1-76-166,0 0 0,0-1 0,0 1 0,1 0 0,-1-1 0,1 1 0,0-1 0,0 1 0,0-1-1,1 0 1,-1 1 0,1-1 0,0 0 0,0 0 0,0 0 0,0 0 0,5 5 0,-3-5-60,0 0 0,0-1 1,0 1-1,1-1 0,-1 0 0,1 0 1,-1-1-1,1 1 0,-1-1 1,1 0-1,0 0 0,0-1 0,6 1 1,-5-1-113,3 1-296,0 0-1,1-1 1,-1 0 0,0-1 0,0 0-1,13-3 1,20-19-2803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38:42.77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54 1 13206,'0'0'7155,"-36"15"-8819,19-15-2194</inkml:trace>
</inkml:ink>
</file>

<file path=ppt/ink/ink1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08:25.21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36 4370,'0'0'6403,"37"38"-5811,-12-38 145,6 0-257,6 0-320,-3-5-80,2-8-48,-5 3-32,-3-2-80,-2 1-993,-9-1-1760,-3 2-3010</inkml:trace>
</inkml:ink>
</file>

<file path=ppt/ink/ink1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08:25.5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57 6787,'0'0'5800,"8"-6"-5688,0 0-101,1 0-1,1 1 1,-1 1 0,1-1 0,0 1-1,0 1 1,0 0 0,0 0-1,1 1 1,-1 1 0,1-1-1,19 2 1,13-3 11,-11 1-19,1 0-1,0 3 0,56 7 1,-87-8-6,1 0 0,0 1 0,0 0 1,0 0-1,0 0 0,-1 0 0,1 0 0,0 0 0,-1 1 1,1-1-1,-1 1 0,0 0 0,1 0 0,-1 0 1,0 0-1,0 0 0,0 0 0,-1 1 0,1-1 0,0 0 1,-1 1-1,1-1 0,-1 1 0,0 0 0,0 0 0,0-1 1,0 1-1,-1 0 0,1 0 0,-1 0 0,0 0 0,1 0 1,-1 0-1,-1 0 0,1-1 0,0 1 0,-1 0 1,-1 5-1,0 2 10,-1 1 0,-1-1 0,0 0 1,0 0-1,-1 0 0,0 0 0,-1-1 0,-13 17 1,-164 161-1,82-90 36,101-96-41,0-1-1,-1 0 1,1 0-1,0 0 0,0 0 1,0 0-1,0 0 1,0 0-1,-1 0 1,1 0-1,0 1 0,0-1 1,0 0-1,0 0 1,0 0-1,0 0 1,-1 0-1,1 1 1,0-1-1,0 0 0,0 0 1,0 0-1,0 0 1,0 1-1,0-1 1,0 0-1,0 0 0,0 0 1,0 1-1,0-1 1,0 0-1,0 0 1,0 0-1,0 0 0,0 1 1,0-1-1,0 0 1,0 0-1,0 0 1,0 0-1,0 1 1,1-1-1,-1 0 0,0 0 1,0 0-1,0 0 1,0 1-1,0-1 1,0 0-1,0 0 0,1 0 1,-1 0-1,0 0 1,0 0-1,0 0 1,0 0-1,1 1 0,-1-1 1,0 0-1,0 0 1,0 0-1,1 0 1,-1 0-1,13 0 52,-12 0-35,30-2 72,0-2 1,-1-1 0,0-1-1,42-15 1,7-1-88,79-9-1419,-85 18-3733,-37 6-1476</inkml:trace>
</inkml:ink>
</file>

<file path=ppt/ink/ink1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08:26.0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 89 6659,'0'0'2599,"0"7"-2301,-1 17-102,1-2 189,0 0 0,6 41-1,-5-57-344,0-1 0,0 0-1,1 1 1,-1-1 0,1 0 0,0 0-1,1 0 1,-1 0 0,1-1 0,0 1-1,0-1 1,1 1 0,-1-1-1,1 0 1,0-1 0,0 1 0,7 4-1,-6-5-88,0-2-1,-1 1 0,1 0 1,0-1-1,0 0 1,0 0-1,0 0 0,0-1 1,0 0-1,0 0 0,1 0 1,-1 0-1,0-1 1,0 0-1,0 0 0,0 0 1,-1-1-1,1 0 0,0 0 1,0 0-1,-1 0 1,0-1-1,1 1 0,6-7 1,-1-2-60,-1 0 0,0-1 0,-1 0 1,-1 0-1,0 0 0,0-1 0,-2 0 0,1-1 1,4-17-1,-4 7 572,-2-1 1,0-1 0,-1 1-1,-1-32 1,-1 74-416,1-1 0,0 1 0,2-1 0,0 0 0,0 0 0,2 0 0,8 18-1,4 4 76,40 61 0,-16-40-73,-22-31-16,29 49 0,-47-70-42,1-1 1,-1 1 0,0-1-1,0 1 1,1 9 0,-2-14 5,-1 1 1,0 0 0,0-1 0,0 1 0,0 0 0,0 0-1,0-1 1,0 1 0,-1 0 0,0-1 0,1 1 0,-1-1-1,0 1 1,0-1 0,-1 1 0,-2 4 0,-2-2 16,-1 1 0,1-1 0,-1 0 0,-1 0 0,1-1 0,-1 0 0,-14 5 0,-61 18-18,67-23-296,0-2 0,1 0 1,-1 0-1,-21-1 0,35-17-5896</inkml:trace>
</inkml:ink>
</file>

<file path=ppt/ink/ink1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08:26.43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9540,'0'0'1903,"0"0"-1894,0 0 0,0 0 0,1 0 0,-1 0 1,0 0-1,1 0 0,-1 0 0,0 0 0,1-1 1,-1 1-1,0 0 0,1 0 0,-1 0 0,0 1 1,1-1-1,-1 0 0,0 0 0,1 0 0,-1 0 1,0 0-1,1 0 0,-1 0 0,0 1 0,0-1 0,1 0 1,-1 0-1,0 0 0,0 0 0,1 1 0,-1-1 1,0 0-1,0 0 0,1 1 0,-1-1 0,0 0 1,0 1-1,0-1 0,6 10 216,-1 1-1,-1-1 1,1 1 0,-2 0-1,0 0 1,0 0 0,2 19 0,-2-14-195,3 18 62,-3-16-65,0 0 0,11 31 0,-13-47-116,-1-1-1,1 0 1,-1 0 0,1 0 0,0 0-1,0 0 1,-1 0 0,1 0 0,0 0-1,0-1 1,0 1 0,0 0 0,0 0-1,0-1 1,0 1 0,0-1 0,0 1-1,1-1 1,-1 1 0,0-1 0,0 0-1,0 1 1,1-1 0,-1 0 0,0 0-1,0 0 1,1 0 0,-1 0 0,0 0-1,0 0 1,0-1 0,3 0 0,10-3-3700</inkml:trace>
</inkml:ink>
</file>

<file path=ppt/ink/ink1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08:26.86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7155,'0'0'5037,"1"27"-4930,1 4-58,-2-10 33,2 0 0,0 0 0,1 0 0,1 0 0,12 34 1,-2-8-60,-3 0 0,-1 1 0,-3 0 0,-2 1 0,-1 76 0,-4-125-129,1-3-87,0-8 168,1-4 11,0 1 0,1-1 0,0 1 0,8-19 0,-9 29 16,-1 0-1,1 1 0,0-1 1,0 1-1,0 0 0,1 0 1,-1 0-1,1 0 0,-1 0 1,1 0-1,0 1 1,0-1-1,0 1 0,1 0 1,-1 0-1,1 0 0,-1 0 1,1 1-1,-1-1 0,1 1 1,0 0-1,5-1 0,4 0 5,0 0-1,1 1 1,-1 0-1,1 1 1,-1 1-1,1 0 1,-1 0-1,0 2 1,1 0-1,-1 0 1,-1 1-1,1 1 1,0 0-1,-1 1 1,17 10-1,-27-15-5,0 1 0,0-1 0,0 1 0,0 0 0,0-1 0,0 1 0,-1 0 0,1 0 0,-1 0 0,1 1 0,-1-1 0,0 0 0,1 0 0,-1 1 0,0-1 0,-1 1 0,1-1 0,0 1 0,-1-1 0,1 1 0,-1-1 0,0 1 0,0 0 0,0-1 0,0 1 0,-1-1 0,1 1 0,-1 0 0,1-1 0,-1 1 0,0-1 0,0 0 0,0 1 0,0-1 0,0 0 0,-1 1 0,1-1 0,-1 0 0,1 0 0,-1 0 0,0 0 0,0-1 0,0 1 0,-3 2 0,-22 11 55,-1-2 0,-1 0 0,0-2 0,-60 14 0,31-9 63,56-15-116,-3 1 6,0-1 0,-1 0 0,1 0 0,0 0 0,-9 0 0,19-8-3038,20-12-1359,15-8-1291</inkml:trace>
</inkml:ink>
</file>

<file path=ppt/ink/ink1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10:06.51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 1 2097,'0'0'10357,"-6"58"-10053,-2-7 32,5 4-128,3 1-16,0-5-144,0-6-48,0 1 0,17-8-1248,-3-3-1506,0-7-4529</inkml:trace>
</inkml:ink>
</file>

<file path=ppt/ink/ink1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10:09.78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13 6979,'0'0'6931,"0"-12"-6851,0 22-16,0 20-64,0 11 48,0 7 81,0 5-97,6 8-16,-3 2-16,2 11-385,-2-3-2064,-3-3-3874</inkml:trace>
</inkml:ink>
</file>

<file path=ppt/ink/ink1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08:32.6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0 188 10293,'0'0'2393,"15"-11"-2241,52-35 93,-62 44-205,-1 0 0,1 0-1,0 0 1,0 1-1,0-1 1,0 1 0,0 0-1,0 1 1,1-1-1,-1 1 1,0 0 0,9 2-1,4-1 81,-3-2-82,-5 1-24,-1 0 1,1 0-1,-1 1 1,17 4 0,-24-5-18,1 1 1,0 0 0,-1 0-1,0 0 1,1 1 0,-1-1-1,0 1 1,1-1 0,-1 1-1,0 0 1,0-1-1,-1 1 1,1 0 0,0 0-1,0 1 1,-1-1 0,0 0-1,1 0 1,-1 1 0,0-1-1,1 5 1,0-1 3,0 0 0,0 1 0,-1-1-1,0 1 1,0-1 0,-1 1 0,0-1 0,0 1 0,-1 0 0,1-1-1,-1 1 1,-1-1 0,1 0 0,-1 1 0,0-1 0,-6 11 0,1-4-98,-1-1 0,-1 0 0,1-1 0,-2 1 0,0-2 0,-16 15 0,11-12-504,18-24-1266,1 2 1356,0 0-1,0 0 1,0 1-1,2-1 0,-1 1 1,1 1-1,9-11 0,12-18-1915,-2-3 224,35-75 1,-51 94 3046,-1 0 1,-2 0 1,5-37 6478,-12 57-7157,-8 6 1233,-10 17-1538,9-8 386,1 1 0,0 0 0,1 1 0,1 0 0,0 0 0,2 0 0,0 1 1,1 0-1,0 0 0,2 0 0,0 0 0,1 0 0,1 20 0,0-36-243,0 1 0,0-1-1,0 1 1,1-1 0,-1 1-1,1-1 1,-1 1 0,1-1-1,0 1 1,0-1 0,0 0-1,0 1 1,1-1 0,-1 0-1,0 0 1,1 0 0,0 0-1,-1 0 1,1 0 0,0-1 0,0 1-1,0 0 1,0-1 0,0 0-1,0 1 1,1-1 0,-1 0-1,0 0 1,1 0 0,3 1-1,7 0-1,-1 0-1,1-1 0,-1 0 0,1 0 0,12-2 1,-14 0-31,3 0-194,0-1 1,1-1-1,-1 0 1,0-1-1,0 0 1,-1-1-1,1-1 1,24-14-1,-13 5-1234,-1-1 1,-1-1-1,33-31 0,-14 3-3418</inkml:trace>
</inkml:ink>
</file>

<file path=ppt/ink/ink1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08:33.29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54 296 1489,'0'0'3991,"-7"-24"-2020,-22-81-234,24 85-1120,0 1 0,2 0 0,0-1 0,2 0 0,0-26 0,1 23 553,8 40-909,32 84 141,-5 3-1,-4 0 1,22 138-1,-38-180-398,-14-57 13,-1-4 195,2 3-211,-1 0 0,0 0 0,0 1 0,0-1 0,-1 0 0,1 1 0,-1 5 1,4 28 8,-1-18-11,9-34-244,7-47-27,-14 42 227,1 0 0,1 1-1,1-1 1,13-24 0,-17 38 40,0-1 0,0 1 0,1-1 0,0 1 0,0 1 0,0-1 0,0 1 0,1-1 1,-1 2-1,1-1 0,0 1 0,0-1 0,1 2 0,-1-1 0,1 1 0,-1 0 0,8-1 0,-3 0-9,0 1-1,1 1 0,-1 0 0,1 1 1,-1 0-1,1 0 0,13 3 1,-19-2-11,-1 1 0,0-1 1,1 1-1,-1 0 1,0 0-1,0 1 1,0-1-1,0 1 1,0 0-1,-1 0 0,1 1 1,-1 0-1,0 0 1,0 0-1,0 0 1,3 5-1,-2-1-29,0 0 1,-1 1-1,0-1 1,0 1-1,-1 0 0,0 0 1,-1 0-1,0 1 1,0-1-1,-1 0 0,0 1 1,-1-1-1,0 1 1,-2 13-1,2-20 64,-2 0-1,1 0 1,0-1-1,0 1 1,-1 0 0,0 0-1,1-1 1,-1 1-1,0-1 1,0 1-1,0-1 1,-1 0 0,1 0-1,-1 0 1,1 0-1,-1 0 1,0-1-1,1 1 1,-1-1 0,0 1-1,0-1 1,-3 1-1,-5 2 22,-1-1 0,1 0 0,-1 0 0,-19 1 0,18-3-76,1 1-262,0-1 1,0-1-1,0 0 1,-1 0-1,1-1 1,-19-4 0,7-12-3095</inkml:trace>
</inkml:ink>
</file>

<file path=ppt/ink/ink1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10:11.93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 13 2785,'0'0'7550,"7"-8"-6076,-7 7-1435,0 1 0,0 0 0,0 0 0,1 0 0,-1-1 0,0 1 0,0 0 0,0 0 0,0 0 0,0 0 0,0-1 0,0 1 0,0 0 0,0 0 0,0 0 0,0 0 0,1 0 0,-1-1 0,0 1 0,0 0 1,0 0-1,0 0 0,0 0 0,1 0 0,-1 0 0,0 0 0,0-1 0,0 1 0,0 0 0,1 0 0,-1 0 0,0 0 0,0 0 0,0 0 0,1 0 0,-1 0 0,0 0 0,0 0 0,0 0 0,0 0 0,1 0 0,-1 0 0,0 0 0,0 0 0,0 0 0,1 1 0,-1-1 0,0 0 0,0 0 0,0 0 0,0 0 0,-9 261 1807,-1 6-6565,10-218 461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38:57.70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55 512 6499,'0'0'2196,"0"26"-1095,-2 169 380,-5-39-648,0 41-596,7-196-176,-18-334 447,-1-127-69,19 424-362,-1 15 61,1 0 0,0 0 0,2 0 0,6-26 0,-7 41-107,1 0-1,0 0 0,1 0 1,-1 0-1,1 0 0,1 0 0,-1 1 1,1 0-1,0-1 0,0 1 0,0 1 1,1-1-1,-1 1 0,1-1 0,0 2 1,1-1-1,-1 0 0,8-3 0,1 1 0,1 2 0,-1-1 0,1 2 0,-1 0 0,1 0-1,0 1 1,1 1 0,-1 1 0,0 0 0,21 3 0,-33-2-32,1 0 0,0 0 1,0 0-1,-1 0 0,1 0 1,0 1-1,-1-1 1,0 1-1,1 0 0,-1 0 1,0 1-1,0-1 0,0 1 1,0-1-1,0 1 1,-1 0-1,1 0 0,-1 0 1,0 0-1,0 1 1,0-1-1,0 0 0,-1 1 1,1 0-1,-1-1 0,0 1 1,0 0-1,0 0 1,0 7-1,1-1 1,-1 0 0,-1 1 0,0-1 0,0 0 0,-1 1 0,0-1 1,-1 0-1,0 0 0,-1 0 0,-7 17 0,1-9-25,-1-1 0,-1 0 0,0 0 0,-27 28 1,-64 57-441,84-86 343,-1-1 40,16-13 85,0 0-1,0 0 1,1 0 0,-1 0 0,0 1-1,1 0 1,-3 3 0,4-5 110,3-2-56,12-6-55,0 1 0,0 1-1,0 1 1,0 0 0,1 1 0,26-3 0,94 1-41,-109 5 34,-17 0 1,0 0 1,0 1 0,0 0-1,0 0 1,-1 1-1,17 5 1,-23-7-4,0 1 0,0 0 0,0 0 0,-1 0 0,1 1 0,0-1 0,0 0 0,-1 1 0,1-1 0,-1 1 0,0-1 0,1 1 0,-1 0 0,0 0 0,0-1-1,0 1 1,0 0 0,0 0 0,0 0 0,-1 0 0,1 0 0,-1 0 0,1 1 0,-1-1 0,0 0 0,0 0 0,1 0 0,-2 0 0,1 0 0,0 0 0,0 1 0,-1-1 0,1 0 0,-2 4 0,0-2-9,0-1 1,1 1 0,-1 0-1,0-1 1,0 1 0,-1-1-1,1 0 1,-1 0-1,0 0 1,0 0 0,0 0-1,0-1 1,-7 5 0,-51 27-161,46-27 172,-122 53 41,119-54-473,0 0 0,-1-1 0,0-1 0,0-1 1,-34 2-1,64-7-3258,22-6-1321</inkml:trace>
</inkml:ink>
</file>

<file path=ppt/ink/ink1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08:43.90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0 120 10181,'0'0'3012,"9"-7"-2938,-4 3-66,-1 0-5,-1 1 1,1 0-1,0 0 1,0 1 0,0-1-1,0 1 1,0 0 0,1 0-1,-1 0 1,1 1-1,-1 0 1,1-1 0,-1 2-1,6-2 1,5 1 3,-8 1-6,0-1 0,1 1 0,-1 0 0,0 1 1,14 2-1,-19-2-1,-1-1 0,1 1 0,0 0 1,0 0-1,-1 0 0,1 0 1,-1 0-1,1 0 0,-1 0 0,1 0 1,-1 1-1,0-1 0,0 0 0,1 1 1,-1-1-1,0 1 0,0 0 0,-1-1 1,1 1-1,0 0 0,0-1 1,-1 1-1,1 0 0,-1 0 0,0 0 1,1 0-1,-1 3 0,0 8 28,0-1 0,-1 1 0,-1 0 0,0 0 0,0-1-1,-1 1 1,-1-1 0,0 0 0,-1 0 0,0 0 0,-1-1 0,0 0 0,-1 0-1,0 0 1,-1-1 0,0 0 0,0 0 0,-1-1 0,-12 10 0,20-18-92,2-4-259,2-9 79,1 1 0,1 0 0,0 0 0,1 1 1,0-1-1,0 1 0,11-12 0,8-15-628,11-22-576,32-72-1,-67 128 1558,7-26 3071,-9 33-2307,-27 61 196,21-50-826,0 0 0,0 0-1,2 1 1,0 0 0,1 0 0,-3 20 0,4-10-72,2 0 0,1 0-1,4 31 1,-3-52-171,0-1 0,0 0 0,1 0 1,0 0-1,-1 0 0,1 0 0,1 0 0,-1-1 0,0 1 0,1-1 0,0 1 1,0-1-1,0 0 0,0 0 0,0 0 0,1 0 0,-1-1 0,1 0 0,0 1 1,-1-1-1,1-1 0,0 1 0,0 0 0,1-1 0,-1 0 0,0 0 0,6 1 1,7 0-303,1 0 1,-1 0 0,0-2 0,1 0 0,28-5 0,-36 4-178,-1-1 0,1-1 0,16-6 0,28-19-3213</inkml:trace>
</inkml:ink>
</file>

<file path=ppt/ink/ink1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08:44.25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84 11237,'0'0'1057,"180"13"-737,-118-29 32,0 1-224,0 0 112,-6 2 80,-8 3-288,-6 5-32,-11 0-352,0 3-928,-3-4-1890,-2-4-1888</inkml:trace>
</inkml:ink>
</file>

<file path=ppt/ink/ink1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08:44.59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83 8228,'0'0'2828,"33"-11"-2770,105-35 22,-118 40 47,0 0 0,1 2 0,-1 0 0,1 1 0,0 1 0,-1 1 0,35 3 0,-41-2-105,-12 0-19,-1 0 1,1 1-1,-1-1 0,1 0 0,-1 1 0,1-1 1,-1 0-1,1 1 0,-1 0 0,0-1 1,1 1-1,-1 0 0,0 0 0,0-1 0,1 1 1,-1 0-1,0 0 0,0 0 0,0 1 0,0-1 1,1 2-1,-1-1-3,1 1 0,-1 0 0,0 0 0,0 0 0,0 0 1,-1 0-1,1 0 0,-1 0 0,1 0 0,-1 4 0,0 1 7,-1 0-1,0-1 0,0 1 0,0 0 0,-1-1 1,0 1-1,-1-1 0,-4 9 0,-4 3 13,-1 0 1,-1-1-1,0-1 0,-18 17 0,-69 63 28,71-70-22,0-2-16,19-17 15,0 0 0,1 1 0,-14 17-1,22-25 274,4-1-196,72-5 59,-1-3 1,128-32-1,-118 22-3138,-49 11-2048</inkml:trace>
</inkml:ink>
</file>

<file path=ppt/ink/ink1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08:45.0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 34 7507,'0'0'4656,"-3"10"-4555,0 3-47,0-1 0,0 1-1,2 0 1,-1 0 0,2 21 0,0-30-52,0-1 1,0 0-1,0 1 1,1-1 0,-1 1-1,1-1 1,0 0-1,0 0 1,0 1 0,1-1-1,-1 0 1,1 0-1,0 0 1,0 0 0,0-1-1,0 1 1,0 0-1,0-1 1,1 0 0,-1 1-1,1-1 1,0 0-1,-1 0 1,1 0 0,0-1-1,0 1 1,0-1-1,1 1 1,-1-1 0,6 1-1,-3-1-24,-1 0 1,0 0-1,1-1 0,-1 0 0,0 0 1,1 0-1,-1 0 0,0-1 0,1 0 1,-1 0-1,0-1 0,0 1 0,0-1 1,0 0-1,0 0 0,0-1 1,0 0-1,-1 0 0,0 0 0,5-3 1,-3-1 19,0 0 0,-1 0 0,0 0 1,0 0-1,0-1 0,-1 0 0,0 0 1,-1 0-1,1 0 0,-2-1 0,4-13 1,8-60 315,-14 82-314,0 0-1,0 0 0,0-1 0,0 1 0,0 0 0,0 0 0,0-1 1,0 1-1,0 0 0,0 0 0,0-1 0,0 1 0,0 0 0,0 0 1,0-1-1,0 1 0,0 0 0,0 0 0,1 0 0,-1-1 0,0 1 1,0 0-1,0 0 0,0 0 0,0-1 0,1 1 0,-1 0 0,0 0 1,0 0-1,0 0 0,0 0 0,1-1 0,-1 1 0,0 0 1,0 0-1,0 0 0,1 0 0,-1 0 0,0 0 0,1 0 0,2 4-1,10 61 130,-3 0 0,-4 1 0,-1 93 0,-5-152-115,-1 0 1,0 0-1,0 0 0,-1 0 0,0 0 0,0 0 0,-1-1 0,0 1 1,0-1-1,0 0 0,-1 0 0,0 0 0,0 0 0,0 0 0,-1-1 1,0 0-1,-7 6 0,3-3 4,0-1 0,0-1 1,0 0-1,-1 0 0,0-1 1,0 0-1,0-1 0,-1 0 1,0 0-1,-14 2 0,23-5-479,-6-1 770</inkml:trace>
</inkml:ink>
</file>

<file path=ppt/ink/ink1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08:45.55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59 0 12118,'0'0'1344,"-10"22"-1144,-27 70-152,34-85-38,1 0 0,0 0 1,1 0-1,0 0 0,0 0 0,0 0 0,1 0 0,0 0 0,1 7 0,-1 5 28,1-11-26,0 0-1,0 0 1,0 0 0,1 0-1,0 0 1,1 0 0,-1 0-1,2 0 1,-1-1 0,7 11-1,5 11-51,-15-29 27,0 0 0,0 1 0,0-1 0,0 0 0,0 0 0,0 1 0,0-1 0,1 0 0,-1 0 0,0 1 0,0-1 0,0 0 0,0 0-1,0 0 1,1 1 0,-1-1 0,0 0 0,0 0 0,0 0 0,1 0 0,-1 1 0,0-1 0,0 0 0,0 0 0,1 0 0,-1 0 0,0 0 0,0 0 0,1 0 0,-1 0 0,0 0 0,0 0 0,1 0 0,-1 0 0,0 0 0,0 0 0,1 0 0,-1 0 0,0 0-1,0 0 1,1 0 0,-1 0 0,0 0 0,0 0 0,1 0 0,-1 0 0,0 0 0,0-1 0,0 1 0,1 0 0,-1 0 0,0 0 0,0 0 0,0-1 0,1 1 0,-1 0 0,0 0 0,0 0 0,0-1 0,0 1 0,0 0 0,0 0 0,1-1 0,7-17 11,-7 15-32,16-40-58,23-43-1,-33 74 82,0 0 0,0 1 0,1-1 1,1 2-1,0-1 0,0 1 0,1 0 0,13-9 1,-21 17 20,1 1 0,-1-1 1,1 1-1,0-1 1,-1 1-1,1 0 0,0 0 1,0 0-1,0 1 1,0-1-1,0 1 0,3-1 1,-5 1 14,1 0 1,-1 0-1,1 1 0,-1-1 1,0 0-1,0 1 0,1-1 1,-1 0-1,0 1 1,1 0-1,-1-1 0,0 1 1,0 0-1,0-1 0,0 1 1,0 0-1,0 0 1,0 0-1,0 0 0,0 0 1,0 0-1,0 0 0,-1 1 1,1-1-1,0 0 1,-1 0-1,1 3 0,6 20 295,-1 0 1,-2 0-1,3 46 0,-5-42-244,2 0 1,10 44-1,-14-71-141,0 1-1,1 0 1,-1-1-1,1 1 1,-1 0-1,1-1 1,0 1-1,0-1 1,0 1-1,0-1 1,0 0-1,0 1 1,0-1-1,0 0 1,0 0-1,1 0 1,-1 1 0,0-1-1,1-1 1,-1 1-1,1 0 1,-1 0-1,1 0 1,-1-1-1,1 1 1,0-1-1,-1 1 1,1-1-1,0 0 1,-1 0-1,1 0 1,0 0-1,1 0 1,0 0-272,0-1 0,0 0 0,-1 0 0,1 0 0,-1 0 0,1 0 0,-1-1 0,1 1 0,-1-1 0,0 1 0,1-1 0,-1 0 0,0 0 0,0 0 0,0 0 0,-1 0 0,1 0 0,0-1 0,1-2-1,14-34-4426</inkml:trace>
</inkml:ink>
</file>

<file path=ppt/ink/ink1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08:46.04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7603,'0'0'6147,"0"3"-5789,0 50 237,2-1 0,13 84 0,-4-84-787,-3 2-1,1 92 1,-9-145-26,1-3-15,27-100-161,-23 91 398,-1-1 1,2 1 0,0 0-1,0 0 1,10-12 0,-13 20-3,0-1-1,0 1 1,0 0 0,0 1 0,1-1 0,-1 1 0,1-1 0,0 1 0,-1 0 0,1 0-1,0 1 1,0-1 0,0 1 0,1 0 0,-1 0 0,0 0 0,0 0 0,9 1 0,-1 0 2,1 0 0,-1 1 0,1 1 0,-1 0-1,0 1 1,0 0 0,22 10 0,-28-11-11,0 1-1,0 0 0,-1 1 1,0-1-1,0 1 0,0 1 1,0-1-1,0 0 0,-1 1 0,0 0 1,0 0-1,0 0 0,-1 1 1,1-1-1,-1 1 0,-1 0 1,4 9-1,-4-11 7,-1 1 1,0-1-1,0 1 0,-1-1 0,1 1 1,-1-1-1,0 1 0,0-1 1,0 1-1,-1-1 0,0 1 1,1-1-1,-2 1 0,1-1 1,-3 8-1,0-7 10,1 1 1,-1-1-1,1 1 0,-2-1 0,1 0 1,0-1-1,-1 1 0,0-1 1,-11 8-1,0-2 14,-1-1 1,0-1-1,-1 0 0,0-2 1,0 1-1,-30 4 0,40-9-72,1 0-1,-1-1 1,0 0-1,1 0 1,-1-1-1,0 0 1,0-1-1,-9-1 1,17 1-288,-1-1 0,1 0-1,0 1 1,0-1 0,0 1 0,0-1 0,0 0-1,0 1 1,0-1 0,0 1 0,1-1 0,-1-1 0,8-23-6291</inkml:trace>
</inkml:ink>
</file>

<file path=ppt/ink/ink1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10:15.10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9 4322,'0'0'7214,"0"12"-6451,23 291 1681,-18-288-2499,4-14-62,-7-2 108,0-1 0,-1 1 0,1 0 0,-1-1-1,0 1 1,1-1 0,-1 1 0,0-1 0,0 1 0,0-1-1,0 0 1,0-2 0,27-69 14,-13 31-18,24-47-1,-34 78 23,1 1 1,1-1-1,0 2 0,0-1 0,0 1 0,1 0 0,1 0 0,0 1 0,12-10 0,-20 17-6,0 0-1,0 1 1,0-1-1,0 0 0,0 0 1,0 1-1,0-1 1,1 0-1,-1 1 1,0-1-1,0 1 0,0 0 1,1-1-1,-1 1 1,0 0-1,0 0 1,1 0-1,-1 0 0,0 0 1,0 0-1,1 0 1,-1 0-1,0 0 1,1 1-1,-1-1 0,0 0 1,0 1-1,0-1 1,0 1-1,1 0 1,-1-1-1,0 1 0,0 0 1,0 0-1,0-1 1,0 1-1,0 0 1,-1 0-1,1 0 0,0 0 1,0 0-1,-1 0 1,1 1-1,-1-1 1,1 0-1,0 2 0,2 6 57,0 0 0,0 1 0,-1 0 0,1 18 0,-2-21 63,5 75 239,-5 91 0,-2-80-1659</inkml:trace>
</inkml:ink>
</file>

<file path=ppt/ink/ink1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08:49.12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1 132 12230,'0'0'531,"27"-11"-430,90-34 0,-105 41-1,1 0-1,-1 1 1,1 0-1,-1 1 0,1 0 1,0 1-1,23 1 1,-11 1 91,-23-1-182,0 0-1,0 0 0,0 0 1,0 0-1,0 0 0,0 1 0,0-1 1,0 1-1,0 0 0,0-1 0,0 1 1,0 0-1,0 0 0,-1 0 1,1 0-1,0 0 0,-1 0 0,1 1 1,-1-1-1,1 1 0,-1-1 1,0 1-1,0-1 0,1 1 0,-1 0 1,0-1-1,0 1 0,-1 0 1,1 0-1,1 4 0,0 3 29,-1 0-1,0 1 1,0-1 0,-1 1-1,-2 13 1,1-7 28,1-7-49,-2 0-1,1-1 1,-1 1 0,0-1 0,-1 1-1,0-1 1,-1 0 0,1 0 0,-2 0-1,-8 12 1,-5 5 41,-36 37 0,48-56-56,3-3-93,3-10-216,2 0 199,0 0 1,0 0 0,1 1-1,0-1 1,0 1-1,0 0 1,5-6-1,37-47-411,-21 28 64,-5 6 89,135-174-802,-154 200 1190,0-1 0,0 0 1,0 0-1,0 0 0,0 0 1,0 0-1,1 0 0,-1 0 1,0 0-1,0 0 0,0 0 1,0 0-1,0 0 0,0 1 0,0-1 1,0 0-1,0 0 0,0 0 1,0 0-1,0 0 0,1 0 1,-1 0-1,0 0 0,0 0 1,0 0-1,0 0 0,0 0 1,0 0-1,0 0 0,0 0 1,0 0-1,1 0 0,-1 0 1,0 0-1,0 0 0,0 0 0,0 0 1,0 0-1,0 0 0,0 0 1,0-1-1,0 1 0,0 0 1,0 0-1,1 0 0,-1 0 1,0 0-1,0 0 0,0 0 1,0 0-1,0 0 0,0 0 1,0 0-1,0 0 0,0 0 0,0-1 1,0 1-1,0 0 0,0 0 1,0 0-1,0 0 0,-2 12 323,-8 17-251,1-8 141,0 1 1,1 1-1,2 0 1,0 0-1,2 0 1,0 1-1,1-1 1,2 1-1,2 41 1,0-60-223,0 0 0,0 1-1,0-1 1,1 0 0,-1 0 0,1-1 0,1 1-1,-1 0 1,1-1 0,0 1 0,0-1 0,0 0-1,0 0 1,1 0 0,0 0 0,-1-1 0,1 1-1,1-1 1,-1 0 0,0 0 0,1-1 0,0 1 0,-1-1-1,1 0 1,0 0 0,9 2 0,-6-2-93,0 0 1,1-1-1,-1 1 1,0-1 0,0-1-1,1 0 1,-1 0-1,1 0 1,-1-1-1,0-1 1,0 1 0,0-1-1,0-1 1,0 1-1,0-2 1,12-5-1,-10 2-577,-1-1 1,0 1-1,0-1 0,-1-1 0,0 1 0,-1-2 0,11-15 0,9-27-5460</inkml:trace>
</inkml:ink>
</file>

<file path=ppt/ink/ink1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08:49.49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75 6531,'0'0'7425,"16"-11"-7377,55-32 72,-65 39-96,1 1 0,0 1 0,0-1 0,0 1 0,0 0-1,0 0 1,0 1 0,0 0 0,1 1 0,-1-1 0,12 2 0,-3-1-28,-14 0 0,0 1 1,0-1 0,0 0 0,-1 1-1,1-1 1,0 1 0,0-1 0,0 1-1,0 0 1,0 0 0,-1 0 0,1 0-1,0 0 1,-1 0 0,1 1 0,-1-1-1,1 0 1,-1 1 0,0-1 0,0 1-1,1 0 1,-1-1 0,0 1-1,0 0 1,-1 0 0,1-1 0,0 1-1,-1 0 1,1 0 0,-1 0 0,1 0-1,-1 0 1,0 0 0,0 3 0,1 7 6,0 0 0,-2 0 0,1 1 0,-4 15 0,0-11-24,-1 0 0,0 0 1,-2 0-1,0-1 0,-14 25 0,9-18 6,-13 34 0,21-41 44,4-16-28,0 1 0,-1-1 0,1 0 0,0 0 0,0 1-1,0-1 1,0 0 0,0 1 0,0-1 0,0 0-1,0 1 1,0-1 0,0 0 0,0 0 0,0 1-1,0-1 1,0 0 0,1 1 0,-1-1 0,0 0-1,0 0 1,0 1 0,0-1 0,0 0 0,1 0-1,-1 1 1,0-1 0,0 0 0,0 0 0,1 1-1,-1-1 1,0 0 0,0 0 0,1 0 0,-1 0-1,0 1 1,0-1 0,1 0 0,-1 0 0,0 0-1,1 0 1,-1 0 0,0 0 0,0 0 0,1 0-1,-1 0 1,0 0 0,1 0 0,-1 0 0,0 0-1,1 0 1,-1 0 0,0 0 0,0 0 0,1 0-1,-1-1 1,3 1 7,25-2-174,0-1 1,0-2-1,0-1 1,52-17-1,-7 1-3040,-27 9-1505</inkml:trace>
</inkml:ink>
</file>

<file path=ppt/ink/ink1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08:49.84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1 172 13942,'0'0'176,"155"-15"-176,-82-10 32,3-1-32,-6 1-64,-8 2-944,-17 0-593,-17 6-1952,-22-1-2770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38:58.10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61 64 8116,'0'0'845,"-5"18"-775,-18 56 173,22-69-130,-1 0-1,1 1 1,0-1 0,1 1 0,-1 9 0,1-14-88,0 0 0,0 0 0,1 0 0,-1 1 0,0-1 0,0 0 0,1 0 0,-1 0-1,1 0 1,-1 0 0,1 0 0,0 0 0,-1 1 0,1-2 0,0 1 0,-1 0 0,2 1 0,1 0 7,0-1 0,0 0 0,0 0 0,0 0 0,0-1 0,0 1 0,0-1 0,0 0 0,0 1 0,0-1 0,0-1 0,0 1 0,5-1 1,4 0 22,-6 0-50,0 0 0,-1-1 1,1 0-1,0 0 0,-1 0 1,0-1-1,1 0 0,-1 0 1,0 0-1,0-1 0,-1 1 1,1-1-1,-1 0 0,7-8 1,-6 7-4,0-1 1,-1 1-1,0-1 1,0 0-1,0 0 1,-1 0-1,0-1 0,0 1 1,-1-1-1,1 0 1,-1 1-1,1-11 1,-3 14 1,1 0 0,-1 0 1,0 0-1,0 0 0,-1 0 1,1-1-1,-1 1 0,1 0 1,-1 0-1,0 0 0,0 0 1,0 1-1,-1-1 0,1 0 1,-1 0-1,1 1 0,-4-5 1,2 4 19,-1 1 1,1 0 0,0 0 0,-1 0-1,1 0 1,-1 0 0,0 1 0,1-1-1,-1 1 1,0 0 0,0 0-1,0 0 1,-7 0 0,-7-1 37,-1 1 0,1 0 0,-1 1-1,-31 5 1,49-5-164,-1 1 0,1 0-1,-1-1 1,1 1 0,0 0-1,-1 0 1,1 0 0,0 0-1,0 0 1,-1 0 0,1 0-1,0 0 1,0 0-1,0 1 1,1-1 0,-1 0-1,0 1 1,0-1 0,1 1-1,-1-1 1,1 1 0,-1-1-1,1 1 1,0-1 0,-1 1-1,1-1 1,0 1 0,0 0-1,0-1 1,0 1 0,0-1-1,1 3 1</inkml:trace>
</inkml:ink>
</file>

<file path=ppt/ink/ink1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08:50.19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1024,'0'0'10197,"14"129"-9364,-5-79-33,-1 9 112,-2-4-496,2 1-239,1-3 111,-4-5-240,7-7-48,2-13 0,3-10-657,5-16-1135,3-2-1458,4-10-3569</inkml:trace>
</inkml:ink>
</file>

<file path=ppt/ink/ink1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08:50.5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65 14086,'0'0'-144,"24"-9"187,1-1-18,-6 2-8,0 0 0,1 2-1,0 0 1,0 1 0,38-3-1,85 4 540,-112 4-501,-28 0-58,1 0-1,-1 0 1,1 0-1,0 0 1,-1 1-1,1 0 1,-1-1-1,1 1 1,-1 0-1,1 1 1,-1-1-1,0 1 1,0-1-1,0 1 1,1 0-1,4 5 1,-6-5-4,0 1 1,-1 0 0,1 0-1,-1 0 1,1 0-1,-1 0 1,0 0 0,0 1-1,-1-1 1,1 0 0,-1 1-1,1-1 1,-1 0 0,0 1-1,0-1 1,-1 0 0,1 1-1,-1-1 1,0 4 0,-1 1-6,-1 0-1,0 0 1,0 0 0,0 0 0,-1-1 0,0 1 0,0-1 0,-1 0 0,-6 8-1,-59 59-125,31-34 144,21-22 5,-3 5 34,0 0-1,2 1 1,-20 31 0,39-54-35,-1-1 0,1 1 1,-1-1-1,1 1 0,0 0 0,-1-1 1,1 1-1,0 0 0,0-1 1,-1 1-1,1 0 0,0-1 1,0 1-1,0 0 0,0 0 1,0-1-1,0 1 0,0 0 0,0 0 1,0-1-1,0 1 0,0 0 1,0-1-1,1 1 0,-1 0 1,0-1-1,0 1 0,1 0 1,-1-1-1,0 1 0,1 0 0,-1-1 1,1 1-1,-1-1 0,1 1 1,-1-1-1,1 1 0,-1-1 1,1 1-1,0-1 0,-1 0 0,1 1 1,0-1-1,-1 0 0,1 0 1,0 1-1,-1-1 0,1 0 1,0 0-1,-1 0 0,1 0 1,1 0-1,7 1 40,0 0 0,0-1 0,16-2-1,-9 1 75,20 0-118,-1-1 0,0-2 0,0-2-1,44-12 1,-39 5-2291,60-26 1,-53 16-3266</inkml:trace>
</inkml:ink>
</file>

<file path=ppt/ink/ink1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08:50.92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 85 9668,'0'0'2698,"-1"11"-2015,0-1-548,1 1 0,0 0 1,0 0-1,1 0 0,0 0 0,5 16 1,4 6-429,-1 1 1,6 46-1,-8-118 187,17-53 0,-19 76 104,1 0 0,0 1 1,1-1-1,0 2 0,1-1 1,14-17-1,-18 27 0,-1 0 1,1 1-1,1-1 0,-1 1 1,0 0-1,1 0 1,-1 1-1,1-1 0,5-1 1,-8 3 5,1 0 0,-1 0 1,0 1-1,0-1 0,0 1 1,1-1-1,-1 1 0,0 0 1,1 0-1,-1 0 0,0 0 1,1 0-1,-1 0 1,0 1-1,1-1 0,-1 1 1,0-1-1,0 1 0,0 0 1,1 0-1,-1 0 0,0 0 1,2 2-1,-1 1 9,0 0 0,0 0 0,0 0 0,0 0 0,-1 1 0,1-1 0,-1 1 0,-1 0 0,1-1-1,0 1 1,-1 0 0,0 0 0,0 0 0,0 6 0,1 14-16,-3 41 0,1-34-166,0-43 87,1 0 1,1 0 0,0 0-1,1 0 1,0 1-1,1-1 1,0 0 0,0 1-1,7-11 1,-3 7 85,1 1 0,0-1 0,0 2 0,1-1 1,17-14-1,-21 22 8,-1 0 0,1 1 0,1 0 0,-1 0-1,0 0 1,1 1 0,0 0 0,0 0 0,0 0 0,0 1 0,0 0 0,1 1 0,13-2 0,-19 3 13,1 0 0,-1 0 0,1 0 0,-1 0 0,1 0 0,-1 0 0,1 1 0,-1-1 0,0 1 0,1 0 0,-1-1 1,0 1-1,1 0 0,-1 0 0,0 1 0,0-1 0,0 0 0,3 4 0,-2-2 7,-1 1 1,0-1-1,0 1 0,0 0 1,0 0-1,-1 0 1,1 0-1,-1 0 1,0 0-1,1 8 0,1 18 186,1 47 0,0 6-1235,6-31-2852,-2-30-1931</inkml:trace>
</inkml:ink>
</file>

<file path=ppt/ink/ink1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10:18.62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29 0 10805,'0'0'1726,"-1"16"-1542,-26 268 1230,27-258-1288,14-40 231,-1-4-335,-1-1 0,-1-1 0,0 0 0,13-38-1,-14 32-10,1 1 0,26-44-1,-34 64-6,21-25 21,-23 30-25,-1-1 1,1 0 0,0 1 0,0-1 0,-1 1 0,1-1 0,0 1 0,0-1-1,0 1 1,0-1 0,0 1 0,0 0 0,0-1 0,0 1 0,0 0 0,0 0-1,0 0 1,0 0 0,0 0 0,0 0 0,0 0 0,0 0 0,-1 0 0,1 1-1,0-1 1,0 0 0,0 1 0,0-1 0,0 0 0,0 1 0,0-1 0,0 1-1,-1-1 1,3 2 0,-1 2 20,1-1-1,0 1 1,-1-1 0,0 1 0,0 0-1,0 0 1,0 0 0,-1 0-1,1 0 1,0 7 0,9 49 280,-9-45-230,2 19 16,6 37-1,-9-66-92,1 1 1,-1-1 0,1 0 0,0 0-1,0 0 1,0 0 0,1-1 0,0 1 0,0-1-1,4 5 1,-6-7-174,1-1 0,-1 0-1,1 0 1,-1 0 0,1 0 0,0 0-1,-1-1 1,1 1 0,0 0 0,0-1-1,0 1 1,-1-1 0,1 0 0,0 1-1,0-1 1,0 0 0,0 0 0,3-1-1,-1 1-445,13 0-2771</inkml:trace>
</inkml:ink>
</file>

<file path=ppt/ink/ink1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08:51.81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1 159 11621,'0'0'1710,"26"-5"-1472,85-11 103,-108 16-327,-1-1 0,1 1 1,0 0-1,-1 0 0,1 0 0,0 1 0,-1-1 0,1 0 0,0 1 0,-1 0 0,1 0 0,-1 0 0,1 0 0,-1 0 0,5 3 0,-6-3-5,0 1 0,1-1-1,-1 1 1,0-1 0,0 1-1,0 0 1,0 0 0,0-1-1,-1 1 1,1 0 0,0 0-1,0 2 1,1 3 22,1 4-10,0-1 0,-1 1 0,0-1 0,-1 1 1,0 0-1,0 0 0,-1 0 0,-1-1 0,0 1 1,0 0-1,-1-1 0,-1 1 0,0-1 1,0 1-1,-1-1 0,0 0 0,-1 0 0,0-1 1,0 1-1,-11 12 0,-26 29-8,41-49-101,2-10-131,0 0-1,1 1 0,0-1 0,1 1 1,-1 0-1,1-1 0,1 1 0,-1 1 1,1-1-1,0 0 0,1 1 0,9-11 1,6-10-433,115-172-5297,-40 66 11642,-98 144-2924,-15 33-2400,4-6 404,4-4-420,3 1 0,0 0 0,2 0 0,2 1 0,3 66 0,0-96-345,-1-3-20,1 0 0,0 1-1,0-1 1,0 0-1,0 0 1,1 0-1,-1 0 1,1 0 0,0 0-1,0 0 1,0 0-1,0-1 1,0 1-1,1 0 1,-1 0 0,1-1-1,0 1 1,-1-1-1,1 0 1,1 1-1,-1-1 1,0 0 0,0 0-1,1 0 1,-1 0-1,1-1 1,0 1-1,-1-1 1,1 0 0,0 1-1,0-1 1,0 0-1,0-1 1,0 1-1,0 0 1,0-1 0,0 0-1,0 0 1,0 0-1,6 0 1,5 0-508,0 0 0,0-1 1,0 0-1,0-1 0,-1-1 0,1 0 1,-1-1-1,1 0 0,-1-1 0,21-11 1,38-24-797</inkml:trace>
</inkml:ink>
</file>

<file path=ppt/ink/ink1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08:52.29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10405,'0'0'3604,"3"31"-3022,0-7-462,30 183 947,-14-114-784,-4 1-1,4 164 1,-17-237-453,-2-21 163,0 0 1,0 0-1,0 0 1,0 0-1,0 0 1,0 0-1,0 0 1,0-1-1,0 1 1,0 0-1,0 0 1,0 0-1,0 0 1,0 0-1,0 0 0,0 0 1,0 0-1,0 0 1,0 0-1,0 0 1,0 0-1,0 0 1,0 0-1,0-1 1,1 1-1,-1 0 1,0 0-1,0 0 1,0 0-1,0 0 1,0 0-1,0 0 1,0 0-1,0 0 0,0 0 1,0 0-1,0 0 1,0 0-1,1 0 1,-1 0-1,0 0 1,0 0-1,0 0 1,0 0-1,0 0 1,0 0-1,0 0 1,0 0-1,0 0 1,0 0-1,0 1 0,0-1 1,1 0-1,-1 0 1,0 0-1,8-34-575,-6 21 657,5-20-126,0 1-37,11-35 0,-16 59 79,1 0-1,1 0 1,-1 0-1,1 1 0,1 0 1,-1-1-1,1 1 1,0 1-1,10-10 0,-12 13 14,1 0 1,0 0-1,0 1 0,1 0 0,-1-1 0,0 1 0,1 1 1,-1-1-1,1 1 0,0 0 0,0 0 0,-1 0 0,1 0 0,0 1 1,0 0-1,0 0 0,-1 0 0,1 1 0,0-1 0,0 1 1,7 3-1,-2-1 7,-1 0 1,1 1-1,-1 1 1,1-1-1,-1 1 1,-1 1-1,1 0 1,13 12-1,-16-12-10,0 0 0,-1 0 0,0 1 0,0-1 0,-1 1 0,0 0 0,0 1 1,-1-1-1,6 15 0,-8-18 1,0 0 1,0-1-1,-1 1 0,1 0 1,-1 0-1,1 0 1,-1 0-1,0 0 1,-1 0-1,1-1 0,-1 1 1,0 0-1,0 0 1,0 0-1,0-1 1,0 1-1,-1 0 1,0-1-1,0 1 0,0-1 1,0 0-1,-4 5 1,-4 1 22,0 0-1,0-1 1,0-1 0,-1 1-1,0-2 1,-1 1 0,1-2 0,-1 1-1,-16 3 1,9-3-24,-1-1 0,0-1 0,0-1 0,-1 0 0,-23-1 0,42-2-66,-1 0-1,1 0 1,0 0 0,-1 0-1,1-1 1,-1 1 0,1-1-1,0 1 1,-1-1 0,-3-2-1,5 2-91,0 1 0,0-1-1,0 0 1,0 0 0,1-1-1,-1 1 1,0 0 0,1 0-1,-1 0 1,1 0 0,-1-1-1,1 1 1,-1 0-1,1 0 1,0-1 0,0 1-1,-1 0 1,1-1 0,0-1-1,0-25-4596</inkml:trace>
</inkml:ink>
</file>

<file path=ppt/ink/ink1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10:20.33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2113,'0'0'6336,"2"3"-5271,4 18-549,0 0-1,-2 0 1,0 0 0,-2 1 0,0-1 0,-3 39 0,5 43 253,-4-103-763,0 1 0,0 0 0,0-1 0,0 1 0,0 0 0,0-1 0,0 1 0,1 0 0,-1 0 0,0-1 0,0 1 0,0 0 0,1-1 0,-1 1 0,1-1 0,-1 1 0,0 0 0,1-1 0,-1 1 0,1-1 0,-1 1 0,1-1 0,-1 1 0,1-1 0,-1 0 0,1 1 0,0-1 0,-1 0 0,1 1 0,0-1 0,-1 0 0,1 0 0,0 0 0,-1 1 0,1-1 0,0 0 0,-1 0 0,1 0 0,0 0 0,0 0 0,-1 0 0,1 0 0,0-1 0,-1 1 0,1 0 0,0 0 0,-1 0 0,1-1 0,0 1 0,0-1 0,2 0 14,0-1 0,0 0-1,0 0 1,-1 0 0,1 0 0,-1 0-1,1 0 1,-1 0 0,0-1 0,2-3-1,14-26-276,15-38 0,-21 42 115,1 0 1,24-37-1,-33 60 137,0-1 1,0 2-1,1-1 0,-1 0 0,1 1 0,6-4 0,-10 7 5,1-1-1,0 1 1,0 0-1,0 0 1,0 0-1,0 0 1,0 1-1,0-1 1,0 0-1,0 1 1,0 0-1,0-1 1,0 1-1,0 0 1,0 0-1,1 0 0,-1 0 1,0 0-1,0 1 1,0-1-1,4 2 1,-4-1 6,-1 0 0,1 1-1,-1-1 1,1 1 0,-1-1 0,1 1 0,-1-1 0,0 1-1,0 0 1,0 0 0,0 0 0,0 0 0,0-1 0,0 1 0,-1 0-1,1 0 1,0 4 0,5 41 183,-5-38-147,4 69-199,-8 126-1,-3-168-2339,-4-5-2857</inkml:trace>
</inkml:ink>
</file>

<file path=ppt/ink/ink1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10:24.80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155 0 3858,'0'0'4186,"-20"27"-3325,-63 88 41,78-108-801,0 0 0,0 1 1,1 0-1,0 0 0,1 0 0,0 0 0,0 1 0,1-1 1,0 1-1,0 0 0,0 14 0,-1 1 126,-3 42 320,3 79 0,3-110-481,1-15-15,0 1 0,1 0 0,1-1 0,1 0 0,1 0 0,1 0 0,0 0 0,1-1 0,2 0 0,16 29 0,-17-35-304,1-1 0,-1 0 0,2-1 0,0 0 0,0-1 0,1 0 0,0-1 0,0 0 0,1 0 0,1-1 0,-1-1 0,1 0 0,0-1 0,1 0 0,25 7 0,20-3-3930</inkml:trace>
</inkml:ink>
</file>

<file path=ppt/ink/ink1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10:25.93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0 155 6611,'0'0'347,"22"-22"-219,71-68-16,-88 86-97,-1 0 0,1 0 0,0 0-1,0 0 1,1 1 0,-1 0 0,1 0 0,-1 1 0,1-1 0,0 1 0,0 1-1,0-1 1,0 1 0,0 0 0,0 0 0,0 0 0,1 1 0,6 1 0,-1-1 67,-11 0-76,-1 0 0,1 0 0,0 0 0,0 0 0,0 1 0,0-1 0,0 0 0,0 1 0,0-1 0,-1 0 0,1 1 0,0-1 0,0 1 0,0-1 0,-1 1 0,1 0 0,0-1 0,-1 1 0,1 0 0,0-1 0,-1 1 0,1 0 0,-1 0 0,1 0 0,-1 0 0,2 3-2,-1-1-1,0 0 1,0 1-1,-1-1 0,1 1 1,-1-1-1,1 6 0,-1 0 18,-1 0 1,0 0-1,0 1 0,0-1 0,-5 14 0,-1-8 48,-1 0 1,0 0-1,-1 0 0,0-1 1,-21 23-1,-64 63 23,82-89-61,3-3-15,7-7-15,-1 1 0,1 0 0,0 1-1,0-1 1,0 0 0,0 1 0,0-1 0,-3 6 0,6-8-10,-1 0 0,0 1 1,0-1-1,1 0 0,-1 0 1,0 0-1,1 0 0,-1 0 0,0 1 1,1-1-1,-1 0 0,0 0 1,1 0-1,-1 0 0,0 0 1,1 0-1,-1 0 0,0 0 0,1 0 1,-1-1-1,0 1 0,1 0 1,-1 0-1,0 0 0,1 0 0,-1 0 1,0-1-1,1 1 0,-1 0 1,0 0-1,0 0 0,1-1 0,-1 1 1,17-11-258,0 0 1,0-1-1,-2 0 0,1-1 1,14-18-1,67-83-1910,-83 96 2626,0 0 1,-2-1-1,0-1 1,-2 1-1,15-38 1,-51 107 3504,13-30-3913,1 2 0,1-1 1,-9 27-1,17-35 23,0 1 1,1 0-1,1 0 1,0 0-1,2 25 0,-1-37-61,1 1 0,0-1-1,-1 1 1,1-1 0,0 1-1,0-1 1,0 1-1,1-1 1,-1 0 0,0 0-1,1 0 1,-1 0 0,1 0-1,0 0 1,0 0 0,0 0-1,0-1 1,0 1-1,0-1 1,0 1 0,1-1-1,-1 0 1,0 0 0,1 0-1,-1 0 1,1 0 0,-1-1-1,1 1 1,2 0 0,11 1-33,0 1 1,0-2 0,23 0 0,-34-1-1,6 0-292,1 0 0,0-1-1,-1-1 1,1 0 0,-1 0 0,0-1-1,0 0 1,12-6 0,-18 7 135,0-1 1,0 0-1,-1 0 1,1 0 0,-1 0-1,0-1 1,0 0-1,0 0 1,0 0-1,-1 0 1,0-1-1,1 1 1,-2-1 0,1 0-1,-1 1 1,1-1-1,-1-1 1,0 1-1,1-9 1,1-7 807,-2-1-1,1-38 1,-2 57-577,-1 1 1,1-1-1,0 1 0,-1 0 1,1-1-1,1 1 1,-1 0-1,0 0 0,0-1 1,1 1-1,0 0 1,-1 0-1,1 0 0,0 1 1,0-1-1,0 0 0,0 1 1,0-1-1,4-1 1,10-10 1212,-16 13-1256,0 0 0,0 0 1,0 0-1,1 0 0,-1 0 0,0 0 0,0 1 1,0-1-1,0 0 0,0 0 0,0 0 0,0 0 0,0 0 1,1 0-1,-1 1 0,0-1 0,0 0 0,0 0 1,0 0-1,0 0 0,0 0 0,0 1 0,0-1 0,0 0 1,0 0-1,0 0 0,0 0 0,0 0 0,0 1 1,0-1-1,0 0 0,0 0 0,0 0 0,0 0 0,0 1 1,-1-1-1,1 0 0,0 0 0,0 0 0,0 0 1,0 0-1,0 0 0,0 0 0,0 1 0,0-1 0,-1 0 1,1 0-1,0 0 0,0 0 0,0 0 0,0 0 1,0 0-1,0 0 0,-1 0 0,1 0 0,0 0 0,0 0 1,0 0-1,0 0 0,0 0 0,-1 0 0,1 0 1,0 0-1,-12 9 1731,9-8-1582,1 0 0,0 0-1,-1 0 1,1 0 0,0 1 0,0-1 0,0 1 0,0 0-1,0 0 1,0-1 0,0 1 0,0 0 0,1 1 0,-3 3 0,2 0-112,0-1 0,1 0 0,-1 1 0,2-1 1,-1 1-1,0 7 0,1 237 548,2-111-368,-2-138-259,16-12-2129,36-40-2505,-21 16 202</inkml:trace>
</inkml:ink>
</file>

<file path=ppt/ink/ink1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10:26.6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 91 1249,'0'0'5858,"-1"-12"-4935,-1-40-194,2 50-592,0 0 1,0 1 0,0-1 0,0 0-1,0 1 1,0-1 0,-1 0 0,1 1-1,0-1 1,-1 0 0,0 1 0,1-1-1,-1 1 1,-1-2 0,2 3-99,-1 1-1,1-1 1,-1 1 0,1-1 0,-1 1-1,1 0 1,0-1 0,-1 1 0,1 0-1,0-1 1,0 1 0,-1 0 0,1-1-1,0 1 1,0 0 0,0-1 0,0 1-1,0 0 1,0 0 0,0-1 0,0 2-1,0 146 64,0-145-104,0 1 0,0-1 1,0 1-1,0-1 0,1 0 1,0 1-1,0-1 0,0 1 0,0-1 1,0 0-1,1 0 0,-1 0 1,1 0-1,0 0 0,0 0 1,0 0-1,0 0 0,0-1 1,1 1-1,-1-1 0,1 1 0,0-1 1,0 0-1,0 0 0,0-1 1,4 3-1,1-1-177,0-1 1,0 0 0,0 0-1,0-1 1,0 0-1,1 0 1,-1-1-1,0 0 1,0 0-1,12-3 1,-17 2 97,1 0 0,0 0 0,0 0 0,0-1 0,0 0 0,-1 0 0,1 0 1,-1 0-1,1 0 0,-1-1 0,0 1 0,0-1 0,0 0 0,0 0 0,-1 0 0,1-1 0,-1 1 0,0 0 1,0-1-1,0 0 0,0 1 0,-1-1 0,1 0 0,-1 0 0,0 0 0,1-6 0,2-10 142,-1-1-1,-1 0 0,-1-36 0,-1 55-48,0-37 1021,0 38-1032,1 1 1,-1 0-1,0 0 1,0 0 0,0 0-1,0 0 1,0 0-1,0 0 1,1 0-1,-1 0 1,0-1 0,0 1-1,0 0 1,0 0-1,0 0 1,1 0-1,-1 0 1,0 0 0,0 0-1,0 0 1,0 0-1,1 0 1,-1 0-1,0 0 1,0 0 0,0 0-1,0 0 1,0 0-1,1 0 1,-1 0-1,0 0 1,0 1 0,0-1-1,0 0 1,0 0-1,1 0 1,-1 0-1,0 0 1,0 0 0,0 0-1,0 0 1,0 1-1,0-1 1,0 0-1,1 0 1,-1 0 0,0 0-1,0 0 1,0 1-1,0-1 1,0 0-1,0 0 1,0 0 0,0 0-1,0 1 1,11 23 171,-1 1 0,13 48 0,-15-42-116,-3-17-5,-1 0-1,-1 0 1,-1 0-1,0 1 1,0-1 0,-2 1-1,0-1 1,-2 21-1,1-32-10,0 0 0,-1 0 1,1 0-1,-1 0 0,1 0 0,-1-1 0,0 1 0,0 0 0,0-1 0,-1 0 1,1 0-1,0 1 0,-1-1 0,0-1 0,1 1 0,-7 3 0,-56 24 316,39-19-266,7-1-42,-1-1 0,-29 8 0,47-16-310,22-3-3976,11-11-349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39:07.20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145 603 896,'0'0'6209,"-1"27"-5145,-9 178 1260,-6 572 1954,18-522-4082,-2-130-165,13 669 738,-10-727-760,20 208 116,-18-223-50,-4-33-32,1 0-1,7 25 0,-9-41-39,0-3 40,29 0 58,-16-1-89,0-1 0,1 0 0,-1-1 0,-1-1 0,25-9 0,25-7-7,64-5-26,155-12 0,132 14 28,-212 14-4,647-52-77,-160 9 81,1 26-17,773-5-123,-259 12-286,-164 5 315,-562 1-51,683-32-288,-899 27 351,553-22-136,-79 27-503,-731 13 732,-1 0 1,1 0-1,-1 0 1,1 0-1,0-1 1,-1 0-1,1 1 1,-1-1-1,1-1 1,-1 1-1,1 0 0,-1-1 1,0 0-1,0 0 1,0 0-1,0 0 1,0 0-1,0 0 1,-1-1-1,1 1 1,-1-1-1,1 0 1,-1 0-1,0 0 0,0 0 1,0 0-1,-1-1 1,1 1-1,-1 0 1,0-1-1,0 1 1,1-8-1,2-310 300,-6 230-300,-11-132-59,-43-224 1,39 326 97,-24-138 27,-42-448 165,93 246-238,-6 370 116,-4 90-49,-19 2-79,0 0 56,0 1-1,1 0 1,-20 6 0,-24 4 18,-423 27 10,340-31-70,-880 10 125,703-20-47,-852 10-18,909-5-35,-681 31 90,1 30-26,761-51-38,-1331 74 173,1382-81-216,-38 3-34,-497 17 62,-125 33 27,466-28-69,7-1-28,164-16 58,-181-8 1,249-6 34,-2-13-71,76 13 7,-177 8-30,154-6 59,-50-3-1,27 0 588,59 3-609,0 0 0,0 1 1,0-1-1,0 0 0,1 0 1,-1 1-1,1-1 0,-1 1 0,1-1 1,0 0-1,0 1 0,0-1 1,0 4-1,0 0 4,-1 146 278,1-83-106,1-49-136,0 0 0,0-1 0,2 1 0,1-1 0,11 36 0,-11-44-372,0 0 0,1 0 1,1-1-1,0 1 1,0-1-1,1-1 1,1 1-1,-1-1 1,1 0-1,17 13 0,25 11-6106</inkml:trace>
</inkml:ink>
</file>

<file path=ppt/ink/ink1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10:27.00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1185,'0'0'7859,"8"73"-7379,-8-32 81,0 2-1,0 0-304,0-8-128,0-2-16,3-5-64,3-8-16,5-5-32,6-5-496,5-10-897,4 0-2192</inkml:trace>
</inkml:ink>
</file>

<file path=ppt/ink/ink1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10:35.59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 21 16,'0'0'1766,"0"3"-1739,0 24 1923,-17-27 5224,92 0-6984,-1-3 1,101-17-1,-127 12-206,10-2-1044,-22 1-4360</inkml:trace>
</inkml:ink>
</file>

<file path=ppt/ink/ink1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10:35.95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12 109 688,'0'0'6203,"-2"-18"-5424,-5-55-179,5 55 902,4 66-697,3-1-1,18 82 0,-11-72-560,5 66-1,-9 5-93,-7-128-228,-1 1 0,1-1 0,0 1 0,-1-1 1,1 1-1,-1-1 0,1 1 0,0-1 0,-1 0 0,1 1 0,0-1 1,-1 0-1,1 1 0,0-1 0,0 0 0,-1 0 0,1 0 1,0 0-1,0 0 0,0 0 0,-1 0 0,1 0 0,0 0 0,0 0 1,1 0-1,22-2-1382,3-7-603,1-11-2011</inkml:trace>
</inkml:ink>
</file>

<file path=ppt/ink/ink1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10:36.55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21 6547,'0'0'1174,"16"-3"-1033,-10 2-108,28-5 395,67-4 0,-98 10-396,1 0 1,-1 0 0,0 1 0,0-1-1,0 1 1,0 0 0,1 0-1,-1 0 1,0 0 0,-1 0 0,1 1-1,0 0 1,0-1 0,0 1-1,-1 0 1,1 0 0,-1 0 0,0 1-1,0-1 1,1 0 0,-1 1-1,-1 0 1,1-1 0,0 1 0,-1 0-1,1 0 1,-1 0 0,0 0-1,0 0 1,1 4 0,1 9 175,0 1 0,-1-1-1,0 1 1,-2 26 0,0-34-178,-1 5 12,-1 0-1,0 0 0,-1 0 0,0 0 1,-1 0-1,-1 0 0,0-1 1,-1 0-1,-1 0 0,1-1 0,-2 0 1,0 0-1,-1 0 0,0-1 1,0 0-1,-1-1 0,0 0 0,-17 12 1,17-17-39,14-12 1,11-12 5,168-163-978,14-15 294,-250 243 2604,34-26-1673,0 0-1,2 1 1,-21 31 0,33-44-225,0 0 0,1 0 0,1 0 1,-1 0-1,1 1 0,1 0 0,0-1 1,0 1-1,0 0 0,1 0 0,0 0 1,1 0-1,0 0 0,2 10 0,-2-17-31,1-1 0,-1 1 0,1-1 0,-1 1 0,1-1 0,0 0 0,-1 1 0,1-1 0,0 0 0,0 0 0,0 1-1,0-1 1,0 0 0,0 0 0,1 0 0,-1 0 0,0 0 0,0-1 0,1 1 0,-1 0 0,1 0 0,-1-1-1,0 1 1,1-1 0,-1 0 0,1 1 0,2-1 0,6 2-105,0-2 0,0 1-1,13-2 1,-8 0-315,11 2-480,-13 0-556,1-1 1,0-1-1,25-4 0,-10-6-2692</inkml:trace>
</inkml:ink>
</file>

<file path=ppt/ink/ink1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10:37.06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62 23 816,'0'0'6409,"3"-2"-6057,4-1-243,-1 0 0,0 0 0,1 1 0,0-1 0,-1 2 0,1-1 0,0 1 0,0 0 0,0 0 0,0 1 0,0 0 0,0 0 0,12 3 0,-17-3-80,-1 1 1,1 0-1,-1-1 0,1 1 1,-1 0-1,1 0 0,-1 0 1,0 0-1,0 1 0,1-1 1,-1 0-1,0 1 0,0-1 1,0 0-1,0 1 0,0-1 1,-1 1-1,1-1 0,0 1 1,-1 0-1,1-1 0,-1 1 1,1 0-1,-1-1 0,0 1 1,0 0-1,0 3 1,1 1 45,-1 0 0,0 1 1,0-1-1,0 0 0,-1 1 1,0-1-1,-2 6 0,1-7-51,0 0 0,-1 0-1,0 0 1,0 0 0,0-1-1,-1 0 1,0 1 0,1-1-1,-8 5 1,-45 34 42,33-27-46,-4 2-13,21-15 35,-1 1 1,1 0-1,0 0 1,1 1-1,-1 0 1,-7 8-1,12-10 147,8-3-25,-7 0-162,65 0 243,0-3-1,79-15 1,-64 11-868,-16 2-5480,-38 0 586</inkml:trace>
</inkml:ink>
</file>

<file path=ppt/ink/ink1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10:37.59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 71 6563,'0'0'2657,"0"9"-2577,0 7-11,-1 52 489,1-64-539,0-1 0,0 1 1,1-1-1,-1 1 0,1 0 0,0-1 0,0 0 1,0 1-1,1-1 0,-1 1 0,1-1 0,-1 0 0,1 0 1,0 0-1,5 4 0,-5-5-13,0-1 0,1 0 0,-1 0-1,1 0 1,-1 0 0,1 0 0,0 0 0,-1-1 0,1 0-1,0 1 1,0-1 0,-1 0 0,1 0 0,0 0 0,0-1 0,-1 1-1,6-2 1,-4 1-11,0 0-1,0 0 0,0-1 0,-1 1 1,1-1-1,0 0 0,0 0 1,-1 0-1,0-1 0,5-3 1,-2-1-44,-1 1 0,0-1 0,0 0 0,-1 0 0,1-1 0,-2 1 0,1-1 0,-1 0 0,0 0 0,3-15 0,-3 0 642,0 0-1,-1-41 482,-2 90-953,14 287 1079,-10-270-1088,-2-1 0,-3 48 0,0-85-91,0 0 1,-1 0-1,1 0 0,-1 0 0,0 0 0,0-1 0,0 1 0,0-1 0,-1 1 1,0-1-1,0 0 0,0 0 0,-1 0 0,1-1 0,-1 1 0,0-1 0,0 0 1,-6 4-1,2-2 13,-1 0 1,1 0-1,-1-1 1,-1 0-1,1 0 1,0-1 0,-1 0-1,-15 2 1,25-5-43,0 0 1,-1 0 0,1 0 0,0 0 0,0 0 0,-1 0 0,1 0 0,0 0-1,0 0 1,0 0 0,-1 0 0,1 0 0,0 0 0,0 0 0,-1 0 0,1 0 0,0 0-1,0-1 1,-1 1 0,1 0 0,0 0 0,0 0 0,0 0 0,-1 0 0,1 0-1,0-1 1,0 1 0,0 0 0,0 0 0,-1 0 0,1-1 0,0 1 0,0 0-1,0 0 1,0 0 0,0-1 0,0 1 0,0 0 0,-1 0 0,1-1 0,0 1-1,0 0 1,0 0 0,0-1 0,0 1 0,0 0 0,0 0 0,0-1 0,0 1-1,0 0 1,1 0 0,-1-1 0,0 1 0,0 0 0,0 0 0,0 0 0,0-1 0,0 1-1,0 0 1,1 0 0,-1-1 0,1 0-152,1-7-330,1 1 0,0 0-1,1 0 1,0 0-1,0 1 1,0-1 0,1 1-1,7-7 1,-12 13 465,36-45-3872</inkml:trace>
</inkml:ink>
</file>

<file path=ppt/ink/ink1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10:37.9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47 8132,'0'0'3409,"18"-8"-3182,59-22 61,-73 28-253,0 1 0,0-1 0,0 1 1,0 1-1,0-1 0,0 0 0,0 1 0,0 0 0,0 0 0,6 1 0,-9-1-29,1 0 0,-1 1 0,0-1-1,0 1 1,1-1 0,-1 1 0,0-1-1,0 1 1,0 0 0,0 0 0,0-1 0,0 1-1,0 0 1,0 0 0,0 0 0,0 0-1,-1 0 1,1 0 0,0 1 0,-1-1-1,2 2 1,-1 3 7,0 0-1,0 0 1,-1 0-1,1 0 0,-1 1 1,-1-1-1,1 0 1,-1 0-1,-2 8 1,1-6 6,0-1 0,0 1 0,-1-1 0,0 1 1,-1-1-1,1 0 0,-1-1 0,-8 12 0,-47 49 90,34-41-115,10-10 13,9-11-6,1 1-1,0 0 1,0-1 0,-6 12-1,21-16 99,6-3-84,0-1-1,0 0 1,0-1-1,-1-1 1,1-1-1,-1 0 1,-1-1-1,18-11 1,19-6-466,100-47-6739,-98 43 1622</inkml:trace>
</inkml:ink>
</file>

<file path=ppt/ink/ink1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10:38.32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99 7619,'0'0'3954,"71"-2"-3554,-32-3-175,6-8-81,3 1-64,3-6-48,-3 5-32,-6-2 0,-8 2-1009,-9 6-2128</inkml:trace>
</inkml:ink>
</file>

<file path=ppt/ink/ink1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10:38.6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 1 6995,'0'0'5475,"-12"164"-4707,15-103-144,0-2-255,-3-6-97,3-5-128,0-3-80,2-7-32,1-10 32,5-7-64,3-9-961,6-9-1056,5-3-1904</inkml:trace>
  <inkml:trace contextRef="#ctx0" brushRef="#br0" timeOffset="1">673 252 14054,'0'0'785,"39"7"-2178,-5-7-2305</inkml:trace>
</inkml:ink>
</file>

<file path=ppt/ink/ink1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10:39.04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12470,'0'0'480,"113"13"-9476</inkml:trace>
  <inkml:trace contextRef="#ctx0" brushRef="#br0" timeOffset="1">445 54 12358,'0'0'1088,"53"22"-4657,-19-39-3747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39:20.01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1 363 6739,'0'0'4519,"12"-18"-4382,3-5-69,-2 3 70,0 1-1,2 1 1,22-24 0,-2 5 184,1 2 0,50-36 0,-73 61-259,0 1 1,1 0-1,0 1 0,1 1 1,0 0-1,0 1 0,0 0 0,1 2 1,0 0-1,0 0 0,16 0 1,-20 3-58,-1 0 1,1 1 0,-1 1 0,0 0 0,1 0-1,-1 1 1,0 0 0,0 1 0,0 1 0,15 6-1,51 26 40,102 33-1,-140-58-24,-1-1 1,1-2-1,1-2 0,78 3 1,-107-9-107,19 0 187,0 0 0,49-9 1,-70 7-341,0 0 1,0-1 0,-1 1 0,1-2 0,-1 0 0,1 0 0,-1 0 0,0-1 0,-1 0 0,1 0 0,-1-1 0,12-12 0,-18 17-113,1-1 0,-1 0 0,0 1 1,0-1-1,1 0 0,-1 1 0,-1-1 0,1 0 1,0 0-1,0 0 0,-1 0 0,1 0 1,-1 0-1,1 0 0,-1 0 0,0 0 0,0-3 1,0-13-2922</inkml:trace>
</inkml:ink>
</file>

<file path=ppt/ink/ink1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10:39.42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 10165,'0'0'960,"28"25"-9908</inkml:trace>
  <inkml:trace contextRef="#ctx0" brushRef="#br0" timeOffset="1">1005 44 8868,'0'0'6611,"40"33"-6291,13-33-32,15 0-176,-1 0-96,4-11-16,-12-1-608,-6-6-1585,-16 0-1344,-17 1-2738</inkml:trace>
</inkml:ink>
</file>

<file path=ppt/ink/ink1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10:39.82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10565,'0'0'1793,"0"144"-881,14-78-384,0 5 209,0-3-145,-5-5-80,-6 1-304,0-11-128,-3-7-32,2-8 16,4-11-64,0-11-176,10-9-960,7-7-1634,5 0-1792</inkml:trace>
</inkml:ink>
</file>

<file path=ppt/ink/ink1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10:40.54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31 8660,'0'0'4850,"14"1"-4748,35 0 6,84 6 356,-120-6-434,0 1 1,0 0-1,-1 1 1,1 1-1,-1 0 1,1 0-1,19 11 1,-29-13-30,-1 0 1,1 0-1,-1 0 1,1 0-1,-1 0 1,0 1-1,0-1 1,0 1-1,0-1 1,0 1-1,0 0 1,-1 0-1,1 0 0,-1 0 1,0 0-1,0 0 1,0 0-1,0 0 1,-1 0-1,1 0 1,-1 1-1,0-1 1,0 0-1,0 0 1,0 1-1,-1-1 0,0 5 1,-1-2 26,0 1 0,0-1 0,-1 1 0,1-1 0,-1 0 0,-1 0-1,1 0 1,-1-1 0,0 1 0,0-1 0,-8 7 0,-15 11 84,-51 33 0,9-7-80,65-46-64,5-2-42,11-3-58,-10 2 127,15-6-150,0 0-1,0-1 1,0 0-1,-1-2 0,0 0 1,19-15-1,90-75-2168,-121 96 2240,27-25 115,-1-1 1,-1-1-1,-2-1 1,30-44-1,-56 73 764,-3 24 734,-3-2-1061,-1 0 1,-12 26 0,10-27-173,0 1 0,-8 36 0,13-37-167,0 1 1,2 0-1,0 0 0,3 36 0,-1-53-126,-1-1 1,1 1-1,-1-1 0,1 1 0,0-1 1,0 0-1,0 1 0,0-1 0,0 0 1,1 0-1,-1 1 0,0-1 0,1 0 1,0-1-1,0 1 0,-1 0 0,4 1 1,-1 0-1,0 0 1,0-1-1,0 0 0,1 0 1,-1 0-1,1-1 1,-1 1-1,9 0 1,7 0-89,0 0 0,0-2 0,30-3 0,-40 3-9,3-2-198,0 0 0,0 0 0,0-1 0,0-1 0,0 0 0,-1-1 0,0 0 0,0-1 0,0 0 0,0-1 0,10-9 0,-14 10 201,0 0-1,-1-1 0,1 0 1,-2 0-1,1-1 0,-1 0 1,0 0-1,-1 0 0,1-1 1,-2 0-1,1 0 0,-1 0 1,-1-1-1,0 1 0,3-13 1,-1-39 362,-4 24 2675,-1 68-2693,-5 207 374,5-207-653,0-31-65,10-5-18,15-13 112,-1-1 0,23-25 1,-33 29-13,2 1 0,-1 0 0,2 1 0,0 0 0,0 1 0,1 2 0,22-11 0,-38 20 5,0 0-1,1 0 0,-1 1 1,0-1-1,1 1 0,-1-1 0,1 1 1,-1 0-1,4 0 0,-5 0 15,0 0-1,0 1 1,-1-1-1,1 0 1,0 0-1,0 1 1,-1-1-1,1 0 1,0 1-1,-1-1 1,1 1 0,0-1-1,-1 1 1,1-1-1,0 1 1,-1 0-1,1-1 1,-1 1-1,1 1 1,1 2 75,-1 0 1,0 0 0,0 0 0,-1 0 0,1 0-1,-1 1 1,0-1 0,-1 7 0,1-1 87,-1 48 439,0-22-514,4 54 0,-2-88-146,-1-1-1,0 1 0,1 0 1,-1 0-1,1-1 0,0 1 1,-1-1-1,1 1 1,0-1-1,0 1 0,0-1 1,0 1-1,0-1 0,0 0 1,1 1-1,-1-1 1,0 0-1,1 0 0,-1 0 1,1 0-1,-1 0 0,1 0 1,-1-1-1,1 1 0,3 1 1,0-1-566,1 0 0,-1 0 0,0-1 0,1 1 0,-1-1 0,1 0 0,6-1 0,22-6-5109</inkml:trace>
</inkml:ink>
</file>

<file path=ppt/ink/ink1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10:41.01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12 114 8084,'0'0'5613,"-2"26"-5218,-1 8-274,-3 90 257,6-122-373,0 0 1,1 0-1,-1 1 1,1-1 0,-1 0-1,1 0 1,0 0-1,0 0 1,0 0 0,0 0-1,0 0 1,0 0-1,1 0 1,-1 0 0,1 0-1,-1-1 1,1 1-1,0-1 1,-1 1 0,1-1-1,0 0 1,0 0-1,0 0 1,0 0 0,0 0-1,0 0 1,0 0-1,1 0 1,-1-1 0,0 0-1,0 1 1,1-1-1,3 0 1,-1 1 1,0-1-1,0 0 1,1 0 0,-1 0 0,0-1-1,0 0 1,0 0 0,0 0-1,0 0 1,0-1 0,0 0-1,0 0 1,0 0 0,5-4-1,-2-1-1,0 0-1,-1-1 0,0 1 0,0-1 0,-1-1 0,0 1 1,0-1-1,-1 0 0,8-19 0,-3-1 17,14-61 0,-17 56-4,14-35 0,-18 63-17,-1 8 1,-1 13 4,-1-13-3,3 205 779,-1 125 775,-2-328-1563,-1 1-1,1 0 1,-1 0-1,0 0 1,0 0 0,0-1-1,-1 1 1,1-1-1,-1 1 1,0-1 0,-1 1-1,1-1 1,-1 0-1,0 0 1,0 0 0,0-1-1,0 1 1,-1-1-1,0 1 1,1-1 0,-1 0-1,0-1 1,0 1-1,-1-1 1,1 1 0,-1-2-1,1 1 1,-1 0 0,1-1-1,-1 0 1,0 0-1,0 0 1,0 0 0,-7-1-1,12 0-77,-1 0 0,1-1 0,0 1 0,-1-1 0,1 1 0,-1-1 0,1 1 0,0-1 0,-1 1 0,1-1 0,0 1 0,0-1 0,0 1 0,-1-1 0,1 0 0,0 1 0,0-1 0,0 1 0,0-1 0,0 0 0,0 1 0,0-1 0,0 1 0,0-1 0,0 0 0,0 1 0,0-1 0,1 0 0,-1-3-622,2-31-4162,5-11-3022</inkml:trace>
</inkml:ink>
</file>

<file path=ppt/ink/ink1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10:41.46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10629,'0'0'2678,"7"22"-2027,24 70-178,-23-65-324,-2 1 0,-1-1 0,-1 1 1,-1 0-1,-2 48 0,-1-56-177,0-18-79,0-6-101,0-2 139,1-1 1,0 0-1,1 1 0,0-1 1,0 1-1,0 0 0,1 0 1,3-8-1,35-53-174,-20 33 85,-19 30 140,10-16-58,1 0 0,18-21 0,-28 37 75,0 0 0,0 0 1,1 1-1,-1-1 0,1 1 0,0 0 1,0 0-1,0 1 0,1-1 1,-1 1-1,0 0 0,1 0 0,0 0 1,-1 0-1,1 1 0,0 0 1,6-1-1,-10 2 15,0 0 1,-1 0-1,1 1 1,0-1-1,0 0 0,-1 0 1,1 1-1,0-1 1,-1 0-1,1 1 0,0-1 1,-1 1-1,1-1 1,-1 1-1,1-1 0,-1 1 1,1-1-1,-1 1 1,1 0-1,-1-1 0,1 1 1,-1 0-1,0-1 1,1 1-1,-1 0 0,0-1 1,0 1-1,1 0 1,-1 0-1,0-1 0,0 3 1,1 28 672,-1-23-485,0 0-65,1 30 419,-2-1 1,-2 0 0,-10 54 0,11-84-513,-2 9-15,1-1 0,0 0 0,0 21 0,21-37-2390,4-6-1820,6-15-4695</inkml:trace>
</inkml:ink>
</file>

<file path=ppt/ink/ink1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10:41.79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108 0 10229,'0'0'4570,"18"18"-4162,-2-4-281,-4-3-12,0 0-1,-1 0 1,0 1 0,-1 0 0,0 1 0,-1 0 0,-1 1 0,12 24-1,-5 1 184,-1 1 0,-2 1 0,12 78 0,-16-42 115,-1 97-1,-8-149-395,-2-1-1,0 1 0,-1-1 1,-2 1-1,0-1 0,-2-1 0,0 0 1,-2 0-1,0 0 0,-2-1 0,0-1 1,-2 0-1,0-1 0,-1 0 1,-1-1-1,-1-1 0,0 0 0,-2-2 1,-33 25-1,14-19-449,35-21-16,1 0-1,-1 1 1,0-1 0,1-1 0,-1 1 0,0 0 0,0-1-1,0 1 1,0-1 0,0 0 0,0 0 0,-3 0 0</inkml:trace>
</inkml:ink>
</file>

<file path=ppt/ink/ink1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10:44.54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133 1 2273,'0'0'7513,"-15"4"-6563,-1 0-613,-57 18 1609,66-20-1279,7-2-606,-1-1 1,0 1-1,0 0 0,0 0 1,0 0-1,1 1 1,-1-1-1,0 0 0,0 0 1,0 0-1,0 1 0,1-1 1,-1 0-1,0 1 0,0-1 1,1 1-1,-1-1 1,0 1-1,1-1 0,-1 1 1,0-1-1,1 1 0,-1 0 1,1-1-1,-1 1 1,1 0-1,-1-1 0,1 1 1,0 0-1,-1 0 0,1 1 1,2-1-63,0 1 0,0-1 1,0 0-1,0 1 0,1-1 1,-1 0-1,0 0 0,1 0 0,-1-1 1,1 1-1,-1 0 0,1-1 1,4 0-1,0 2 19,59 8 40,1-4 0,0-2 1,81-5-1,-47 0-24,75-5 307,-175 6-438,-1-1 0,0 0 0,1 0 0,-1 0-1,1 0 1,-1 0 0,1 1 0,0-1 0,-1 0 0,1 1 0,0-1-1,-1 0 1,1 1 0,0-1 0,0 1 0,1-2 0,59-25-7173,-15 12 1350</inkml:trace>
</inkml:ink>
</file>

<file path=ppt/ink/ink1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10:45.24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54 180 2065,'0'0'9927,"-8"-8"-9799,-26-27 75,33 33-190,0 1 0,0 0 0,1 0 0,-1-1 0,0 1 0,1-1 0,-1 1 0,1 0 0,0-1 0,-1 1 0,1-1 0,0 1 0,0-1 1,0 1-1,0-1 0,0 1 0,0-1 0,0 1 0,1-1 0,-1 1 0,0-1 0,1 1 0,0-1 0,-1 1 0,1 0 0,0-1 0,-1 1 0,1 0 0,0 0 0,0-1 0,0 1 0,0 0 0,2-1 0,3-4 21,0 1-1,0 0 1,1 0-1,11-6 1,-13 8-2,9-5-17,0 1 0,0 1 1,1 0-1,-1 1 0,1 1 0,0 0 0,26-3 0,8 2 42,53 3-1,-84 2-47,-14 0-7,-1 0 1,1 0 0,0 0 0,0 1 0,0-1-1,-1 1 1,1 0 0,0 0 0,6 3-1,-9-3 2,1 0 0,-1 1 0,1-1-1,-1 0 1,0 1 0,0-1-1,1 1 1,-1-1 0,0 1 0,-1 0-1,1-1 1,0 1 0,0 0-1,-1 0 1,1 0 0,-1-1 0,1 1-1,-1 0 1,0 0 0,0 0-1,0 3 1,1 1 56,-1 1 1,0 0-1,0 0 0,-1-1 1,0 1-1,0 0 0,0-1 0,-1 1 1,0-1-1,0 1 0,-1-1 1,0 0-1,0 0 0,0 0 1,-1 0-1,1-1 0,-2 1 0,1-1 1,-8 7-1,-28 27 72,-1-3 1,-2-1 0,-2-2-1,-1-2 1,-59 30-1,93-55-127,6-4 2,0 1-1,1 0 1,-1 0 0,1 0-1,0 1 1,0 0 0,0 0 0,0 0-1,-4 6 1,9-10-11,0 1 1,0-1-1,-1 1 1,1-1-1,0 0 0,0 1 1,0-1-1,0 1 1,0-1-1,0 1 0,0-1 1,0 1-1,0-1 1,0 1-1,1-1 1,-1 0-1,0 1 0,0-1 1,0 1-1,0-1 1,1 1-1,-1-1 0,0 0 1,0 1-1,1-1 1,-1 0-1,0 1 0,1-1 1,-1 0-1,0 1 1,1-1-1,-1 0 0,1 0 1,-1 1-1,0-1 1,1 0-1,-1 0 0,1 0 1,-1 0-1,1 1 1,-1-1-1,1 0 0,0 0 1,23 4 43,-21-3-47,44 2 100,67-2 0,-51-2-10,-33-1 14,0-1 0,41-9-1,11-1 409,-51 14-1802,-29 0 872,1-1-1,0 0 1,-1 1-1,1-1 1,-1 0-1,1 0 1,0-1-1,-1 1 1,1 0-1,-1-1 1,5-1-1,15-13-4171</inkml:trace>
</inkml:ink>
</file>

<file path=ppt/ink/ink1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10:45.87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15 113 1393,'0'0'5514,"-1"-16"-4460,-4-50-120,0 36 1340,3 36-738,1 36-838,3-2-302,2-1 0,18 72 0,-3-18-175,-7 2-110,-8-52-53,11 48 0,-12-84-42,3-24 259,-5 13-264,3-18 25,1 0-1,1 0 1,0 1 0,12-25-1,-16 41-39,1 0 0,-1 1 0,1-1 0,0 1 0,0-1 0,0 1 0,1 0 0,0 0 0,0 1 0,0-1 0,0 1 0,0 0 0,0 0 0,1 0 0,0 0 0,-1 1 0,1 0 0,0 0 0,0 0 0,0 1 0,1-1 0,-1 1 0,10 0 0,-3 0 7,1 1 0,0 0 0,0 1-1,0 0 1,0 1 0,-1 1 0,16 4 0,-25-5-4,1-1 0,0 1 0,0 0 0,-1 0 0,1 1-1,-1-1 1,1 1 0,-1-1 0,0 1 0,0 0 0,0 0 0,0 0 0,-1 1 0,0-1 0,1 1 0,-1-1 0,0 1 0,0 0 0,-1 0 0,1 0 0,-1 0 0,0 0 0,0 0 0,-1 0 0,1 0 0,0 5 0,-1-6 5,0 0 1,0 1 0,0-1-1,0 0 1,0 1 0,-1-1-1,1 0 1,-1 1-1,0-1 1,0 0 0,0 0-1,0 0 1,-1 0 0,1 0-1,-1 0 1,-3 4-1,-1-1 10,0-1 0,0 1-1,-1-1 1,0-1-1,-11 7 1,16-10-12,-28 17 33,-47 19 0,64-31-33,0-2 0,0 0 1,0 0-1,0-1 0,-1-1 1,-23 1-1,36-3-39,1 0 0,-1 0 0,1 0-1,-1 0 1,1 0 0,-1 0 0,1 0 0,-1 0 0,1 0 0,-1 0 0,1-1 0,-1 1-1,1 0 1,-1 0 0,1 0 0,-1-1 0,1 1 0,0 0 0,-1-1 0,1 1 0,-1-1 0,1 1-1,0 0 1,0-1 0,-1 1 0,1-1 0,0 1 0,-1-1 0,1 1 0,0-1 0,0 1-1,0-1 1,0-20-2289,1 12 1339,1-33-4699</inkml:trace>
</inkml:ink>
</file>

<file path=ppt/ink/ink1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10:47.74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132 6 2513,'-1'-6'11830,"-17"35"-11672,2 1 0,1 0 1,1 1-1,2 0 0,1 1 1,1 1-1,-9 59 0,11-28-52,3-1-1,2 1 1,8 77-1,-3-114-81,2-1-1,1 0 0,1 0 1,1 0-1,1-1 0,17 37 1,-17-46-49,1 0 1,0 0-1,1-1 0,0-1 1,1 1-1,1-2 1,0 0-1,1 0 1,0-1-1,23 16 1,-28-24-437,0 0 1,0 0-1,0-1 1,0 0-1,1 0 1,-1-1 0,1 0-1,0-1 1,-1 0-1,1 0 1,14-1-1,9 0-3279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39:20.35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99 0 768,'0'0'7596,"-12"4"-7143,7-3-322,0 1-22,0-1 1,1 0-1,-1 1 1,1 0-1,-8 5 1,11-7-89,0 1 0,0-1 0,0 1 0,1 0 1,-1 0-1,0-1 0,0 1 0,1 0 0,-1 0 0,1 0 0,-1 0 0,1 0 0,-1 0 1,1 0-1,-1 0 0,1 0 0,0 0 0,0 0 0,-1 0 0,1 0 0,0 0 0,0 0 1,0 0-1,0 0 0,0 0 0,0 0 0,0 0 0,1 0 0,-1 0 0,0 0 0,1 0 1,-1 0-1,0 0 0,1 0 0,-1 0 0,2 1 0,3 6 52,1 0-1,0 0 1,0-1 0,0 0-1,1-1 1,0 1 0,1-1-1,-1 0 1,1-1 0,0 0-1,12 5 1,11 4 32,61 19 1,-23-10-66,-68-23-42,0 0 1,0 1-1,0-1 0,0 1 0,0-1 0,0 1 0,0-1 0,0 1 0,0 0 0,0-1 1,0 1-1,0 0 0,0 0 0,0 0 0,-1 0 0,1 0 0,0 0 0,-1 0 1,1 0-1,-1 0 0,1 0 0,-1 0 0,1 0 0,-1 0 0,0 0 0,0 0 0,1 1 1,-1-1-1,0 0 0,0 0 0,0 0 0,0 0 0,0 1 0,-1-1 0,1 0 1,0 0-1,-1 0 0,1 0 0,0 0 0,-1 1 0,1-1 0,-1 0 0,0 0 0,1 0 1,-2 1-1,-2 4 6,-1 1 1,0-1 0,0 0-1,-1-1 1,-9 9 0,-63 47 24,21-17 28,-94 92 1,144-127 63,1-1-2910</inkml:trace>
</inkml:ink>
</file>

<file path=ppt/ink/ink1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10:48.28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 61 6003,'0'0'6443,"-2"-9"-6385,-3-16 4,3 21 94,3 20 192,4 5-181,1-1 1,0 1-1,2-1 0,15 30 1,-15-31-133,-4-12-24,0 1 0,0-1-1,0 0 1,1 0-1,0 0 1,0 0 0,1-1-1,12 11 1,-15-15-12,1 1 0,-1-1 0,1 0 0,-1 0 1,1 0-1,0-1 0,0 1 0,0-1 0,0 0 0,0 0 0,0 0 1,0-1-1,0 0 0,0 1 0,0-1 0,0-1 0,1 1 0,-1 0 0,0-1 1,6-2-1,-5 1-25,0-1 0,0 0 0,0 0 0,-1 0 0,1 0 0,-1-1 0,0 1 0,0-1 0,-1 0 0,1-1 1,-1 1-1,6-9 0,1-4 16,0-1 1,8-22-1,-12 25 65,-1-1 0,-1 1 0,0-1 0,-1 0 0,-1 0 0,-1-1 0,0-21 0,5 47-39,78 184 350,-77-178-347,0 1 0,-1-1 1,-1 1-1,0 1 0,-2-1 1,1 1-1,-2-1 0,1 28 0,-3-40-11,-1 0-1,0 0 1,0 0-1,0-1 1,0 1-1,0 0 0,-1 0 1,0-1-1,0 1 1,0-1-1,0 0 1,0 1-1,-1-1 1,1 0-1,-1 0 0,0-1 1,0 1-1,0-1 1,-6 5-1,-9 4 27,0 0 1,-32 13-1,19-9-19,17-7-823,40-14-7497,10-14 2662</inkml:trace>
</inkml:ink>
</file>

<file path=ppt/ink/ink1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10:48.65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 1 7411,'0'0'7502,"0"8"-7213,-1 68 623,5 140 574,-4-211-1576,0 0 145,1-1-1,0 1 1,0 0 0,0 0-1,3 9 1,-3-13-139,-1 0 1,1 0-1,0 0 1,0 0 0,0 0-1,0 0 1,0 0-1,0 0 1,0 0-1,0 0 1,0 0 0,0-1-1,0 1 1,0 0-1,1-1 1,-1 1-1,0-1 1,0 1 0,1-1-1,-1 0 1,0 0-1,1 1 1,-1-1-1,0 0 1,3 0-1,0 0-580,-3 0 460,0 0 0,0 0 0,0 0 0,0 0 0,0 0 0,0 0-1,0 0 1,0 0 0,0 0 0,0 0 0,0-1 0,0 1 0,0 0 0,0-1 0,-1 1 0,1-1 0,1 0 0,7-16-4164</inkml:trace>
</inkml:ink>
</file>

<file path=ppt/ink/ink1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10:53.08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51 1953,'8'3'9876,"26"2"-9650,1-2-1,-1-1 1,61-5-1,-85 2-233,33-4-562,-1-1-1,61-18 1,-84 20-723,0-3-2591,-8-7-1951</inkml:trace>
</inkml:ink>
</file>

<file path=ppt/ink/ink1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10:53.48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 24 2945,'0'0'5037,"-2"-3"-4130,-7-16 1310,5 18-317,2 17-1612,2 68 408,21 159 1,-17-220-562,-2-1 0,-1 24 0,-1-46-182,0 1 0,1-1-1,-1 1 1,0-1-1,0 0 1,0 1 0,1-1-1,-1 1 1,0-1 0,1 1-1,-1-1 1,0 0 0,1 1-1,-1-1 1,0 0-1,1 1 1,-1-1 0,1 0-1,-1 0 1,1 1 0,-1-1-1,1 0 1,-1 0 0,1 0-1,-1 0 1,1 0-1,-1 1 1,1-1 0,-1 0-1,1 0 1,-1 0 0,1 0-1,-1-1 1,1 1 0,0 0-1,16-2-3559,-1-4-1051</inkml:trace>
</inkml:ink>
</file>

<file path=ppt/ink/ink1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10:55.02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 36 848,'0'0'5867,"-2"-5"-4773,-1 0-565,-4-7-111,5-1 3146,2 13-3557,0 0 0,0 0 0,0 0 1,0 0-1,0 0 0,0 0 0,0 0 0,0 0 0,0 0 0,0 1 0,0-1 0,0 0 0,0 0 0,0 0 0,0 0 0,0 0 0,0 0 0,0 0 0,0 0 0,0 0 1,0 1-1,0-1 0,0 0 0,0 0 0,0 0 0,0 0 0,0 0 0,0 0 0,0 0 0,0 0 0,0 0 0,0 0 0,0 0 0,0 1 0,0-1 0,0 0 1,-1 0-1,1 0 0,0 0 0,0 0 0,0 0 0,0 0 0,0 0 0,0 0 0,0 0 0,0 0 0,0 0 0,0 0 0,-1 0 0,1 0 0,0 0 0,0 0 0,0 0 1,0 0-1,0 0 0,0 0 0,0 0 0,0 0 0,0 0 0,0 0 0,-1 0 0,1 0 0,0 0 0,0 0 0,0 30 31,-1-14-17,0 0 0,2 0 0,0 0-1,6 27 1,-6-38-18,1 0-1,-1-1 0,1 1 0,0-1 1,1 0-1,-1 1 0,1-1 0,0 0 1,0 0-1,0-1 0,0 1 0,0-1 1,1 1-1,0-1 0,0 0 0,0 0 1,0-1-1,0 1 0,0-1 0,7 2 1,0 0-25,1-2 1,-1 1-1,1-2 0,0 1 1,0-2-1,16 0 1,-27 0 4,2 0 2,0-1 0,-1 1 0,1-1 0,-1 0 0,1 1 0,-1-1 1,0 0-1,1-1 0,-1 1 0,0 0 0,0-1 0,1 1 0,-1-1 1,0 0-1,-1 0 0,1 1 0,0-1 0,0-1 0,-1 1 0,0 0 1,1 0-1,-1 0 0,0-1 0,0 1 0,0-1 0,0 1 0,0-1 1,-1 1-1,1-4 0,2-9 58,0 1 1,-1-1-1,-1-28 0,-1-46 1227,0 88-1206,0 5-101,2 21 49,1 0 1,2 0-1,0-1 1,1 0-1,12 28 1,-9-27 21,-1 0-1,-1 1 1,-2 0 0,0 0 0,1 34-1,-6-42-18,1-14 3,0 1 0,-1-1 0,0 1-1,0-1 1,0 0 0,0 1 0,-1-1 0,0 0 0,0 1 0,0-1 0,0 0 0,-1 0 0,0 0 0,0 0 0,0 0 0,0 0-1,0 0 1,-4 3 0,-4 3 36,-2 0 0,1 0-1,-1-1 1,-16 8 0,21-13-26,0-1 1,-1 0-1,1 0 0,-1-1 1,0 1-1,1-2 0,-1 1 1,0-1-1,-13 0 1,20-2-78,0 1 0,0 0 1,1-1-1,-1 1 0,0-1 1,0 1-1,0-1 1,0 1-1,1-1 0,-1 0 1,0 1-1,1-1 0,-1 0 1,0 0-1,1 1 0,-1-1 1,1 0-1,-1 0 1,1 0-1,-1 0 0,1 0 1,0 0-1,0 0 0,-1 1 1,1-1-1,0 0 1,0 0-1,0 0 0,0 0 1,0 0-1,0 0 0,0-2 1,0-1-437,0 1 0,1-1 0,-1 0 1,0 1-1,1-1 0,0 0 0,0 1 0,3-7 0,13-10-3242</inkml:trace>
</inkml:ink>
</file>

<file path=ppt/ink/ink1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10:55.66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38 5010,'0'0'6515,"11"-7"-6000,-1 1-435,1 2 1,0 0-1,-1 0 0,1 1 0,0 0 1,0 1-1,1 0 0,-1 1 0,0 0 1,1 1-1,-1 0 0,14 2 0,-24-2-71,1 1-1,-1-1 0,0 1 0,0-1 0,0 1 1,1-1-1,-1 1 0,0 0 0,0 0 1,0-1-1,0 1 0,0 0 0,0 0 1,0 0-1,0 0 0,0 0 0,-1 0 0,1 0 1,0 1-1,-1-1 0,1 0 0,-1 0 1,1 0-1,-1 1 0,0-1 0,1 0 1,-1 1-1,0-1 0,0 2 0,2 46 225,-2-36-163,-1-8-40,0 0-1,0 0 1,0 0 0,-1 0 0,0 0-1,0 0 1,0 0 0,0 0 0,-1-1-1,0 1 1,-6 7 0,-47 51 137,34-40-120,3-2-22,9-11 24,0 1 0,1 0-1,0 0 1,1 1 0,-11 19-1,19-30-46,0-1 0,0 0-1,0 0 1,0 1 0,-1-1-1,1 0 1,0 0 0,0 1 0,0-1-1,0 0 1,0 0 0,0 1-1,0-1 1,0 0 0,0 1-1,0-1 1,0 0 0,0 0-1,0 1 1,0-1 0,0 0-1,0 1 1,0-1 0,0 0 0,0 0-1,1 1 1,-1-1 0,0 0-1,0 0 1,0 1 0,0-1-1,1 0 1,-1 0 0,0 0-1,0 1 1,0-1 0,1 0 0,-1 0-1,0 0 1,0 0 0,1 1-1,-1-1 1,0 0 0,1 0-1,-1 0 1,0 0 0,1 0-1,16 0 95,-10 0-35,42-3 455,-1-2 1,0-3 0,81-22 0,-60 13-167,-61 15-309,0 1 0,0 0 0,0 0 0,12 0 0,-20 1-78</inkml:trace>
</inkml:ink>
</file>

<file path=ppt/ink/ink1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10:57.42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36 152 608,'0'0'5894,"-7"-7"-4166,-21-24 3039,37 28-3751,18 1-1675,-18 1 1010,47-7-317,-1-2 0,0-2 0,59-23 0,-1-8-6738</inkml:trace>
</inkml:ink>
</file>

<file path=ppt/ink/ink1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10:57.77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 0 2609,'0'0'9340,"-3"8"-9209,1-1-52,0 1 1,1-1-1,0 1 0,1-1 1,-1 1-1,1 0 0,1-1 0,0 1 1,3 14-1,24 81 895,-11-46-737,-8-20-376,-6-19 275,2 0 1,0 0-1,1 0 1,12 23-1,-16-37-272,0 0 0,0-1 0,1 1 0,-1-1-1,1 1 1,0-1 0,0 0 0,0 0 0,1 0 0,-1-1 0,1 1 0,-1-1-1,1 1 1,0-1 0,0-1 0,0 1 0,0 0 0,0-1 0,0 0-1,0 0 1,0 0 0,1-1 0,-1 1 0,5-1 0,27 0-3404</inkml:trace>
</inkml:ink>
</file>

<file path=ppt/ink/ink1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10:58.12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51 13430,'0'0'1921,"34"23"-3362,5-23-976,0 0-6019</inkml:trace>
  <inkml:trace contextRef="#ctx0" brushRef="#br0" timeOffset="1">395 0 12726,'0'0'1729,"79"8"-9989</inkml:trace>
</inkml:ink>
</file>

<file path=ppt/ink/ink1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10:58.50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11 12742,'0'0'2177,"48"5"-5747,-15-20-1680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39:23.36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274 552 3682,'0'0'7038,"2"-13"-6129,6-40-226,-8 51-605,0 0-1,0 0 0,0 0 0,0 0 0,-1 0 1,1 0-1,-1 0 0,1 0 0,-1 0 0,0 0 1,0 0-1,0 0 0,0 1 0,0-1 0,0 0 1,0 1-1,0-1 0,-1 1 0,1-1 0,-2-1 1,-31-16 901,32 18-888,-5-2-71,1 1-1,-1 1 1,0-1-1,0 1 1,0 0-1,0 0 1,0 1-1,0 0 1,0 0-1,1 1 1,-1 0-1,0 0 1,0 1 0,0 0-1,1 0 1,-1 0-1,1 1 1,-1 0-1,1 0 1,0 0-1,-9 8 1,8-5-32,0 1 0,1-1 0,0 2-1,0-1 1,1 0 0,0 1 0,0 0 0,1 0 0,0 1 0,0-1 0,1 1 0,0 0 0,0 0 0,1 0 0,1 0 0,-1 0-1,1 0 1,1 14 0,0-20 0,0-1-1,1 1 1,-1-1 0,1 0-1,-1 1 1,1-1-1,0 0 1,0 1-1,0-1 1,0 0 0,1 0-1,-1 0 1,0 0-1,1 0 1,0 0-1,-1-1 1,1 1 0,0 0-1,0-1 1,0 1-1,0-1 1,0 0-1,0 1 1,0-1 0,0 0-1,1-1 1,-1 1-1,0 0 1,1 0-1,2-1 1,8 3-74,1 0 0,0-2-1,0 0 1,15 0 0,-14-1-80,-1 1 0,1-2 0,-1 0-1,1-1 1,-1 0 0,1-1 0,-1-1 0,0 0 0,-1-1 0,23-11-1,-23 9 3,0 0 0,0-2-1,-1 1 1,0-2-1,-1 0 1,0 0-1,-1-1 1,0 0 0,0-1-1,-1 0 1,-1 0-1,0-1 1,0 0-1,-2 0 1,1-1 0,-2 0-1,0 0 1,3-16-1,0-27 412,-3 1 0,-2-82 1,-4 102 328,2 24-211,-2 1 1,1-1-1,-2 0 0,0 1 0,0-1 0,-1 1 1,0-1-1,-9-19 0,11 54 9,1 61-220,4-1 1,3 1 0,4-1 0,24 89-1,-33-163-150,1 0 1,0-1-1,1 1 0,0-1 0,0 1 1,0-1-1,8 9 0,-9-14-10,0 1 1,0-1-1,0 0 1,1 0-1,0 0 0,-1 0 1,1-1-1,0 1 1,0-1-1,0 0 0,1 0 1,-1-1-1,0 1 1,1-1-1,-1 0 1,6 1-1,2-2-117,0 1-1,0-1 1,0-1 0,0 0 0,-1-1 0,1 0-1,-1-1 1,1 0 0,-1-1 0,0 0-1,0-1 1,0 0 0,-1 0 0,1-1 0,-2-1-1,1 0 1,-1 0 0,14-14 0,-13 11 44,-1 0 1,0 0 0,0-1 0,-2 0 0,1-1 0,-1 0 0,-1 0 0,0 0 0,-1-1 0,0 0-1,-1 0 1,0 0 0,-1 0 0,-1-1 0,2-27 0,-3 39 129,-1 0 1,0 0-1,0 0 1,0 0-1,0 0 0,-1 0 1,1 1-1,0-1 0,-1 0 1,1 0-1,-1 0 1,0 0-1,-1-2 0,1 3-13,-1 0 0,1 0 0,-1 1 0,1-1 0,-1 1 0,0-1 0,1 1 0,-1 0 0,0 0-1,1 0 1,-1 0 0,0 0 0,1 0 0,-1 0 0,-3 1 0,3-1-27,-1 1 0,1 0 1,0 0-1,-1 0 0,1 0 0,0 1 0,-1-1 1,1 1-1,0-1 0,0 1 0,0 0 1,0-1-1,1 1 0,-1 0 0,0 0 1,1 1-1,-1-1 0,1 0 0,0 0 0,0 1 1,0-1-1,0 1 0,0-1 0,0 1 1,0 2-1,-3 8 8,1 0 0,1 1 0,-2 21 0,3-22-12,1 0 0,0 0 0,0 0 0,1-1 0,1 1 0,0 0 0,5 13 0,-5-20-4,1 0-1,-1-1 0,1 1 1,1-1-1,-1 0 1,1 0-1,0 0 0,0-1 1,0 1-1,0-1 0,1 0 1,0 0-1,0 0 0,0-1 1,0 0-1,1 0 0,5 2 1,-1 0-57,0-1 1,1-1-1,-1 0 1,1 0 0,0-1-1,-1 0 1,1-1-1,16 0 1,-21-1 10,-1 0-1,1-1 1,0 0 0,-1 0 0,1 0-1,0 0 1,-1-1 0,0 0 0,1 0-1,-1-1 1,0 0 0,0 0 0,0 0-1,0 0 1,-1-1 0,0 1 0,6-7 0,-1-2 35,-2 1 1,1-1 0,-2-1 0,0 0 0,0 0 0,6-23 0,-6 18 37,1 0 1,0 1-1,10-16 1,-17 32-29,1 0 0,0 0 1,-1 0-1,1 0 0,0 0 1,0 0-1,0 1 0,0-1 1,0 0-1,0 0 0,0 1 1,0-1-1,0 1 0,0-1 1,0 1-1,0-1 1,0 1-1,1 0 0,-1 0 1,0-1-1,0 1 0,0 0 1,1 0-1,-1 0 0,0 0 1,0 0-1,1 1 0,-1-1 1,0 0-1,0 0 0,0 1 1,2 0-1,1 1 2,-1-1-1,1 1 1,-1 0-1,1 0 1,-1 1-1,0-1 1,1 1-1,2 3 1,15 15 50,25 30 21,-43-48-82,0 1 0,-1 0 1,0 0-1,0 0 1,0 0-1,0 0 0,0 0 1,-1 0-1,0 0 0,0 1 1,0-1-1,0 7 1,-1-10 7,0 1 0,-1-1 0,1 0 0,0 1 0,-1-1 0,1 0 0,-1 0 1,1 1-1,-1-1 0,0 0 0,1 0 0,-1 0 0,0 0 0,0 0 0,0 0 0,0 0 1,0 0-1,0 0 0,0 0 0,0-1 0,0 1 0,0 0 0,0-1 0,-1 1 0,1-1 1,0 1-1,-1-1 0,0 1 0,-46 7 72,36-7-61,-111 7 52,71-7-3828,61-1-225</inkml:trace>
</inkml:ink>
</file>

<file path=ppt/ink/ink1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10:58.84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27 49 12566,'0'0'1907,"-5"27"-1560,-14 88-195,18-107-142,0 0 0,1 0-1,0 0 1,0 0 0,0 0-1,1-1 1,3 14 0,-3-18-1,0 1 0,0-1 0,1 0 0,-1 0 0,1 0 0,-1 0 0,1-1 0,0 1 0,0 0 0,0-1 0,1 1 0,-1-1 0,5 3 0,-1-1-81,1-1 0,-1-1 0,1 1 0,0-1 0,-1 0 0,1-1 0,0 1 1,0-1-1,0-1 0,0 1 0,1-1 0,-1-1 0,7 0 0,-11 0 70,-1 1 0,1-1 0,-1 0 0,0 0 0,1 0 0,-1 0 0,0 0 0,0-1 0,0 1 1,0-1-1,0 1 0,0-1 0,0 0 0,-1 1 0,1-1 0,0 0 0,-1 0 0,0 0 0,3-5 0,20-47 93,-20 44-71,5-17 16,-2 0-1,8-52 0,4-18 961,-17 110-612,1 50-44,3 0 1,2 0-1,19 72 0,-18-93-203,-1 1-1,-3-1 1,-1 84 0,-5-117-125,-1 0 0,0 0 0,-1 0 0,0-1 1,0 1-1,-1-1 0,0 1 0,0-1 0,-1 0 0,0-1 1,0 1-1,-1-1 0,0 0 0,0-1 0,-1 1 0,0-1 1,0-1-1,0 1 0,-1-1 0,0 0 0,0-1 0,0 0 1,0 0-1,-12 3 0,19-7-69,0 1 1,1-1-1,-1 0 1,0 0-1,0 0 1,1 1-1,-1-1 0,0 0 1,1 0-1,-1 0 1,0 0-1,0 0 1,1 0-1,-1 0 1,0-1-1,0 1 0,1 0 1,-1 0-1,0 0 1,1-1-1,-1 1 1,0 0-1,1-1 0,-1 1 1,1-1-1,-1 1 1,0-1-1,1 1 1,-1-1-1,1 1 1,-1-2-1,-1-22-4189,2 12 2706,0-31-6386</inkml:trace>
</inkml:ink>
</file>

<file path=ppt/ink/ink1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10:59.17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32 6707,'0'0'8548,"5"17"-8369,0 0-153,30 111 196,-23-56-171,-12-72-50,0 0 0,0 1 0,1-1 0,-1 0 1,0 0-1,0 0 0,1 1 0,-1-1 0,0 0 1,1 0-1,-1 0 0,0 0 0,1 1 0,-1-1 1,0 0-1,1 0 0,-1 0 0,0 0 0,1 0 1,-1 0-1,0 0 0,1 0 0,-1 0 0,0 0 1,1 0-1,-1 0 0,0-1 0,1 1 0,-1 0 1,0 0-1,1 0 0,-1 0 0,0 0 0,0-1 1,1 1-1,-1 0 0,0 0 0,0 0 0,1-1 1,-1 1-1,0 0 0,0-1 0,1 1 0,-1 0 1,0 0-1,0-1 0,0 1 0,0 0 0,0-1 1,12-13 98,11-24-51,52-76-20,-66 102-36,0 1 1,1 0 0,0 1 0,1 0 0,0 0-1,24-15 1,-34 24 4,1 0-1,-1 0 0,1 1 0,-1-1 1,1 0-1,0 1 0,-1-1 1,1 1-1,0-1 0,0 1 0,-1 0 1,1-1-1,0 1 0,0 0 1,-1 0-1,1 0 0,0 1 1,2-1-1,-3 1 2,0 0-1,0-1 1,0 1 0,0 0 0,0 0 0,0 0 0,0 0-1,0 0 1,0 0 0,0 0 0,0 0 0,0 0 0,-1 0-1,1 0 1,0 0 0,-1 1 0,1-1 0,0 2-1,1 6 35,0 1-1,-1-1 0,0 1 0,-1-1 0,0 12 0,0-12 39,1 46 193,0-8 102,-2 0 1,-8 53-1,6-80-355,1 0-1,1 28 1,18-48-1438,-14 0 1162,-1-1 1,0 1 0,1-1-1,-1 0 1,0 0 0,0 0-1,0 0 1,0 0 0,0 0-1,0-1 1,0 1-1,0-1 1,-1 1 0,1-1-1,0 0 1,-1 0 0,0 0-1,1 0 1,-1 0 0,0 0-1,0 0 1,1-2 0,21-37-8460</inkml:trace>
</inkml:ink>
</file>

<file path=ppt/ink/ink1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10:59.5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5202,'0'0'10117,"12"1"-10066,-7 0-44,1 0 1,0 0 0,-1 0 0,1 0-1,-1 1 1,1 0 0,-1 0-1,0 0 1,0 1 0,0 0-1,0 0 1,0 0 0,-1 1 0,1-1-1,-1 1 1,0 0 0,5 7-1,9 11 157,-2 1 0,-1 1 0,0 0 0,-2 1 0,-1 1 0,-1 0 0,-1 0 0,-2 1-1,0 0 1,-2 1 0,-1 0 0,-1-1 0,1 58 0,-4-58-53,-1 0 0,0 1 0,-2-1 0,-2 0 0,0 0 0,-2 0 0,-14 42 0,-32 42 91,-14 35-49,64-139-307,0 0-1,0 1 1,0-1-1,1 1 1,0-1 0,1 1-1,0 7 1,14-40-7877</inkml:trace>
</inkml:ink>
</file>

<file path=ppt/ink/ink1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11:28.8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112 0 2881,'0'0'6475,"-22"7"-5336,-68 19 1749,96-24-1924,20 0-513,36 1-642,1-2 164,-1-3 0,0-3 1,62-12-1,-110 14-563,24-4-168,-12 5-5564</inkml:trace>
</inkml:ink>
</file>

<file path=ppt/ink/ink1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11:29.33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8 912,'0'0'5846,"0"-8"-3571,0 538 1116,0-525-3362,0 0-1,0 0 1,1 1-1,0-1 1,0 0-1,1 0 1,1 6 0,-3-11-56,1 1 0,-1 0 0,1 0 1,-1 0-1,0 0 0,1-1 1,0 1-1,-1 0 0,1-1 0,-1 1 1,1 0-1,0-1 0,-1 1 1,1 0-1,0-1 0,0 1 0,-1-1 1,1 0-1,0 1 0,0-1 1,0 0-1,0 1 0,0-1 1,0 0-1,-1 0 0,1 0 0,0 0 1,0 0-1,0 0 0,0 0 1,0 0-1,0 0 0,0 0 0,0 0 1,0-1-1,-1 1 0,1 0 1,0-1-1,0 1 0,0 0 1,0-1-1,-1 1 0,1-1 0,0 1 1,0-1-1,-1 0 0,1 1 1,0-2-1,18-24-3244,1-14-4146</inkml:trace>
</inkml:ink>
</file>

<file path=ppt/ink/ink1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11:31.7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4 132 6611,'0'0'6480,"-1"-21"-6037,0-64-211,0 84-223,1 1-1,0-1 1,0 0-1,-1 0 1,1 0-1,0 0 1,0 1-1,0-1 1,0 0-1,0 0 1,0 0 0,1 0-1,-1 1 1,0-1-1,0 0 1,1 0-1,-1 0 1,0 1-1,1-1 1,-1 0-1,0 0 1,1 1-1,-1-1 1,1 0-1,0 1 1,-1-1-1,1 0 1,-1 1-1,1-1 1,0 1-1,0-1 1,-1 1-1,1 0 1,0-1-1,0 1 1,0-1-1,18 8 3,-19-7-3,5 4 1,0-1-1,-1 1 1,0 0 0,0 0 0,0 0 0,0 1 0,-1-1 0,5 9-1,23 47 139,-23-43-109,4 10 6,-1 1-1,-1 1 1,-2 0-1,-1 0 1,4 39 0,-6-17-35,-2 0 1,-5 67 0,-4-102-59,2-10 25,0-11 89,0-38-65,1 0 1,2 0 0,5-46-1,-3 77-2,1 1-1,0-1 1,1 1-1,0 0 1,0 0-1,2 0 1,-1 0-1,1 0 1,1 1-1,0 0 0,13-16 1,-16 21-2,1 1 0,-1-1 0,1 1 0,0 0 0,1 1 0,-1-1 1,0 1-1,1 0 0,0 0 0,0 0 0,0 1 0,0-1 0,0 1 0,0 0 0,1 1 0,-1-1 0,1 1 1,-1 0-1,1 1 0,-1-1 0,1 1 0,0 0 0,-1 1 0,1-1 0,-1 1 0,9 2 0,-11-1-1,0 0 0,0 0-1,0 0 1,0 0 0,0 0-1,0 1 1,-1-1-1,0 1 1,1 0 0,-1 0-1,0 0 1,0 0 0,0 0-1,-1 0 1,1 1 0,-1-1-1,0 1 1,0-1 0,1 4-1,2 7-2,-1 0 0,-1-1 0,2 23 1,-4 23 41,0-29-144,0-27-143,1-12-200,1-4 386,0 0 1,1 1-1,0-1 0,1 1 0,0 0 1,1 0-1,11-20 0,-4 11 10,1 1 0,1 0-1,20-23 1,-6 17 42,-26 25 16,0 0-1,-1 0 1,1 0 0,0 0-1,-1 0 1,1 1 0,0-1-1,0 1 1,0-1 0,0 1-1,0 0 1,0 0 0,-1 0-1,1 0 1,0 0 0,0 0 0,3 1-1,-4 0 15,1-1-1,-1 1 0,-1 0 1,1 0-1,0-1 0,0 1 1,0 0-1,0 0 0,0 0 1,-1 0-1,1 0 0,-1 0 1,1 1-1,-1-1 0,1 0 1,-1 0-1,1 0 1,-1 0-1,0 1 0,0-1 1,1 0-1,-1 2 0,2 33 348,-2-29-291,1 209 409,-1-215-518,0 0 1,0 1-1,0-1 0,0 1 0,0-1 0,1 1 0,-1-1 0,0 0 0,1 1 0,-1-1 0,1 1 0,0-1 0,-1 0 0,1 0 0,1 2 0,-1-2-152,0-1 0,-1 1 0,1-1 0,0 1 0,0-1 1,-1 0-1,1 1 0,0-1 0,0 0 0,-1 0 0,1 1 0,0-1 0,0 0 0,0 0 0,-1 0 0,1 0 1,0 0-1,0 0 0,0 0 0,-1-1 0,1 1 0,0 0 0,0 0 0,0-1 0,-1 1 0,1 0 0,0-1 1,0 0-1</inkml:trace>
</inkml:ink>
</file>

<file path=ppt/ink/ink1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11:32.18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39 10517,'0'0'2171,"14"-6"-1960,48-20 301,-58 25-477,0 0 0,0-1-1,-1 1 1,1 1 0,0-1-1,0 1 1,0-1 0,0 1-1,0 0 1,-1 0-1,1 1 1,0-1 0,0 1-1,0 0 1,0 0 0,3 2-1,-4-2-23,0 1 0,-1 0-1,1 0 1,-1 0 0,1 0 0,-1 0-1,0 0 1,0 0 0,0 1-1,0 0 1,0-1 0,-1 1 0,1 0-1,-1-1 1,2 7 0,0-2-3,-1 1 0,-1-1 0,0 1 1,0 0-1,0-1 0,-1 1 0,0 0 0,-1 0 1,0 0-1,0-1 0,0 1 0,-1-1 0,-5 13 1,0-6-1,0-1 1,-1 0 0,-20 23 0,21-27 33,-1-1-1,2 1 1,-1 1 0,1-1-1,0 1 1,1 0 0,0 1-1,1-1 1,0 1-1,-2 11 1,6-21-26,0-1 0,0 1-1,0-1 1,0 1 0,0 0-1,0-1 1,0 1 0,0-1 0,0 1-1,0 0 1,0-1 0,1 1-1,-1-1 1,0 1 0,0-1 0,1 1-1,-1-1 1,0 1 0,1-1-1,-1 1 1,1-1 0,-1 0 0,0 1-1,1-1 1,-1 1 0,1-1-1,0 1 1,20 4 412,31-8 308,-47 3-659,12-4 87,1 0 0,-1-1 1,0 0-1,31-15 0,-34 13-292,0 1 0,1 0 0,-1 1 0,1 1 0,1 0 0,-1 1 0,25-2 0,-20 5-1993,-3-2-1483</inkml:trace>
</inkml:ink>
</file>

<file path=ppt/ink/ink1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11:32.95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152 1 3073,'0'0'3992,"-2"0"-3341,-9 0-460,9 0-3,-1-1 1,0 1-1,0 0 0,0 0 0,0 0 0,0 0 0,0 1 0,1-1 0,-1 1 0,0 0 0,0 0 1,1 0-1,-1 0 0,0 0 0,1 0 0,-1 1 0,1-1 0,0 1 0,-1 0 0,1 0 0,0 0 0,0 0 1,-3 4-1,-5 8-136,2 1 0,0 0 1,1 0-1,0 1 1,1 0-1,1 0 0,1 0 1,0 0-1,-2 25 1,0 21 241,3 73 0,3-105-208,0 28 4,2 0 1,14 81 0,-11-117-83,0 0 0,2 0 0,0 0 0,1-1 0,1-1 0,1 1 0,1-1 0,1-1 0,17 22 0,-17-26 28,0-1 1,1-1 0,0 0-1,1-1 1,15 11-1,-21-18-251,0 0-1,0-1 1,1 0-1,-1 0 1,1-1-1,0 0 1,0 0-1,0-1 1,0 0-1,0 0 1,16-1-1,-4-3-2484,-1-11-2027</inkml:trace>
</inkml:ink>
</file>

<file path=ppt/ink/ink1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11:33.90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94 7732,'0'0'2761,"19"-15"-2516,66-46-55,-81 58-170,-1 1 1,1 0-1,0 0 0,0 1 1,-1-1-1,1 1 1,0 0-1,0 0 1,1 0-1,-1 0 0,0 1 1,0 0-1,0 0 1,0 0-1,0 0 0,6 1 1,0 0 40,-7 0-46,0-1 1,0 1-1,-1 0 1,1 0-1,0 0 0,0 0 1,-1 0-1,1 0 1,0 1-1,-1 0 1,0-1-1,1 1 1,-1 0-1,0 0 0,0 0 1,0 0-1,0 1 1,0-1-1,0 0 1,-1 1-1,1-1 1,-1 1-1,0 0 0,0-1 1,0 1-1,0 0 1,0 0-1,0 4 1,2 10 146,-1-1 0,0 1 1,-2 31-1,0-30 16,0-10-134,-1 1-1,0-1 1,-1 0-1,1 0 1,-1 1-1,-1-1 0,0 0 1,0-1-1,-7 14 1,-5 2 64,-28 36 0,18-27-25,24-30-57,2-4-13,-1 1-1,1-1 0,-1 1 0,1-1 0,-1 0 0,0 1 0,0-1 0,1 1 0,-1-1 0,-1 1 0,1-1 1,0-2-1,0-13-28,5 1-61,1 1 0,0 0 1,1 0-1,1 0 0,12-18 1,53-67-879,-72 99 937,32-36-175,-23 26 197,0 0-1,-1 0 1,11-18-1,-20 28 163,0 3 135,0 10-98,-2 0 0,1 0 0,-2-1-1,-4 16 1,3-14-107,1 1-1,0 0 0,-1 19 1,3-16-75,0-6-2,0-1 0,1 1 0,0 0-1,1 0 1,0-1 0,5 17 0,-5-24-22,0 0 1,1 0 0,-1 0 0,1-1 0,0 1-1,0 0 1,0-1 0,0 0 0,0 1 0,1-1-1,-1 0 1,0 0 0,1 0 0,0 0 0,0-1-1,-1 1 1,1-1 0,0 0 0,0 1-1,0-1 1,0-1 0,0 1 0,1 0 0,-1-1-1,0 0 1,5 1 0,-1-1-139,0 1 0,0-1 0,0 0-1,-1-1 1,1 0 0,0 0 0,0 0 0,-1-1 0,1 0 0,0 0-1,-1 0 1,0-1 0,11-6 0,-10 3-41,0 1 1,-1-1-1,1 0 0,-1 0 0,-1-1 1,1 0-1,-1 0 0,0 0 0,-1-1 1,6-12-1,-4 4 424,-1 1 0,-1-1 0,-1 0 0,0-1 1,-1 1-1,0 0 0,-2-1 0,-1-17 0,1 24 815,0 19-740,0 381 1231,0-389-1568,1-1 0,-1 1 0,0 0 0,0-1 0,1 1 0,-1-1 0,0 1 0,1 0 0,-1-1 1,1 1-1,-1-1 0,1 1 0,-1-1 0,1 1 0,-1-1 0,1 1 0,-1-1 0,1 1 0,0-1 0,-1 0 0,1 0 0,0 1 0,-1-1 1,1 0-1,0 0 0,-1 0 0,1 1 0,0-1 0,0 0 0,-1 0 0,2 0 0,1 0-213,-1 0 1,0 0-1,0 0 1,0 0-1,0-1 1,1 1-1,-1 0 0,0-1 1,0 0-1,3-1 1,11-17-3442,-4-12-3158</inkml:trace>
</inkml:ink>
</file>

<file path=ppt/ink/ink1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11:34.78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35 5507,'0'0'3454,"7"-3"-3400,9-4-15,0 2-1,0 0 1,0 0 0,1 2 0,-1 0 0,1 1 0,0 0-1,28 2 1,-43 1-35,-1-1 0,1 0-1,0 0 1,0 1 0,0-1 0,-1 1-1,1 0 1,0 0 0,-1-1 0,1 1-1,0 0 1,-1 0 0,1 0-1,-1 1 1,0-1 0,1 0 0,-1 0-1,0 1 1,2 1 0,-1 1 3,0 0 0,1 0 0,-1 0 1,-1 1-1,1-1 0,-1 0 0,2 9 0,-1-3 7,-1 1 0,0 0 0,-1 0 0,0-1 0,-1 1 0,-3 15 0,3-20-6,-1-1 1,0 1-1,-1-1 0,0 0 1,1 0-1,-2 0 0,1 0 1,0-1-1,-1 1 1,0-1-1,0 0 0,0 0 1,-8 5-1,-1 0 654,-1 1-1,-1-2 1,-21 10 885,50-19-1565,0 0 0,0-1-1,0-1 1,18-6-1,-15 4-607,-1 1-1,23-3 1,3 3-1871,-2-3-1940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2T07:07:24.75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0 145 1777,'0'0'4495,"2"-22"-3078,2-6-1012,-1 3 844,0-44 0,7 111-479,-1-9-479,-6-16-277,16 81-496,-4 1 0,2 116 0,-18-233 180,2-21 277,-1 37 27,1 0 0,-1 0 0,1 1 0,0-1-1,-1 0 1,1 0 0,0 1 0,0-1 0,1 0 0,-1 1 0,0-1 0,0 1 0,1-1-1,-1 1 1,1 0 0,-1 0 0,1-1 0,2 0 0,6-2-17,0 0 1,1 1 0,-1 0-1,0 1 1,1 0-1,0 0 1,0 1-1,-1 1 1,1-1-1,0 2 1,17 2-1,-26-2 5,1-1-1,-1 1 0,0 0 1,0 0-1,0 0 0,0 0 1,0 0-1,-1 1 0,1-1 1,0 0-1,-1 1 0,1-1 1,0 1-1,-1 0 0,0 0 1,1-1-1,-1 1 0,0 0 1,0 0-1,0 0 0,0 0 1,0 0-1,-1 0 0,1 1 1,-1-1-1,1 0 0,-1 4 1,1-4 13,-1 1 1,0 0-1,1 0 1,-1-1-1,-1 1 1,1 0-1,0 0 1,-1 0-1,1-1 1,-1 1-1,0 0 1,0-1-1,0 1 1,0-1-1,0 1 1,-1-1-1,1 1 1,-1-1-1,0 0 1,1 0 0,-4 3-1,-4 0 29,1 0 0,-1-1 1,1-1-1,-1 0 0,0 0 0,0 0 1,-1-1-1,1-1 0,0 1 0,-1-2 0,1 1 1,-12-2-1,20 1-58,0 0-1,0 0 1,1 0-1,-1 0 1,0-1 0,1 1-1,-1 0 1,0 0-1,1-1 1,-1 1 0,1 0-1,-1-1 1,1 1-1,-1-1 1,0 1 0,1-1-1,-1 1 1,1-1 0,0 1-1,-1-1 1,1 0-1,-1 1 1,1-1 0,0 1-1,0-1 1,-1 0-1,1 1 1,0-1 0,0 0-1,0 1 1,0-1-1,0-1 1,-1-28-2011,1 20 935,0-22-3161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39:24.00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76 22 9092,'0'0'4866,"-7"0"-4788,6 0-76,-1 0 0,0 0 1,0 0-1,1 0 0,-1 1 0,0-1 1,0 1-1,1-1 0,-1 1 1,0-1-1,1 1 0,-1 0 0,1 0 1,-1 0-1,1 0 0,-1 0 0,1 0 1,0 0-1,0 0 0,-1 1 1,0 0-1,-1 4 14,-1 0 0,2 0 0,-1 0 0,0 0 0,-2 11 0,2-5 6,0 0-1,0 0 0,1 0 1,1 0-1,0 22 0,0-31-21,1 0 0,1 0 0,-1 0 0,0-1 0,1 1 0,0 0 0,-1 0 0,1 0 0,0-1 0,0 1 0,1 0 0,-1-1 0,0 1 0,1-1 0,0 0 0,0 1 0,-1-1 0,1 0 0,0 0 1,1 0-1,-1 0 0,0-1 0,1 1 0,-1 0 0,1-1 0,-1 0 0,1 0 0,5 2 0,1 0-38,1-1 0,0 0 0,-1-1 1,1 0-1,0-1 0,0 0 0,0 0 1,0-1-1,-1-1 0,1 1 0,0-2 1,10-3-1,-9 2-70,0-1 0,0-1 1,-1 0-1,0-1 0,0 1 0,0-2 0,-1 1 0,0-2 1,12-14-1,23-36-62,-34 44 191,0 0-1,1 1 1,1 0 0,22-20-1,-33 33-6,0 0 0,0 0-1,0 1 1,0-1 0,0 0-1,0 1 1,0-1 0,0 0 0,0 1-1,0 0 1,0-1 0,1 1-1,-1-1 1,0 1 0,0 0 0,0 0-1,1 0 1,-1 0 0,0 0-1,0 0 1,0 0 0,1 0 0,-1 1-1,0-1 1,0 0 0,0 1-1,0-1 1,1 0 0,-1 1 0,0 0-1,0-1 1,0 1 0,0 0-1,0-1 1,0 1 0,-1 0 0,1 0-1,0 0 1,1 2 0,3 4 119,-1 0 1,0 1-1,0-1 1,5 17-1,0-3-82,9 22 43,-15-32-86,1 0 1,1-1-1,0 1 0,0-1 0,1 0 1,0 0-1,16 17 0,-20-25-12,1 0-1,0-1 1,-1 1-1,1-1 1,0 0-1,0 0 1,0 0-1,0 0 1,0 0-1,0 0 1,0-1-1,1 0 1,-1 0-1,0 0 0,0 0 1,0 0-1,4-1 1,-1 0-25,-1 0 1,1 0-1,-1 0 1,0-1-1,1 0 0,-1 0 1,0-1-1,7-4 1,23-18-87,-2-2 0,50-51 0,-83 78 126,0-1-1,0 1 0,1 0 0,-1 0 0,0-1 0,0 1 0,0 0 1,0 0-1,0 0 0,1-1 0,-1 1 0,0 0 0,0 0 0,0 0 0,0-1 1,1 1-1,-1 0 0,0 0 0,0 0 0,1 0 0,-1 0 0,0 0 1,0 0-1,1 0 0,-1-1 0,0 1 0,0 0 0,1 0 0,-1 0 0,0 0 1,0 0-1,1 0 0,-1 0 0,0 0 0,0 1 0,1-1 0,-1 0 0,0 0 1,0 0-1,1 0 0,-1 0 0,0 0 0,0 0 0,1 1 0,-1-1 1,0 0-1,0 0 0,0 0 0,0 0 0,1 1 0,-1-1 0,0 0 0,0 0 1,0 0-1,0 1 0,0-1 0,1 0 0,-1 0 0,0 1 0,3 18 508,-3-13-328,2 9-75,0 0 71,1 1 0,0-1 0,1 0-1,6 16 1,-9-28-269,0-1-1,0 1 0,0 0 1,1 0-1,0-1 1,-1 1-1,1 0 1,0-1-1,0 0 1,0 1-1,1-1 1,-1 0-1,0 0 1,1 0-1,-1-1 0,1 1 1,0-1-1,0 1 1,-1-1-1,1 0 1,0 0-1,0 0 1,0 0-1,0-1 1,0 1-1,5-1 1,11-4-3575,-2-17-3711</inkml:trace>
</inkml:ink>
</file>

<file path=ppt/ink/ink1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11:35.15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0 101 11333,'0'0'737,"203"-2"-721,-138-11 16,-9-7-16,-8 5-16,-9 5-817,-14-8-1200,-10 8-912,-13-3-1457</inkml:trace>
</inkml:ink>
</file>

<file path=ppt/ink/ink1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11:35.48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103 22 3121,'0'0'9114,"-17"-5"-8332,1 0-597,-1 0 0,-17-1 0,33 6-175,0-1 1,1 2 0,-1-1-1,0 0 1,0 0 0,1 0 0,-1 0-1,0 0 1,1 1 0,-1-1-1,0 0 1,1 0 0,-1 1 0,0-1-1,1 1 1,-1-1 0,1 0 0,-1 1-1,1-1 1,-1 1 0,1-1-1,-1 1 1,1 0 0,-1-1 0,1 1-1,0-1 1,-1 1 0,1 0-1,0-1 1,0 1 0,-1 0 0,1-1-1,0 1 1,0 0 0,0 0 0,0 29 279,1-21-179,-1 8-26,2 1 1,0-1-1,1 0 1,1 1-1,0-1 1,2-1-1,7 19 1,7 7-87,36 59 1,-51-94-296,0 0 1,0 0 0,0 0-1,1 0 1,12 10 0,-15-14-280,1-1 0,0 1 1,-1-1-1,1 0 0,0 0 0,0 0 1,1-1-1,5 2 0,26 1-6802</inkml:trace>
</inkml:ink>
</file>

<file path=ppt/ink/ink1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11:35.81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0 111 10981,'0'0'1382,"32"-7"-1238,101-20-88,-124 25-51,-1 1-1,1 0 1,-1 1-1,1 0 1,0 0-1,-1 1 1,1 0-1,10 2 1,-15-2 12,-1 0-1,1 1 1,-1-1 0,0 1 0,1 0-1,-1-1 1,0 2 0,0-1 0,0 0-1,0 0 1,-1 1 0,1 0 0,-1-1-1,4 5 1,-3 0 24,0 0 1,0 0-1,-1 0 0,0 0 1,0 1-1,0-1 1,-1 1-1,0-1 0,-1 1 1,0-1-1,0 1 0,0-1 1,-1 1-1,-3 12 0,2-13-16,0 0 0,0 0-1,-1-1 1,1 0 0,-1 1-1,-1-1 1,1 0-1,-1 0 1,0-1 0,-1 1-1,-5 5 1,-10 8 102,-32 25 1,32-28-41,18-16-88,5-8-19,9-11-66,286-331-2552,-284 338 2825,-14 12-138,0-1 1,0 1 0,0 0 0,0 0 0,0-1 0,0 1 0,1 0-1,-1 0 1,0-1 0,0 1 0,0 0 0,1 0 0,-1 0-1,0-1 1,0 1 0,0 0 0,1 0 0,-1 0 0,0 0-1,0 0 1,1-1 0,-1 1 0,0 0 0,1 0 0,-1 0-1,0 0 1,0 0 0,1 0 0,-1 0 0,0 0 0,1 0 0,-1 0-1,0 0 1,1 0 0,-1 0 0,0 0 0,0 0 0,1 1-1,-1-1 1,0 0 0,0 0 0,1 0 0,-1 1 0,-1 19 298,-2 1 1,0 0 0,-1-1 0,-2 0 0,-7 21 0,5-18-215,1 0 0,2 0 1,-6 42-1,11-53-185,-2 1 87,2 0 1,-1 0-1,2 0 0,0 0 0,3 13 1,-3-23-112,0 1 0,0-1 0,0 0 0,1 0 0,-1 0 0,1 0 0,0 0 0,0 0 0,0 0 0,0 0 0,0-1 0,1 1 0,-1-1 0,1 0 0,-1 0 0,1 0 0,0 0 0,0 0 0,0 0 0,0-1 0,0 0 0,1 1 0,3 0 0,27 4-2779,3-5-2618</inkml:trace>
</inkml:ink>
</file>

<file path=ppt/ink/ink1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11:36.15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70 11717,'0'0'2079,"26"-11"-1914,82-35 3,-104 44-132,1 0 0,0 0 1,-1 1-1,1 0 0,0-1 0,0 1 0,0 1 0,-1-1 1,1 1-1,10 0 0,-4 1 68,-10-1-96,0 0 0,0 0 0,0 0 1,0 0-1,0 1 0,1-1 0,-1 0 0,0 1 1,0-1-1,0 0 0,0 1 0,-1-1 0,1 1 1,0 0-1,0-1 0,0 1 0,0 0 0,0-1 1,-1 1-1,1 0 0,0 0 0,-1 0 0,2 1 1,-1 1 11,0 0 0,0 0 1,0-1-1,0 1 0,0 0 0,-1 0 1,0 0-1,1 6 0,-1-1 44,-1 1-1,0-1 1,0 1-1,-1-1 1,0 0 0,-4 10-1,-8 11 46,-1 0 1,-25 35-1,-18 32-34,53-85-57,-29 65-43,32-70 49,0 0 1,0 0-1,0 0 0,1 1 1,0-1-1,1 1 1,-1-1-1,1 0 1,0 1-1,2 7 0,4-10 166,5-4-125,-1-1-1,1 0 1,-1 0 0,1-1 0,-1 0 0,0 0-1,0-1 1,0-1 0,0 0 0,0 0-1,-1-1 1,0 0 0,12-9 0,6-6-89,-1-1 1,-1-1 0,24-28 0,-41 42-400,0 0 0,-1-1 0,0 0 0,0-1 0,-1 1 0,0-1 0,-1 0 1,0 0-1,-1-1 0,0 0 0,4-17 0,-6-20-5670</inkml:trace>
</inkml:ink>
</file>

<file path=ppt/ink/ink1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11:36.48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89 11973,'0'0'1478,"28"-15"-1384,85-46 85,-109 59-163,0 0 0,-1 1 0,1-1 1,0 1-1,0 0 0,0 0 0,0 0 1,0 0-1,0 1 0,5 0 0,-8 0-12,0 0 1,0 0-1,1 1 0,-1-1 0,0 0 0,0 1 0,1-1 0,-1 1 0,0-1 0,0 1 0,0 0 1,0-1-1,0 1 0,0 0 0,0 0 0,0 0 0,0 0 0,0 0 0,-1 0 0,2 1 0,0 3 5,0 0-1,-1-1 0,0 1 1,0 0-1,0 0 0,0 0 1,-1 0-1,0 0 0,0 0 1,-1 5-1,1 0 28,0 9 82,0 0 1,-1 0-1,-1 0 0,-1 0 1,-1-1-1,0 1 1,-10 23-1,6-23 58,-10 26 231,17-42-385,1 0 0,-1 0-1,0-1 1,1 1-1,-1 0 1,1 0 0,0 0-1,0 1 1,0-1-1,0 0 1,1 0 0,0 3-1,6-5 41,28-1-104,0-1 0,41-8 1,-59 6-1351,0-2-1,0 1 1,29-14 0,-1-3-6742</inkml:trace>
</inkml:ink>
</file>

<file path=ppt/ink/ink1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11:36.83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52 132 14359,'0'0'1168,"-12"6"-1032,3-1-107,-20 12 119,29-17-144,0 0-1,0 0 0,0 1 0,0-1 0,-1 0 0,1 0 0,0 0 0,0 0 0,0 0 0,0 0 0,0 1 0,0-1 0,0 0 0,-1 0 0,1 0 0,0 0 0,0 0 0,0 1 0,0-1 1,0 0-1,0 0 0,0 0 0,0 0 0,0 1 0,0-1 0,0 0 0,0 0 0,0 0 0,0 0 0,0 1 0,0-1 0,0 0 0,0 0 0,0 0 0,1 0 0,-1 1 0,0-1 0,0 0 0,0 0 1,0 0-1,0 0 0,0 0 0,0 0 0,0 1 0,1-1 0,-1 0 0,0 0 0,0 0 0,0 0 0,22 3 235,4-4-165,1-2-1,-1-1 0,0 0 1,0-2-1,33-13 1,121-55-62,-137 56-67,-26 11-1307,0-1 1,31-17 0</inkml:trace>
</inkml:ink>
</file>

<file path=ppt/ink/ink1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11:37.17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26 11 7475,'0'0'5699,"-5"-4"-5510,-12-2 71,17 6-248,0 0 1,0 0-1,0 0 0,0 0 0,-1 0 1,1 0-1,0 0 0,0 0 1,0 0-1,0 0 0,-1 0 0,1 1 1,0-1-1,0 0 0,0 0 1,0 0-1,0 0 0,-1 0 0,1 0 1,0 1-1,0-1 0,0 0 1,0 0-1,0 0 0,0 0 0,0 1 1,0-1-1,0 0 0,0 0 1,0 0-1,0 0 0,0 1 0,0-1 1,0 0-1,0 0 0,0 0 0,0 0 1,0 1-1,0-1 0,0 0 1,0 0-1,0 0 0,0 0 0,0 1 1,17 35 1269,-3-9-879,7 24 76,-1 2 0,22 101 0,-6-17-521,-19-96-809,-16-39 456,0 0 1,0 0-1,1 0 1,-1 0-1,1 0 1,0 0-1,-1-1 1,1 1-1,0 0 1,0-1-1,0 0 1,0 1-1,0-1 1,1 0-1,1 1 1</inkml:trace>
  <inkml:trace contextRef="#ctx0" brushRef="#br0" timeOffset="1">904 535 10677,'0'0'6771</inkml:trace>
</inkml:ink>
</file>

<file path=ppt/ink/ink1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11:37.50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11 14343,'0'0'448,"104"-10"-15175</inkml:trace>
</inkml:ink>
</file>

<file path=ppt/ink/ink1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11:37.87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1 175 14583,'0'0'512,"70"-15"-7251</inkml:trace>
  <inkml:trace contextRef="#ctx0" brushRef="#br0" timeOffset="1">395 67 144,'0'0'15431,"138"7"-15175,-65-17-32,-6-3-144,1-2-80,-17 3-224,-9-1-1969,-17 3-1697</inkml:trace>
</inkml:ink>
</file>

<file path=ppt/ink/ink1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11:38.25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10837,'0'0'5090,"5"137"-4273,9-81 159,-2-3-624,5 5-256,-3 0-48,3-2-16,2-8-32,7-5-32,5-15-1024,8-23-2002,3-5-3537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39:24.35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9748,'0'0'0</inkml:trace>
</inkml:ink>
</file>

<file path=ppt/ink/ink1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11:38.61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74 14263,'0'0'2027,"27"-3"-1787,86-6 198,-107 8-373,0 1 0,0 0 0,1 0 0,-1 1-1,0 0 1,0 0 0,0 0 0,10 4 0,-13-4-46,-1 1-1,1-1 1,0 1-1,-1-1 1,0 1-1,1 0 1,-1 0-1,0 0 1,0 0-1,0 0 1,0 1-1,0-1 0,2 4 1,-1 2-13,0-1 0,-1 1 0,0 0 0,0 1 1,-1-1-1,0 0 0,0 0 0,-1 0 0,0 12 0,-1-12 3,0 0-1,0 0 0,-1-1 1,1 1-1,-2 0 1,1 0-1,-1-1 0,0 0 1,-1 1-1,0-1 1,-9 13-1,-5 3 23,-40 40 0,50-55-28,-10 13-699,44-49 162,60-82-561,-46 55 548,2 3 1,94-89-1,-131 136 578,-3 3 19,0 0 1,0 1-1,0-1 0,0 0 0,0 1 0,0-1 0,0 1 1,1 0-1,-1 0 0,1 0 0,-1 0 0,1 0 1,2-1-1,-4 7 273,-14 148 1996,6-106-2117,0 92 1,7-136-229,1 0 1,-1 0-1,1-1 1,0 1-1,0 0 1,0 0-1,0 0 1,0-1-1,1 1 1,0 0 0,-1-1-1,1 1 1,0-1-1,0 0 1,0 0-1,0 0 1,0 0-1,1 0 1,-1 0-1,1 0 1,-1-1 0,1 1-1,0-1 1,0 0-1,-1 0 1,1 0-1,0 0 1,0 0-1,0-1 1,6 1-1,0 0-512,1 0-1,-1 0 0,0-1 1,1 0-1,-1-1 0,0 0 0,1-1 1,-1 1-1,11-5 0,17-14-3748,-3-3-1422</inkml:trace>
</inkml:ink>
</file>

<file path=ppt/ink/ink1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11:38.9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 3714,'0'0'11170,"7"-4"-10527,-4 2-573,-1 0-23,0 1 1,-1 0-1,1 0 1,0 0-1,0 0 1,-1 1-1,1-1 0,0 1 1,0-1-1,3 0 1,-4 1-19,0 1-1,0-1 1,-1 0 0,1 1-1,0-1 1,0 1 0,0-1-1,0 1 1,-1-1 0,1 1 0,0-1-1,0 1 1,-1 0 0,1 0-1,-1-1 1,1 1 0,-1 0-1,1 0 1,-1-1 0,1 1 0,-1 0-1,1 0 1,-1 0 0,0 0-1,0 0 1,1 0 0,-1 0-1,0 0 1,0 0 0,0 0-1,0 1 1,7 56 324,-3 0-1,-5 97 1,0-58-341,1-97-23,0 1-1,0-1 1,0 0-1,0 0 1,0 1-1,0-1 1,1 0 0,-1 0-1,0 1 1,0-1-1,0 0 1,1 0-1,-1 0 1,0 1 0,0-1-1,0 0 1,1 0-1,-1 0 1,0 0-1,0 0 1,1 0 0,-1 1-1,0-1 1,1 0-1,-1 0 1,0 0-1,0 0 1,1 0 0,-1 0-1,0 0 1,1 0-1,-1 0 1,0 0-1,0 0 1,1 0 0,-1 0-1,0-1 1,0 1-1,1 0 1,-1 0-1,0 0 1,0 0-1,1 0 1,-1-1 0,0 1-1,0 0 1,0 0-1,1-1 1,14-8-35,3-15-24,-1 0-1,-1-2 0,-1 0 1,-2 0-1,14-35 1,-13 29 16,1-4-9,-5 13 79,0 0-1,16-25 1,-22 79 822,-4 256 207,0-162-6815</inkml:trace>
</inkml:ink>
</file>

<file path=ppt/ink/ink1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11:39.31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44 13894,'0'0'1332,"19"-8"-1290,58-22-10,-77 29-31,1 1 0,0-1 0,0 1 0,0-1-1,0 1 1,0-1 0,0 1 0,-1 0 0,1-1-1,0 1 1,0 0 0,0 0 0,0 0 0,0 0-1,0 0 1,0 0 0,0 0 0,0 0 0,0 0-1,0 1 1,0-1 0,0 0 0,0 0 0,0 1-1,0-1 1,0 1 0,-1-1 0,1 1 0,0-1-1,0 1 1,0 0 0,-1-1 0,1 1 0,0 0-1,-1-1 1,2 2 0,-2 1 1,1 0 0,0 0 0,-1-1 0,0 1 0,0 0 0,0 0 0,0 0 0,-1 5 0,0 1 12,2 2 0,-2 0 1,1 1-1,-2-1 1,1 1-1,-2-1 1,1 0-1,-2 0 1,-6 15-1,1-5-5,2-8 16,0 0 0,1 1 0,1-1 0,0 1 1,1 0-1,1 1 0,0-1 0,-2 23 0,5-36-21,1-1-1,-1 1 1,0-1 0,0 1-1,0-1 1,0 1 0,0 0-1,1-1 1,-1 1-1,0-1 1,0 1 0,1-1-1,-1 1 1,0-1-1,1 1 1,-1-1 0,1 0-1,-1 1 1,1-1 0,-1 1-1,1-1 1,-1 0-1,1 0 1,-1 1 0,1-1-1,-1 0 1,1 0-1,-1 1 1,1-1 0,-1 0-1,1 0 1,0 0 0,0 0-1,26 0 72,-16 0-43,17-1-236,-1-1 0,1-1 0,38-9 0,31-18-5922,-48 12-1945</inkml:trace>
</inkml:ink>
</file>

<file path=ppt/ink/ink1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11:39.6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 27 13254,'0'0'2102,"15"-6"-2048,-5 1-31,-4 2-12,1 1 0,-1-1 0,1 1 0,-1 0-1,8-1 1,-11 3 2,0 0-1,0-1 1,0 1-1,0 1 1,-1-1-1,1 0 1,0 1-1,0-1 1,0 1-1,-1 0 1,1 0-1,0 0 1,-1 0-1,1 0 1,-1 1-1,1-1 1,-1 1 0,0 0-1,2 2 1,12 11 90,-1 1 1,-1 1 0,0 0 0,-2 1 0,0 1-1,-1 0 1,-1 0 0,0 1 0,-2 0 0,12 43 0,-10-17 16,-2 1 1,-2 0 0,0 96-1,-7-121-116,-1 1-1,-1 0 1,-1 0-1,-1-1 1,-1 0-1,-1 0 1,-1 0-1,-1-1 1,0-1-1,-15 23 1,2-8-8,-2 0 1,-1-2-1,-2 0 1,-49 45 0,75-78-13,-28 24-17,28-22-98,0-1 1,-1 0-1,1 0 0,-1 0 1,1-1-1,-1 1 0,1 0 1,-1 0-1,0-1 0,1 1 0,-1-1 1,0 0-1,0 1 0,1-1 1,-1 0-1,0 0 0,-3 0 1</inkml:trace>
</inkml:ink>
</file>

<file path=ppt/ink/ink1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11:40.02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89 9092,'0'0'6283,"3"0"-5384,76 1-341,0-4-1,0-3 1,85-17-1,-118 13-622,-17 5-661,-1-2 1,50-17 0,-63 12-2727</inkml:trace>
</inkml:ink>
</file>

<file path=ppt/ink/ink1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11:40.38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2609,'0'0'13791,"1"24"-12812,-1-8-814,2 17 120,0 0-1,2 0 1,9 32 0,-5-13-56,-2 1 1,-2-1-1,-4 79 0,-1-60-156,-1-16-5566</inkml:trace>
</inkml:ink>
</file>

<file path=ppt/ink/ink1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11:49.49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2 249 2401,'0'0'8743,"0"-4"-7468,0-13 668,-1 9-1738,1-1 0,0 1 0,0 0 0,1-1 0,0 1 0,0 0 0,1 0-1,0 0 1,0 0 0,1 0 0,5-10 0,-2 9-204,1 1-1,0-1 1,1 1-1,-1 0 1,2 1-1,-1 0 1,1 0-1,0 1 1,1 0-1,-1 1 1,13-6-1,-7 5-28,0 1-1,0 1 1,0 0-1,0 1 1,0 0 0,1 1-1,20 1 1,-35 1 20,0 0 1,1 0-1,-1 0 1,0 1-1,0-1 1,1 0 0,-1 1-1,0-1 1,0 1-1,0-1 1,1 1-1,-1 0 1,0-1-1,0 1 1,0 0 0,0 0-1,0 0 1,-1 0-1,1 0 1,0 0-1,0 0 1,-1 0-1,1 0 1,0 0 0,-1 0-1,1 0 1,-1 1-1,1-1 1,-1 0-1,1 3 1,2 43 0,-3-40 4,0-6 3,1 13 18,-1 0 0,0 0 0,-1 0 1,-1 0-1,0 0 0,-1 0 0,0-1 0,-11 25 0,-12 10-21,-3-2 0,-2-1 0,-1-2-1,-42 42 1,21-22 30,83-61-625,301-19 788,-289 12-154,46-7 37,-79 8 602</inkml:trace>
</inkml:ink>
</file>

<file path=ppt/ink/ink1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11:51.51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73 2209,'0'0'6166,"6"-11"-5494,17-36 29,-23 46-629,1 0 0,-1 0 1,1 0-1,-1 0 0,1 0 0,0 0 0,-1 1 0,1-1 0,0 0 0,0 0 0,0 0 0,-1 1 0,1-1 0,0 0 0,2 0 0,-3 1-53,0 0 0,1 0 0,-1 0 0,1 0 0,-1 0 0,1 0 0,-1 0 0,0 0 0,1 0 0,-1 0 0,1 0 0,-1 0 0,1 0 0,-1 1 0,0-1 0,1 0 0,-1 0 0,0 0 1,1 1-1,-1-1 0,0 0 0,1 1 0,-1-1 0,0 0 0,1 1 0,12 26 335,-12-24-176,11 28 204,-2 1-1,-2 1 1,-1 0 0,5 44-1,-3 137-888,-10-217 26,1-2 509,-1 1 1,1 0-1,-1 0 1,1 0-1,1-1 1,-1 1-1,1-5 1,1-4 0,-1-9 40,0 0 1,2 0-1,1 1 1,6-22 0,-8 35-44,1 0 0,0 0 0,0 1 1,1-1-1,0 1 0,1 0 0,-1 0 0,1 1 1,1-1-1,-1 1 0,1 0 0,0 1 0,11-9 1,-14 12-24,0 1 0,0-1 0,0 1 0,0 0 0,0 0 0,0 0 1,1 0-1,-1 0 0,0 1 0,0 0 0,1 0 0,-1-1 0,0 2 1,1-1-1,-1 0 0,0 1 0,0 0 0,1-1 0,-1 1 0,0 0 1,0 1-1,0-1 0,0 1 0,0-1 0,0 1 0,-1 0 0,1 0 1,0 0-1,-1 0 0,0 1 0,1-1 0,-1 0 0,3 6 0,1 2-88,-1 0-1,0 0 0,-1 1 0,0 0 0,-1-1 0,0 1 1,-1 1-1,0-1 0,0 0 0,-1 0 0,-1 18 1,15-33-732,-9-3 835,0 0 0,0-1 0,-1 0 0,0 0 0,-1-1 0,8-17 0,11-22 6,-5 19-15,0 1 0,2 0 0,1 1 0,33-31 0,-53 57-7,0 0 0,0 0 0,0 0 0,0 0 1,0 0-1,0 0 0,1 1 0,-1-1 0,0 0 0,0 1 0,1-1 0,-1 1 1,0 0-1,1-1 0,-1 1 0,0 0 0,1 0 0,1 0 0,-2 0 5,0 0 0,0 0-1,-1 1 1,1-1 0,0 1 0,0-1-1,0 1 1,0-1 0,-1 1 0,1 0-1,0-1 1,-1 1 0,1 0 0,0 0-1,-1-1 1,1 1 0,-1 0 0,1 0-1,-1 0 1,1 0 0,2 8 64,-1-1 0,0 1 0,0 0 0,1 14 0,-1-6 11,5 33 66,7 38-84,-12-79-67,0 0 1,1 0-1,1 0 1,-1-1-1,2 1 1,-1-1-1,7 9 1,-8-14-109,0 0 0,0 0-1,0 0 1,1 0 0,-1-1 0,1 1-1,0-1 1,-1 0 0,1 0 0,0-1-1,1 1 1,-1-1 0,0 0 0,0 0 0,9 1-1,-8-1-343,1-1 0,-1 0 0,1 0 0,0 0-1,-1 0 1,1-1 0,0 0 0,-1 0 0,0-1 0,1 0-1,-1 1 1,6-4 0,14-15-3573</inkml:trace>
</inkml:ink>
</file>

<file path=ppt/ink/ink1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11:52.00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26 135 5250,'0'0'5579,"-4"-23"-4541,-2-3-712,-9-60 1706,15 92-1909,3 31 24,1 0 0,2-1 0,14 51 0,-17-77-143,60 290 302,-36-160-316,-27-164 68,1 1 0,1 0-1,2 0 1,7-28-1,-9 44-55,1 1-1,0 0 0,0 0 1,0 0-1,1 0 0,0 0 1,0 1-1,8-9 1,-8 11-12,-1 0 1,0 1-1,1 0 1,-1 0-1,1 0 1,0 0 0,-1 1-1,1-1 1,0 1-1,0 0 1,0 0-1,0 0 1,0 1 0,0 0-1,7-1 1,0 1-13,1 1 0,0 0 0,-1 0-1,1 1 1,-1 0 0,0 1 0,14 5 0,-18-5 13,0 1 0,-1 0 0,0-1 0,1 2 0,-1-1 0,-1 1 0,1 0 0,-1 0 0,0 1 0,0-1 0,0 1 0,5 10 0,-8-12 3,0-1-1,0 1 1,0 0-1,-1 0 1,0-1-1,0 1 1,0 0-1,0 0 1,-1 1-1,1-1 1,-1 0-1,0 0 1,0 0-1,0 0 1,-1 0-1,0 0 1,0 0-1,-2 7 1,1-5 6,-1-1 0,1 1-1,-1-1 1,0 0 0,0 0 0,-1 0 0,0-1 0,1 1-1,-2-1 1,1 0 0,-9 7 0,-2 0-176,0-2 1,0 1-1,-1-2 0,0 0 1,0-1-1,-1 0 0,0-2 0,0 0 1,-1-1-1,0 0 0,1-2 1,-26 2-1,43-4 92,0 0 0,0 0 1,-1 0-1,1 0 0,0 0 0,0 0 0,-1 0 1,1 0-1,0 0 0,0 0 0,0 0 0,-1-1 0,1 1 1,0 0-1,0 0 0,-1 0 0,1 0 0,0 0 0,0 0 1,-2-4-1426,-2-19-5588</inkml:trace>
</inkml:ink>
</file>

<file path=ppt/ink/ink1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11:52.57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182 0 7299,'0'0'4232,"-23"27"-3963,-70 93 233,86-108-405,0 1 0,0 0 0,2 0 0,0 0 0,0 1 0,1-1 0,1 1 0,0 0 0,1 1 0,-1 18 0,0-1 122,-4 35 249,3 0 1,8 117 0,-2-165-459,1 0 0,1-1 0,1 0 0,0 0 0,1 0 1,1 0-1,1-1 0,0 0 0,12 16 0,-14-24-160,0-1 0,0 1 0,1-1 0,0-1 0,0 1-1,1-1 1,0-1 0,0 0 0,1 0 0,0 0 0,0-1-1,0 0 1,1-1 0,-1 0 0,1 0 0,0-1 0,16 3-1,37-3-2626,-4-3-1508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39:24.7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10373,'0'0'2908,"5"15"-2828,8 24 26,-3 0-1,10 60 1,-11 118-1181,-9-225 1084,1 1-1,1 0 1,-1 0-1,1-1 1,1 1-1,-1 0 1,1 0-1,0 1 1,1-1-1,0 1 1,0 0-1,0 0 1,0 0-1,1 0 1,0 1-1,1-1 1,-1 1-1,1 1 1,0-1 0,0 1-1,0 0 1,1 0-1,-1 1 1,1 0-1,0 0 1,0 1-1,0-1 1,0 2-1,0-1 1,13-1-1,-8 3-5,-3-1 31,-1 1 0,1-1 1,0 2-1,-1-1 0,1 2 0,8 1 0,-15-2-25,0-1-1,1 1 1,-1 0-1,0 0 1,-1 1 0,1-1-1,0 0 1,0 0-1,0 1 1,-1 0 0,1-1-1,-1 1 1,1 0-1,-1-1 1,0 1 0,0 0-1,1 0 1,-1 0-1,0 0 1,-1 0-1,1 0 1,0 1 0,-1-1-1,1 0 1,-1 0-1,0 0 1,0 1 0,0 2-1,0-1 2,0 0-1,0 0 0,-1 0 1,0 0-1,0 0 1,0 0-1,-1 0 1,1 0-1,-1 0 0,0-1 1,0 1-1,0-1 1,0 1-1,-1-1 1,1 0-1,-1 0 0,0 0 1,0 0-1,0 0 1,0-1-1,-1 1 1,1-1-1,-1 0 0,1 0 1,-8 3-1,-8 3 25,0-1 0,0-1-1,0 0 1,-21 2 0,21-4 22,-1-1 0,-31 1 0,51-4-82,-1 0 0,1 0 0,-1 0 0,1 0 0,-1-1 0,1 1 0,-1 0 0,1 0 0,-1 0 0,1-1 0,0 1 0,-1 0 0,1 0 1,-1-1-1,1 1 0,0 0 0,-1-1 0,1 1 0,0 0 0,-1-1 0,1 1 0,0-1 0,-1 1 0,1 0 0,0-1 0,0 1 0,0-1 0,0 1 0,-1-1 0,1 1 0,0-1 1,0 1-1,0-1 0,0 1 0,0-1 0,0 1 0,0-1 0,0 0 0,5-21-1838,11-10-1869</inkml:trace>
</inkml:ink>
</file>

<file path=ppt/ink/ink1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11:53.25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0 152 9636,'0'0'1561,"30"-17"-1516,94-50 60,-119 64-103,-1 1 1,0 0 0,1 0-1,0 1 1,-1-1 0,1 1-1,0 0 1,0 0 0,0 0-1,0 1 1,0 0 0,-1 0-1,11 1 1,-13 0-1,0 0 0,0 0-1,0-1 1,0 1 0,0 1 0,0-1 0,-1 0 0,1 0-1,0 1 1,-1-1 0,1 1 0,-1-1 0,1 1 0,-1 0 0,0-1-1,0 1 1,0 0 0,0 0 0,0 0 0,0 0 0,1 3-1,-1 3 59,1 0-1,-1 0 0,-1 0 0,0-1 1,0 1-1,0 0 0,-1 0 1,0 0-1,-1 0 0,1 0 0,-2-1 1,-2 10-1,-3-3 58,0 0-1,0 0 1,-1 0-1,-1-1 1,0-1 0,-1 0-1,-24 21 1,-40 46 367,84-81-743,11-11 154,0-1 1,-1-1-1,32-32 0,48-63-953,-94 105 998,13-18 119,0-1-1,-2 0 1,-1-1 0,-1 0 0,18-46-1,-27 66 2051,-7 23-1350,-15 33-461,9-31-281,2 0 0,-7 36 1,9-37-15,2 0 1,1 0-1,0 0 0,1 0 1,4 33-1,-3-47-10,1 1 0,-1-1-1,1 0 1,0 1 0,0-1-1,0 0 1,1 0 0,-1 0-1,1-1 1,0 1 0,1 0-1,-1-1 1,1 0 0,0 0-1,0 0 1,1-1 0,-1 1-1,1-1 1,-1 0 0,1 0-1,0-1 1,0 1 0,0-1-1,6 2 1,-1-1-159,0 0-1,0 0 1,0-1 0,0-1-1,0 1 1,1-2 0,-1 1 0,0-1-1,1-1 1,-1 0 0,0 0-1,0-1 1,0-1 0,0 1-1,0-2 1,-1 1 0,1-1 0,-1-1-1,0 0 1,0 0 0,0-1-1,-1 0 1,0 0 0,0-1 0,-1 0-1,12-14 1,-13 13 69,0-1 0,0 0 0,-1-1-1,-1 1 1,0-1 0,0 0 0,-1 0 0,0 0 0,2-15 0,-1-5 2320,-1-58 1,-3 77-1293,-2 91-737,0-34-83,2 1-1,8 65 1,-7-104-141,1 1 1,0-1-1,1 0 0,0 1 1,0-1-1,0 0 0,1-1 1,0 1-1,8 9 0,-9-13-352,0-1-1,0 0 0,0 1 0,0-2 0,1 1 0,-1 0 1,1-1-1,0 1 0,0-1 0,0 0 0,0 0 1,0-1-1,0 1 0,1-1 0,-1 0 0,1 0 0,-1 0 1,0-1-1,7 0 0,22 0-5937</inkml:trace>
</inkml:ink>
</file>

<file path=ppt/ink/ink1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11:53.64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81 14102,'0'0'1233,"166"-13"-1185,-104-9 0,0 6-48,-12-1-64,-10 7-1329,-12 7-944</inkml:trace>
</inkml:ink>
</file>

<file path=ppt/ink/ink1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11:53.99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5731,'0'0'7331,"17"84"-6531,-3-26-351,-6-2-209,1 0-112,-4-1-80,-2-1 16,3-9-48,-1-7-16,4-5-512,5-15-1489,3-13-1521,2-5-3137</inkml:trace>
</inkml:ink>
</file>

<file path=ppt/ink/ink1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11:54.35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1 167 10149,'0'0'5848,"11"-8"-5723,-6 4-115,1 0-8,0 0 1,0 1-1,0-1 1,0 1-1,0 0 1,0 0 0,1 1-1,0 0 1,-1 0-1,1 1 1,0 0-1,11-1 1,-6 2-3,-2-1 0,-1 2 0,1-1 0,-1 1 0,1 0 0,9 3-1,-16-3-2,0 0 0,0 0-1,0 1 1,0-1 0,0 1-1,-1 0 1,1-1 0,-1 1 0,1 1-1,-1-1 1,0 0 0,0 0-1,0 1 1,0-1 0,0 1-1,0 0 1,-1 0 0,1-1-1,1 6 1,0 1 7,-1 0 0,0 0-1,-1 0 1,1 0 0,-2 1-1,1-1 1,-1 0 0,-1 1 0,0-1-1,0 0 1,-1 0 0,0 0 0,0 0-1,-1 0 1,0 0 0,-1 0 0,0-1-1,0 0 1,-9 12 0,1-4 2,8-8-12,-2-1 0,1 0 0,-1 0 0,0 0-1,0-1 1,-1 0 0,-10 8 0,16-13-157,2-9-24,1 0 0,0 0 0,1 0-1,0 1 1,0-1 0,1 1 0,0 0-1,0 0 1,0 0 0,1 1-1,8-10 1,7-12-207,27-53-346,67-155-1,-124 258 2667,-32 85-49,36-90-1852,1 1 0,0 0 0,2 0 0,-3 30 0,6-32-4,-1-6-12,1-1 0,0 0 1,2 17-1,-1-23-14,0 0 0,0 0 0,0 0 1,0 0-1,0 0 0,1-1 0,-1 1 0,1 0 1,0-1-1,-1 0 0,1 1 0,1-1 0,-1 0 0,0 0 1,4 3-1,3 1-378,1-1 0,-1 0 0,1-1 0,0 0 0,0-1 0,0 0 0,0 0 0,1-1 0,-1-1 0,18 1 0,15-1-4371</inkml:trace>
</inkml:ink>
</file>

<file path=ppt/ink/ink1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11:54.71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82 11365,'0'0'2729,"17"-13"-2683,54-39 10,-68 50-42,0 0 0,0 0 0,0 0 1,1 1-1,-1 0 0,0-1 0,1 1 0,-1 0 1,1 0-1,-1 1 0,1-1 0,-1 1 0,1 0 1,-1 0-1,1 0 0,-1 0 0,8 2 0,1-1 16,-11 0-29,0-1 0,0 1-1,0-1 1,0 1-1,1 0 1,-1 0 0,0-1-1,0 1 1,-1 0 0,1 0-1,0 0 1,0 0 0,0 0-1,-1 0 1,1 0-1,0 0 1,-1 1 0,1-1-1,-1 0 1,1 0 0,-1 0-1,0 1 1,1-1 0,-1 0-1,0 0 1,0 1 0,0-1-1,0 0 1,0 3-1,-3 43 51,1-39-31,0 1 0,0-1 1,-1 0-1,0 0 0,0 0 1,-1 0-1,-6 10 0,-41 53 56,7-10-29,26-32-68,44-29 381,12-2-483,1-2 1,-2-2-1,1-1 0,37-14 0,-34 10-2390,-9-3-2172</inkml:trace>
</inkml:ink>
</file>

<file path=ppt/ink/ink1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11:55.04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1 320 7972,'0'0'8564,"53"18"-8484,-2-18 192,5 0-160,6-5-64,-6-13-48,-5 0-881,-12 3-1007,-13 2-386,-15 3-1279</inkml:trace>
  <inkml:trace contextRef="#ctx0" brushRef="#br0" timeOffset="1">198 1 8708,'0'0'5536,"-2"18"-4864,1-8-535,-1 8 91,2 0 0,-1 0 0,2 0 0,0 0 0,5 22 0,13 69 723,-10-53-820,20 70 1,-28-123-198,0 0 0,0 0 0,0 0 0,0 0 0,0 0 0,1-1 1,-1 1-1,1-1 0,0 1 0,0-1 0,0 1 0,0-1 0,0 0 0,0 0 0,1 0 1,2 1-1,-2-1-372,0-1 0,0 0 0,0 0 0,0 0 0,0 0 1,0-1-1,0 1 0,1-1 0,4 0 0,15 0-4207</inkml:trace>
</inkml:ink>
</file>

<file path=ppt/ink/ink1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11:55.37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 0 2209,'0'0'14102,"-19"48"-14854,52-48 64,4-5-1969,2-17-4659</inkml:trace>
</inkml:ink>
</file>

<file path=ppt/ink/ink1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11:55.70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24 14983,'0'0'1665,"99"0"-6484,-60-23-3152</inkml:trace>
  <inkml:trace contextRef="#ctx0" brushRef="#br0" timeOffset="1">524 52 13542,'0'0'961</inkml:trace>
</inkml:ink>
</file>

<file path=ppt/ink/ink1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11:56.0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84 12470,'0'0'1777,"93"10"-1489,-40-20-176,6-5-112,-5 2 0,-7-4-721,-7 1-1296,-12 4-1392,-14 2-1697</inkml:trace>
</inkml:ink>
</file>

<file path=ppt/ink/ink1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11:56.43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 26 8436,'0'0'5933,"-6"-7"-5642,-11-11 99,26 38 471,17 30-95,2 23-246,30 114-1,-35-105-488,-20-72-87,0 3 50,1-1 0,1 0 0,8 19 0,-11-29-152,-1 1 1,1 0 0,0 0 0,0-1-1,0 1 1,1-1 0,-1 1 0,1-1-1,-1 0 1,1 0 0,0 0 0,-1 0-1,1-1 1,0 1 0,0-1-1,0 0 1,0 0 0,7 2 0,21-1-3157,2-2-2448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39:25.21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1 224 1409,'0'0'11031,"14"11"-10801,50 33-94,-62-43-129,1 0-1,-1 0 1,1 0 0,0 0-1,-1 0 1,1 0 0,0-1-1,0 1 1,-1-1 0,1 0-1,0 0 1,0 0 0,0 0 0,-1-1-1,1 1 1,0-1 0,-1 1-1,1-1 1,0 0 0,2-1-1,2-2 5,-1 0-1,0 0 0,0 0 0,0-1 0,6-7 0,-4 6 10,-2 0-13,-1 1 0,1-1 0,-1 0 0,0-1 0,0 1-1,-1-1 1,0 0 0,0 0 0,0 0 0,-1-1 0,4-11 0,-4 2 239,0-1 0,-1 0 0,-1 1 0,0-22 0,-2 37-212,1 0 0,-1 0-1,1 0 1,-1 0 0,0 0 0,0 0 0,0 0 0,0 0 0,0 0-1,-1 0 1,1 1 0,0-1 0,-1 1 0,1-1 0,-1 1 0,0-1-1,1 1 1,-1 0 0,0-1 0,0 1 0,0 0 0,0 0 0,0 1-1,0-1 1,0 0 0,0 1 0,0-1 0,0 1 0,-1 0-1,1-1 1,0 1 0,0 0 0,0 0 0,0 1 0,-1-1 0,1 0-1,0 1 1,0-1 0,0 1 0,0 0 0,0 0 0,0 0 0,0 0-1,-3 1 1,1 3-29,-1-1 0,1 0 0,0 1 0,0 0-1,0 0 1,1 0 0,0 0 0,0 0 0,0 1 0,0 0-1,1-1 1,0 1 0,-1 7 0,-2 4 8,2-1 0,0 1 0,-1 28 0,4-31-4,-1-1-1,2 0 0,-1 1 0,2-1 1,0 0-1,5 17 0,-6-26-6,1 0 0,0 0 0,0 0 0,1 0 0,-1 0 0,1-1 0,0 1 0,0-1 0,0 1 0,0-1 0,0 0 0,1-1 0,0 1 0,-1 0 0,1-1 0,0 0 0,0 0 0,0 0 0,0 0 0,1-1 0,-1 0 0,6 1 0,0 1-37,1 0-1,-1-2 0,1 1 0,0-1 0,0-1 0,0 0 1,0 0-1,0-1 0,-1-1 0,1 1 0,0-2 0,-1 0 1,1 0-1,-1-1 0,0 0 0,0 0 0,0-1 1,-1-1-1,0 0 0,12-9 0,8-14 23,-2-1 1,-1-1-1,-1-1 0,-2-1 0,19-36 1,-11 20 16,-30 46 7,1 0-1,1 0 1,-1 0 0,0 0 0,1 0-1,0 0 1,0 1 0,5-5-1,-7 7-6,-1 0-1,1-1 0,0 1 1,0 0-1,0 0 1,0-1-1,0 1 0,0 0 1,0 0-1,0 0 0,0 0 1,0 0-1,0 0 1,-1 1-1,1-1 0,0 0 1,0 0-1,0 1 0,0-1 1,0 1-1,0-1 1,-1 0-1,1 1 0,0-1 1,0 1-1,-1 0 0,1-1 1,0 1-1,-1 0 1,1-1-1,-1 1 0,1 0 1,0 0-1,-1 0 1,0-1-1,1 1 0,-1 0 1,0 0-1,1 0 0,-1 1 1,120 231 423,-117-229-429,-1 0 0,1 1 0,-1-1 1,0 1-1,0-1 0,-1 1 1,1 0-1,-1 0 0,0 0 0,-1-1 1,1 1-1,-1 0 0,0 10 1,-1-14 4,1 0-1,-1 0 1,0 0 0,0 0 0,1-1 0,-1 1 0,0 0 0,0 0 0,0-1 0,0 1 0,0 0 0,0-1-1,0 1 1,0-1 0,0 1 0,-1-1 0,1 0 0,0 0 0,0 1 0,0-1 0,-3 0 0,-33 4 100,29-3-84,-205 2 92,132-3-1265</inkml:trace>
</inkml:ink>
</file>

<file path=ppt/ink/ink1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11:56.76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0 211 2417,'0'0'12995,"31"-8"-12973,97-22 20,-121 28-22,0 1-1,1 0 1,-1 0-1,0 0 1,1 1-1,-1 1 1,14 1-1,-18-1-15,-1-1 0,1 1 0,-1 0 0,0 0 0,1 0-1,-1 0 1,0 0 0,0 1 0,0-1 0,0 1 0,0-1-1,0 1 1,0 0 0,0 0 0,2 4 0,-1 0-2,0 1 0,-1 0 0,0 0 0,-1 0-1,1 0 1,-1 0 0,0 0 0,-1 0 0,0 0 0,-1 14 0,1-3 10,-1-11-4,0 0-1,0 1 1,-1-1 0,1 0-1,-2-1 1,1 1 0,-1 0-1,0-1 1,0 1 0,-1-1-1,0 0 1,-7 9 0,-1 0 11,0-1 1,-1-1 0,-25 20 0,38-33-24,0-1 1,0 1 0,0 0-1,0 0 1,0 0-1,0 0 1,0 0-1,0 0 1,0 0-1,0 0 1,0 0-1,0 0 1,0-1-1,0 1 1,0 0-1,0 0 1,0 0-1,0 0 1,0 0-1,0 0 1,0 0-1,-1 0 1,1 0-1,0 0 1,0 0-1,0 0 1,0 0 0,0 0-1,0 0 1,0 0-1,0-1 1,0 1-1,0 0 1,0 0-1,-1 0 1,1 0-1,0 0 1,0 0-1,0 0 1,0 0-1,0 0 1,0 0-1,0 0 1,0 0-1,0 1 1,-1-1-1,1 0 1,0 0-1,0 0 1,0 0-1,0 0 1,0 0 0,7-15-416,14-21-312,122-194-488,-46 69 1568,-94 155-222,-2 4-49,0 0 1,0 0 0,0 0 0,1 0-1,-1 1 1,0-1 0,1 0-1,-1 1 1,1-1 0,-1 0 0,1 1-1,2-2 1,-4 16 199,-2 16-14,-1 0 0,-2 0 1,-1 0-1,-14 38 1,11-36 45,0 0 1,2 1-1,-4 54 0,10-70-206,0-8-67,1 1 0,0-1 0,0 1-1,2 8 1,-2-15-36,1 0-1,-1 0 1,1 0 0,0-1-1,-1 1 1,1 0-1,0 0 1,0-1 0,0 1-1,0 0 1,1-1-1,-1 1 1,0-1 0,1 0-1,-1 1 1,0-1-1,1 0 1,0 0 0,-1 0-1,1 0 1,0 0-1,2 1 1,5 1-176,1 0 1,0-1 0,1 0-1,-1-1 1,0 0-1,0-1 1,1 0 0,-1 0-1,0-1 1,0 0-1,1-1 1,11-4-1,-10 3-938,0-1 0,0-1-1,0 0 1,0-1-1,15-10 1,5-7-3980</inkml:trace>
</inkml:ink>
</file>

<file path=ppt/ink/ink1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11:57.09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36 4514,'0'0'10586,"0"-7"-10092,0 6-459,2-21 234,1 16-67,0 17 183,7 77 397,-3 151 0,-7-223-772,1-15-63,0-1 0,0 1 0,0-1 0,0 1 0,0-1-1,0 0 1,0 1 0,1-1 0,-1 0 0,0 0 0,0 0 0,0 0 0,0 0 0,0 0 0,1 0 0,-1 0 0,0 0-1,0 0 1,0-1 0,0 1 0,0-1 0,0 1 0,0-1 0,0 1 0,0-1 0,0 1 0,0-1 0,1-1 0,5-6 16,0-1 1,0-1-1,-2 1 1,7-13 0,9-14-129,16-26-88,-20 32 178,40-52 0,-55 80 94,0-1 0,0 1 1,0-1-1,0 1 0,0 0 1,1 0-1,-1 0 0,1 0 1,-1 0-1,1 1 0,0-1 1,0 1-1,-1-1 0,1 1 0,0 0 1,4-1-1,-6 3 8,0-1-1,0 1 1,0-1 0,0 1-1,-1 0 1,1-1 0,0 1-1,0 0 1,-1 0 0,1-1-1,0 1 1,-1 0 0,1 0-1,-1 0 1,1 0 0,-1 0-1,1 0 1,-1 0-1,0-1 1,1 1 0,-1 0-1,0 1 1,0 0 0,7 31 341,-7-30-303,3 24 136,-2 0 1,-2 33 0,0-30-168,4 44-1,-3-73-73,0 1 0,0-1 0,0 0 0,0 1-1,1-1 1,-1 0 0,0 1 0,1-1 0,-1 0 0,1 1 0,-1-1 0,1 0 0,0 0 0,0 0 0,-1 1 0,1-1 0,0 0 0,0 0-1,1 1 1,17 1-3750,-5-3-273</inkml:trace>
</inkml:ink>
</file>

<file path=ppt/ink/ink1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11:57.42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10037,'0'0'5714,"19"-1"-5636,64 3 143,-76 0-178,-1 0 1,1 0-1,0 0 0,-1 1 1,0 0-1,0 0 0,0 1 1,0 0-1,0 0 0,-1 0 1,1 1-1,-1-1 0,0 1 0,-1 1 1,1-1-1,6 11 0,-1-3 27,-1-1 44,-1 0 0,-1 0 0,0 0 0,0 1 0,-1 0 0,-1 1 0,0-1 0,-1 1 0,4 25 1,-4-14 9,-2 1 0,-1 0 0,-1 0 0,-4 38 0,2-49-107,-1-1 0,-1 0 1,0 0-1,0 0 1,-2-1-1,1 0 1,-2 0-1,-11 18 1,-8 7 3,-42 45 0,-15 22-309,79-99-177,-3 3 138</inkml:trace>
</inkml:ink>
</file>

<file path=ppt/ink/ink1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12:03.18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36 8964,'0'0'2577,"78"10"-2545,-16-10 208,9 0-112,-1 0-31,-2-10-65,-9 2 0,-9-7-32,-13 10-737,-12-3-1920</inkml:trace>
</inkml:ink>
</file>

<file path=ppt/ink/ink1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12:03.51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 0 1905,'0'0'7096,"-1"1"-6722,-4 14-262,5 13 500,1 0 0,2 0 0,10 46 0,1 17 24,-8 0-48,-6-62-555,2-1-1,1 1 0,12 55 1,-14-82-179,0 0 0,-1 1 1,1-1-1,0 0 1,0 0-1,0 0 0,0 1 1,0-1-1,1 0 0,-1-1 1,1 1-1,-1 0 0,1 0 1,0-1-1,0 1 1,0 0-1,0-1 0,0 0 1,0 0-1,0 1 0,0-1 1,0 0-1,0-1 1,1 1-1,-1 0 0,0-1 1,1 1-1,-1-1 0,1 0 1,-1 0-1,0 0 0,1 0 1,2 0-1,28 0-5118</inkml:trace>
</inkml:ink>
</file>

<file path=ppt/ink/ink1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12:03.89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98 10 1008,'0'0'11905,"0"-3"-11545,-2-3-44,-1 8-83,-8 20 71,-11 39 217,5 8-253,2-1 1,3 2-1,3 0 1,3 0 0,5 120-1,2-179-292,0 1 0,0-1 0,1 1-1,1-1 1,0 0 0,0 0 0,1 0 0,0-1-1,1 1 1,0-1 0,1 0 0,0 0-1,1-1 1,9 11 0,-9-13-245,1 0 0,0 0 0,0-1 0,1 0 0,0 0 0,0-1 0,0 0 1,1 0-1,0-1 0,-1-1 0,2 1 0,-1-2 0,0 1 0,0-2 0,15 2 0,41-1-3223</inkml:trace>
</inkml:ink>
</file>

<file path=ppt/ink/ink1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12:04.26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 0 9700,'0'0'4389,"-4"12"-3679,2-1-660,0 0 1,0 1-1,1-1 0,1 1 1,0-1-1,0 1 1,1-1-1,1 1 1,3 15-1,10 36-12,-4 1 0,-2 0 0,1 115 0,-11-136-513,-3-33 343,2-10 204,0-9 4,2 5-80,0-1 0,0 0 0,0 0-1,1 0 1,0 0 0,0 1 0,0-1-1,0 0 1,1 1 0,-1-1 0,1 1-1,1-1 1,-1 1 0,0 0 0,1 0-1,0 0 1,0 0 0,0 0 0,1 1 0,-1 0-1,1-1 1,0 1 0,-1 0 0,2 1-1,-1-1 1,0 1 0,0 0 0,6-2-1,3 0-3,0 0 0,0 1-1,0 1 1,0 0-1,1 1 1,-1 1-1,0 0 1,14 2-1,8-2-8,-25 1 6,-1 0-1,0 0 0,0 0 1,0 1-1,-1 1 1,1-1-1,0 2 1,-1-1-1,1 1 0,11 8 1,-17-11-3,0 1-1,-1 0 1,1 0 0,0 0-1,-1 0 1,0 0 0,1 1-1,-1-1 1,0 1 0,0-1 0,0 1-1,-1 0 1,1 0 0,-1 0-1,0 0 1,1 0 0,-1 0-1,-1 0 1,1 0 0,0 1-1,-1-1 1,1 0 0,-1 0 0,0 1-1,0-1 1,-1 0 0,1 1-1,0-1 1,-1 0 0,0 0-1,0 0 1,0 0 0,-2 4-1,0-2 28,-1 0 0,0 0-1,0 0 1,0 0 0,-1-1-1,1 0 1,-1 0 0,0 0-1,0 0 1,-1-1 0,1 0-1,-1 0 1,0 0 0,-6 1-1,-13 6 143,-50 11-1,63-18-196,-1-1 0,-1 0 0,-19-1 0,33-1-12,0 0 1,0 0-1,-1 0 0,1 0 0,0-1 0,0 1 1,0 0-1,-1 0 0,1 0 0,0-1 0,0 1 1,0 0-1,0 0 0,0-1 0,0 1 0,-1 0 1,1 0-1,0-1 0,0 1 0,0 0 0,0 0 1,0-1-1,0 1 0,0 0 0,0 0 0,0-1 0,0 1 1,0 0-1,0 0 0,1-1 0,-1 1 0,0 0 1,0-1-1,0 0-366,0 0 187,1-1 0,-1 1 0,0 0 0,0 0 0,1 0 0,-1 0 0,0-1 0,1 1 0,-1 0 0,1 0 0,0 0 0,-1 0 0,1 0 0,1-1 0,26-16-4790</inkml:trace>
</inkml:ink>
</file>

<file path=ppt/ink/ink1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12:04.60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10661,'0'0'2817,"0"13"-2961,2 15 496,4 7 48,-3 8-63,0-7-273,0 4-16,-1-2-48,4 0 16,5-2-16,3-13 0,6-8-1937,-3-15-1825</inkml:trace>
</inkml:ink>
</file>

<file path=ppt/ink/ink1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12:05.18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38 8452,'0'0'1291,"28"-7"-1099,89-20 38,-113 26-214,0 0 0,0 0 1,1 1-1,-1 0 1,0-1-1,0 2 0,0-1 1,0 0-1,0 1 1,0 0-1,0 0 0,0 0 1,5 2-1,-7-2-10,1 1-1,-1-1 0,0 1 1,1 0-1,-1 0 0,0 0 1,0 0-1,0 0 0,-1 0 1,1 1-1,0-1 0,-1 0 1,0 1-1,2 4 0,0 4 7,0-1 0,-1 1 0,0 0 0,-1 0 0,0 0 0,-1 0 0,-1 11 0,0-4 60,0-11-57,0 0-1,0 0 0,-1-1 0,0 1 1,0 0-1,-1-1 0,1 1 1,-2-1-1,1 0 0,-1 0 1,0 0-1,0 0 0,0-1 1,-1 1-1,0-1 0,-10 8 1,0 0 92,-1-1 0,0-1 0,-1 0 0,-33 15 0,38-21 84,1 1 820,33-6-673,64-8-338,80-4-1684,-81 12-1387,0 0-2814</inkml:trace>
</inkml:ink>
</file>

<file path=ppt/ink/ink1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12:05.52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51 11877,'0'0'481,"177"0"-465,-98 0 16,0-15-32,-3 8-865,-17-9-2000,-11 4-2802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39:26.01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 0 11701,'0'0'2009,"-1"6"-1152,0 5-801,0 0 0,1 0 1,0 0-1,1 0 1,0 0-1,1 0 0,0-1 1,4 13-1,5 29 144,12 272 478,-20-229-657,-2-79-36,-1-5-14,0 1 0,1-1 0,0 0 0,1 0 1,0 0-1,1 0 0,6 18 0,-8-29 6,-1 1 0,0 0 0,1 0 0,-1 0 0,1 0 1,0-1-1,-1 1 0,1 0 0,0-1 0,-1 1 0,1 0 0,0-1 0,0 1 0,-1-1 0,1 1 0,0-1 0,0 1 0,0-1 0,0 0 0,0 1 0,0-1 0,0 0 1,-1 0-1,1 0 0,0 0 0,0 0 0,0 0 0,0 0 0,0 0 0,0 0 0,0 0 0,0 0 0,0-1 0,0 1 0,1-1 0,1 0-25,0-1-1,0 0 1,0 1 0,0-1-1,0 0 1,0-1-1,-1 1 1,5-5-1,18-26-568,-2-1-1,-1-1 1,21-47-1,28-43 98,-54 106 643,-17 19-110,1 0-1,-1 0 1,0-1-1,0 1 1,1 0-1,-1 0 1,0 0-1,1 0 1,-1 0-1,0 0 1,1 0-1,-1 0 0,0 0 1,1 0-1,-1 0 1,0 0-1,0 0 1,1 0-1,-1 1 1,0-1-1,1 0 1,-1 0-1,0 0 1,0 0-1,1 0 1,-1 1-1,0-1 1,0 0-1,1 0 1,-1 0-1,0 1 1,0-1-1,0 0 1,0 0-1,1 1 1,-1-1-1,0 1 1,2 4 168,-1 0 0,1 0 1,-1 1-1,-1-1 0,1 10 1,0-5-57,0-4-77,20 148 441,-18-140-491,0 1 0,2-1 0,-1 1-1,2-1 1,0-1 0,1 1 0,0-1 0,11 15 0,-16-26-6,0 0 1,0-1-1,-1 1 1,1 0-1,0-1 1,0 0-1,1 1 0,-1-1 1,0 0-1,0 0 1,1 0-1,-1 0 1,0-1-1,1 1 1,-1-1-1,1 1 1,-1-1-1,1 0 1,-1 0-1,0 0 1,1 0-1,-1 0 1,1-1-1,-1 1 1,1-1-1,-1 1 1,0-1-1,1 0 0,2-1 1,3-2 4,-1 0 0,1 0 1,-1-1-1,0 1 0,0-2 0,0 1 0,6-8 1,61-74-121,-52 58 250,1 2 0,27-26 0,-50 59 215,-8 149 554,8-153-890,0-1-1,0 1 0,0 0 0,1-1 1,-1 1-1,0-1 0,1 1 1,-1-1-1,1 1 0,0-1 1,-1 1-1,1-1 0,0 0 1,0 1-1,0-1 0,0 0 1,0 0-1,0 0 0,0 0 1,0 0-1,1 0 0,-1 0 0,3 1 1,0 0 9,0 0 1,0 0 0,1-1 0,-1 0-1,1 0 1,-1 0 0,1 0-1,7-1 1,-2 0 3,-1 0 1,1-1-1,0 0 0,0 0 1,0-1-1,-1-1 0,1 0 1,8-4-1,-8 2-17,-1 0 0,1-1 0,-1 0 0,-1-1 0,1 0 0,-1-1 0,0 1 0,-1-1 0,0-1 0,0 0-1,-1 0 1,0 0 0,0 0 0,-1-1 0,0 0 0,-1 0 0,0-1 0,-1 1 0,0-1 0,-1 1 0,2-18 0,-3 22-6,-1 1 0,0-1 0,0 1 0,0 0 0,-1-1 0,0 1 0,0 0 0,0-1-1,0 1 1,-1 0 0,-3-7 0,3 10-3,-1-1 0,1 0-1,0 1 1,-1 0-1,0 0 1,0-1-1,1 1 1,-1 1 0,0-1-1,-1 0 1,1 1-1,0 0 1,0-1-1,-1 1 1,1 1 0,0-1-1,-1 0 1,-6 1-1,-3-2-19,-1 1 0,1 1-1,0 0 1,-1 1 0,1 1-1,0 0 1,0 1 0,0 0-1,0 1 1,-21 8 0,28-9-210,0 0 1,1 0 0,-1 0 0,1 1 0,-1-1 0,1 1 0,0 1-1,0-1 1,1 1 0,-1 0 0,1 0 0,0 0 0,1 0 0,-1 1 0,1-1-1,0 1 1,0 0 0,1 0 0,0 0 0,0 1 0,0-1 0,1 0-1,-2 13 1,3 12-4070</inkml:trace>
</inkml:ink>
</file>

<file path=ppt/ink/ink1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12:05.86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34 0 7684,'0'0'5538,"-34"15"-5538,34 36 384,9 12 112,7 3-303,1-2-81,0-4-112,0 4 48,6-6-48,8-2-321,5-13-1503,9-21-1714,6-16-2929</inkml:trace>
</inkml:ink>
</file>

<file path=ppt/ink/ink1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12:06.2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11205,'0'0'3925,"5"31"-3861,0-2-49,33 164 143,-27-136-308,-2 0 0,-3 0 0,-1 85 0,-5-141 264,0-18 140,0 10-252,1 1 0,-1-1 0,2 1 0,-1-1 0,1 1 0,-1 0 0,2-1 0,-1 1 0,1 0 0,0 0 0,0 1 1,0-1-1,1 1 0,0-1 0,0 1 0,1 0 0,-1 1 0,1-1 0,0 1 0,7-5 0,-2 2-13,0 1-1,1 1 1,-1-1-1,1 2 1,0 0-1,0 0 1,1 1 0,-1 0-1,1 1 1,21-2-1,-11 3-41,1 0 0,39 5 0,-54-2 38,0-1 1,-1 1-1,1 0 1,-1 1-1,1-1 1,-1 2-1,0-1 1,0 1-1,-1 0 1,1 0-1,9 9 1,-14-11-20,0 1 0,0-1 0,0 1 0,0 0 0,0 0 0,0 0 0,-1 0 0,1 0 0,-1 0 0,0 0 0,0 1 0,0-1 0,-1 0 0,1 0 0,-1 1-1,0-1 1,1 1 0,-2-1 0,1 0 0,0 1 0,-1-1 0,1 0 0,-1 1 0,0-1 0,0 0 0,0 0 0,-3 5 0,-2-3 31,1 1 0,-1-2-1,0 1 1,0-1-1,-1 0 1,0 0 0,-9 4-1,-55 19 162,40-17-155,-1-2-1,0-1 1,0-2 0,0-1-1,-37-1 1,68-3-184,1-1 1,0 0-1,0 1 0,0-1 1,0 1-1,1-1 1,-1 0-1,0 1 0,0-1 1,0 0-1,0 1 0,1-1 1,-1 1-1,0-1 0,1 0 1,-1 1-1,0-1 1,1 1-1,-1-1 0,0 1 1,1-1-1,-1 1 0,2-1 1,26-20-5092</inkml:trace>
</inkml:ink>
</file>

<file path=ppt/ink/ink1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12:06.58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29 12070,'0'0'3513,"16"-4"-3438,14-4-32,-1 2 1,1 2-1,39-2 0,-68 6-54,0 0-1,0-1 1,1 1-1,-1 0 1,0 0-1,1 1 1,-1-1-1,0 0 1,1 0-1,-1 1 1,0-1-1,0 1 0,1-1 1,0 2-1,-1-1 5,-1 0 0,1 0 0,-1 1 0,1-1 0,-1 0 0,0 1 0,1-1 0,-1 0 0,0 1 0,0-1-1,0 1 1,0-1 0,-1 2 0,2 4 14,-2 1-1,1-1 0,-1 0 1,0 1-1,0-1 1,-1 0-1,0 0 1,-1 0-1,1 0 0,-1 0 1,-1-1-1,1 1 1,-1-1-1,0 0 1,-1 0-1,-6 7 1,-105 127-512,116-140 503,0 0 0,0 0 0,0 0 0,0 0-1,0 0 1,0 0 0,0 0 0,0 1 0,0-1 0,0 0-1,0 0 1,0 0 0,0 0 0,0 0 0,0 1 0,0-1-1,0 0 1,0 0 0,0 0 0,0 0 0,0 0 0,0 0-1,0 1 1,0-1 0,0 0 0,0 0 0,0 0 0,0 0-1,1 0 1,-1 0 0,0 0 0,0 0 0,0 1 0,0-1-1,0 0 1,0 0 0,0 0 0,0 0 0,1 0-1,-1 0 1,0 0 0,0 0 0,0 0 0,0 0 0,0 0-1,0 0 1,1 0 0,-1 0 0,0 0 0,14 2 1,23-1 167,-29-1-108,-5 0-68,27 0 114,0-1 0,34-6 0,-56 6-215,0-1 0,1 0 0,-1 0 0,0-1 0,0 0 1,0-1-1,-1 1 0,1-1 0,-1-1 0,0 0 0,0 0 1,10-10-1,-6-3-2112,-9-4-1402</inkml:trace>
</inkml:ink>
</file>

<file path=ppt/ink/ink1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12:06.94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46 11557,'0'0'1801,"28"-8"-1726,85-25-11,-111 32-63,0 0-1,0 0 1,0 1 0,0-1 0,0 1 0,0 0-1,1-1 1,-1 1 0,0 0 0,0 0 0,0 1 0,1-1-1,-1 0 1,0 1 0,0-1 0,0 1 0,3 1-1,-4-2 0,-1 1 0,1 0 0,-1-1 0,1 1 0,-1 0 0,1 0 0,-1 0-1,0-1 1,1 1 0,-1 0 0,0 0 0,0 0 0,0 0 0,0 0 0,1-1 0,-1 1 0,0 0-1,-1 0 1,1 0 0,0 1 0,0 4 1,1 1 8,0 0 0,0 1-1,0-1 1,-1 1 0,-1-1-1,1 0 1,-1 1 0,0-1-1,-1 0 1,0 0 0,0 0-1,0 0 1,-1 0 0,0 0-1,-1 0 1,1-1 0,-1 0-1,0 0 1,-6 6 0,-20 19 42,-38 31 0,26-25 281,41-37-139,159 0-287,-54 0-3323,-50 0-852</inkml:trace>
</inkml:ink>
</file>

<file path=ppt/ink/ink1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12:07.28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1 114 12038,'0'0'1888,"143"0"-1776,-78-13 0,3-2-31,-9 3-33,-3-4-48,-14 4 0,-11-3-1057,-14 2-1632,-11-5-2610</inkml:trace>
</inkml:ink>
</file>

<file path=ppt/ink/ink1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12:07.68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 1 848,'0'0'11638,"-6"139"-10742,26-83-432,-6 2 737,3 3-705,-3-6-288,3 4-16,-6-9-112,-5-9-64,5-8-16,-2-10-64,7-8-864,7-10-1281,5-5-1457</inkml:trace>
  <inkml:trace contextRef="#ctx0" brushRef="#br0" timeOffset="1">850 472 4562,'0'0'11605,"65"7"-15190,-9-29-529</inkml:trace>
</inkml:ink>
</file>

<file path=ppt/ink/ink1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12:08.03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6 14439,'0'0'640</inkml:trace>
  <inkml:trace contextRef="#ctx0" brushRef="#br0" timeOffset="1">530 1 14295,'0'0'688</inkml:trace>
</inkml:ink>
</file>

<file path=ppt/ink/ink1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12:08.38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79 4818,'0'0'10741,"211"0"-10709,-129-8 96,2-7-128,-5 2-928,-11-9-1777,-20 1-4147</inkml:trace>
</inkml:ink>
</file>

<file path=ppt/ink/ink1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12:08.72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 0 12406,'0'0'3873,"-3"185"-2960,3-117-193,11-2-432,3 3-192,0-11-64,3-2-32,3-6 0,8-7-464,9-7-928,8-18-1634,8-18-2240</inkml:trace>
</inkml:ink>
</file>

<file path=ppt/ink/ink1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12:09.05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15591,'0'0'1126,"0"22"-979,0-11-148,0 32 67,2-1 0,8 46 0,11 19 600,-8-45-706,-3 0-1,5 103 0,-14-150-705,3-16 477,7-26 422,-4 8-166,-1 8 13,0 0 0,1 0-1,0 1 1,0 0 0,1 0-1,1 1 1,0 0 0,0 1 0,13-10-1,-14 13-19,0 0 1,1 0-1,0 1 0,0 0 0,0 0 0,1 1 0,-1 0 0,1 1 0,-1 0 1,1 1-1,0 0 0,12 0 0,-19 1 16,23 0-31,0 1 0,45 7-1,-64-7-7,0 1 0,0 0 0,0 0 0,0 0 0,-1 1 0,1 0 0,-1 1 0,1 0 0,-1 0 0,0 0 0,-1 0 0,1 1 0,-1 0 0,8 9 0,-12-13 13,0 0 0,0 1 0,0-1 0,0 0 0,0 1 0,-1-1 0,1 0 0,0 1 0,-1-1 0,1 1 0,-1-1 1,1 1-1,-1 0 0,0-1 0,0 1 0,0-1 0,0 1 0,0-1 0,0 1 0,0 0 0,0-1 0,-1 1 0,1-1 0,-1 1 0,1-1 0,-1 1 0,1-1 0,-1 1 1,0-1-1,0 0 0,0 1 0,1-1 0,-1 0 0,-1 0 0,1 0 0,0 1 0,0-1 0,0 0 0,-1-1 0,1 1 0,0 0 0,-2 1 0,-8 4 38,0-1 0,0 0 0,0-1 0,-17 5 0,16-5-67,-42 11 121,-1-3 0,0-2 0,-67 3 0,114-12-839,20-2-3403,18-1-2493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39:26.51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1 105 10453,'0'0'5173,"6"-1"-4994,-5 0-177,0 1 0,1 0 0,-1 0 0,0 0 0,0 0 0,1 0 0,-1 0 0,0 0 0,0 0 0,1 0 0,-1 1 0,0-1 0,0 0 1,0 1-1,1-1 0,-1 1 0,0-1 0,0 1 0,0 0 0,0-1 0,0 1 0,0 0 0,0 0 0,0 0 0,0 0 0,0 1 0,2 3 4,-1-1-1,-1 1 0,1 0 1,-1-1-1,1 1 1,-1 0-1,0 7 0,1 4-9,-1-5-142,1 1 1,1 0-1,4 12 0,-7-23 137,1 0-1,-1-1 1,1 1-1,-1 0 1,1-1-1,0 1 1,-1-1-1,1 1 1,0-1 0,0 1-1,-1-1 1,1 1-1,0-1 1,0 0-1,0 1 1,-1-1-1,1 0 1,0 0-1,0 0 1,0 0-1,0 0 1,0 0-1,0 0 1,-1 0-1,1 0 1,0 0-1,0 0 1,0 0-1,0-1 1,0 1-1,-1 0 1,1-1-1,0 1 1,0 0-1,1-2 1,28-15 62,17-32-10,-36 37-36,0-1 0,1 2 1,0 0-1,1 0 0,0 1 0,18-10 1,-29 19-10,-1 0 1,1 0 0,-1 0-1,1 1 1,0-1 0,0 0-1,-1 1 1,1-1 0,0 1-1,0 0 1,-1 0 0,1 0 0,0 0-1,0 0 1,0 0 0,-1 0-1,1 0 1,0 1 0,0-1-1,-1 0 1,1 1 0,0 0-1,0-1 1,-1 1 0,1 0 0,-1 0-1,1 0 1,-1 0 0,1 0-1,-1 0 1,0 1 0,1-1-1,0 3 1,3 3 6,-1 0 1,0 1-1,-1 0 0,0 0 0,0 0 1,1 9-1,8 19 59,-8-27-56,1 0 1,0-1-1,0 0 0,1 0 1,0 0-1,0 0 1,0-1-1,1 0 1,0-1-1,15 11 1,-16-13 0,-1-1 0,1 0 1,0-1-1,0 1 1,0-1-1,0 0 0,0 0 1,0-1-1,1 0 0,-1 0 1,0-1-1,1 1 0,-1-1 1,1-1-1,-1 1 0,0-1 1,10-2-1,-11 1-3,-1 0 1,1-1-1,-1 1 0,0-1 0,1 0 0,-1 0 1,0 0-1,-1-1 0,1 1 0,-1-1 1,1 0-1,-1 0 0,0 0 0,-1 0 0,1-1 1,-1 1-1,1-1 0,-2 0 0,1 1 1,0-1-1,-1 0 0,2-8 0,-2 6 0,1 0-1,-1 0 1,0 0 0,-1-1-1,0 1 1,0 0-1,0-1 1,-1 1-1,0 0 1,0 0-1,-1 0 1,0 0 0,0 0-1,-1 0 1,-5-10-1,3 10 1,-1 0 0,1 1 1,-1 0-1,-1 0 0,1 0 0,-1 1 0,0 0 0,0 0 1,-1 0-1,1 1 0,-1 1 0,-12-5 0,7 3-275,-1 2-1,1-1 1,-1 2-1,0 0 1,0 1-1,-28 0 1,41 1 95,0 0 0,0 0 0,0 0 0,0 0 0,0 0 0,0 0 0,-1 0 0,1 0 0,0 1 0,0-1 0,0 0 0,0 1-1,0-1 1,0 1 0,0-1 0,0 1 0,1-1 0,-1 1 0,0 0 0,0-1 0,0 1 0,1 0 0,-1 0 0,0 0 0,0-1 0,1 1 0,-1 0 0,1 0 0,-1 0 0,1 0 0,0 0 0,-1 0 0,0 2 0,0 15-6077</inkml:trace>
</inkml:ink>
</file>

<file path=ppt/ink/ink1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12:09.40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13062,'0'0'2871,"7"15"-2927,5 9 100,-1 1 0,-1 0 1,-1 1-1,-1 0 0,-2 0 1,-1 0-1,3 33 0,-8 29-1452,0-86 944,2-4 472,26-31 65,35-55 0,-48 63-45,2 0 1,1 1 0,1 1-1,1 1 1,39-34-1,-56 54-15,-1 0 1,1 0-1,0 1 0,0-1 1,0 0-1,0 1 0,0 0 1,0-1-1,1 1 0,-1 1 1,0-1-1,0 0 0,1 1 1,4-1-1,-7 2 6,0-1 1,-1 1-1,1-1 0,0 1 0,0-1 0,0 1 1,0 0-1,-1-1 0,1 1 0,0 0 1,-1 0-1,1-1 0,0 1 0,-1 0 0,1 0 1,-1 0-1,1 0 0,-1 0 0,0 0 0,1 0 1,-1 0-1,0 0 0,0 0 0,0 0 1,0 0-1,1 0 0,-2 2 0,4 36 333,-3-32-239,0 260 1413,0-262-1501,-4 24-532,4-28 394,0-1 1,0 1-1,0-1 1,0 1-1,-1-1 1,1 0-1,0 1 1,0-1-1,-1 1 0,1-1 1,0 0-1,0 1 1,-1-1-1,1 0 1,0 1-1,-1-1 1,1 0-1,-1 1 1,1-1-1,0 0 1,-1 0-1,1 0 1,-1 1-1,1-1 1,-1 0-1,1 0 1,-1 0-1,1 0 1,-1 0-1,1 0 1,-1 0-1,1 0 1,0 0-1,-1 0 1,1 0-1,-1 0 1,1 0-1,-1 0 0,1 0 1,-1-1-1,1 1 1,-1 0-1,1 0 1,0 0-1,-1-1 1,1 1-1,-1 0 1,1-1-1,0 1 1,-1 0-1,1-1 1,-19-18-4309</inkml:trace>
</inkml:ink>
</file>

<file path=ppt/ink/ink1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12:09.7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 12278,'0'0'1536,"28"0"-1525,85-2-19,-106 2 8,0 0-1,0 1 1,0 0-1,-1 1 1,9 1-1,-13-2-9,0 0 0,0 0 0,0 0 0,0 0-1,-1 0 1,1 0 0,0 0 0,0 0 0,-1 1-1,1-1 1,-1 1 0,3 2 0,-3 0-46,1-1 1,-1 1-1,0 0 1,0 0-1,0 0 1,0 0-1,-1 0 1,1 0-1,-1 0 1,0 0-1,-1 0 1,0 6-1,1-10 54,0 3-31,-1 1 1,0-1-1,1 1 1,-2-1-1,1 1 0,0-1 1,-1 0-1,1 0 1,-1 0-1,0 0 0,0 0 1,-4 5-1,-36 32-87,15-16 66,7-6 57,14-13 6,-1 0 1,1 1-1,0-1 0,0 2 1,1-1-1,0 0 0,0 1 1,1 0-1,-7 12 0,12-19 37,0 1-1,-1-1 1,1 1-1,0 0 1,-1-1-1,1 1 1,0-1-1,0 0 1,0 1-1,-1-1 1,1 0-1,0 1 1,0-1-1,0 0 1,0 0-1,0 0 1,-1 0-1,1 0 1,0 0-1,0 0 1,0 0-1,0 0 1,0 0-1,0 0 1,1-1-1,3 1 168,240-10 1030,-81-2-3742,-92 6-260,-7 1-2516</inkml:trace>
</inkml:ink>
</file>

<file path=ppt/ink/ink1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12:10.15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41 21 11029,'0'0'5413,"28"-6"-5295,6 0 4,50-3 1,-80 9-94,1 1 0,0-1 1,-1 1-1,1 0 0,0 0 0,-1 0 0,1 1 1,-1-1-1,0 1 0,1 0 0,-1 0 0,0 1 1,0-1-1,0 1 0,-1 0 0,1 0 0,-1 0 1,1 1-1,-1-1 0,0 1 0,0 0 0,3 7 1,4 1 72,5 9 15,-1 1 0,0 1 0,-2 0 0,0 1 1,-2 0-1,-1 1 0,0 0 0,-2 1 0,4 30 0,-4-8-67,-2 0 1,-2 1-1,-2-1 0,-6 56 0,3-89-46,-1 0 0,-1 1 0,0-1 0,-1-1 0,-1 1 0,0-1 0,-1 0 0,-1 0 1,0-1-1,0 0 0,-1 0 0,-1-1 0,0 0 0,-1-1 0,0 0 0,-20 15 0,-6 1 25,-1-2 0,-2-1 0,0-2-1,-58 23 1,79-38-699,32-17-1707,7-5 529,21-20-2931</inkml:trace>
</inkml:ink>
</file>

<file path=ppt/ink/ink1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12:30.17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56 39 4130,'0'0'9340,"-9"0"-8281,-29 2-122,29-2 226,51 1-1128,75-8 0,-65-3-2698,-4-5-3367,-28 6-1912</inkml:trace>
</inkml:ink>
</file>

<file path=ppt/ink/ink1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12:30.52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39 10005,'0'0'2113,"34"2"-1844,112 2 48,-114-3-232,0-1-1,0-2 1,0-2-1,0 0 0,0-3 1,-1 0-1,32-13 0,-51 18-407,-15 7-1321,-17 9-1658,-10 1-3143</inkml:trace>
</inkml:ink>
</file>

<file path=ppt/ink/ink1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12:34.95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2 269 4466,'0'0'6678,"0"-8"-5974,-1-9-475,1-1 462,0-1-1,3-19 1,-2 33-605,0-1 0,0 1 0,1-1 0,-1 1 0,1-1 1,1 1-1,-1 0 0,1 0 0,-1 0 0,1 0 0,1 0 0,3-4 0,-3 5-76,0 0 0,0 0 0,1 0 0,-1 0 0,1 1 0,0 0 0,0 0 0,0 0 0,0 1 0,1-1 0,-1 1 0,1 1 0,-1-1 0,1 1 0,0 0 0,0 0 0,-1 0 0,1 1 0,8 0 0,-12 0-12,0 1-1,0-1 0,-1 0 1,1 0-1,0 1 1,-1-1-1,1 1 0,-1 0 1,1-1-1,0 1 0,-1 0 1,0 0-1,1 0 0,-1 0 1,1 0-1,-1 0 0,0 0 1,2 3-1,0 0 3,0 0-1,-1 0 0,0 0 1,1 0-1,-1 0 1,2 9-1,0 2 15,0 1 1,-2 0-1,2 19 0,-1 2 18,-2 1 1,-4 46-1,2-72-68,-1 1-1,0 0 1,-1 0 0,-1-1 0,0 0 0,0 0-1,-2 0 1,1 0 0,-1-1 0,-9 13 0,14-23-306,2-14 163,0-1 0,1 1-1,0 0 1,1-1 0,1 1 0,5-13-1,38-77 169,-25 57-108,-11 21 120,1 0 0,1 2 0,1-1 0,1 2 0,1 0 0,1 1 0,27-26 0,-39 43 5,0 0 0,0 1 0,1 0 0,-1 0-1,7-3 1,-10 5 2,-1 1 0,0-1 0,1 1 1,-1-1-1,1 1 0,-1-1 0,1 1 0,-1 0 0,1 0 0,-1-1 0,1 1 0,-1 0 0,1 0 1,-1 1-1,1-1 0,-1 0 0,1 0 0,-1 1 0,1-1 0,-1 1 0,0 0 0,1-1 1,-1 1-1,1 0 0,-1 0 0,2 1 0,1 6 75,0 1 0,0 0 0,-1 1 1,0-1-1,-1 0 0,0 1 0,0 0 0,0 18 0,0-8 44,5 95 296,-7-84-361,1 0-1,2-1 1,0 1-1,9 30 1,-11-58-77,0 0 1,0 1-1,1-1 0,-1 0 1,1 0-1,-1 0 0,1 0 1,0 0-1,0 0 0,0 0 1,1 0-1,-1-1 0,0 1 1,1-1-1,5 4 0,-4-4-269,-1-1 0,0 0 0,0 1-1,1-1 1,-1-1 0,1 1 0,-1 0-1,1-1 1,-1 0 0,4 0-1,21 0-4845</inkml:trace>
</inkml:ink>
</file>

<file path=ppt/ink/ink1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12:35.70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92 7892,'0'0'3185,"0"27"-2630,0 88-29,0-97-417,0-1 0,1 1 1,7 30-1,-7-42-100,1 0 0,1 0 0,-1 0 0,1-1 0,0 1 0,0-1 0,1 1 0,0-1 0,0-1 0,6 8 0,-6-9-87,1 0 0,-1 0 0,1 0 0,-1-1 0,1 0 0,0 0 0,0 0 0,0 0 0,0-1 0,0 0 0,0 0 0,0 0 0,1-1 0,-1 1 1,0-1-1,0-1 0,1 1 0,-1-1 0,0 0 0,0 0 0,0 0 0,0-1 0,0 1 0,0-1 0,0-1 0,0 1 0,-1-1 0,1 1 0,-1-1 0,0-1 0,5-4 0,1-3-98,-1-2 0,0 1-1,-1-1 1,0-1 0,-1 1-1,-1-1 1,0 0-1,-1-1 1,-1 1 0,6-29-1,-4-5 1395,-2 0 0,-3-53 1,-1 81-364,-7 57-213,4 26-557,4-1-1,2 1 0,3-1 1,16 72-1,-18-105-57,-1 0 1,-1 49-1,-2-64-16,0-10-3,-1 0-1,0 0 0,0 1 0,0-1 0,-1 0 1,1-1-1,-1 1 0,0 0 0,0 0 0,0-1 0,0 1 1,-1-1-1,0 0 0,1 0 0,-1 1 0,0-2 1,-1 1-1,1 0 0,0-1 0,-1 0 0,1 1 1,-1-1-1,0-1 0,-6 3 0,-1 1 2,-1-1 0,1 0 0,-1 0 0,0-2 0,0 1-1,0-2 1,-17 1 0,28-2-37,1 0 0,-1 0 0,0 0 0,0 0-1,0 0 1,0 0 0,1 0 0,-1 0 0,0 0 0,0-1 0,0 1 0,1 0-1,-1-1 1,0 1 0,0-1 0,1 1 0,-1 0 0,0-1 0,1 0-1,-1 1 1,0-1 0,1 1 0,-1-1 0,1 0 0,-1 1 0,1-1 0,0 0-1,-1-1 1,-2-25-2675,3 19 1724,0-31-6027</inkml:trace>
</inkml:ink>
</file>

<file path=ppt/ink/ink1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12:36.90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6 8084,'0'0'3617,"30"2"-3371,-15-1-194,210 8 629,-215-9-646,112 1 1076,134-18 1,-245 16-864</inkml:trace>
</inkml:ink>
</file>

<file path=ppt/ink/ink1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12:48.13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8 1777,'0'0'5549,"22"-1"-5101,141-5 417,-162 6-863,0 1-1,-1-1 1,1 1 0,-1-1 0,1 1 0,0 0 0,-1-1 0,0 1 0,1 0-1,-1 0 1,1-1 0,-1 1 0,0 0 0,0 0 0,1-1 0,-1 1 0,0 0-1,0 0 1,0 0 0,0 0 0,0-1 0,0 1 0,0 0 0,0 0 0,-1 1 0,0 26 170,-1-21-166,0-1-1,0 1 0,0-1 1,0 0-1,-1 0 1,0 0-1,-1-1 1,1 1-1,-1-1 1,-6 7-1,-51 51 58,50-52-53,-57 50 3080,79-58-2791,23 3 139,1-1 1,0-3-1,65-2 1,-39 0 234,-61 0-817</inkml:trace>
</inkml:ink>
</file>

<file path=ppt/ink/ink1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12:56.64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 3 9012,'0'0'5808,"-7"0"-5485,112 1 75,212 0-172,-286-6-271,-29 5-43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39:27.15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158 1 9044,'0'0'5109,"-11"15"-4559,0-4-417,6-6-90,0 1 0,1-1 0,0 1 0,-1-1 0,2 1 0,-1 0 0,1 0 0,0 1 0,0-1 0,0 1 0,1 0 0,0-1 0,1 1 0,0 0 0,-1 10 0,1-4 7,1 0-1,0 0 0,1 0 1,1 0-1,0 0 0,1 0 0,4 14 1,-4-21-37,0 0-1,0 0 1,1 0 0,0 0 0,0 0 0,0-1 0,0 1 0,1-1 0,0-1-1,0 1 1,1-1 0,-1 1 0,1-1 0,0-1 0,8 5 0,-7-5-12,1 1 1,0-1-1,-1 0 1,1-1-1,0 0 1,0 0-1,1-1 1,-1 1-1,0-2 1,1 1-1,-1-1 1,0-1 0,0 0-1,1 0 1,-1 0-1,0-1 1,0 0-1,0-1 1,0 0-1,-1 0 1,1 0-1,-1-1 1,0-1-1,0 1 1,0-1-1,0 0 1,9-10-1,-5 1 4,0 0-1,-1-1 0,-1 0 0,-1-1 0,0 0 1,-1 0-1,-1-1 0,0 0 0,-1 0 0,-1 0 1,-1 0-1,0-1 0,0-29 0,-12 332 458,10-187-287,-14 329 36,12-411-192,-1-1-1,-1 1 0,0-1 0,-1 1 0,-1-1 0,-11 25 0,12-33 11,0-1 0,0 0 0,0 0 0,-1 0 0,0 0 0,0-1 0,-1 0 0,1 0 0,-1 0 0,0-1 0,0 1 0,-1-2 0,0 1-1,1-1 1,-1 0 0,-7 3 0,-8-1 9,1-1-1,-1 0 0,0-2 0,0 0 0,-31-3 1,40 1-21,4 0-17,1 0 0,-1-1 1,1 0-1,0 0 0,-1-1 1,1 0-1,0 0 0,0-1 1,1 0-1,-1-1 0,0 0 1,-9-6-1,13 6-114,-1 0-1,1 1 1,0-2 0,0 1 0,0-1-1,0 1 1,1-1 0,0 0 0,0 0-1,0 0 1,1-1 0,0 1 0,0-1-1,0 1 1,0-1 0,1 0 0,0 1-1,0-12 1,0-35-3181,1-6-3702</inkml:trace>
</inkml:ink>
</file>

<file path=ppt/ink/ink1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12:57.08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85 12470,'0'0'752,"21"-12"-736,71-34 3,-79 40 10,0 2-1,0 0 1,1 0 0,-1 1 0,1 1 0,-1 0-1,1 1 1,0 1 0,23 2 0,0-1-2,-31-1-22,-1 0 1,0 0 0,0 1 0,0 0-1,0 0 1,0 0 0,0 0 0,0 1-1,0 0 1,5 2 0,-8-2-3,0 0 0,1-1 0,-1 1 0,0 0 0,0 0 0,0 0 1,0 0-1,0 0 0,-1 1 0,1-1 0,-1 1 0,1-1 0,-1 1 0,0-1 0,0 1 1,0 0-1,0 0 0,0-1 0,0 6 0,0 2-6,-1 1-1,0-1 1,0 0-1,-1 0 1,0 1 0,-1-1-1,0 0 1,0 0-1,-1-1 1,-1 1-1,0 0 1,0-1 0,-1 0-1,0 0 1,-9 12-1,-8 7-234,-1-1 0,-1-1-1,-31 25 1,43-40 147,-92 72-54,39-32 311,65-51-151,0 0 0,-1 0 0,1 0 0,0 0 0,0 0 0,0 0 0,-1 0 0,1 0 0,0 1 0,0-1 0,0 0 0,0 0 0,-1 0 0,1 0 0,0 0 0,0 1 1,0-1-1,0 0 0,0 0 0,0 0 0,0 1 0,-1-1 0,1 0 0,0 0 0,0 0 0,0 1 0,0-1 0,0 0 0,0 0 0,0 0 0,0 1 0,0-1 0,0 0 0,0 0 0,0 1 0,0-1 0,0 0 0,1 0 0,-1 0 0,0 1 0,0-1 0,0 0 0,0 0 0,0 0 0,0 1 0,14 2 370,28-2 53,-31-2-210,432 1 36,-402-1-2417,-3-8-1995</inkml:trace>
</inkml:ink>
</file>

<file path=ppt/ink/ink1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12:57.71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15 8628,'0'0'5050,"12"29"-4975,36 96-40,-40-105-67,-2 0 1,-1 1-1,-1 0 1,0 0-1,-1 0 1,-2 0 0,-1 42-1,-1-16-1029,2-71 1080,1 0 1,2 0-1,0 0 0,1 1 1,1 0-1,2 0 0,0 0 0,1 1 1,2 0-1,0 1 0,1 0 1,17-21-1,-25 37 12,0 1 0,0-1 0,1 1 0,0 0 0,0 1 0,0-1 0,7-3 0,-10 6-9,0 0-1,-1 0 0,1 1 1,0-1-1,0 0 0,-1 1 1,1-1-1,0 1 0,0 0 1,0-1-1,0 1 0,0 0 1,0 0-1,0 0 0,-1 0 1,1 1-1,0-1 0,0 1 1,0-1-1,0 1 0,0-1 1,-1 1-1,1 0 0,0 0 1,-1 0-1,1 0 0,-1 0 1,3 2-1,1 3 35,-1 1 0,0-1 0,0 1 1,-1 0-1,0 0 0,0 0 0,0 0 0,-1 1 0,0-1 0,-1 0 1,1 10-1,2 14-5,-2 42 0,2-41-679,-4-32 610,0 1-1,0-1 0,0 0 1,0 0-1,1 1 0,-1-1 1,0 0-1,0 0 0,0 0 0,0 0 1,0 1-1,1-1 0,-1 0 1,0 0-1,0 0 0,0 0 1,1 1-1,-1-1 0,0 0 1,0 0-1,1 0 0,-1 0 1,0 0-1,0 0 0,1 0 0,-1 0 1,0 0-1,0 0 0,1 0 1,-1 0-1,0 0 0,0 0 1,1 0-1,-1 0 0,0 0 1,1 0-1,13-14-78,33-50 94,46-58 9,-80 107 5,1 1 0,0 0 0,1 1 0,1 0 0,24-15 0,-40 28-15,25-11 258,-24 11-229,0-1 1,-1 1 0,1 0-1,0 0 1,-1 0-1,1 0 1,-1 0 0,1 0-1,0 0 1,-1 0-1,1 0 1,0 0 0,-1 0-1,1 0 1,0 0-1,-1 1 1,1-1-1,-1 0 1,1 0 0,-1 1-1,1-1 1,0 0-1,-1 1 1,1-1 0,-1 1-1,0-1 1,1 1-1,-1-1 1,1 1 0,-1-1-1,0 1 1,1-1-1,-1 1 1,0-1 0,1 1-1,-1 0 1,0-1-1,0 1 1,0-1 0,1 2-1,2 21 346,-1 1-1,-1 0 1,-1 24 0,2 50-221,-1-87-225,0-1 0,1 0 0,1 0 0,-1 0 0,2 0 0,-1 0 0,7 11 0,-8-18-273,-1-1 1,1 1-1,-1 0 1,1-1-1,0 0 1,0 1 0,0-1-1,0 0 1,0 0-1,1 0 1,-1 0-1,3 2 1,12-2-4887</inkml:trace>
</inkml:ink>
</file>

<file path=ppt/ink/ink1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12:58.13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11013,'0'0'3772,"5"18"-3689,30 119 12,-27-103-78,-2 2 1,2 57-1,-7-81-49,-1-9-26,1 0 0,-1 0 0,0 1 0,1-1-1,-1 0 1,-1 0 0,1 0 0,0 0 0,-1 0 0,0 0 0,0 0 0,-1 4 0,-1-31-1116,4 14 1150,0 0 1,1 0-1,0 0 1,1 0-1,0 0 1,0 0-1,1 1 0,9-17 1,6-6 54,24-32 1,-30 47-17,0 0 1,1 1 0,25-24 0,-33 35 14,-1 1 0,1-1 0,0 1 0,1 1-1,-1-1 1,1 1 0,-1 0 0,1 0 0,0 1 0,0 0 0,0 0 0,0 0 0,1 1 0,8 0 0,-14 1 2,1 0 0,-1 1 0,1 0 0,-1-1 0,1 1 0,-1 0 0,0 0 1,1 0-1,-1 0 0,0 1 0,0-1 0,0 0 0,0 1 0,0 0 0,0-1 0,0 1 0,-1 0 0,1 0 0,-1 0 1,1 0-1,-1 0 0,0 0 0,0 1 0,0-1 0,0 0 0,0 1 0,0-1 0,0 1 0,0 4 0,2 9 146,0 1 0,-2-1-1,1 24 1,-2-30-80,-2 185 185</inkml:trace>
</inkml:ink>
</file>

<file path=ppt/ink/ink1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12:58.82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1 126 10453,'0'0'886,"26"-12"-857,88-40 35,-107 49-2,0 0 1,0 0-1,-1 1 1,2 0-1,-1 0 0,0 0 1,0 1-1,1 0 1,-1 1-1,0-1 1,1 2-1,-1-1 0,0 1 1,9 2-1,-15-3-54,0 1 0,0-1 0,0 1 0,0 0 0,0-1 0,0 1 0,0 0 0,0 0 0,-1 0 0,1 0 0,0 0-1,0 0 1,-1 0 0,1 0 0,-1 0 0,1 0 0,-1 0 0,0 0 0,1 0 0,-1 0 0,0 1 0,0-1 0,1 0 0,-1 0-1,0 0 1,0 0 0,-1 2 0,-1 38 282,1-35-199,0 2-17,-1 1 0,0-1 0,0 0 0,-1 0 0,0-1 0,0 1 0,-1 0-1,0-1 1,0 0 0,-7 9 0,-9 8 95,-33 32-1,3-2-48,46-50-137,3-3 6,1-1 0,-1 1 0,0 0-1,0 0 1,1-1 0,-1 1-1,0 0 1,1 0 0,-1 0-1,1 0 1,-1 0 0,1 0 0,0 0-1,-1 0 1,1 0 0,0 0-1,0 0 1,0 0 0,0 3-1,19-9-820,1-11 639,-1 0 0,-1-1 1,0-1-1,-1-1 0,20-28 0,-31 40 125,21-30 584,-1-1 0,-2-1-1,33-76 1,-61 137 2348,-5 14-2908,2-15 101,0 0 0,2 0-1,1 1 1,0-1 0,1 1 0,2 0 0,0 0 0,4 32 0,-2-48-163,0-1 0,0 1 1,0 0-1,1-1 0,0 0 0,1 1 1,-1-1-1,1 0 0,0 0 0,0 0 1,0 0-1,1-1 0,0 1 0,-1-1 1,2 0-1,-1 0 0,7 5 0,-4-5-163,0 0 1,0 0-1,0 0 0,0-1 0,0 0 0,1 0 0,-1-1 0,1 0 0,0-1 0,-1 1 0,1-1 0,9 0 0,14-1-4056,-2 0-2390</inkml:trace>
</inkml:ink>
</file>

<file path=ppt/ink/ink1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12:59.54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 5 10901,'0'0'4285,"-1"22"-4136,-1 122 104,2-141-266,0 0 0,0-1 0,0 1 0,0 0 0,0 0 0,1 0 0,0 0 0,-1-1 0,1 1 0,0 0 0,0-1 0,0 1 0,1 0 0,-1-1 0,1 0 0,-1 1 0,1-1 0,0 0-1,0 0 1,0 0 0,3 3 0,-1-3-70,1 0-1,-1 0 0,0-1 0,1 1 0,-1-1 0,1 0 1,-1 0-1,1 0 0,0-1 0,-1 0 0,1 0 1,7-1-1,-8 0 16,1 0-1,0-1 1,0 1 0,-1-1-1,1 0 1,-1-1 0,1 1 0,-1-1-1,0 0 1,0 0 0,0 0 0,0 0-1,-1-1 1,0 0 0,1 1 0,4-9-1,4-5-12,0-1 0,14-31 1,-19 32 685,-1-1 1,-1 0-1,6-34 1,-12 92-437,0-14-84,1 0 1,1 0 0,1 0 0,1 0-1,13 47 1,-11-56-69,0-1 1,0 1 0,-2 0-1,0 0 1,-1 0-1,0 22 1,-3-36-9,0-1 0,1 1 0,-1-1 0,-1 1 0,1-1 1,0 1-1,0-1 0,-1 0 0,0 0 0,1 0 0,-1 0 0,0 0 1,0 0-1,0 0 0,0 0 0,0-1 0,-1 1 0,1-1 0,0 0 1,-1 0-1,-4 2 0,-8 4 24,0-2 1,-19 6-1,-16 2-374</inkml:trace>
</inkml:ink>
</file>

<file path=ppt/ink/ink1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13:00.28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 7876,'0'0'2091,"36"7"-1392,-24-5-648,51 10 309,2-3 0,95 2 0,899-42 844,-942 26-972,-61 1-82,-11 1 747,-14 3 2701,-50 0-3104,-3 0-723,7 0-3878</inkml:trace>
</inkml:ink>
</file>

<file path=ppt/ink/ink1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13:10.67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11909,'0'0'1977,"21"0"-1867,295 12 661,-147 4-24,-95-14-2812,-66-6-1078,1-15-1833</inkml:trace>
</inkml:ink>
</file>

<file path=ppt/ink/ink1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13:11.15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1 176 9845,'0'0'4164,"24"-21"-3678,81-65-252,-95 78-158,1 1-1,0 0 0,0 1 0,0 0 0,1 1 1,0 0-1,0 1 0,0 0 0,1 1 0,0 0 0,-1 1 1,15 0-1,-12 0-20,14-1 64,0 2 0,42 2 0,-68 0-120,0-1 0,1 1 0,-1 0 0,0 0 0,0 0 0,0 0 1,0 1-1,0-1 0,0 1 0,-1 0 0,1 0 0,0 0 0,-1 0 0,0 0 0,1 1 0,-1-1 0,0 1 0,0-1 0,0 1 0,-1 0 0,1 0 0,0 0 0,-1 0 0,0 0 0,0 0 0,0 0 0,0 0 0,-1 0 0,1 1 0,0 3 0,0 3 6,0 0 0,-1 1 0,0-1 1,0 0-1,-1 1 0,0-1 0,-1 0 0,-6 19 0,2-14-8,-1 0 0,-1-1-1,0 0 1,-1 0-1,-19 22 1,-62 61-294,70-77 188,-144 137-460,163-156 568,0 0 0,0 0-1,0 1 1,0-1-1,0 0 1,0 1 0,0-1-1,0 0 1,0 1-1,1-1 1,-1 1 0,0 1-1,1-2 0,0-1 1,0 1-1,0-1 0,0 0 0,0 1 0,0-1 0,0 1 1,0-1-1,1 0 0,-1 1 0,0-1 0,0 1 0,0-1 1,0 0-1,1 1 0,-1-1 0,0 0 0,0 0 0,1 1 0,-1-1 1,0 0-1,1 1 0,-1-1 0,0 0 0,1 0 0,-1 0 1,0 1-1,1-1 0,0 0 0,4 1 6,0 0-1,0 0 1,1-1-1,-1 1 1,10-2 0,-5 1 77,84-1 496,128-18 1,-76 5 8,-82 13-4251</inkml:trace>
</inkml:ink>
</file>

<file path=ppt/ink/ink1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13:11.82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27 1 1105,'0'0'12234,"-4"5"-12258,1-1 28,0 0-1,1 1 0,-1-1 1,1 1-1,0-1 0,1 1 1,-1 0-1,1 0 0,0-1 1,0 1-1,0 9 0,1 64 286,2-49-159,1 57 139,7 346 92,-10-373-1340,0-57 573,1-3 397,0 1 0,0-1-1,0 0 1,0 0 0,0 1-1,0-1 1,0 0 0,0 0-1,0 0 1,0 0 0,0 0-1,0 0 1,-1 0 0,1 0 0,0 0-1,-1-1 1,1 1 0,-1 0-1,1 0 1,-1-1 0,0 1-1,0 0 1,1-2 0,1-3-2,1-1 16,6-18 74,2 0 0,1 1 0,22-36-1,-30 55-41,0-1 0,0 1 0,1 0 0,-1 0-1,1 0 1,0 0 0,1 1 0,-1 0-1,1 0 1,-1 1 0,1-1 0,0 1 0,1 0-1,-1 1 1,0 0 0,1 0 0,-1 0-1,1 1 1,11-2 0,1 2 9,-1 1 0,1 1 0,0 0 0,25 6 0,-37-5-48,0 0 0,-1 0 0,1 1 0,-1 0-1,0 0 1,0 0 0,0 1 0,0 0 0,-1 0-1,1 0 1,-1 1 0,0 0 0,0 0 0,8 11-1,-11-13-22,0 1-1,-1 0 0,1-1 1,0 1-1,-1 0 0,0 0 1,0-1-1,0 1 0,0 0 1,-1 0-1,1 0 1,-1 0-1,0 0 0,-1 0 1,1 0-1,0 0 0,-1 0 1,0 0-1,0 0 0,0 0 1,-1 0-1,1-1 0,-1 1 1,0 0-1,0-1 0,0 0 1,-1 1-1,1-1 0,-1 0 1,1 0-1,-1 0 0,0-1 1,-5 5-1,-189 108 134,130-79-91,47-26-1889,31-23-2629,24-16-1745</inkml:trace>
</inkml:ink>
</file>

<file path=ppt/ink/ink1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13:12.33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33 11317,'0'0'1425,"7"6"-1238,0 1-132,-1 2 0,1-1 0,-1 1 0,-1 0 0,0 0 1,0 0-1,0 1 0,-2-1 0,1 1 0,-1 1 1,0-1-1,2 17 0,-1 16-69,0 79 0,-4-102-11,1-16-90,-1 0-1,0 0 1,0 0 0,0 0-1,0 0 1,-1 0-1,0 0 1,0 0 0,0 0-1,0 0 1,0-1 0,-1 1-1,0 0 1,0-1 0,0 1-1,-4 5 1,3-9 14,3-7 22,0 3 11,0-9-63,2 0 0,0 0 1,0 0-1,1 0 0,1 1 0,0-1 0,11-23 1,53-83-31,-56 100 143,-1 2 20,0 1 1,1 1-1,1-1 0,0 2 0,28-24 0,-36 33 37,1 1 0,0 0 0,-1 0 0,1 1 0,1-1-1,-1 1 1,0 1 0,1-1 0,-1 1 0,1 0 0,0 1 0,0-1 0,-1 2 0,1-1 0,0 1 0,0-1-1,0 2 1,0-1 0,0 1 0,7 2 0,-11-2 2,-1 1-1,1-1 1,0 1 0,-1 0 0,1-1-1,-1 1 1,1 1 0,-1-1 0,0 0-1,0 1 1,0-1 0,0 1-1,-1-1 1,1 1 0,-1 0 0,1 0-1,-1-1 1,0 1 0,0 0-1,0 0 1,0 1 0,0 5 0,2 8 254,-1 0 1,-1 30-1,-1-45-266,0 32 383,1-5 31,-1 0 1,-2 1 0,-7 39 0,5-28-420,5-40-127,-1-1 0,1 1 0,-1-1 1,1 1-1,0-1 0,0 0 0,-1 1 0,1-1 0,0 0 0,0 0 0,-1 1 0,1-1 0,0 0 0,0 0 0,-1 0 0,1 0 1,0 0-1,0 0 0,0 0 0,-1 0 0,1-1 0,1 1 0,20-3-2244,8-12-2741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39:27.75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52 6947,'0'0'6691,"8"-51"-6531,-8 61-160,0 26 112,0 9 80,6 6-47,2 2-145,3-5 0,3-2-65,-2-11-1711,-4-20-3123</inkml:trace>
</inkml:ink>
</file>

<file path=ppt/ink/ink1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13:12.91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 56 9380,'0'0'424,"-1"21"-226,-1 3-160,-1 123 209,3-145-246,1 1-1,-1-1 0,0 1 0,1-1 1,-1 0-1,1 1 0,0-1 0,0 0 0,0 1 1,0-1-1,0 0 0,0 0 0,1 0 1,-1 0-1,1 0 0,-1 0 0,1 0 0,0 0 1,0-1-1,0 1 0,0-1 0,0 1 1,0-1-1,0 0 0,0 0 0,0 0 0,1 0 1,-1 0-1,5 1 0,-3-1 11,0-1 1,0 1-1,1-1 0,-1 0 0,0 0 0,1-1 1,-1 1-1,0-1 0,0 0 0,1 0 0,-1 0 1,0-1-1,0 1 0,0-1 0,-1 0 1,8-5-1,4-5 104,0-1 1,-1-1-1,0 0 0,-1-1 1,0 0-1,-2-1 1,0-1-1,0 0 0,-2 0 1,0-1-1,7-22 0,-13 30 370,-1 1 0,0-1-1,-1 0 1,0 0-1,-1-18 1,0 27-445,0 0 246,-1 27-81,-5 34-111,3-1 0,3 0 0,2 1 0,11 66 0,-9-105 64,-1 0 0,-1 1 0,-1-1 0,-2 33 0,0-52-127,0 0 0,0 0 0,0 0 0,0 0 1,0-1-1,0 1 0,-1 0 0,1-1 0,-1 1 1,1 0-1,-1-1 0,1 0 0,-1 1 0,0-1 1,0 0-1,1 0 0,-1 0 0,0 0 0,0-1 1,0 1-1,0 0 0,0-1 0,-3 1 0,-50 10 154,54-11-198,-8 1-88,0 0-1,1 0 1,-1-1 0,0 0-1,-15-3 1,23 2-40,0 0 1,1 0 0,-1 0 0,0 1-1,1-1 1,-1 0 0,1 0-1,0 0 1,-1 0 0,1 0-1,0 0 1,-1 0 0,1 0-1,0-1 1,0 1 0,0 0 0,0 0-1,0 0 1,0 0 0,0 0-1,1 0 1,-1 0 0,0 0-1,1-1 1,8-27-5396,11 9-507</inkml:trace>
</inkml:ink>
</file>

<file path=ppt/ink/ink1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13:14.06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9220,'0'0'2687,"30"5"-2418,-12-2-190,201 22 1053,180-17 1419,-328-8-1801</inkml:trace>
</inkml:ink>
</file>

<file path=ppt/ink/ink1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13:22.73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79 7716,'0'0'3745,"124"-3"-3217,-59-4-79,5-3-401,1-3 48,-7 0-96,-5 3 0,-14-2-240,-14 6-1441,-14 1-1537</inkml:trace>
</inkml:ink>
</file>

<file path=ppt/ink/ink1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13:23.06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 82 2545,'0'0'7179,"-1"-17"-6165,-3-48-568,5 181 403,-2-50 179,9 86 0,-3-118-871,17 97 165,-18-113-338,0 0-1,2-1 1,0 0 0,1 0 0,10 17 0,-15-30-214,0 0 1,1-1 0,-1 1-1,1 0 1,0-1 0,0 0-1,0 0 1,0 0 0,1 0-1,-1 0 1,1 0 0,-1-1-1,1 0 1,0 0 0,0 0-1,0 0 1,0-1 0,1 1-1,-1-1 1,0 0 0,1 0-1,-1-1 1,6 1 0,26-1-4784</inkml:trace>
</inkml:ink>
</file>

<file path=ppt/ink/ink1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13:43.34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10117,'0'0'2417,"3"10"-2529,51-10 384,13 0-160,6 0-64,1 0-48,-10 0-480,-10 0-1905,-21 0-1809</inkml:trace>
</inkml:ink>
</file>

<file path=ppt/ink/ink1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13:43.72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 1 8980,'0'0'2977,"-6"154"-2512,6-80-129,0-1-64,0 3-160,0-10-48,3-8-48,0-10-16,8-15-16,6-13-624,8-14-1441,6-6-1137,0-11-2304</inkml:trace>
</inkml:ink>
</file>

<file path=ppt/ink/ink1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13:44.07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10 101 4418,'0'0'8540,"24"-16"-8041,81-50-264,-100 63-210,0 0 0,1 1 0,-1 0 0,0 0 0,1 0 1,-1 1-1,1 0 0,0 0 0,0 0 0,-1 0 1,1 1-1,0 0 0,9 1 0,4 1 89,-11-3-73,-1 1 0,1 1-1,-1 0 1,1 0 0,-1 0-1,1 1 1,7 3 0,-12-4-43,0 0 1,-1 1-1,1-1 0,-1 1 1,0 0-1,1-1 1,-1 1-1,0 0 1,0 1-1,0-1 1,0 0-1,-1 0 0,1 1 1,-1-1-1,1 1 1,-1 0-1,0-1 1,0 1-1,0 0 0,0 0 1,0 4-1,1 1 14,-1 1 1,-1 0-1,1-1 0,-1 1 0,-1 0 0,0 0 0,0-1 0,-1 1 0,0-1 0,0 1 1,-1-1-1,0 0 0,-1 0 0,1 0 0,-2 0 0,-5 8 0,-9 11 44,-1-2 0,-2 0 0,-24 22-1,7-8-73,-4 6 96,-71 97-1,111-139-64,1 0 0,0 1-1,0 0 1,0-1 0,1 1 0,-1 0 0,0 4-1,2-7-11,0-1-1,0 1 1,0 0-1,0 0 0,0 0 1,0-1-1,0 1 1,0 0-1,1 0 0,-1 0 1,0-1-1,0 1 1,1 0-1,-1 0 1,1-1-1,-1 1 0,0 0 1,1-1-1,0 1 1,-1-1-1,1 1 0,-1 0 1,1-1-1,0 1 1,-1-1-1,1 0 0,0 1 1,-1-1-1,1 1 1,0-1-1,0 0 0,-1 0 1,1 1-1,0-1 1,0 0-1,0 0 0,-1 0 1,1 0-1,0 0 1,0 0-1,0 0 1,1 0-1,24 1 37,1 0 0,-1-2 0,1 0 0,-1-2 0,0-1 0,0-2 0,46-14 0,266-124-4671,-262 113 1136,-12 4-1704</inkml:trace>
</inkml:ink>
</file>

<file path=ppt/ink/ink1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13:45.01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3 345 2257,'0'0'10565,"0"-12"-9679,0 11-855,-1-38 423,0 29-225,1 31-90,0 347 334,0-367-506,0-1 1,-1 1 0,2-1 0,-1 1 0,0-1-1,0 1 1,0-1 0,0 1 0,0-1 0,0 1 0,0-1-1,1 1 1,-1-1 0,0 1 0,0-1 0,1 0-1,-1 1 1,0-1 0,0 1 0,1-1 0,-1 0-1,1 1 1,-1-1 0,0 0 0,1 1 0,-1-1 0,1 0-1,-1 0 1,1 1 0,-1-1 0,1 0 0,-1 0-1,1 0 1,-1 0 0,1 0 0,-1 1 0,1-1 0,-1 0-1,1 0 1,-1 0 0,1-1 0,-1 1 0,1 0-1,0 0 1,1 0 1,0-1-1,-1 0 0,1 1 1,0-1-1,-1 0 0,1 0 1,0 0-1,-1 0 0,1 0 1,-1 0-1,1 0 0,-1 0 1,2-3-1,13-21 76,-2 1-1,0-2 1,16-46-1,15-28 10,-34 78 41,1-1-1,2 1 1,0 1 0,1 1 0,24-26 0,-38 45-63,0 0 1,0 0-1,-1 1 1,1-1-1,0 0 1,0 0-1,0 1 0,0-1 1,0 1-1,0-1 1,1 1-1,-1-1 1,0 1-1,0 0 1,0-1-1,0 1 1,0 0-1,1 0 1,1 0-1,-3 0-19,1 1 0,0-1-1,0 0 1,-1 1 0,1-1 0,0 1-1,-1-1 1,1 1 0,-1-1 0,1 1-1,-1 0 1,1-1 0,-1 1 0,1 0-1,-1-1 1,1 1 0,-1 0 0,0 0 0,1-1-1,-1 3 1,2 4 44,0 1 0,-1 0 0,-1 0 0,1 12 0,-1-13 79,0 57 118,0-35-250,0 0 0,2 0-1,9 50 1,-10-76-98,0 1 0,0-1 1,0 0-1,1 0 0,-1 0 0,1 0 0,0 0 1,0 0-1,0 0 0,0-1 0,1 1 0,-1-1 1,6 5-1,-6-6 22,-1 0 1,1 0-1,0 0 1,0 0-1,0 0 1,-1-1-1,1 1 1,0-1 0,0 1-1,0-1 1,0 0-1,0 0 1,0 1-1,0-2 1,0 1-1,0 0 1,0 0-1,0 0 1,0-1-1,0 0 1,0 1-1,0-1 1,0 0-1,0 0 1,0 0-1,1-1 1,2-2 8,0 0 0,0 0 0,0-1-1,-1 0 1,0 0 0,0 0 0,0 0 0,5-10 0,25-56 118,-23 46-59,84-193 1971,-96 227-1699,0 0 1,0-1-1,1 1 1,2 17-1,0 7-217,-2-12-32,1 0 0,0 0-1,2 0 1,0 0 0,13 38 0,-14-53-152,0 0 0,0 0 0,0-1 1,1 1-1,0-1 0,1 0 0,-1 0 0,1 0 1,0 0-1,0-1 0,0 1 0,1-1 0,-1 0 1,1 0-1,0-1 0,0 1 0,1-1 0,-1 0 1,1-1-1,-1 1 0,1-1 0,0 0 0,0-1 1,0 0-1,6 1 0,-6-1-208,-1 0 0,0-1 0,1 0 0,-1-1 0,0 1 0,1-1-1,-1 0 1,0 0 0,0 0 0,0-1 0,0 0 0,0 0 0,0 0 0,-1-1 0,1 1 0,0-1 0,5-5 0,-2 0-199,0-1 0,-1 1 0,0-1 0,0-1 0,-1 1 0,0-1 0,5-13 0,0-2 772,-1-1 1,-1 0-1,-1 0 0,5-37 1,9-113 4140,-18 130-3314,1-17 397,-1 28 1543,-5 83-1907,-8 99-824,-1 35-203,10 34-1043,1-228 1021,0 0 0,1 0 0,0 1 1,1-1-1,1 1 0,0 0 0,0-1 0,1 2 1,0-1-1,12-16 0,-14 21-18,1 0 0,0 0 0,1 1 0,-1-1 0,1 1 0,0 0 0,1 0 0,-1 1 0,1 0 0,0 0 0,0 0 0,0 1 0,0-1 0,1 1 0,-1 1 0,1-1 0,0 1 0,0 1 0,10-2 0,-6 2 8,1 1 0,0 0-1,0 1 1,-1 1 0,1 0-1,-1 0 1,1 1 0,19 8-1,-22-7-27,-1 1 1,0 0-1,0 1 0,0-1 0,-1 1 0,0 1 0,0-1 0,-1 1 0,0 1 0,0-1 0,7 13 0,-9-15-3,-1 0 0,0 0 0,0 0 0,-1 1 0,0 0 0,1-1 0,-2 1 0,1 0 0,-1 0 0,0 0 0,0 0 0,-1 0 0,1 0 0,-1 0 0,-1 0 0,1 0 0,-1 0 0,0 0 0,-1 0 0,1 0 0,-1 0 0,0 0 0,-1-1 0,1 1 0,-1-1 0,0 0 0,0 0 0,-1 0 0,0 0 0,0 0 0,0-1 0,0 1 0,-1-1 0,1-1 0,-1 1 0,-6 3 0,-7 4 4,0-2 0,0-1 0,-1 0 0,0-1 1,-1-1-1,1-1 0,-1 0 0,0-2 0,0 0 0,-38-1 0,57-2-64,-1 0 0,1 1 0,-1-1 0,1 0 0,0-1 1,-1 1-1,1 0 0,-1 0 0,1-1 0,-1 1 0,1 0 0,-1-1 0,1 0 0,0 1 0,-1-1 0,1 0 0,0 0 0,0 0 0,0 1 1,-1-1-1,1 0 0,0-1 0,0 1 0,0 0 0,-1-2 0,1-1-603,0-1 0,0 1 0,0 0 0,0-1 0,1 1 0,0 0 0,0-8 0,0 12 604,0-28-5993</inkml:trace>
</inkml:ink>
</file>

<file path=ppt/ink/ink1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13:45.54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9 10901,'0'0'2342,"5"0"-1840,-4 0-483,0 0-1,0 0 1,0 1-1,0-1 1,0 0 0,0 0-1,0 1 1,0-1-1,0 0 1,0 1 0,0-1-1,-1 1 1,1 0 0,0-1-1,0 1 1,0 0-1,-1-1 1,1 1 0,0 0-1,-1 0 1,2 1-1,9 28 367,-9-10-122,1 36 0,-2-42-217,-1 239-145,0-259-357,1-5 449,0 0 1,1 0-1,0 0 1,1 0-1,0 1 0,7-16 1,33-66-36,-25 59-30,29-54-384,-40 76 401,0 1 0,1 0 0,0 0-1,0 0 1,17-13 0,-24 22 50,1 0 1,-1 0-1,1 0 1,-1 0-1,1 0 1,0 0-1,-1 0 1,1 0-1,0 1 1,0-1-1,2 0 1,-4 1 4,1 0 1,-1 0-1,1 0 1,-1 0-1,1 0 1,-1 1-1,0-1 1,1 0-1,-1 0 1,1 0-1,-1 0 1,1 1-1,-1-1 1,0 0-1,1 0 1,-1 1-1,1-1 1,-1 0-1,0 1 1,0-1 0,1 0-1,-1 1 1,0-1-1,1 0 1,-1 1-1,0-1 1,1 2-1,0 2 55,0 1 1,-1 0-1,1-1 0,-1 1 0,0 0 1,-1 8-1,1 2 225,-1 46 412,0-15 425,4 49 1,-3-93-1092,0 0 0,1-1 1,-1 1-1,0 0 0,1 0 1,-1 0-1,1 0 0,0-1 1,0 1-1,-1 0 0,1-1 1,0 1-1,0 0 0,1-1 1,-1 1-1,0-1 1,0 0-1,1 1 0,-1-1 1,1 0-1,-1 0 0,1 0 1,2 1-1,-1-1-7,1 0 1,-1 0-1,1 0 0,-1-1 1,1 1-1,0-1 0,-1 0 0,1 0 1,0 0-1,-1 0 0,6-2 1,3-1-36,-1 0 0,1-1 0,-1 0 0,0-1 0,0 0 0,15-11 0,-8 4-1118,-2 0 0,0-1 0,-1-1 0,19-21 1,-8 2-4326</inkml:trace>
</inkml:ink>
</file>

<file path=ppt/ink/ink1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13:47.53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15 13254,'0'0'283,"29"4"427,335 17 671,-258-25-911,158-27 0,-260 31-474,11-5-35,-35 8-7599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39:28.10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9861,'0'0'880,"93"35"-8772</inkml:trace>
</inkml:ink>
</file>

<file path=ppt/ink/ink1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13:52.86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11973,'0'0'2738,"25"3"-2770,20-1 528,14-2-144,0 0-160,6 0-112,-9 0-80,-11 0 0,-8 0-496,-15 0-1169</inkml:trace>
</inkml:ink>
</file>

<file path=ppt/ink/ink1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13:53.21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29 1 7716,'0'0'4540,"0"18"-3651,0-6-704,-8 207 2097,-12 53-1142,20-271-1153,0 1 0,0-1 1,0 0-1,0 1 1,0-1-1,1 0 0,-1 1 1,1-1-1,-1 0 1,1 1-1,-1-1 0,1 0 1,-1 1-1,1-1 1,0 0-1,0 0 0,0 0 1,0 0-1,0 0 1,0 0-1,0 0 0,0 0 1,0 0-1,0-1 1,0 1-1,1 0 0,-1-1 1,0 1-1,0-1 1,1 1-1,1 0 0,4 0-262,1 0 0,-1 0 1,1-1-1,14 0 0,-5-1-364,-7 1-86,0 0 1,0-1 0,15-3-1,36-19-4341</inkml:trace>
</inkml:ink>
</file>

<file path=ppt/ink/ink1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14:44.32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8 181 3025,'0'0'8554,"-2"-2"-7965,2 1-547,-1 0-1,0 1 0,1-1 1,-1 1-1,1-1 0,0 0 1,-1 0-1,1 1 1,0-1-1,-1 0 0,1 0 1,0 1-1,0-1 0,-1 0 1,1 0-1,0 0 0,0 0 1,0 1-1,0-1 1,1-2-1,-1 3-24,1-1 0,0 0 0,-1 0 0,1 0 0,0 1 0,0-1 0,0 0 0,0 1 0,0-1 0,0 0 0,0 1 0,0 0 1,0-1-1,0 1 0,0 0 0,0-1 0,0 1 0,2 0 0,5-2-7,1 0 1,0 0 0,-1 1 0,1 0-1,0 1 1,0 0 0,-1 1-1,1 0 1,0 0 0,0 0-1,9 4 1,-14-3-14,0-1 0,-1 1 0,1 0 0,0 0 0,-1 1-1,0-1 1,0 1 0,1-1 0,-2 1 0,1 0 0,0 0 0,0 1 0,-1-1 0,0 0 0,0 1 0,0-1 0,0 1-1,0 0 1,-1 0 0,0 0 0,1 0 0,-1 0 0,-1 0 0,1 0 0,0 7 0,0 4 6,0-1 0,0 1-1,-1 0 1,-1-1 0,-1 1 0,0-1 0,-1 1 0,0-1 0,-1 0-1,-1 0 1,0-1 0,-1 1 0,-13 22 0,16-32 0,-11 21 10,-1-2-1,-1 0 1,-2 0 0,-27 27 0,45-50-15,0 0 1,0 1-1,0-1 1,0 0-1,0 0 1,0 0-1,0 0 1,0 1-1,0-1 1,0 0-1,-1 0 1,1 0-1,0 0 1,0 0 0,0 1-1,0-1 1,0 0-1,0 0 1,-1 0-1,1 0 1,0 0-1,0 0 1,0 0-1,0 0 1,0 1-1,-1-1 1,1 0-1,0 0 1,0 0 0,0 0-1,0 0 1,-1 0-1,1 0 1,0 0-1,0 0 1,0 0-1,0 0 1,-1 0-1,1 0 1,0 0-1,0 0 1,0 0-1,0 0 1,-1-1 0,1 1-1,0 0 1,0 0-1,0 0 1,0 0-1,-1 0 1,1 0-1,0 0 1,0 0-1,0-1 1,0 1-1,0 0 1,0 0-1,0 0 1,-1 0 0,1 0-1,0-1 1,0 1-1,0 0 1,0 0-1,0 0 1,0 0-1,0-1 1,0 1-1,0 0 1,2-15-360,-2 14 307,3-9-215,0 0 0,1 0 0,0 0-1,1 1 1,-1 0 0,7-9 0,42-54-1159,-36 50 874,122-135-1562,-10 13 2039,-108 119 272,-12 16 121,-1-1 0,0 0 0,-1-1 0,0 0 0,0 0 0,4-12 0,-10 23-211,-1-1-1,0 1 1,0 0 0,0-1 0,1 1 0,-1-1 0,0 1 0,0 0 0,0-1 0,0 1-1,0-1 1,0 1 0,0-1 0,0 1 0,0-1 0,0 1 0,0-1 0,0 1 0,0 0-1,0-1 1,0 1 0,0-1 0,0 1 0,0-1 0,-1 1 0,1 0 0,0-1 0,-1 0 0,-10 5 572,-13 16-811,9-2 139,1 1 0,1 0-1,0 1 1,2 1-1,0-1 1,2 2 0,0-1-1,1 1 1,1 1-1,2 0 1,0-1 0,1 1-1,1 1 1,1 27 0,2-38-3,-1-7-1,1 1-1,0 0 1,1 0-1,-1 0 1,1 0 0,4 13-1,-4-18 0,0 0 1,1 0-1,-1 0 1,1 0-1,-1 0 0,1-1 1,-1 1-1,1 0 1,0-1-1,0 1 0,0-1 1,0 0-1,0 0 0,0 1 1,0-1-1,0-1 1,0 1-1,1 0 0,-1 0 1,0-1-1,1 1 0,-1-1 1,0 0-1,3 0 1,6 2 28,1-2 0,-1 1 0,0-2 0,0 1 1,0-1-1,0-1 0,0 0 0,0-1 0,0 0 1,-1 0-1,1-1 0,-1 0 0,0-1 1,0-1-1,-1 1 0,1-1 0,-1-1 0,11-10 1</inkml:trace>
</inkml:ink>
</file>

<file path=ppt/ink/ink1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14:49.97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5 178 384,'0'0'10562,"0"-8"-9748,0-43 1419,0 58-1961,-2 51-60,0-34-195,2 1 1,0-1 0,1 1-1,2-1 1,6 30 0,-8-50-18,0 0 0,1 0-1,-1-1 1,1 1 0,-1-1 0,1 1 0,0-1 0,1 0 0,-1 0 0,0 0 0,1 0 0,0 0 0,0 0 0,0-1 0,0 1 0,0-1 0,4 2-1,-1-1-41,0-1 1,1 0-1,-1 0 0,1-1 0,-1 0 0,1 0 0,0 0 0,12-1 0,-14-1-12,0 0 0,0 0 0,0 0 1,0-1-1,0 1 0,0-1 0,0 0 0,0-1 0,-1 1 1,1-1-1,-1 0 0,0 0 0,0-1 0,0 1 1,0-1-1,0 0 0,-1 0 0,0 0 0,0 0 0,5-9 1,4-7-24,-1-2 0,0 0 0,8-27 0,-9 19 282,-2 0-1,-2-1 1,0 1 0,-2-1-1,-2-1 1,-1-37 400,-1 86-411,0 68-152,11 319 154,-8-279-151,-3-123-41,0 0 0,-1 0 0,1 1 0,-1-1 0,0 0 0,0 0 0,0 0 0,0 0-1,0 0 1,0 0 0,-1 0 0,1 0 0,-1 0 0,1-1 0,-1 1 0,0-1 0,1 1 0,-1-1 0,0 1 0,0-1-1,0 0 1,0 0 0,0 0 0,0 0 0,0 0 0,-1-1 0,-3 2 0,-6 1 12,-1 0 0,0-1 0,-20 1 0,-100-2 82,132-1-127,0 1-1,0-1 0,0 0 1,0 0-1,0 0 0,0 0 0,0-1 1,0 1-1,0 0 0,0 0 1,0-1-1,0 1 0,0 0 0,0-1 1,0 1-1,0-1 0,1 1 1,-1-1-1,0 0 0,0 1 0,1-1 1,-1 0-1,0 1 0,1-1 1,-1 0-1,0 0 0,1 0 0,-1 0 1,1 1-1,-1-1 0,1 0 1,0 0-1,0 0 0,-1 0 1,1 0-1,0 0 0,0-1 0,0-1-283,0 1-1,0 0 0,1 0 0,-1-1 0,1 1 0,0 0 0,-1 0 1,1 0-1,0 0 0,0 0 0,0 0 0,1 0 0,-1 0 1,0 0-1,1 1 0,2-3 0,24-19-5080</inkml:trace>
</inkml:ink>
</file>

<file path=ppt/ink/ink1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14:51.39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54 43 2673,'0'0'6211,"-1"-1"-6146,0 0 0,0 1 0,0-1 0,0 0 1,1 0-1,-1 0 0,0 0 0,1-1 0,-1 1 0,1 0 0,-1 0 0,1 0 0,-1 0 0,1-3 1,2 2-57,0 1 1,0-1-1,0 0 1,1 1 0,-1-1-1,1 1 1,-1-1 0,1 1-1,-1 0 1,1 0 0,0 1-1,-1-1 1,1 0 0,4 0-1,40-4 31,26 4 72,-72 1-114,0 1 0,0-1 1,0 1-1,0-1 0,0 1 1,0-1-1,0 1 0,0 0 1,-1-1-1,1 1 0,0 0 1,0 0-1,0 0 0,-1 0 1,1 0-1,0-1 0,-1 1 1,1 0-1,-1 0 0,0 1 0,1-1 1,-1 0-1,0 0 0,1 0 1,-1 0-1,0 0 0,0 0 1,0 0-1,0 0 0,0 1 1,0 0-1,-1 41 216,-1-37-198,0 0 0,0 0 0,0 0 0,-1-1 0,0 1 0,0-1 0,0 1 0,0-1 0,-1 0 0,0-1 0,0 1 0,-6 4 0,-13 13 8,-26 18-1,40-33-6,-4 3-8,-2 2 6,0-1 0,0 0 0,-22 11 0,36-22 12,5 0 21,109 3 88,65-1-61,-139-9 40,-37 7-244,-1-1 1,1 1-1,0-1 1,-1 0-1,1 1 0,-1-1 1,1 0-1,-1 0 0,1 0 1,-1 0-1,0 0 1,1 0-1,-1-1 0,0 1 1,0 0-1,0-1 0,0 1 1,0-1-1,1-2 1,-1-6-3429</inkml:trace>
</inkml:ink>
</file>

<file path=ppt/ink/ink1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14:51.7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123 33 4082,'0'0'5277,"-23"0"-4341,-76 0 412,447-17-457,-284 9-1814,67 0 0,-110 8-2370</inkml:trace>
</inkml:ink>
</file>

<file path=ppt/ink/ink1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14:52.19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97 9188,'0'0'2497,"138"8"-2321,-68-21-80,3-5-80,0 3-16,-5-3-144,-9 3-592,-14 2-625,-14 3-864,-14 8-2401</inkml:trace>
</inkml:ink>
</file>

<file path=ppt/ink/ink1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14:52.54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56 6547,'0'0'4351,"22"0"-3737,-12-1-523,40 0 387,62-10-1,204-31 422,-302 42-609,-4 0-3499</inkml:trace>
</inkml:ink>
</file>

<file path=ppt/ink/ink1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14:57.91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89 7700,'0'0'3647,"0"-4"-3234,1 26-264,1 0 1,0-1-1,1 1 0,8 25 0,-8-36-142,1 0 0,0 0-1,0-1 1,1 1-1,0-1 1,1-1 0,0 1-1,1-1 1,0 0-1,11 12 1,-15-18-11,-1-1 0,1 0 1,0 0-1,0 0 0,0 0 0,0-1 0,0 1 1,0-1-1,1 1 0,-1-1 0,0 0 0,1-1 1,-1 1-1,1 0 0,-1-1 0,1 0 0,-1 0 1,1 0-1,-1 0 0,1 0 0,5-2 0,-5 0-5,0 1-1,0-1 0,0 0 0,0 0 0,-1 0 0,1 0 1,0-1-1,-1 0 0,0 0 0,1 0 0,-1 0 0,0 0 1,-1 0-1,1-1 0,-1 1 0,4-7 0,3-8-20,-2 1 0,0-1-1,-1-1 1,0 1-1,-2-1 1,3-23 0,-2-9 376,-2-58 406,-3 126-592,3 36-108,2 1-1,24 103 1,-26-136-41,0 0-1,-2 0 1,0 25 0,-1-44-8,-1 0 0,1 1 1,-1-1-1,0 0 1,0 0-1,0 0 1,0 0-1,0 0 1,0 0-1,0 0 1,-1 0-1,1 0 1,-1 0-1,1 0 1,-1-1-1,0 1 0,0-1 1,1 1-1,-1-1 1,0 0-1,-3 2 1,-53 22 107,43-19-80,-10 2 0,20-6-35,-1-1 0,0 1 0,1 0-1,-1 0 1,1 1 0,0 0 0,0 0 0,0 0 0,-6 5 0,11-8-60,0 0 0,-1 1 1,1-1-1,0 0 0,-1 1 1,1-1-1,0 1 0,-1-1 1,1 0-1,0 1 1,0-1-1,-1 1 0,1-1 1,0 0-1,0 1 0,0-1 1,0 1-1,0-1 0,0 1 1,0-1-1,0 1 0,0-1 1,0 1-1,0-1 1,0 1-1,0-1 0,0 1 1,0-1-1,0 1 0,0-1 1,0 0-1,1 1 0,-1-1 1,0 1-1,0-1 0,1 1 1,-1-1-1,0 0 0,1 1 1,-1-1-1,0 0 1,1 1-1,-1-1 0,0 0 1,1 0-1,-1 1 0,1-1 1,-1 0-1,1 0 0,-1 0 1,0 1-1,1-1 0,-1 0 1,1 0-1,-1 0 0,1 0 1,28 4-2952,9-3-1657</inkml:trace>
</inkml:ink>
</file>

<file path=ppt/ink/ink1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14:58.24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7555,'0'0'4178,"0"10"-4034,0 31 33,0 10-97,0 4-48,0 4-16,0-6 0,6-3-16,0-7 0,2-10-353,-2-7-1792,-1-19-832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39:28.42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253 17 8724,'0'0'5461,"-20"-4"-5346,-2 0-58,-43-5 1,60 10-44,1-1 1,-1 1-1,1 0 1,0 0-1,-1 0 1,1 0 0,0 1-1,0 0 1,-1 0-1,1 0 1,1 0-1,-1 0 1,0 1-1,-5 4 1,0 2 44,0 0 1,1 1-1,-9 12 0,15-19-40,-3 3 1,1 0-1,1 1 0,-1-1 1,1 1-1,1-1 0,-1 1 1,1 0-1,0 0 0,1 0 1,-1 1-1,1-1 0,0 13 1,1-17-17,1 1 0,-1 0 0,0 0 0,1 0 1,0 0-1,0-1 0,0 1 0,0 0 0,1-1 0,-1 1 1,1-1-1,0 1 0,0-1 0,0 0 0,1 0 1,-1 0-1,1 0 0,-1 0 0,1-1 0,0 1 1,0-1-1,0 1 0,1-1 0,5 3 0,7 1 12,0 0 0,0-1-1,0-1 1,33 4-1,71-1 90,-76-6-71,51 8 0,-92-8-53,-1-1 0,0 1 1,1-1-1,-1 1 0,0 0 0,1 0 0,-1 0 0,0 1 1,0-1-1,0 0 0,2 2 0,-4-2 14,1-1 0,-1 1 0,1 0 0,-1-1 0,0 1 0,0-1 0,1 1 0,-1 0 0,0-1 0,0 1 0,0 0 0,1-1 0,-1 1 0,0 0 0,0-1 0,0 1 0,0 0 0,0-1 0,-1 1 0,1 0 0,0-1 0,0 1 0,0 0 0,0-1 0,-1 1 0,1 0 0,0-1 0,-1 1 0,1-1 0,0 1 0,-1 0 0,1-1 0,-1 1 0,1-1 0,-1 0 0,1 1 0,-1-1 0,1 1 0,-1-1 0,0 0 0,1 1 0,-1-1 0,1 0 0,-1 0 0,0 1 0,0-1 0,-14 8-19,0-1 0,0 0 1,-1-1-1,-26 6 0,-69 11-363,84-19-34,0-2-1,-30-1 1,48-1 99,7 0 177,2 0 82,1-1-258,-1 1 257,0 0 1,0 0 0,0 0-1,1-1 1,-1 1-1,0 0 1,0 0-1,0 0 1,0-1 0,0 1-1,0 0 1,0 0-1,0 0 1,0-1-1,0 1 1,0 0 0,0 0-1,0 0 1,0-1-1,0 1 1,0 0 0,0 0-1,0 0 1,-1-1-1,1 1 1,0 0-1,0 0 1,0 0 0,0 0-1,0-1 1,-1 1-258,1 0 257,0 0 1,0 0-1,-1-1 1,1 1 0,0 0-1,0 0 1,0 0-1,-1 0 1,1 0-1,0 0 1,0 0 0,0 0-1,-1 0 1,1 0-1,0 0 1,0 0-1,0 0 1,-1 0 0,1 0-1,0 0 1,0 0-1,-1 0 1,13-17-5947</inkml:trace>
</inkml:ink>
</file>

<file path=ppt/ink/ink1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14:58.59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30 41 7700,'0'0'1117,"25"-7"-748,78-22 17,-101 28-378,0 1 0,-1-1-1,1 0 1,0 1 0,0-1-1,-1 1 1,1 0 0,0 0-1,0-1 1,0 1 0,0 0 0,0 1-1,-1-1 1,1 0 0,0 0-1,0 1 1,0-1 0,0 1-1,2 1 1,-4-1-8,1-1 0,-1 1 0,0 0 0,0 0 0,1-1 0,-1 1 0,0 0 0,0 0 0,0 0 0,0 0 1,0-1-1,0 1 0,0 0 0,0 0 0,0 0 0,0 0 0,0-1 0,-1 1 0,1 0 0,-1 1 0,0 4 45,1 2 21,0-1-1,-1 1 0,0-1 1,0 0-1,-1 1 0,0-1 1,0 0-1,-1 0 0,-5 11 1,-2-1-7,-1-1 0,-20 22 0,30-36-57,-30 34 38,9-11 93,-36 54 1,48-57 136,10-21-266,-1 0-1,1-1 1,0 1-1,0-1 1,0 1-1,0-1 0,0 1 1,0 0-1,0-1 1,0 1-1,0-1 0,0 1 1,0 0-1,0-1 1,0 1-1,0-1 1,0 1-1,1-1 0,-1 1 1,0-1-1,0 1 1,1-1-1,-1 1 0,0-1 1,1 1-1,-1-1 1,1 1-1,-1-1 1,0 0-1,1 1 0,-1-1 1,1 0-1,-1 1 1,1-1-1,-1 0 0,1 1 1,0-1-1,-1 0 1,1 0-1,0 0 1,29 4 67,0-2 1,53-3 0,-21-1-111,79 2-2741,-75 0-545</inkml:trace>
</inkml:ink>
</file>

<file path=ppt/ink/ink1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14:58.94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51 8212,'0'0'4018,"149"-10"-3778,-98-3-112,-4 1-128,-4 4-16,-7 3-32,-13 2-1441,-6 3-1424</inkml:trace>
</inkml:ink>
</file>

<file path=ppt/ink/ink1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14:59.29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4706,'0'0'8244,"14"94"-7668,0-36-288,0-2-160,-2 0-64,4-3-64,4-5 0,3-7-32,8-6-304,0-15-1425,8-12-1024,0-8-865</inkml:trace>
</inkml:ink>
</file>

<file path=ppt/ink/ink1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14:59.66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 39 8292,'0'0'4194,"-4"28"-4045,-7 89 43,11-112-193,1 1 1,-1-1-1,1 0 0,0 0 0,0 0 0,1 0 0,0 0 1,-1 0-1,2-1 0,-1 1 0,0 0 0,1-1 1,0 0-1,0 0 0,1 0 0,-1 0 0,1 0 0,-1 0 1,1-1-1,0 0 0,1 0 0,-1 0 0,0 0 1,1-1-1,7 3 0,-7-2-42,-1-1 0,1 0 1,0 0-1,0-1 0,1 1 0,-1-1 1,0 0-1,0-1 0,0 1 0,1-1 1,-1 0-1,0 0 0,1-1 0,-1 1 1,0-1-1,0 0 0,0-1 0,0 1 1,0-1-1,0 0 0,0-1 0,0 1 1,-1-1-1,1 0 0,-1 0 0,0 0 1,0 0-1,6-7 0,-4 3 12,0-1 1,0 0-1,0-1 0,-1 1 1,0-1-1,-1 0 1,0-1-1,0 1 0,-1-1 1,0 1-1,-1-1 0,0 0 1,0 0-1,-1-11 0,0-100 2451,-2 187-2328,0 15-43,13 112 0,-6-139-23,0 67 1,-6-118-23,0-1 0,0 1 0,0-1 0,0 1 0,-1 0 0,0-1 0,1 1 0,-1-1 0,0 0 0,0 1 0,0-1 0,0 0 0,-1 1 0,1-1 0,-1 0 0,1 0 0,-1 0 0,0 0 0,1 0 0,-1-1 0,0 1 0,0 0 0,-1-1 0,1 0 0,0 1 0,0-1 0,-1 0 0,1 0 0,-4 1 0,-5 0-14,0 1 0,0-1 0,0-1-1,0 0 1,-15-1 0,25 0-98,0 0 0,0 0 1,0 0-1,0 0 0,0 0 1,0 0-1,0 0 0,0 0 1,0-1-1,1 1 0,-1 0 1,0-1-1,0 1 0,0 0 0,0-1 1,1 1-1,-1-1 0,0 1 1,0-1-1,1 1 0,-1-1 1,0 0-1,1 1 0,-1-1 1,1 0-1,-1 0 0,1 1 1,-1-1-1,1 0 0,-1 0 1,1 0-1,0 0 0,0 1 1,-1-1-1,1 0 0,0 0 0,0 0 1,0 0-1,0 0 0,0 0 1,0 0-1,0 0 0,0 0 1,0 1-1,1-1 0,-1-1 1,0-18-4338</inkml:trace>
</inkml:ink>
</file>

<file path=ppt/ink/ink1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15:00.00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88 7876,'0'0'4626,"19"-14"-4584,59-44-12,-75 56-29,-1 0 1,1 1 0,-1-1 0,1 1-1,0-1 1,0 1 0,0 0-1,0 0 1,0 0 0,0 0 0,0 1-1,6-1 1,-8 1-1,0 0 0,0 1-1,0-1 1,0 0 0,0 0-1,0 1 1,0-1 0,0 1 0,0-1-1,0 1 1,0-1 0,-1 1 0,1 0-1,0-1 1,0 1 0,-1 0 0,1 0-1,0 0 1,-1-1 0,1 1 0,-1 0-1,1 0 1,-1 0 0,1 2-1,1 4 15,-1 0 0,1 0 1,-2 1-1,1-1 0,-1 0 0,0 1 0,-2 8 0,2-1 67,-1-7-72,1 0 0,-2 0 0,1 0 0,-1 0 0,0 0 0,0-1 0,-1 1 0,-7 13 0,-4 4-125,-22 27 0,24-34 16,0 0 0,1 0-1,-12 26 1,22-43 98,1 0 0,-1-1 0,1 1 0,-1 0 0,1 0 0,-1 0-1,1 0 1,0-1 0,-1 1 0,1 0 0,0 0 0,0 0 0,0 0-1,0 0 1,0 0 0,0 0 0,0 0 0,0 0 0,0 0 0,0-1 0,0 1-1,1 0 1,-1 0 0,0 0 0,1 0 0,-1 0 0,1 0 0,-1-1-1,1 1 1,-1 0 0,1 0 0,-1-1 0,1 1 0,0 0 0,-1-1 0,1 1-1,0-1 1,0 1 0,-1-1 0,1 1 0,1 0 0,3 0 26,0 0 1,1-1 0,-1 0 0,0 0-1,0 0 1,8-1 0,7 0 140,-8-1-151,-1 0 0,1 0 0,-1-1 0,0-1 0,0 0 0,0-1 0,-1 0 0,1 0 0,-1-1 0,-1 0 0,1-1 0,-1 0 0,0-1 0,0 0 0,13-17 0,-20 23-293,0-1 0,0 0 1,-1 0-1,0 1 0,1-1 0,-1 0 0,0 0 0,0 0 0,0-1 0,-1 1 1,1 0-1,-1-5 0,1-17-4655</inkml:trace>
</inkml:ink>
</file>

<file path=ppt/ink/ink1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15:00.35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32 9941,'0'0'1208,"26"-6"-930,81-17 164,-106 23-429,1-1-1,1 1 0,-1-1 1,0 1-1,0 0 0,0 0 1,0 0-1,0 0 0,0 0 1,0 0-1,0 1 0,0-1 1,0 1-1,0-1 0,0 1 1,0 0-1,0-1 0,0 1 1,-1 0-1,1 0 0,0 1 1,0-1-1,-1 0 0,1 1 1,-1-1-1,1 1 0,-1-1 1,0 1-1,0-1 0,2 5 1,-1-1-4,0 0 0,-1 1 0,0-1 0,0 1 0,-1-1 0,1 1 0,-1-1 0,-1 7 0,1-3 21,0 1-12,-1 0 0,0-1-1,-1 1 1,0 0 0,0-1 0,-1 0 0,0 1 0,0-1-1,-7 10 1,-4 5 11,-33 43 1,46-65-30,-8 10 6,6-9-5,-1 1-1,1-1 0,1 1 1,-1 0-1,0 0 0,1 0 1,0 0-1,0 1 0,0-1 1,1 1-1,-1-1 0,1 1 1,-1 4-1,2-8-2,1-1 0,-1 1 0,0-1 0,0 1 0,0-1 0,1 1 0,-1-1 0,0 1 0,0-1 0,1 0 0,-1 1 0,0-1 0,1 1 0,-1-1 0,0 0 0,1 1 0,-1-1 0,1 0 0,-1 0 0,1 1 0,-1-1 0,0 0 0,1 0 0,-1 0 0,1 1 0,-1-1 0,1 0 0,-1 0 0,1 0 0,-1 0 0,2 0 0,19 1 21,-17-1-22,44 0 43,32 0-1716,-1-3-3640,-31-2-295</inkml:trace>
</inkml:ink>
</file>

<file path=ppt/ink/ink1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15:00.71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0 305 12118,'0'0'816,"155"0"-640,-99-13 64,1-2-160,-4 0-80,-11 2-80,-13 3-1265,-13 0-1600</inkml:trace>
  <inkml:trace contextRef="#ctx0" brushRef="#br0" timeOffset="1">133 1 144,'0'0'11894,"22"182"-11430,-11-121 224,1 0-432,-4-3-144,1-7-32,-4-8-64,4-13-16,2-5-16,3-10-544,6-12-1745,-1-3-1969</inkml:trace>
</inkml:ink>
</file>

<file path=ppt/ink/ink1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15:01.05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46 13334,'0'0'272,"71"-20"-5330,-24-5-1201</inkml:trace>
</inkml:ink>
</file>

<file path=ppt/ink/ink1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15:01.3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6 11269,'0'0'3074,"6"5"-4195,22-5-720,3-10-3377</inkml:trace>
  <inkml:trace contextRef="#ctx0" brushRef="#br0" timeOffset="1">510 24 3057,'0'0'10149,"-26"10"-11862,49-10 673,2-8-2578</inkml:trace>
</inkml:ink>
</file>

<file path=ppt/ink/ink1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15:01.75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 22 11029,'0'0'2310,"-2"11"-2248,-1 4-21,0 0 0,2 0-1,0 0 1,1 19 0,0-29-37,0 0 0,1 0-1,0 0 1,0 0 0,0 0-1,0 0 1,1 0-1,0 0 1,0 0 0,0-1-1,1 1 1,-1-1 0,1 0-1,0 1 1,1-1 0,-1-1-1,1 1 1,-1 0 0,6 3-1,-6-6-43,0 1 0,0-1 0,0 0 0,0 0 0,1 0 0,-1 0 0,1 0-1,-1-1 1,0 1 0,1-1 0,-1 0 0,1 0 0,-1 0 0,1-1 0,-1 1 0,0-1 0,1 0-1,-1 0 1,0 0 0,1 0 0,-1-1 0,0 1 0,0-1 0,0 0 0,0 0 0,-1 0 0,1 0-1,0 0 1,-1-1 0,1 1 0,-1-1 0,4-5 0,9-17 64,-1-1 0,0-1 0,-2 0 0,-1 0 0,8-35 0,-19 78 209,1-1-1,1 0 1,6 28-1,-2-14-76,-2-3-100,5 18 1,-2 1-1,-2 0 1,-2 0-1,-4 76 1,-1-115-49,1-1 0,-1 1 0,-1-1 0,1 0 1,0 0-1,-1 0 0,0 0 0,-1 0 0,1-1 1,-1 1-1,1-1 0,-1 0 0,-1 0 0,1 0 1,0-1-1,-1 1 0,0-1 0,0 0 0,-6 2 0,-2 2 1,-1 0 0,0-2-1,0 1 1,0-2 0,0 0-1,-20 2 1,27-8-1709,10-8-1197,14-13-2588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2T07:07:25.32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1 130 2321,'0'0'5264,"29"1"-5168,92-1-101,-116 0-33,1 0 1,-1-1 0,0 0 0,1 0 0,-1 0 0,0 0 0,0-1 0,0 0 0,0 0 0,8-5 0,-10 4-87,0 0 0,1 0-1,-2 0 1,1 0 0,0 0-1,-1-1 1,1 1 0,2-5-1,-4 6 174,0 1-1,0-1 0,0 0 0,0 1 0,0-1 0,0 0 0,0 0 0,-1 0 0,1 0 0,-1 0 0,1 0 0,-1 0 0,0 0 1,0 0-1,1 0 0,-2 0 0,1 0 0,0 0 0,0 0 0,-1 0 0,1 0 0,-1 0 0,1 0 0,-1 1 0,0-1 0,0 0 1,0 0-1,0 0 0,0 1 0,0-1 0,0 1 0,0-1 0,-1 1 0,1-1 0,-1 1 0,1 0 0,-1-1 0,0 1 0,1 0 0,-1 0 1,0 0-1,0 0 0,0 1 0,1-1 0,-1 0 0,0 1 0,0 0 0,0-1 0,-4 1 0,0-1 125,0 0-1,0 0 1,-1 1-1,1-1 1,0 2-1,-1-1 1,1 1-1,0 0 1,-12 3-1,15-3-153,1 0 0,-1 1 1,1-1-1,-1 1 0,1 0 0,0 0 0,0 0 0,0 0 1,0 0-1,0 0 0,0 0 0,0 1 0,1-1 0,-1 0 1,1 1-1,0 0 0,0-1 0,0 1 0,0 0 1,0-1-1,0 1 0,1 0 0,-1 5 0,0-3-11,0 0-1,0 0 0,1 0 1,0 0-1,0 0 1,0 0-1,1 0 0,0 0 1,0 0-1,0 0 0,0 0 1,1 0-1,-1-1 1,1 1-1,1-1 0,-1 1 1,1-1-1,-1 0 0,1 1 1,0-1-1,1-1 1,-1 1-1,1 0 0,0-1 1,0 0-1,0 0 0,0 0 1,0 0-1,0-1 1,1 0-1,0 0 0,-1 0 1,7 2-1,4 0-99,0 0 0,0 0-1,0-2 1,0 0 0,0 0 0,21-2-1,-32 0 26,0 0-1,0 0 0,0-1 1,0 0-1,0 0 0,0 0 0,0 0 1,0-1-1,0 1 0,0-1 1,-1 0-1,1 0 0,-1 0 0,1-1 1,-1 1-1,0-1 0,0 0 1,0 0-1,0 0 0,-1 0 0,1 0 1,-1-1-1,0 1 0,0-1 1,0 0-1,0 1 0,1-7 0,2-4 263,-1 0 0,-1 0-1,0-1 1,-1 1 0,-1-1-1,0-21 1,-1 36-192,0 0-1,0-1 1,1 1 0,-1 0-1,0 0 1,0 0 0,0-1-1,0 1 1,0 0 0,0 0 0,1 0-1,-1-1 1,0 1 0,0 0-1,0 0 1,1 0 0,-1 0 0,0 0-1,0-1 1,0 1 0,1 0-1,-1 0 1,0 0 0,0 0 0,1 0-1,-1 0 1,0 0 0,0 0-1,1 0 1,-1 0 0,0 0-1,0 0 1,1 0 0,-1 0 0,0 0-1,0 0 1,0 0 0,1 0-1,-1 0 1,0 0 0,0 0 0,1 1-1,-1-1 1,0 0 0,0 0-1,0 0 1,1 0 0,-1 0 0,0 1-1,14 8 10,-1 7 7,-1 0 0,0 1 0,-1 0 0,17 35 1,-27-50-14,0 0 1,0 0-1,0 0 1,-1 0 0,1 0-1,-1 0 1,1 1-1,-1-1 1,0 0 0,0 0-1,0 0 1,0 0-1,0 1 1,-1-1 0,1 0-1,0 0 1,-1 0 0,0 0-1,1 0 1,-1 0-1,0 0 1,0 0 0,0 0-1,-1 0 1,1 0-1,0-1 1,-1 1 0,1 0-1,-1-1 1,1 1-1,-1-1 1,0 0 0,1 1-1,-1-1 1,0 0-1,0 0 1,0 0 0,0 0-1,0-1 1,-4 2-1,-8 1 83,0 0-1,-1-1 0,1-1 1,0 0-1,-15-2 0,15 1-59,13 0-50,1 0-1,-1 0 1,1-1-1,-1 1 0,1 0 1,0 0-1,-1-1 0,1 1 1,-1 0-1,1-1 1,-1 1-1,1 0 0,0-1 1,-1 1-1,1-1 1,0 1-1,-1-1 0,1 1 1,0 0-1,0-1 1,-1 1-1,1-1 0,0 1 1,0-1-1,0 1 1,0-1-1,0 0 0,0 1 1,0-1-1,0 1 1,0-1-1,0 1 0,0-1 1,0 1-1,0-1 1,0 0-1,5-22-2028,16-6-1965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39:29.13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1 425 13158,'0'0'1747,"9"5"-1024,-1 1-691,1 0-1,-1 1 0,1 0 0,-2 0 0,1 1 0,-1 0 0,0 0 0,-1 0 1,0 1-1,0 0 0,7 18 0,-4-5-58,-1-1-1,-1 1 1,-1 1 0,-1-1 0,0 1-1,-2 0 1,-1 0 0,-1 34 0,-1-57 2,-1-1 1,1 1-1,0 0 1,0-1-1,0 1 1,0 0 0,-1 0-1,1 0 1,0-1-1,0 1 1,0 0 0,-1 0-1,1 0 1,0-1-1,0 1 1,-1 0 0,1 0-1,0 0 1,-1 0-1,1 0 1,0 0-1,0 0 1,-1-1 0,1 1-1,0 0 1,-1 0-1,1 0 1,0 0 0,-1 0-1,1 0 1,0 1-1,-1-1 1,1 0-1,0 0 1,0 0 0,-1 0-1,1 0 1,0 0-1,-1 0 1,1 1 0,0-1-1,0 0 1,-1 0-1,1 0 1,0 1 0,0-1-1,0 0 1,-1 0-1,1 1 1,0-1-1,0 0 1,0 1 0,-2-17-52,1 0 0,0 0 0,2 0 0,0 0 0,0 1 1,2-1-1,0 0 0,0 1 0,2 0 0,8-20 0,-8 23 79,0 0 0,1 1 0,0 0 0,1 0 0,0 0 0,1 1 0,0 0 0,1 1 0,0 0 0,0 0 0,1 1 0,0 0 0,18-10 0,-25 16-4,0 1 1,0-1-1,0 1 0,0 0 0,0 0 0,1 0 1,-1 0-1,1 0 0,-1 1 0,0 0 0,8-1 1,-9 2 2,0-1 1,-1 1-1,1-1 1,0 1-1,0 0 1,0 0-1,0 0 1,-1 0-1,1 0 1,0 0-1,-1 0 1,1 1-1,-1-1 1,1 0-1,-1 1 0,0-1 1,1 1-1,-1 0 1,0-1-1,1 4 1,7 11 69,0-1 0,1 0 0,1 0 1,23 25-1,-28-35-67,1 1 1,-1-1 0,1 0-1,0 0 1,0-1 0,0 0-1,1-1 1,0 1 0,-1-1-1,1-1 1,0 1 0,0-1-1,10 0 1,-3 1-20,-1-2-1,1 0 1,0-1-1,-1 0 0,28-5 1,-36 3-42,0 1-1,0-1 1,-1-1 0,1 1 0,-1-1 0,1 0-1,-1 0 1,0 0 0,0-1 0,0 0-1,-1 0 1,1 0 0,-1-1 0,0 1-1,0-1 1,4-8 0,-1 2 20,-2-1 0,0-1 0,0 1 0,-1-1 0,0 1 0,-1-1 0,-1 0 0,0-1 0,-1 1 0,0 0 0,-1 0 0,-1-1 0,-3-18 0,4 29 60,-1 1-1,1 0 1,-1 0 0,0 0 0,1 0 0,-1 0-1,0 0 1,0 0 0,-1 0 0,1 0-1,0 0 1,-1 1 0,1-1 0,-1 0 0,1 1-1,-1-1 1,0 1 0,0 0 0,0 0 0,0-1-1,1 1 1,-5-1 0,5 2 5,-1-1-1,0 0 1,1 1 0,-1 0-1,0-1 1,1 1-1,-1 0 1,0 0 0,1 0-1,-1 0 1,0 0 0,0 0-1,1 1 1,-1-1 0,0 0-1,1 1 1,-1 0 0,0-1-1,1 1 1,-1 0 0,1 0-1,-1 0 1,1 0 0,0 0-1,-1 0 1,1 0-1,0 0 1,0 0 0,0 1-1,-2 2 1,-1 2-24,1 0 1,0 0-1,1 1 0,0 0 0,0-1 1,0 1-1,0 0 0,1 0 0,1 0 1,-1 0-1,1 0 0,0 0 0,0 0 1,1 0-1,2 8 0,-2-7-8,1 0 0,1 0 0,-1 0 0,1 0 0,0 0 0,1 0 0,0-1 0,0 0 0,1 1 0,0-2 0,0 1 0,9 9 0,-4-8-53,0 0-1,1-1 1,0 0-1,0-1 1,1 0-1,-1 0 0,1-1 1,0-1-1,1 0 1,17 3-1,-8-4-198,0 0 0,0-1 0,0-2 0,0 0 0,29-5-1,-41 4 99,-1-1 0,1-1 0,0 0 0,-1 0 0,1-1 0,-1 0 0,0-1 0,0 1 0,-1-2-1,0 1 1,1-2 0,-2 1 0,1-1 0,-1 0 0,0 0 0,-1-1 0,1 0 0,-2 0 0,1 0-1,-1-1 1,0 0 0,5-15 0,0-1 204,-1-1 0,-2 0 0,-1 0-1,-1 0 1,-1-1 0,-1 0 0,-1-34 0,0 7 435,-1 32-149,0 1-1,-1-1 1,-2 0-1,-4-27 1,5 47-267,1 1 0,0-1 0,-1 1 0,0-1 0,1 1 0,-1-1 0,0 1 1,0 0-1,0-1 0,0 1 0,0 0 0,0 0 0,0 0 0,0 0 0,0 0 0,-1 0 1,1 0-1,0 0 0,-1 0 0,-1 0 0,2 0-30,0 1 0,-1 0 0,1 0 0,0 0 0,0 0-1,0 0 1,0 0 0,0 0 0,0 0 0,0 0 0,-1 1 0,1-1 0,0 0 0,0 1 0,0-1-1,0 1 1,0-1 0,0 1 0,0 0 0,0-1 0,1 1 0,-1 0 0,0 0 0,0-1 0,0 1-1,1 0 1,-1 0 0,0 0 0,1 0 0,-1 0 0,0 1 0,-3 6 90,1 0 0,-1 1 0,1-1 0,1 0 0,0 1 0,0 0 0,-1 15 0,1 68 669,2-59-573,2-8-217,0-1 0,2 0 1,1 0-1,0 0 0,2 0 1,1-1-1,0 0 0,2-1 1,1 0-1,1 0 0,0-1 1,16 19-1,-23-33-395,1 0 0,-1 0-1,1 0 1,1-1 0,-1 0 0,1-1 0,8 6-1,-9-8-330,-1 0 0,1 0-1,0-1 1,0 1-1,0-1 1,10 1-1,35 2-6529</inkml:trace>
</inkml:ink>
</file>

<file path=ppt/ink/ink1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15:02.16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57 11669,'0'0'1614,"2"26"-1592,15 155-6,-16-171-59,-1-9-67,-1 1 0,1 0 1,0-1-1,0 1 0,0 0 0,0-1 0,1 1 0,-1-1 0,0 1 0,1 0 0,-1-1 0,1 1 0,0-1 0,-1 1 0,1-1 0,0 1 0,0-1 0,1 3 0,0-6 88,0 0 0,-1 0-1,1-1 1,-1 1 0,1 0 0,-1 0 0,0-1-1,0 1 1,0-1 0,0 1 0,-1-1-1,1 1 1,0-5 0,2-5-19,53-115 110,-46 109-52,1-1 0,1 1 1,0 1-1,21-23 0,-11 23 251,-22 17-241,1 0 0,-1 0 1,0 0-1,1 0 1,-1 0-1,0 0 0,1-1 1,-1 1-1,1 0 1,-1 0-1,0 0 0,1 1 1,-1-1-1,0 0 1,1 0-1,-1 0 0,0 0 1,1 0-1,-1 0 1,0 0-1,1 1 0,-1-1 1,0 0-1,1 0 1,-1 0-1,0 1 0,0-1 1,1 0-1,-1 0 1,0 1-1,0-1 0,1 0 1,-1 1-1,1 4 181,0-1 1,0 1-1,0-1 0,-1 1 0,1 0 0,-1-1 1,-1 7-1,1 0-208,1 39 536,0-13-429,-2 0 0,-5 45-1,5-81-208,-1 9 73</inkml:trace>
</inkml:ink>
</file>

<file path=ppt/ink/ink1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15:02.56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38 11605,'0'0'224,"21"-7"-200,68-20 35,-88 27-56,1-1 0,-1 1-1,0-1 1,1 1 0,-1-1 0,1 1-1,-1 0 1,0-1 0,1 1-1,-1 0 1,1 0 0,-1 0 0,1 0-1,-1 1 1,0-1 0,1 0 0,-1 1-1,1-1 1,-1 1 0,0-1 0,1 1-1,-1-1 1,0 1 0,0 0 0,0 0-1,1 0 1,-1 0 0,1 1-1,-1 0-2,0 0 0,0 0-1,-1 1 1,1-1-1,-1 0 1,1 0-1,-1 1 1,0-1-1,0 0 1,0 0-1,-1 4 1,1 2 3,1-2-1,0 6 20,0 0-1,-1 1 1,-1-1 0,1 0 0,-2 1 0,0-1-1,0 0 1,-8 23 0,-13 9 72,16-33-21,1 0 0,0 0 0,1 1-1,0-1 1,1 1 0,0 1-1,1-1 1,0 0 0,-1 14 0,5-25-48,0-1 0,0 1 0,1 0 0,-1-1 0,0 0 1,0 1-1,0-1 0,0 0 0,1 1 0,-1-1 0,0 0 0,0 0 1,1 0-1,-1 0 0,0 0 0,0 0 0,3-1 0,-1 1 48,21-2 11,0 0 0,0-2-1,-1 0 1,0-2 0,1 0-1,-2-2 1,23-10 0,9-2-607,-20 8-2775</inkml:trace>
</inkml:ink>
</file>

<file path=ppt/ink/ink1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15:03.32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75 7940,'0'0'464,"25"0"-312,340-2 2190,1523-27 145,79-15-2311,-1850 47-166,-1 4 0,0 6 0,185 43 0,-275-47-34,-21-6-15,-6-2 68,-7 0 71,8-1-97,-85 0-2294,23 0-1725</inkml:trace>
</inkml:ink>
</file>

<file path=ppt/ink/ink1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15:04.16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22 165 5715,'0'0'2684,"-4"1"-2583,4 0-67,0-1 0,0 0 0,-1 0 1,1 1-1,0-1 0,-1 0 0,1 0 0,-1 1 1,1-1-1,0 0 0,-1 0 0,1 0 0,-1 0 0,1 0 1,0 0-1,-1 0 0,1 0 0,-1 0 0,1 0 1,-1 0-1,1 0 0,0 0 0,-1 0 0,1 0 0,-1 0 1,1 0-1,0 0 0,-1 0 0,1-1 0,-1 1 1,1 0-1,0 0 0,-1-1 0,1 1 0,0 0 0,-1 0 1,1-1-1,0 1 0,0 0 0,-1-1 0,1 1 1,0 0-1,0-1 0,-1 1 0,1-1 0,0 1 0,-1-4 32,1 1-1,0 0 0,0 0 1,0-1-1,0 1 0,1 0 1,0-7-1,2 3-66,-1 0 1,1 0-1,0 0 1,0 0-1,1 0 1,0 1-1,0-1 1,1 1-1,0 0 1,0 1-1,9-9 1,-9 9 27,0 1 0,0 0 0,0 0 0,0 0 0,1 1 0,-1 0 0,1 0 0,0 0 1,0 1-1,0 0 0,0 0 0,0 0 0,0 1 0,9-1 0,-14 2-12,0 0-1,1 0 1,-1 1 0,0-1 0,0 0-1,1 1 1,-1-1 0,0 1-1,0-1 1,0 1 0,0-1-1,0 1 1,0 0 0,0 0-1,0 0 1,0-1 0,0 1 0,0 0-1,0 0 1,0 0 0,-1 0-1,1 0 1,0 1 0,-1-1-1,1 0 1,-1 0 0,1 0-1,-1 1 1,0-1 0,1 2 0,4 45 351,-5-35-289,2 194 499,-3-115-562,3-91-70,0-1-1,-1 0 1,1 0 0,0 0 0,0 0 0,0 0-1,-1-1 1,1 1 0,0 0 0,0-1-1,-1 1 1,1-1 0,0 0 0,2-1 0,2-3-84,1-1 0,-1 1 0,-1-1 0,1-1 0,-1 1 1,8-15-1,25-50-1067,-29 52 823,17-35-37,-12 22 648,1 1 0,30-44-1,-44 74-138,-1 0-1,1 0 1,-1 0-1,1 0 0,0 0 1,-1 1-1,1-1 1,0 0-1,0 1 0,-1-1 1,1 0-1,0 1 1,0-1-1,0 1 1,0-1-1,0 1 0,0-1 1,0 1-1,0 0 1,0 0-1,1-1 0,-1 1-47,0 1 0,0-1 0,0 1-1,-1-1 1,1 0 0,0 1-1,-1-1 1,1 1 0,0-1-1,-1 1 1,1 0 0,-1-1-1,1 1 1,-1 0 0,1-1-1,-1 1 1,1 0 0,-1 0-1,0-1 1,1 3 0,2 6 82,0 1 0,-1 0 0,2 16 1,-2-14 212,6 46-21,4 24-108,-11-73-185,2-1 0,-1 1 0,1-1 0,0 0 0,1 0 0,9 15 0,-10-20-15,0 0 0,0 0 0,0-1 1,0 1-1,1-1 0,-1 1 1,1-1-1,-1 0 0,1-1 1,0 1-1,0-1 0,0 1 1,0-1-1,0 0 0,0-1 0,0 1 1,0-1-1,0 1 0,0-1 1,7-1-1,0 0-10,1 0-1,-1-1 1,1 0-1,-1-1 1,0 0-1,14-6 1,-5-1-933,0-1 0,-1-1 0,24-18 0,-5-3-6227</inkml:trace>
</inkml:ink>
</file>

<file path=ppt/ink/ink1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15:11.78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5 3698,'0'0'2769,"1"-4"-2225,-1 4-522,0 0 0,0 0 288,0 0-288,1 0 0,-1 1 0,0-1 1,0 0-1,0 0 0,0 0 0,0 0 0,0 0 0,0 0 0,0 0 0,0 0 1,0 0-1,0 0 0,0 0 0,0 0 0,0 0 0,1 0 0,-1 0 1,0 0-1,0 0 0,0 0 0,0 0 0,0 0 0,0 0 0,5 27 195,-2 1 0,1 47 0,-1-13-161,26 731 69,-30 3-134,-3-267-312,-1 267 662,5-523 214,0-273-555,0 1-1,0 0 1,1 0-1,-1-1 0,1 1 1,-1 0-1,0 0 1,1-1-1,-1 1 1,1 0-1,-1-1 0,1 1 1,0-1-1,-1 1 1,1-1-1,0 1 1,-1-1-1,1 1 0,0-1 1,-1 0-1,1 1 1,1-1-1,22 9 29,-13-5 27,33 12-38,1-2 1,1-1-1,0-3 1,91 9-1,192-10-4,-262-9 49,440 15-16,-167-9 29,-226-7-28,430-45 143,-292 16-139,36-1-114,243-22-133,207-41 97,-227 22 134,-113 58-312,-63 7-247,-16-25 581,89-7 102,738 22-675,-770 19 627,-214-1-143,186 25 0,-192-12-192,209-8 0,-117-5 434,225 0 622,-252-2-740,-215-1-485,-6-6-1213</inkml:trace>
</inkml:ink>
</file>

<file path=ppt/ink/ink1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15:14.49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0 314 2353,'0'0'3434,"1"-10"-2831,2-28 186,-2 37-731,-1-1 1,0 1-1,1 0 0,-1 0 0,1-1 0,-1 1 0,1 0 0,0 0 1,0 0-1,-1 0 0,1 0 0,0 0 0,0 0 0,0 0 0,0 0 1,0 0-1,0 1 0,0-1 0,0 0 0,1 1 0,-1-1 0,0 0 1,0 1-1,1 0 0,-1-1 0,0 1 0,0 0 0,2-1 0,40 2 102,-29 0-58,2 0-58,1 1 0,-1 0 0,26 8 0,25 4-15,524 10 61,-311-22-68,496 6 40,-547-1-108,303-5-362,-389-12-58,130-4-703,-157 15 1158,-26 2 38,157-17-1,208-55 20,-242 31 11,64-10 57,376-45 1187,-496 77-1194,242 4 0,-390 12-110,65 3 3,87 15 0,-88-7 40,88 0 0,-106-11-10,1124-15 84,-920 3-129,291-7-23,-466 19-133,46-1 114,136 17-1,15 11 62,125 19 49,-303-23-60,-53-11 10,52 7 1,-83-18 12,-11 0-14,1-1-1,-1 1 1,0 0 0,1 0 0,-1 1 0,0 1 0,0-1-1,0 1 1,-1 0 0,1 1 0,-1 0 0,8 5 0,-2 2-9,-9-8 3,0 0 0,0 0-1,-1 0 1,1 0-1,-1 0 1,0 1 0,0-1-1,0 1 1,-1 0-1,1 0 1,-1 0 0,0 0-1,0 0 1,0 1-1,-1-1 1,0 1 0,2 8-1,-2 47 169,-3-1-1,-18 116 1,-1-16-116,10 77-8,-8 78 40,6-217-71,-89 651 540,71-423-184,27 1-42,4-247-211,-1-60 10,-6 36-1,4-36 62,-3 37-1,6 152 320,-24-206-5114,12-2 375</inkml:trace>
</inkml:ink>
</file>

<file path=ppt/ink/ink1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15:27.37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404 115 7139,'0'0'4498,"0"-10"-4218,0 6-272,-1-4 40,1 1 1,-1 0 0,0 0 0,0 0-1,-5-13 1,5 17-29,0 1 0,0-1 0,-1 1 0,1-1 0,-1 1 0,1 0 0,-1 0 0,0 0 0,0 0 0,0 0 0,0 0 0,-1 0 0,1 1 1,0-1-1,-1 1 0,1-1 0,-1 1 0,1 0 0,-1 0 0,1 0 0,-1 0 0,-3 0 0,-6-1-15,0 1 0,0 0 0,0 1 1,0 0-1,0 1 0,1 0 0,-1 1 0,0 0 1,0 1-1,1 1 0,-1-1 0,1 2 0,-12 6 1,8-3-10,0 1 0,0 0 1,1 1-1,0 1 0,1 1 1,0-1-1,1 2 0,-16 19 1,25-26 3,-1-1 0,1 0 0,-1 1 0,1 0 0,1 0-1,-1 0 1,-2 11 0,5-16-2,-1 1 0,1 0 0,0-1-1,0 1 1,-1-1 0,1 1-1,0 0 1,1-1 0,-1 1 0,0 0-1,0-1 1,1 1 0,-1-1 0,1 1-1,-1-1 1,1 1 0,0-1-1,-1 1 1,1-1 0,0 1 0,0-1-1,0 0 1,0 1 0,0-1 0,1 0-1,-1 0 1,0 0 0,0 0-1,1 0 1,-1 0 0,1-1 0,-1 1-1,1 0 1,2 0 0,23 7-48,1-2 0,0-1 1,0-1-1,41 0 0,-45-4-82,1 1-1,-1 1 0,0 2 1,0 0-1,-1 1 0,1 2 1,25 10-1,-46-16 107,0 1 0,1-1-1,-1 1 1,0 0 0,0 0 0,0 0 0,-1 1 0,1-1 0,0 0-1,-1 1 1,0 0 0,1 0 0,-1-1 0,0 1 0,0 1 0,-1-1-1,1 0 1,-1 0 0,0 1 0,1-1 0,-1 0 0,-1 1 0,1 0-1,-1-1 1,1 1 0,-1-1 0,0 1 0,0-1 0,-1 7-1,0-6 27,0-1 0,0 1 0,-1 0 0,1 0 0,-1-1 0,0 1-1,0-1 1,0 1 0,0-1 0,0 0 0,-1 0 0,0 0 0,1 0-1,-1-1 1,0 1 0,0-1 0,-1 1 0,-3 1 0,-12 8 25,-38 17 1,52-27-24,-17 8 9,-1-2 0,0 0-1,-1-2 1,1 0 0,-1-2-1,-1-1 1,1 0 0,-27-2-1,50-1-71,0 0 0,1 0-1,-1 0 1,0 0 0,1 0-1,-1 0 1,1 0 0,-1 0 0,0-1-1,1 1 1,-1 0 0,1 0-1,-1-1 1,1 1 0,-1 0 0,1-1-1,-1 1 1,1-1 0,-1 1-1,1-1 1,-1 1 0,1-1 0,0 1-1,-1-1 1,1 1 0,0-1-1,0 1 1,-1-1 0,1 1-1,0-1 1,0 0 0,0 1 0,-1-1-1,1 1 1,0-1 0,0 0-1,0 1 1,0-1 0,0 1 0,0-1-1,1 0 1,-1 1 0,0-1-1,0 0 1,0 1 0,0-1 0,1 1-1,0-2 1,-1-1-617,2-10-3146</inkml:trace>
</inkml:ink>
</file>

<file path=ppt/ink/ink1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15:27.75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7331,'0'0'1140,"3"21"-770,3 12-132,0 0 186,3 55 0,-10 152 468,-2-95-829,2-143-59,1 0-1,1 0 0,-1-1 0,0 1 0,0 0 1,1-1-1,-1 1 0,1 0 0,-1-1 0,1 1 1,-1-1-1,1 1 0,0-1 0,0 1 0,0-1 1,0 1-1,0-1 0,0 0 0,1 0 0,-1 0 1,0 1-1,0-1 0,1 0 0,-1-1 1,1 1-1,-1 0 0,1 0 0,-1 0 0,1-1 1,0 1-1,-1-1 0,3 1 0,5 0 45,1 0 1,-1 0-1,1-1 0,16-1 1,-1 0 17,-9 0-113,1-1 1,0 0-1,0-1 0,0 0 1,-1-2-1,0 0 0,24-11 1,-14 4-1723,42-28 0,-30 12-1950</inkml:trace>
</inkml:ink>
</file>

<file path=ppt/ink/ink1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15:28.10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0 112 8564,'0'0'928,"200"-28"-912,-143 18-16,-1-3 0,-6 0-560,-7 1-801,-10-6-1200,-16 0-960</inkml:trace>
</inkml:ink>
</file>

<file path=ppt/ink/ink1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15:28.47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0 138 1505,'0'0'8275,"163"-71"-8275,-98 55 0,0 1-16,-9 0-32,-2 5-1232,-9 2-1633,-12 6-2610</inkml:trace>
  <inkml:trace contextRef="#ctx0" brushRef="#br0" timeOffset="1">1348 198 12998,'0'0'0,"172"8"-192,-102-8 48,-2-5-96,-6-10-961,-12 0-1456,-16 4-3234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39:29.69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414 335 8580,'0'0'6125,"-30"-10"-5079,-101-24-515,125 33-486,-1 1-1,0-1 1,0 1 0,1 1 0,-1-1-1,0 1 1,0 0 0,1 0-1,-1 1 1,1 0 0,-1 0-1,1 1 1,0-1 0,-1 1-1,2 1 1,-1-1 0,0 1 0,1 0-1,-6 5 1,2-2 16,-2 1-2,1 1-1,0-1 1,0 2 0,1-1-1,0 1 1,1 1 0,-10 15-1,14-18-47,0-1 0,1 1 0,-1 0 0,2 0 0,-1 1 0,1-1 0,0 1 0,1-1 0,0 1-1,0 0 1,1-1 0,1 13 0,-1-19-11,1 0-1,-1 1 0,1-1 1,0 0-1,0 0 0,0 0 1,0 0-1,0 0 0,0 0 1,0 0-1,1 0 1,-1-1-1,0 1 0,1 0 1,0-1-1,-1 1 0,1-1 1,0 0-1,0 1 0,0-1 1,0 0-1,0 0 1,0 0-1,0-1 0,0 1 1,0 0-1,1-1 0,2 1 1,9 1-5,0 0 0,0-1 0,22-1 0,-20 0-10,-4-1-37,1 0 0,0 0 0,-1-1 0,0-1 0,1 0 1,-1-1-1,-1 0 0,1-1 0,0 0 0,-1-1 0,11-7 0,11-11-109,0 0 0,31-32 0,-49 42 186,-15 14-31,1 0 0,-1 0-1,0 0 1,1 0 0,-1 0-1,0 0 1,0 0-1,1 0 1,-1 0 0,0 0-1,1 0 1,-1 0 0,0 0-1,0 1 1,1-1 0,-1 0-1,0 0 1,0 0 0,1 0-1,-1 1 1,0-1-1,0 0 1,0 0 0,1 1-1,-1-1 1,0 0 0,0 0-1,0 1 1,0-1 0,1 0-1,-1 0 1,0 1 0,0-1-1,0 0 1,0 1-1,0-1 1,0 0 0,0 1-1,0-1 1,0 0 0,0 1-1,0-1 1,0 0 0,0 0-1,0 1 1,-1-1 0,6 32 12,-1-1 9,-1-26-47,-1 1 1,1-1-1,0 0 1,1 0-1,-1-1 1,1 1-1,0-1 1,0 1-1,0-1 1,0 0-1,1-1 1,0 1-1,0-1 1,0 0-1,0 0 1,0 0-1,1-1 0,-1 0 1,1 0-1,11 2 1,-10-2-77,0-1 1,0 1-1,0-2 0,0 1 1,0-1-1,1 0 0,-1 0 1,0-1-1,0 0 1,0-1-1,0 1 0,0-1 1,0 0-1,0-1 0,-1 0 1,13-7-1,-10 3 87,-1 0 0,1-1 0,-1 0 0,-1 0-1,0-1 1,0 0 0,0 0 0,-1-1 0,-1 0 0,1 0 0,-2 0-1,1-1 1,-1 0 0,-1 1 0,4-20 0,-2-10 50,-1-1 0,-1 1 0,-4-44 0,0 30-42,2 19 43,0 18 81,-1 0-1,-1 0 1,-3-24-1,0 29 539,0 16-10,1 22-387,2 23-208,3 1 0,1-1 1,3 1-1,13 53 0,19 25-551,-7-46-5399,-22-62 746</inkml:trace>
</inkml:ink>
</file>

<file path=ppt/ink/ink1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15:28.80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66 7331,'0'0'2177,"174"5"-1824,-109-20-97,0 0-144,-6 2-112,-9 3-48,-10 2-849,-9 3-1920,-12 0-2978</inkml:trace>
</inkml:ink>
</file>

<file path=ppt/ink/ink1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15:29.28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11141,'0'0'832,"4"13"-800,0 1-19,7 16 67,-2 0 1,-2 1-1,8 56 0,-15-71-109,1 2 62,0-1 0,-4 27 0,3-40-70,-1-1 1,1 1-1,-1-1 1,0 1 0,0-1-1,0 0 1,-1 1 0,1-1-1,-1 0 1,0 0-1,1 0 1,-1 0 0,-1 0-1,1 0 1,0-1 0,-1 1-1,1-1 1,-5 3-1,6-4-283,1-7-21,1-7 243,0 1 0,2-1 0,0 1 0,0-1 0,1 1 0,0 0 0,1 1 0,0-1 0,1 1 0,10-14 0,-4 6 121,1 2 1,1-1 0,0 2-1,1 0 1,22-18-1,-31 29 35,0 0 0,0 0-1,1 0 1,0 1 0,-1 0 0,1 0-1,1 1 1,-1 0 0,0 0-1,1 1 1,-1 0 0,1 0 0,0 1-1,0 0 1,-1 0 0,1 1-1,0 0 1,16 2 0,-21-1-20,-1 1 0,1-1 0,0 0 0,-1 1 0,1 0 0,-1 0 0,1 0 0,-1 0 0,0 0 0,0 0 1,0 0-1,0 1 0,0-1 0,0 1 0,-1-1 0,1 1 0,-1 0 0,0 0 0,1 0 0,-1-1 0,0 6 0,4 9 82,-1 0-1,2 25 0,-1 13-71,-4-36-176,0 1-1,1-1 1,1 0-1,1 0 1,9 25-1,-13-43-83,1 1 0,0-1 0,-1 1 0,1-1 0,0 1 1,0-1-1,0 1 0,0-1 0,0 0 0,0 0 0,1 1 0,-1-1 0,0 0 0,0 0 0,1 0 1,-1 0-1,1 0 0,-1-1 0,1 1 0,1 0 0,14 1-4033</inkml:trace>
</inkml:ink>
</file>

<file path=ppt/ink/ink1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15:29.75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33 7267,'0'0'2148,"2"25"-1972,10 84-19,-12-100-149,1-1 0,1 0-1,-1 0 1,2 0-1,-1 0 1,1 0 0,0 0-1,0-1 1,1 1-1,0-1 1,1 0 0,6 9-1,-9-14-58,-1 0-1,1 0 0,0-1 1,0 1-1,0 0 1,0-1-1,0 1 0,0-1 1,0 0-1,1 1 1,-1-1-1,0 0 1,1 0-1,-1-1 0,1 1 1,-1 0-1,1-1 1,-1 0-1,1 1 0,-1-1 1,1 0-1,-1 0 1,1-1-1,-1 1 0,5-1 1,-3 0-91,0-1 1,0 1 0,-1-1-1,1 1 1,-1-1-1,1 0 1,-1 0-1,0 0 1,1-1-1,-1 1 1,0-1 0,-1 0-1,1 0 1,0 0-1,2-4 1,2-5-262,-1-1-1,1 0 1,7-24 0,-5 2 1442,7-50 0,-7 36 555,-9 45-1411,0 4-140,0-1 0,0 0 1,0 1-1,0-1 1,0 1-1,0-1 0,1 0 1,-1 1-1,0-1 1,0 1-1,0-1 1,1 0-1,-1 1 0,0-1 1,1 1-1,-1-1 1,0 1-1,1-1 0,-1 1 1,1-1-1,5 24 555,26 214 1308,-14-127-1705,5 171 0,-23-279-198,-1 0 1,1 0-1,0 0 0,-1 0 1,0 0-1,0 0 1,1 0-1,-1 0 1,0 0-1,0 0 1,-1 0-1,1-1 0,0 1 1,-1-1-1,1 1 1,-1-1-1,1 1 1,-1-1-1,0 0 1,1 1-1,-1-1 0,0 0 1,0 0-1,0-1 1,0 1-1,0 0 1,0-1-1,0 1 1,0-1-1,0 1 0,0-1 1,-4 0-1,-5 1-244,1 0-1,-1-1 0,1-1 0,0 1 1,-17-4-1,23 2-50,0 1 0,1-1-1,-1 1 1,0-1 0,1 0 0,-1-1 0,1 1-1,0 0 1,0-1 0,0 0 0,0 0-1,0 0 1,0 0 0,1 0 0,0 0 0,-3-5-1,-18-33-4135</inkml:trace>
</inkml:ink>
</file>

<file path=ppt/ink/ink1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15:31.3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2609,'0'0'48,"25"0"-21,76 1-22,-99-1 1,0 0 0,0 0 0,0 0-1,0 0 1,0 0 0,0 0 0,0 1-1,-1-1 1,1 1 0,0-1 0,0 1-1,0 0 1,0-1 0,-1 1 0,1 0-1,0 0 1,-1 1 0,1-1 0,-1 0-1,3 3 1,-3-3 10,-1 1 1,1-1-1,-1 1 0,0-1 0,1 1 1,-1-1-1,0 1 0,0 0 0,0-1 1,0 1-1,0-1 0,0 1 0,-1 0 1,0 1-1,0 7 86,1-5-10,-1-1 1,1 1-1,-1-1 0,0 0 1,0 1-1,0-1 0,0 0 1,-1 0-1,0 0 0,0 0 1,-5 7-1,-34 35 844,34-40-584,0 1 0,1 0 0,0 1 0,0-1 1,0 1-1,-8 16 0,14-23-309,-1-1 1,1 0 0,0 1-1,0-1 1,0 0-1,0 1 1,0-1-1,0 0 1,0 1-1,0-1 1,0 0-1,0 1 1,0-1 0,0 0-1,0 1 1,0-1-1,0 1 1,0-1-1,0 0 1,0 1-1,1-1 1,-1 0 0,0 0-1,0 1 1,0-1-1,1 0 1,-1 1-1,0-1 1,0 0-1,0 0 1,1 1 0,-1-1-1,0 0 1,1 0-1,-1 0 1,1 1-1,17 3 559,25-8-105,-15-3-477,0-1 0,-1-2 0,0 0-1,32-19 1,-57 28-355,1 0 0,-1-1 0,0 1 0,0 0 1,0-1-1,-1 1 0,1-1 0,0 0 0,0 1 0,-1-1 0,1 0 0,1-3 0</inkml:trace>
</inkml:ink>
</file>

<file path=ppt/ink/ink1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15:31.70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 46 8820,'0'0'2105,"-2"3"-1843,10 3-113,8-3-33,0-1 1,-1 0 0,1-1-1,29-2 1,-9 0-12,150-7 160,-158 4-455,1 0 0,-1-2 0,0-2 0,38-14 0,-51 14-2662</inkml:trace>
</inkml:ink>
</file>

<file path=ppt/ink/ink1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15:32.57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4418,'0'0'3063,"6"0"-2610,429 0 1783</inkml:trace>
</inkml:ink>
</file>

<file path=ppt/ink/ink1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15:33.0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98 8388,'0'0'451,"22"-15"-390,73-45 219,-89 57-186,0 0 0,1 0 0,-1 0 1,1 1-1,-1 0 0,1 0 0,0 0 0,0 1 0,-1 0 0,1 1 0,0-1 0,0 1 0,0 1 1,0-1-1,8 3 0,1-1 49,-12-2-125,0 1 0,1 0 1,-1 1-1,0-1 0,0 1 0,0-1 0,0 1 1,-1 0-1,1 1 0,0-1 0,-1 1 0,0-1 1,1 1-1,-1 0 0,0 0 0,0 1 0,-1-1 1,1 1-1,-1-1 0,0 1 0,0 0 0,0 0 0,0-1 1,0 2-1,-1-1 0,0 0 0,0 0 0,1 5 1,-1 0-12,1 0 1,-1 0-1,-1 0 0,0 1 1,0-1-1,-1 0 1,0 1-1,0-1 1,-1 0-1,0 0 0,-1 0 1,-6 15-1,0-9-1,0 1-1,-1-2 0,-1 1 0,0-1 1,-19 17-1,-75 61-130,38-36 96,67-56 28,0 0 1,0 0-1,0 1 1,-1-1-1,1 0 1,0 0-1,0 0 1,0 0-1,0 0 1,-1 0-1,1 0 1,0 1 0,0-1-1,0 0 1,0 0-1,0 0 1,0 0-1,0 1 1,-1-1-1,1 0 1,0 0-1,0 0 1,0 1 0,0-1-1,0 0 1,0 0-1,0 0 1,0 1-1,0-1 1,0 0-1,0 0 1,0 0-1,0 1 1,0-1-1,0 0 1,0 0 0,0 0-1,0 1 1,0-1-1,1 0 1,-1 0-1,0 0 1,0 0-1,0 1 1,0-1-1,0 0 1,0 0-1,1 0 1,-1 0 0,0 0-1,0 1 1,0-1-1,0 0 1,1 0-1,-1 0 1,0 0-1,19 3 9,28-6 40,5-8-19,92-30 0,-78 19-170,-43 15-38,155-51-5178,-120 35 624</inkml:trace>
</inkml:ink>
</file>

<file path=ppt/ink/ink1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15:33.6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 39 7171,'0'0'3074,"-2"-5"-3000,-5-9-57,18 38 270,21 46 164,-23-44-353,7 37 0,6 15-2473,-21-78 2332,-1 0 0,0-1 0,0 1 0,0 0-1,0 0 1,0-1 0,0 1 0,0 0 0,0 0 0,0-1 0,1 1 0,-1 0 0,0 0 0,0 0 0,0 0 0,1-1 0,-1 1 0,0 0 0,0 0 0,0 0-1,1 0 1,-1 0 0,0-1 0,0 1 0,1 0 0,-1 0 0,0 0 0,0 0 0,1 0 0,-1 0 0,0 0 0,0 0 0,1 0 0,-1 0 0,0 0 0,0 0 0,1 0-1,-1 0 1,0 0 0,0 0 0,0 0 0,1 1 0,-1-1 0,0 0 0,0 0 0,1 0 0,-1 0 0,0 0 0,0 1 0,0-1 0,1 0 0,-1 0 0,0 0 0,0 0-1,0 1 1,0-1 0,0 0 0,1 0 0,-1 1 0,0-1 0,0 0 0,0 0 0,0 1 0,6-21 72,-3 7-48,2-12 235,2 0 0,0 0 0,1 1 0,21-41 0,-26 60-169,0 0 1,0-1-1,0 2 0,1-1 0,0 0 0,0 1 0,0 0 0,1 0 0,-1 0 0,1 0 0,0 1 0,0 0 0,0 0 0,0 0 0,1 0 0,-1 1 0,1 0 0,0 0 0,0 1 1,-1 0-1,1 0 0,0 0 0,0 0 0,0 1 0,0 0 0,9 1 0,-13 0-24,1-1-1,-1 1 1,0-1-1,1 1 1,-1 0 0,1 0-1,-1 0 1,0 0 0,0 0-1,0 1 1,0-1 0,0 1-1,0-1 1,0 1 0,0 0-1,0 0 1,2 3 0,-1 0 7,0 0 0,0 1 0,0-1 0,-1 1 0,0 0 0,0 0 0,1 6 0,1 9-63,-1 0 0,-1 0-1,-1 26 1,1-57-116,0-1 1,0 1-1,0 0 1,2 0-1,-1 1 1,1-1-1,1 1 0,-1-1 1,2 1-1,6-9 1,-9 12 173,1 1 1,0-1-1,1 0 1,0 1-1,-1 0 1,2 0-1,-1 1 1,0-1-1,1 1 1,0 0-1,0 1 1,0-1-1,0 1 1,1 0-1,-1 1 0,1-1 1,0 2-1,9-3 1,-14 4 14,0 0 0,1-1 0,-1 1 0,1 1 0,-1-1 0,0 0 0,1 0 0,-1 1 0,0-1 0,0 1 0,1 0 0,-1 0 0,0 0 0,0 0 0,0 0 0,0 0 0,0 1 0,2 1 0,-1 0 7,-1 1 0,1-1 0,-1 1 0,0 0 0,0 0 0,0 0 0,-1 0 0,1 0 0,0 6 0,10 55 176,-11-50-429,2 0 0,-1-1 1,2 1-1,6 18 0,1-18-1701,0-9-1898</inkml:trace>
</inkml:ink>
</file>

<file path=ppt/ink/ink1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15:34.07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6755,'0'0'2385,"12"21"-2155,78 147 367,-87-162-773,0 0 0,-1 1 0,1-1 0,-1 1 0,0-1 0,-1 1 0,0 0 0,0 0 0,0 13-1,-2-19 169,1-1-1,-1 0 1,0 0-1,0 0 1,1 0-1,-1 0 0,0 0 1,0-1-1,0 1 1,1 0-1,-1 0 0,0-1 1,1 1-1,-1 0 1,0-1-1,0 1 1,1 0-1,-1-1 0,1 1 1,-1-1-1,0 1 1,0-1-1,-1-11 18,-1 1 1,1 0-1,1-1 1,0 1-1,1-1 1,0 1-1,1 0 1,0-1-1,1 1 1,3-14-1,-2 19-9,-1 0 0,1 1 0,0-1 0,1 0 0,-1 1-1,1-1 1,0 1 0,1 0 0,-1 1 0,1-1 0,0 1 0,0 0 0,0 0 0,1 0 0,11-5 0,-7 4 6,0 1 1,1 1 0,-1-1 0,1 2 0,0-1 0,0 2 0,0-1 0,17 1 0,-25 1 35,0 1-1,0 0 0,0-1 0,0 1 0,-1 0 1,1 0-1,0 0 0,-1 1 0,1-1 1,-1 1-1,1-1 0,-1 1 0,0 0 0,1 0 1,-1 0-1,0 0 0,0 0 0,0 0 0,-1 1 1,1-1-1,-1 1 0,1-1 0,-1 1 0,0 0 1,0-1-1,1 4 0,4 11 174,-1 0 0,-1 0 0,3 20 0,-6-28-187,2 12-15,-3-15-79,1-1 1,-1 1-1,1 0 1,0-1-1,1 1 1,-1 0-1,1-1 1,0 0-1,1 1 1,-1-1-1,6 8 1,3-7-1763,3-6-1920</inkml:trace>
</inkml:ink>
</file>

<file path=ppt/ink/ink1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15:34.42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98 1969,'0'0'9735,"21"-14"-9679,69-43 27,-84 53-63,1 0 0,0 1 0,0 0 1,0 0-1,0 1 0,0 0 0,1 0 1,-1 1-1,1-1 0,-1 2 0,1-1 1,0 1-1,9 1 0,5 0 33,-20-1-50,0-1-1,0 1 1,1 0 0,-1 0-1,0 1 1,0-1 0,1 0-1,-1 1 1,0-1 0,0 1-1,0 0 1,0 0 0,0 0-1,0 0 1,0 0 0,0 0-1,0 0 1,0 1 0,3 2-1,-4 0 2,1-1-1,-1 0 1,1 1-1,-1-1 1,0 1 0,-1-1-1,1 1 1,0-1-1,-1 1 1,0 0-1,0 6 1,-1-1 16,1-1 0,-2 0 1,1 0-1,-1 0 0,0 0 0,0-1 0,-1 1 0,0 0 1,-1-1-1,1 0 0,-1 0 0,-9 12 0,-5 3 6,-1-2-1,-29 27 0,27-27-27,-8 3-196,22-19-616,20-17-217,99-92-4665,-69 63 2617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39:30.02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1 160 8212,'0'0'4066,"78"-135"-4066,-21 125-32,2 0-865,-3 5-1456,-5 5-1505,-15 0-1088</inkml:trace>
</inkml:ink>
</file>

<file path=ppt/ink/ink1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15:34.7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71 1 1265,'0'0'10604,"-6"1"-10273,3 0-299,0 0 0,1 0 0,-1 1 0,0-1 0,1 1 0,-1 0 0,1-1 0,-1 1 0,1 0 0,0 0 0,0 0 0,0 1 0,0-1-1,-3 5 1,2-1 43,0 0-1,0 0 1,1 1-1,-1-1 1,1 1-1,-1 8 1,0 8 50,0 0 0,2 0 1,2 27-1,-1-46-130,0-1-1,1 1 1,-1-1-1,1 1 1,0-1-1,0 1 1,0-1-1,0 1 1,1-1-1,0 0 1,-1 0-1,1 0 1,0 0-1,0 0 1,1 0-1,-1-1 1,1 1-1,-1-1 1,1 1-1,0-1 1,0 0-1,0 0 1,0 0-1,0-1 1,0 1-1,0-1 1,6 2-1,5 1-608,0-1-1,0 0 0,0-1 1,0-1-1,24 0 1,-5-5-2260,-1-15-1760</inkml:trace>
</inkml:ink>
</file>

<file path=ppt/ink/ink1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15:35.12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6 165 4674,'0'0'6881,"-1"-10"-6233,0-1-546,-1-14 86,1 54 50,1-24-220,-1 8 23,1 0 0,1 0 0,0 0 0,1 0 0,4 13-1,-5-22-51,0-1 0,1 1 0,-1-1-1,1 0 1,0 0 0,-1 0-1,2 0 1,-1 0 0,0 0-1,1 0 1,-1-1 0,1 1 0,0-1-1,-1 1 1,1-1 0,0 0-1,1-1 1,-1 1 0,0 0-1,1-1 1,-1 0 0,0 1-1,5-1 1,-2 1-116,-1 0-1,1-1 0,0 0 1,-1 0-1,1-1 0,0 0 1,0 0-1,-1 0 1,1 0-1,0-1 0,-1 0 1,1 0-1,0-1 0,-1 0 1,0 0-1,1 0 0,-1 0 1,0-1-1,0 0 1,0 0-1,0 0 0,-1-1 1,1 1-1,-1-1 0,0 0 1,0-1-1,-1 1 1,1-1-1,-1 1 0,5-10 1,0 0 148,-1-1 0,-1 0 1,0 0-1,-1 0 1,-1-1-1,0 0 0,1-17 1,-1 2 1526,-2-36 713,-9 89-1666,-7 40-200,3 1 1,-5 77-1,6 134 173,9-219-601,1 52-511,0-65-6305</inkml:trace>
</inkml:ink>
</file>

<file path=ppt/ink/ink1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15:35.4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91 5987,'0'0'3305,"10"1"-3137,526-3 834,-374-10-1096,216-45 0,-369 56-200,17-5 860,-26 6-721,1 0 0,0 0 0,-1 0 0,1-1 0,0 1 0,-1 0 0,1-1-1,0 1 1,-1 0 0,1-1 0,-1 1 0,1-1 0,0 1 0,-1-1 0,1 1 0,-1-1 0,0 0 0,1 1 0,-1-1 0,1 1 0,-1-1 0,0 0 0,0 1 0,1-1 0,-1 0 0,0-1 0</inkml:trace>
</inkml:ink>
</file>

<file path=ppt/ink/ink1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15:36.01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20 6659,'0'0'592,"195"0"-384,-117 0 65,4 0-97,-3-5-48,-3-2 48,-14 2 64,-14 2-64,-9 3-144,-16 0 16,-7 0-48,-7 0-272</inkml:trace>
</inkml:ink>
</file>

<file path=ppt/ink/ink1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15:36.57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0 178 5394,'0'0'4410,"14"-23"-3681,46-75-329,-58 95-357,0-1 0,1 1 1,-1-1-1,1 1 0,0 0 0,0 0 0,0 1 1,0-1-1,0 1 0,1-1 0,-1 1 0,1 0 0,0 0 1,-1 0-1,1 1 0,0 0 0,0-1 0,0 1 1,0 0-1,4 0 0,4-1 66,13-1 65,1 0-1,-1 2 0,31 2 1,-44-1-121,-5 0-43,0 0 0,0 1-1,-1 0 1,1 0-1,0 0 1,-1 1-1,1 0 1,-1 0-1,0 0 1,1 1-1,-1 0 1,0 0-1,-1 1 1,1 0-1,-1 0 1,1 0-1,-1 0 1,0 1 0,-1 0-1,1 0 1,-1 0-1,0 1 1,0-1-1,-1 1 1,0 0-1,0 0 1,0 0-1,-1 1 1,0-1-1,0 1 1,0-1-1,-1 1 1,0 0-1,0 7 1,0-7-15,0 0 0,-1 0 0,0 0 0,0 0 1,0 0-1,-1 0 0,0 0 0,-1 0 0,0 0 0,0 0 0,0-1 0,-1 1 0,0-1 0,0 0 1,0 1-1,-1-1 0,-7 8 0,-24 22-209,-1-1 0,-2-2 0,-76 50 0,71-52 267,36-26-45,6-5-6,1 1 0,-1-1 0,0 1 0,0-1 0,0 1 0,0-1 0,1 1 0,-1 0 0,0 0 0,1-1 0,-1 1 0,0 0 0,1 0 0,-1 0 0,0 1 0,7 0 30,82 0 117,117-14 0,-113 4-108,-55 6-652,-1-2 1,1-2 0,67-20 0,-53 7-2744</inkml:trace>
</inkml:ink>
</file>

<file path=ppt/ink/ink1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15:37.01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7652,'0'0'1203,"6"22"-987,19 74-61,1-25 58,-22-61-199,-1-1 0,1 0 0,-2 1 0,1-1 0,-1 1 1,1 19-1,-2-17 72,-1 31-602,0-42 469,0 0 1,0 0 0,0-1 0,0 1 0,-1 0-1,1 0 1,0 0 0,-1 0 0,1 0 0,-1 0-1,1 0 1,-1 0 0,1-1 0,-1 1 0,1 0-1,-1 0 1,0-1 0,1 1 0,-1 0 0,0-1-1,0 1 1,0-1 0,1 1 0,-1-1 0,0 1-1,0-1 1,0 0 0,0 1 0,0-1 0,0 0-1,0 0 1,0 1 0,-1-1 0,1 0 16,0 0 0,0-1 0,0 1 0,0 0 0,0 0 0,1 0 0,-1-1 0,0 1 0,0 0 0,0-1 0,0 1 0,1-1 0,-1 1 0,0-1 0,1 1 0,-1-1 0,0 0 0,1 1 0,-1-1 0,1 0 0,-1 1 0,0-1 0,1 0 0,-1-1 0,-6-27-58,7 19 137,0 1 0,0-1 0,1 1 0,4-18 1,-3 19-16,2 1 0,-1-1 1,1 1-1,0 0 1,1 0-1,0 0 1,0 1-1,0-1 1,1 1-1,0 0 1,9-7-1,-1 3-5,-1 0 0,2 0 0,-1 1-1,26-10 1,-30 14 35,0 2 0,0 0 0,0 0 0,1 1 0,-1 0 0,1 0 0,0 1 0,-1 1 0,1 0 0,0 0 0,13 3 0,-21-2-18,-1 0-1,1 1 1,-1-1-1,1 0 0,-1 1 1,0 0-1,0-1 1,1 1-1,-1 0 0,0 0 1,-1 0-1,1 1 1,0-1-1,-1 0 0,1 0 1,-1 1-1,0-1 1,0 1-1,0 0 1,0-1-1,0 1 0,0 0 1,-1-1-1,1 4 1,1 10 57,0-1 0,-1 1 0,-1 16 0,0-18-71,0 109-1323</inkml:trace>
</inkml:ink>
</file>

<file path=ppt/ink/ink1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15:37.49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 1 5298,'0'0'6409,"-1"24"-6281,-1 1-98,-1-5-4,2-1 0,1 1 0,0-1-1,1 1 1,2-1 0,4 22 0,5 8-14,-2 0 0,-2 0 0,3 75 0,-10-98-189,0 27-533,-1-50 579,0 0-1,0-1 1,-1 1-1,1 0 0,-1-1 1,0 1-1,0 0 1,0-1-1,0 1 0,0-1 1,0 0-1,0 1 1,-1-1-1,-3 4 1,3-44 139,3 34-6,0-1 0,1 0 0,-1 1 0,1 0 1,0-1-1,0 1 0,0 0 0,1 0 0,0 0 1,-1 0-1,1 1 0,1-1 0,-1 1 0,0-1 1,1 1-1,0 0 0,-1 1 0,1-1 0,1 1 1,-1-1-1,0 1 0,8-2 0,1-1 1,0 1 0,0 0 0,1 1 0,-1 1 0,1 0 1,23 0-1,-11 1-43,-12 0 47,-1 1 0,0 0-1,0 1 1,1 1 0,19 4-1,-30-5-26,0 0 0,0 0-1,0 0 1,-1 1-1,1-1 1,0 1 0,-1 0-1,1-1 1,-1 1-1,0 0 1,0 0 0,0 1-1,0-1 1,0 0 0,0 1-1,0-1 1,-1 1-1,1 0 1,-1-1 0,0 1-1,0 0 1,0 0-1,0 0 1,0 0 0,-1 0-1,1 0 1,-1 0-1,0 0 1,0 6 0,-1-6 12,1-1 0,-1 1 1,1 0-1,-1 0 1,0 0-1,0-1 1,0 1-1,-1-1 0,1 1 1,-1-1-1,1 1 1,-1-1-1,0 0 0,0 0 1,0 0-1,0 0 1,0 0-1,0 0 0,-1 0 1,1-1-1,0 1 1,-1-1-1,0 0 1,-3 2-1,-9 3 78,-1 0 0,-32 8-1,32-11-59,-95 14 483,142-20-5284</inkml:trace>
</inkml:ink>
</file>

<file path=ppt/ink/ink1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15:37.95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0 112 9220,'0'0'3450,"0"3"-3448,0 7 2,1-1-1,-1 1 0,2 0 0,-1 0 1,1-1-1,1 1 0,0-1 0,5 12 1,-7-18-52,1 1 0,0-1 0,0 0 0,0 0 0,1 0 0,-1 0 0,1 0 0,-1-1 0,1 1 0,0-1-1,0 0 1,0 0 0,0 0 0,0 0 0,1 0 0,-1 0 0,1-1 0,-1 0 0,1 0 0,-1 0 0,1 0 0,0 0 0,-1-1 0,1 0 0,4 0 0,-5 0 40,1 0-1,-1 0 1,0-1 0,0 0-1,0 1 1,0-1-1,0 0 1,0-1 0,0 1-1,0 0 1,0-1-1,-1 0 1,1 0 0,4-4-1,-1 1 7,-1 0 0,0-1 0,-1 0 0,1 0 0,-1 0 0,4-8 0,3-10 64,-1 0-1,11-42 0,-20 61-46,4-12 100,-2 9 39,0-1 0,-1 1 0,0-1 1,1-15-1,-3 23 334,0 12 240,-5 24-378,-2 0-1,-17 55 0,3-14 89,-7 36 192,4-25-344,3 2-1,-12 130 0,34-210-3669,3-31 1276,4-39-2602,-2 4-313</inkml:trace>
</inkml:ink>
</file>

<file path=ppt/ink/ink1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15:38.29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9604,'0'0'1249,"144"70"-1121,-85-70 224,0-2-256,0-16-48,-9 6-16,-10-1-32,-12 8 32,-14 5-32,-5 0-80,-4 0-464,-5 15-5475</inkml:trace>
</inkml:ink>
</file>

<file path=ppt/ink/ink1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15:48.47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85 29 8996,'0'0'4098,"-48"-28"-3970,48 104 0,0 18-80,0 12 32,3 3-80,3 0 0,-6-8 0,0-15-448,0-15-609,0-18-1552,-20-22-1216,-5-16-1714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39:30.3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1 213 8148,'0'0'4124,"27"-1"-4049,86-8-64,-105 8-8,0 0 1,-1-1-1,1 0 1,0-1-1,-1 1 1,0-2 0,0 1-1,0-1 1,0 0-1,0 0 1,-1-1-1,0 0 1,0 0-1,0 0 1,0-1 0,-1 0-1,0 0 1,0 0-1,-1-1 1,6-11-1,-6 12 96,-1 0-1,0-1 1,-1 1-1,0-1 1,0 0-1,0 0 1,-1 0-1,0 0 1,0 0-1,-1 0 1,0-9-1,0 15-58,0 0 0,-1 1 0,1-1 0,-1 0-1,1 0 1,0 1 0,-1-1 0,1 0 0,-1 1 0,1-1 0,-1 1-1,0-1 1,1 1 0,-1-1 0,0 1 0,1-1 0,-1 1-1,0-1 1,1 1 0,-1 0 0,0 0 0,0-1 0,0 1 0,1 0-1,-1 0 1,0 0 0,0 0 0,0 0 0,1 0 0,-1 0 0,0 0-1,0 0 1,0 0 0,-1 1 0,-1-1-16,0 0 0,-1 0-1,1 1 1,0 0 0,0 0 0,0 0 0,0 0-1,0 0 1,-4 3 0,2-1 1,1 1 0,0 0 0,0 0 0,0 0 0,0 0 0,1 0 0,0 1 0,0 0 0,0 0 1,1 0-1,-1 0 0,1 0 0,0 0 0,-1 9 0,-1 2 10,2 0 1,0 0-1,0 30 1,2-42-66,0 0 1,1 1-1,-1-1 1,1 0-1,0 0 1,0 0-1,0 0 1,1-1-1,0 1 1,-1 0-1,1-1 1,0 1-1,1-1 1,-1 1-1,1-1 1,-1 0-1,1 0 1,0 0 0,0 0-1,0-1 1,1 1-1,-1-1 1,1 0-1,-1 0 1,6 2-1,2 1-864,1-1-1,0 0 0,0-1 1,0-1-1,0 1 0,0-2 1,18 1-1,31-2-6594</inkml:trace>
</inkml:ink>
</file>

<file path=ppt/ink/ink1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15:48.81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78 464 6675,'-11'-28'502,"1"2"-298,-1 1 68,1-2-1,1 1 0,2-1 1,1 0-1,-5-40 0,9 39 136,1 1-1,5-47 1,-3 71-389,-1-1-1,1 0 1,0 1 0,1-1 0,-1 1 0,1-1-1,0 1 1,-1 0 0,1 0 0,1 0 0,-1 0 0,0 0-1,1 0 1,0 0 0,-1 1 0,1-1 0,0 1 0,0 0-1,0 0 1,1 0 0,-1 0 0,0 1 0,1-1 0,-1 1-1,1 0 1,5-1 0,10-2 14,-1 1 0,1 1-1,-1 1 1,22 1 0,-29 0-11,382 19 214,-307-16-223,-60-4-11,0 2 1,-1 0 0,1 2-1,-1 1 1,37 9-1,-60-12-4,0-1-1,-1 1 1,1-1-1,-1 1 1,1-1-1,-1 1 1,1 0-1,-1 0 0,1-1 1,-1 1-1,1 0 1,-1 0-1,0 1 1,0-1-1,0 0 1,1 0-1,-1 1 0,0-1 1,-1 0-1,1 1 1,0-1-1,0 1 1,-1-1-1,1 1 0,0 0 1,-1-1-1,0 1 1,1-1-1,-1 1 1,0 0-1,0-1 1,0 1-1,0 0 0,0 0 1,0-1-1,-1 1 1,1-1-1,0 1 1,-1 0-1,1-1 1,-1 1-1,0-1 0,0 1 1,1-1-1,-1 1 1,-1 1-1,-3 4 20,-1 0 1,0 1-1,0-2 0,0 1 0,-1-1 1,1 0-1,-10 6 0,-125 78 215,73-47-192,61-39-14,0 0 1,1 1 0,0 0 0,-7 8-1,12-12-79,0-1 0,0 1 0,1 0 0,-1-1 0,0 1-1,0 0 1,1 0 0,-1 0 0,1-1 0,-1 1 0,1 0-1,-1 0 1,1 0 0,0 0 0,-1 0 0,1 0 0,0 0-1,0 0 1,0 0 0,0 0 0,0 0 0,0 0 0,0 0-1,0 0 1,0 0 0,0 0 0,0 0 0,1 0 0,-1 0-1,0 0 1,1 0 0,-1 0 0,1 0 0,-1 0-1,1 0 1,0-1 0,-1 1 0,1 0 0,0 0 0,-1-1-1,1 1 1,0 0 0,0-1 0,0 1 0,-1-1 0,3 2-1,41 14-2314,18 3-2126</inkml:trace>
</inkml:ink>
</file>

<file path=ppt/ink/ink1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15:49.48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266 60 8500,'0'0'1128,"-26"0"-66,-81 0-563,102-1-467,0 1-1,0 1 1,0-1 0,0 1-1,0 0 1,0 0 0,0 1-1,0-1 1,0 1-1,0 0 1,0 0 0,1 1-1,-1-1 1,1 1 0,0 0-1,0 0 1,0 1-1,0-1 1,1 1 0,-1 0-1,1 0 1,0 0 0,0 0-1,0 1 1,-3 7-1,2 1 2,0 0 0,1 0-1,0 0 1,1 0-1,1 1 1,0-1 0,1 17-1,0-25-29,0 0-1,0-1 0,1 1 0,-1 0 0,1 0 1,0-1-1,1 1 0,-1-1 0,1 1 1,0-1-1,4 8 0,-4-10-1,0 1-1,1 0 1,-1-1 0,1 1-1,-1-1 1,1 0-1,0 0 1,0 0 0,0 0-1,0 0 1,1-1 0,-1 0-1,0 1 1,1-1-1,-1 0 1,6 0 0,1 1-5,-1 0 0,1-1 0,0-1 1,-1 1-1,1-2 0,0 1 0,11-3 0,-15 1-3,0 0-1,0 0 0,0 0 0,0 0 0,0-1 0,-1 0 0,1-1 0,-1 1 0,0-1 0,0 0 0,8-9 0,-5 5 15,-2 0 1,1-1-1,-1 1 0,-1-1 0,1-1 0,-2 1 0,1-1 1,-1 0-1,-1 0 0,0 0 0,0-1 0,-1 1 0,0-1 1,-1 1-1,0-20 0,14 43-202,4 17 152,-11-17-20,1 0 0,1-1 0,14 16 0,-20-25-165,-1 1-1,1-1 1,0 0 0,1 0 0,-1-1-1,0 1 1,1-1 0,-1 0 0,1 0-1,0 0 1,0-1 0,0 0 0,0 0-1,9 1 1,-11-2 98,0 0 0,0 0 0,1 0 0,-1 0 0,0 0 0,0-1-1,1 0 1,-1 1 0,0-1 0,0 0 0,0-1 0,0 1 0,0 0 0,0-1 0,0 0 0,4-3-1,-3 1 98,-1 0 0,1 0 0,-1 0 0,0-1 0,-1 0 0,1 1 0,-1-1 0,0 0 0,3-9 0,0-8 608,0 1 1,-2-1 0,0 0-1,-2 0 1,-2-38-1,1 26 726,1 56-1293,1-1 1,0 1 0,12 39-1,27 68 34,-6-20-14,-29-91-61,-6-18 34,0 0 0,0 0 0,0 0 0,0 0 0,0 0-1,0 0 1,0 0 0,0 0 0,0 1 0,0-1 0,0 0-1,0 0 1,0 0 0,1 0 0,-1 0 0,0 0 0,0 0-1,0 0 1,0 0 0,0 0 0,0 0 0,0 0 0,0 0-1,0 1 1,0-1 0,0 0 0,0 0 0,0 0 0,0 0-1,1 0 1,-1 0 0,0 0 0,0 0 0,0 0 0,0 0-1,0 0 1,0 0 0,0 0 0,0 0 0,0 0 0,0 0-1,1 0 1,-1 0 0,0 0 0,0 0 0,0 0 0,0 0-1,0 0 1,0 0 0,0 0 0,0 0 0,0-1 0,0 1-1,0 0 1,0 0 0,1 0 0,-1 0 0,0 0 0,0 0-1,0 0 1,0 0 0,0 0 0,0 0 0,0 0 0,0 0-1,0 0 1,0-1 0,3-27 173,-1 8-169,1 1 15,1-1 1,0 1 0,2 0-1,0 1 1,11-23 0,-12 31-111,0-1 1,1 1-1,0 0 1,1 0-1,0 1 1,0 0-1,1 0 1,1 0-1,17-13 1,-21 19-320,1 0 0,-1 1 0,1-1 0,-1 1 0,1 0 0,0 1 0,0 0 0,-1-1 0,1 2 0,0-1 0,0 1 0,7 0 0,7 0-3158</inkml:trace>
</inkml:ink>
</file>

<file path=ppt/ink/ink1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15:49.92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 1 3954,'0'0'7409,"-2"9"-7225,-3 26 199,1 1 1,2-1 0,5 72 0,23 118-111,-19-176-203,-4-28-52,2 21 5,1-1-1,25 79 0,-30-115-31,1-1-1,0 1 1,1-1-1,-1 1 1,1-1-1,-1 0 1,1 0-1,1 0 1,-1-1-1,0 1 1,6 4-1,-7-7-10,0 0-1,1 1 0,-1-1 0,0 0 0,0 0 0,1 0 1,-1-1-1,1 1 0,-1-1 0,1 1 0,-1-1 0,1 0 1,-1 1-1,1-1 0,-1-1 0,1 1 0,-1 0 1,1-1-1,-1 1 0,0-1 0,1 0 0,-1 0 0,4-1 1,1-2-3,-1-1 1,1 1-1,-1-1 0,0 0 1,-1-1-1,1 1 1,-1-1-1,0 0 1,-1-1-1,8-11 1,2-8-92,17-40 1,-23 44 118,-1 0 0,-1-1 1,-1 0-1,-1 0 0,-2 0 1,0-1-1,-1-27 0,-1 49 340,0 8-121,0 23-165,-1-2 72,1 0 1,2 0-1,9 52 0,-10-72-205,1-1 0,-1 1 1,2-1-1,-1 0 0,1 0 0,0 0 0,0 0 0,0-1 0,1 1 0,0-1 1,0 0-1,1 0 0,-1 0 0,1 0 0,0-1 0,0 0 0,1 0 1,-1 0-1,1-1 0,0 0 0,11 5 0,11-5-2788,-5-3-2090</inkml:trace>
</inkml:ink>
</file>

<file path=ppt/ink/ink1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15:50.26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456 132 8020,'0'0'2017,"-76"-131"-817,74 131-1200,2 25-832,0 10-193,2 6-463,13-6-3042</inkml:trace>
  <inkml:trace contextRef="#ctx0" brushRef="#br0" timeOffset="1">212 269 7155,'-62'3'448,"8"-1"385,9-2 399,14 0-495,14 0-641,15 0-96,2 5-112,19 3-1441,29 2 545,14 5-2562</inkml:trace>
</inkml:ink>
</file>

<file path=ppt/ink/ink1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15:50.65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179 5 9668,'0'0'2964,"-22"-2"-2835,-6 0-5,-35 1 0,60 2-117,1-1 1,0 0-1,0 1 1,0-1-1,0 1 1,0-1 0,0 1-1,0 0 1,0 0-1,0 0 1,0 0-1,0 1 1,1-1-1,-1 0 1,0 1 0,1-1-1,-1 1 1,1-1-1,-1 1 1,1 0-1,0 0 1,0 0-1,0-1 1,0 1 0,0 0-1,0 0 1,1 1-1,-1-1 1,0 0-1,1 0 1,-1 3-1,-1 5 8,-3 10 4,1 2 0,1-1 0,0 0 0,2 1 0,3 41 0,-2-60-18,0 0-1,1-1 0,-1 1 0,1-1 0,0 1 0,-1-1 1,1 1-1,0-1 0,1 1 0,-1-1 0,0 0 0,1 0 0,-1 1 1,1-1-1,0 0 0,-1 0 0,1-1 0,0 1 0,0 0 0,0-1 1,1 1-1,-1-1 0,0 1 0,1-1 0,-1 0 0,1 0 1,-1 0-1,1-1 0,-1 1 0,1 0 0,-1-1 0,5 1 0,-1-1-1,0 1-1,0-1 0,0 0 0,0-1 1,0 0-1,0 1 0,0-2 0,-1 1 1,1-1-1,0 0 0,-1 0 0,1 0 1,-1-1-1,6-4 0,2-3-118,0-1 1,-1-1-1,0 0 0,-1-1 0,16-25 1,-21 31 127,-1-1 0,0 0 1,-1 0-1,1-1 0,-2 0 1,1 1-1,-1-1 0,-1 0 1,3-12-1,-6 56-75,0-18 100,0-1 1,1 1-1,1-1 1,6 29 0,-6-41-75,0-1-1,0 1 1,0 0 0,1 0 0,0-1 0,-1 1 0,1-1 0,1 1-1,-1-1 1,0 0 0,1 0 0,0 0 0,0 0 0,0 0-1,0-1 1,0 1 0,0-1 0,1 0 0,-1 0 0,1 0-1,-1 0 1,1-1 0,0 0 0,6 2 0,-3-1-477,-1-1 0,1-1 0,-1 1 0,1-1 0,-1 0 1,1-1-1,0 1 0,9-4 0,16-12-3238</inkml:trace>
</inkml:ink>
</file>

<file path=ppt/ink/ink1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15:51.00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0 211 3057,'0'0'2839,"0"-27"-1094,0-140 829,0 150-1019,2 40-1119,87 448 708,-83-447-1211,-4-9-293,1-1 1,1 1 0,1-1-1,0 0 1,0 0-1,2 0 1,12 21-1,-18-33 156,0-1-1,0 0 1,1 1-1,-1-1 0,0 0 1,1 0-1,-1 0 1,0 0-1,1 0 0,-1 0 1,1 0-1,0 0 1,-1 0-1,1-1 0,0 1 1,-1-1-1,1 1 1,0-1-1,0 0 0,-1 0 1,1 1-1,0-1 0,0 0 1,0-1-1,1 1 1,19-7-930</inkml:trace>
</inkml:ink>
</file>

<file path=ppt/ink/ink1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15:51.55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1 178 1521,'0'0'1411,"6"-26"291,19-84 416,-12 73-674,-13 37-1420,0-1 1,0 1 0,0 0-1,1 0 1,-1 0 0,0-1 0,0 1-1,0 0 1,0 0 0,0 0-1,1-1 1,-1 1 0,0 0 0,0 0-1,0 0 1,0 0 0,1 0-1,-1-1 1,0 1 0,0 0-1,0 0 1,1 0 0,-1 0 0,0 0-1,0 0 1,1 0 0,-1 0-1,0 0 1,0 0 0,0 0-1,1 0 1,-1 0 0,0 0 0,0 0-1,1 0 1,-1 0 0,0 0-1,0 0 1,0 0 0,1 0 0,-1 0-1,0 1 1,0-1 0,0 0-1,1 0 1,-1 0 0,0 0-1,0 0 1,0 1 0,0-1 0,1 0-1,-1 0 1,0 1 0,2 3 186,0 0 1,0 1-1,-1-1 0,0 1 1,2 8-1,-3-13-215,27 251 2814,-21-168-2625,32 161 0,-37-237-194,1 1-1,1-1 0,-1 1 1,1-1-1,1 0 0,-1 0 1,1 0-1,0 0 0,10 11 1,-11-15-78,0-1 0,0 1 1,0-1-1,1 0 0,-1 0 1,1 0-1,-1 0 0,1 0 1,0-1-1,0 0 0,-1 0 1,1 0-1,0 0 0,0 0 1,0-1-1,0 0 0,0 0 1,0 0-1,0 0 0,0-1 0,5 0 1,-3-1-30,0 0 1,-1 0-1,1-1 1,0 1-1,-1-1 1,1-1-1,-1 1 1,0-1-1,0 0 1,0 0-1,-1 0 1,1-1-1,-1 1 1,0-1-1,-1 0 1,1 0-1,-1-1 1,4-6-1,4-10-24,0-1 0,-2-1-1,8-26 1,3-22 660,-21 83-235,1 1 0,0-1 1,0 1-1,5 21 0,-4-28-222,0 8-35,1-1 1,1 0-1,0 0 1,1 0-1,6 15 0,-8-23-68,0-1-1,0 0 1,0 1-1,0-1 1,0 0-1,0 0 1,1 0-1,0-1 1,-1 1-1,1-1 1,0 1-1,0-1 1,0 0-1,1 0 1,-1 0-1,0-1 1,1 1-1,0-1 1,-1 1-1,1-1 1,6 1-1,-4-2-169,-1 1 0,1-1 1,-1 0-1,1 0 0,-1 0 0,1-1 0,-1 0 0,1 0 0,-1-1 0,0 1 0,1-1 0,-1 0 0,9-5 0,-8 3 40,0-1 0,-1 0 0,1 0 0,-1 0 1,0 0-1,-1-1 0,1 0 0,-1 0 1,0 0-1,3-7 0,-1 1 312,-1 0-1,0-1 1,-1 1 0,6-26 0,-7 18 1253,0-1 1,-1-27 0,-2 46-711,0 4-365,-1 64-115,0 6-54,3 0-1,15 100 1,0-83-122,1 0 1,-4 0 0,4 122 1,-18-209-29,0 0 0,0 0 1,-1 0-1,1 1 0,-1-1 1,1 0-1,-1 0 1,0 0-1,0 0 0,0 0 1,0-1-1,0 1 0,0 0 1,-1 0-1,1-1 1,0 1-1,-1 0 0,0-1 1,1 0-1,-1 1 0,0-1 1,0 0-1,1 0 0,-1 0 1,0 0-1,0 0 1,0 0-1,0-1 0,0 1 1,0-1-1,-4 1 0,-7 1 22,-1 0 0,1-1-1,-27-2 1,31 1-21,5 0-3,0 0 0,0-1 0,0 1 0,0-1 0,0 0 0,1 0 0,-1-1 0,0 1 0,1 0 0,-1-1 0,1 0 0,-1 0 0,1 0 0,0-1 0,0 1 0,-4-4 0,3 1 0,0 0 1,1 0 0,-1-1-1,1 1 1,0-1 0,0 1-1,1-1 1,0 0 0,-3-8-1,0-12-1,2 0 0,0 0 0,1-51 0,2 63-4,1-7-423,1-1 0,1 1 0,1 0 0,1 0 0,1 0 0,1 1 0,0-1 0,12-21 0,15-31-5079</inkml:trace>
</inkml:ink>
</file>

<file path=ppt/ink/ink1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15:52.55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403 546 5282,'0'0'1713,"-27"0"-1302,-88 7-96,106-5-248,0 0-1,1 1 1,-1-1 0,0 2-1,1-1 1,0 1 0,0 0-1,0 1 1,1 0 0,-1 0 0,-10 11-1,3-4 156,-2 2 179,1-1 1,0 2 0,2 0-1,-16 19 1,25-27-320,0 1 0,0-1 1,1 1-1,0-1 0,0 1 0,1 1 0,0-1 0,0 0 0,1 1 0,0-1 0,1 1 1,-1 15-1,2-23-80,0 1 0,0-1 0,0 1 0,0-1 0,0 1-1,1-1 1,-1 1 0,1-1 0,-1 0 0,1 1 0,0-1 0,-1 0 0,1 1 0,0-1 0,0 0 0,0 0 0,0 0 0,0 0 0,0 0 0,2 2 0,0-1 2,0 0 1,0-1 0,0 0-1,0 1 1,1-1-1,-1 0 1,0 0 0,1-1-1,2 1 1,8 0 5,-1 0-1,0-1 1,1-1 0,12-2 0,-15 0-36,0 0 0,0 0 0,-1-1 0,1 0-1,-1-1 1,0 0 0,0-1 0,-1 0 0,1-1 0,-2 0 0,1 0 0,-1-1 0,10-11 0,2-4-367,-2 0 1,0-1 0,26-50 0,-30 46 284,-2-1 1,-1 0-1,-1-1 1,-1 0 0,-2-1-1,6-54 1,-5-190 1460,-9 197-244,-2 59-282,-1 14-120,-3 15-248,1 12-421,0 0 0,2 0 0,0 1 0,2 0 0,0 45 0,2-43-26,4 177 59,-1-168-59,2-1 0,1 1 1,21 62-1,-13-60-4,1 0 0,26 44 1,-34-67-50,1-1 0,0 0 1,1-1-1,0 0 0,1 0 1,0-1-1,0 0 1,1-1-1,18 12 0,-24-18-36,1 0-1,-1 0 0,1-1 1,-1 0-1,1 0 0,0 0 1,0-1-1,0 1 0,0-2 1,0 1-1,0-1 0,1 1 1,-1-2-1,0 1 0,0-1 1,0 0-1,0 0 0,0 0 1,0-1-1,0 0 0,-1 0 1,1-1-1,-1 0 0,1 0 1,-1 0-1,0 0 0,0-1 1,0 0-1,-1 0 0,1 0 1,-1-1-1,0 1 0,0-1 1,-1 0-1,4-5 0,-1-1 7,0 0-1,0 0 0,-1 0 0,-1-1 0,0 1 1,0-1-1,-1 0 0,1-17 0,-1 9 105,-2-1 0,-1 0-1,0 0 1,-4-22-1,-2 27 311,6 16-322,0 0 1,-1 0-1,1-1 0,0 1 1,-1 0-1,1 0 0,0 0 1,0 0-1,-1 0 0,1 0 1,0 0-1,-1-1 1,1 1-1,0 0 0,-1 0 1,1 0-1,0 0 0,-1 0 1,1 0-1,0 0 0,-1 1 1,1-1-1,0 0 0,-1 0 1,1 0-1,0 0 1,0 0-1,-1 1 0,0 0 9,-1 0-1,1 0 0,0 0 1,0 0-1,0 1 1,0-1-1,0 0 1,1 1-1,-1-1 0,0 0 1,1 1-1,-1-1 1,1 1-1,-1-1 0,1 1 1,0-1-1,-1 1 1,1 1-1,-2 18 25,1 0 0,1 0 0,0 0-1,7 38 1,-6-54-157,0 0 1,0-1-1,1 1 0,-1 0 0,1-1 0,0 1 1,0-1-1,1 0 0,-1 0 0,1 1 0,0-2 1,0 1-1,0 0 0,1-1 0,-1 1 0,1-1 1,0 0-1,0 0 0,0-1 0,0 1 0,1-1 1,-1 0-1,0 0 0,1 0 0,0 0 1,-1-1-1,6 1 0,27 0-4414</inkml:trace>
</inkml:ink>
</file>

<file path=ppt/ink/ink1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15:52.88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8932,'0'0'32</inkml:trace>
</inkml:ink>
</file>

<file path=ppt/ink/ink1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15:53.24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346 13 8244,'0'0'2908,"-22"-4"-2604,8 1-259,7 2-32,0-1-1,0 1 0,0 0 0,0 0 0,0 1 0,0 0 0,-9 1 0,14 0-5,0-1 0,0 1 1,0 0-1,-1 0 0,1 0 0,0 0 0,0 0 1,1 0-1,-1 1 0,0-1 0,0 0 0,0 1 1,1 0-1,-1-1 0,1 1 0,0 0 0,-1 0 1,1 0-1,0 0 0,0 0 0,0 0 1,0 0-1,0 0 0,1 0 0,-1 0 0,1 1 1,-1-1-1,1 0 0,0 1 0,0 3 0,-3 360 897,3-359-898,5 77-186,27 145 0,-3-97-7901</inkml:trace>
  <inkml:trace contextRef="#ctx0" brushRef="#br0" timeOffset="1">82 639 4434,'0'0'4434,"-82"-142"-3714,82 124 337,20 5-1057,28 6 0,14-1 0,14 1 0,5 2-48,4-6-1569,-1-1-1248,-11-6-2978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39:30.72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275 460 6499,'0'0'6430,"-29"1"-6217,-90 7 297,113-7-432,0 0 0,0 1 0,0-1 0,1 1 0,-1 0 1,0 1-1,1 0 0,0-1 0,-1 2 0,1-1 1,0 1-1,1-1 0,-1 1 0,1 1 0,-1-1 0,1 0 1,0 1-1,1 0 0,-1 0 0,1 0 0,0 1 1,-3 8-1,3-7-29,0 1 1,1-1-1,0 1 1,0 0-1,1 0 1,0-1-1,1 1 1,0 0-1,0 0 1,2 12-1,-2-18-43,0 0 1,1 1-1,0-1 0,-1 0 1,1 0-1,0 0 0,0 0 1,0 0-1,0 0 0,1 0 1,-1 0-1,0-1 0,1 1 1,-1 0-1,1-1 1,0 1-1,0-1 0,-1 0 1,1 0-1,0 1 0,0-1 1,0 0-1,0-1 0,0 1 1,0 0-1,1 0 0,-1-1 1,4 1-1,7 1-11,0-1 0,0 0 0,24-2-1,-26 0-21,-3 1-11,-1-2 0,1 1 0,-1-1 0,0 0 0,0-1 0,0 0 0,0 0 0,0 0 0,0-1 0,-1 0 0,0-1 0,0 1 0,0-1 0,0 0 0,-1 0 0,0-1 0,0 0 0,0 0 0,-1 0 0,5-7-1,-2 0-9,1 0-1,-2 0 0,0-1 1,0 0-1,-1 0 0,-1 0 0,0-1 1,-1 1-1,1-22 0,-1-189-479,-4 198 606,-2 0 0,-1 0-1,-1 0 1,-1 1 0,-1 0-1,-13-29 1,13 43 425,1 14-6,2 21-254,2 37 176,4 1-1,1-1 0,24 118 0,-6-71-310,12 55-2521,-21-134-1020,4-11-2442</inkml:trace>
</inkml:ink>
</file>

<file path=ppt/ink/ink1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15:53.60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338 158 8212,'0'0'3046,"-14"-24"-2168,-45-76-390,57 97-419,0 0-1,0 0 0,0 0 0,0 1 0,-1-1 0,1 0 1,-1 1-1,0 0 0,0-1 0,-4-1 0,6 3-46,1 1 0,-1 0 1,0-1-1,1 1 0,-1 0 0,0 0 0,0 0 0,1 0 1,-1 0-1,0 0 0,0 0 0,0 0 0,1 0 0,-1 0 1,0 0-1,0 0 0,1 1 0,-1-1 0,0 0 0,1 0 1,-1 1-1,0-1 0,1 1 0,-1-1 0,0 0 0,1 1 0,-1 0 1,-2 2 3,1 1 0,0-1 0,0 0 0,0 1 0,1-1 0,-1 1 0,1 0 0,0-1 0,-2 8 0,-4 40 11,1 0 0,3 1 0,4 58 0,-1-45-12,-1 68-12,10 243-1003,-7-364 651,-2-4-328,1 0 1,0 0-1,0 0 1,1 0-1,0-1 1,6 15 0</inkml:trace>
  <inkml:trace contextRef="#ctx0" brushRef="#br0" timeOffset="1">43 584 7972,'0'0'2513,"-43"-130"-1873,55 120-400,27 3-240,14 2 32,9 2 0,6-2-16,8-3-32,0-2-144,3 0-1409,-6-2-351,-11 1-4003</inkml:trace>
</inkml:ink>
</file>

<file path=ppt/ink/ink1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15:55.09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1 869 6259,'0'0'2214,"25"-11"-2088,83-38-84,-99 44-39,0-1-1,0 0 0,0 0 1,-1-1-1,0 0 0,-1 0 0,1-1 1,-1 0-1,-1 0 0,0-1 1,0 0-1,0 0 0,-1 0 1,4-12-1,-4 11 2,-2-1 0,0 1 0,0 0 0,-1-1 0,0 0 0,0 1 0,-2-1 0,1 0 0,-1 0 0,-1 0 0,-1-10 0,1 18 32,0 0-1,0 1 1,1-1 0,-2 1 0,1 0-1,0-1 1,-1 1 0,1 0 0,-1-1-1,1 1 1,-1 0 0,0 0-1,0 1 1,0-1 0,0 0 0,0 1-1,0-1 1,-1 1 0,1-1 0,-1 1-1,1 0 1,-1 0 0,1 0-1,-1 1 1,1-1 0,-1 1 0,-4-1-1,5 0 7,-1 1 0,0 0 0,0-1-1,0 1 1,1 1 0,-1-1 0,0 0 0,0 1-1,0-1 1,1 1 0,-1 0 0,0 0-1,1 0 1,-1 0 0,1 0 0,-1 0-1,1 1 1,0 0 0,-1-1 0,1 1-1,0 0 1,0 0 0,0 0 0,0 0 0,-2 5-1,-1 4-20,1 0 0,0 0-1,1 0 1,0 1 0,1 0-1,0-1 1,0 25 0,2-29-18,0 1 1,0-1 0,1 0 0,0 1 0,0-1-1,1 0 1,-1 1 0,2-1 0,-1 0 0,1 0 0,0-1-1,1 1 1,7 10 0,-7-12-20,0 0 0,1-1 1,0 0-1,0 0 0,0-1 0,1 1 1,-1-1-1,1 0 0,0 0 0,0-1 0,0 0 1,11 3-1,-1-3-398,0 0 1,1 0-1,28-2 1,-36-1 175,-1-1 0,0 0 0,0 0 0,0-1 0,0 0 1,0 0-1,-1-1 0,1 0 0,-1 0 0,0-1 0,0 0 0,0 0 1,-1 0-1,0-1 0,0 0 0,-1 0 0,1-1 0,-1 0 1,5-8-1,-2 2 386,0 0 0,-1 0 0,0 0 0,-1-1-1,0 0 1,-2-1 0,1 1 0,-2-1 0,0 0 0,1-16 0,-3-53 5329,-1 89-5183,-1 29-242,2 0 1,2-1-1,0 1 1,3-1-1,10 38 1,-16-70-54,6 18-13,1 0 0,0 0-1,1 0 1,14 22 0,-21-40-41,-1 0 0,1 0 1,0 0-1,-1 0 0,1 1 1,0-1-1,0-1 1,0 1-1,0 0 0,0 0 1,0 0-1,0 0 0,0-1 1,0 1-1,0 0 1,0-1-1,1 1 0,-1-1 1,0 1-1,0-1 1,1 0-1,1 1 0,-2-2 8,0 1 1,1 0-1,-1-1 0,0 0 0,0 1 0,0-1 0,0 0 1,0 1-1,0-1 0,0 0 0,0 0 0,-1 0 0,1 0 1,0 0-1,0 0 0,-1 0 0,1 0 0,0-2 0,3-6-15,0 0-1,-1 0 0,0-1 0,2-13 1,3-36 63,7-33 104,-13 83-79,0 1-1,1 0 1,0 1-1,0-1 1,1 0-1,0 1 1,0 0-1,8-10 1,-10 15-7,-1 0 1,1 0-1,0 0 1,-1 1-1,1-1 1,0 1-1,0-1 1,0 1-1,0 0 1,1-1-1,-1 1 1,0 1-1,0-1 1,1 0-1,-1 0 1,0 1-1,1-1 1,-1 1-1,1 0 1,-1 0-1,1 0 1,-1 0-1,1 0 1,-1 0-1,0 1 1,1-1-1,-1 1 1,1 0-1,-1-1 1,0 1-1,0 0 1,0 0-1,3 3 1,5 2 55,-1 1 1,0 0-1,0 1 0,-1-1 1,10 14-1,-8-11-50,0 1 0,0-2 1,1 1-1,17 11 0,-22-17-17,0-1 1,0 0 0,1 0-1,-1-1 1,0 1 0,1-1-1,0-1 1,0 1 0,-1-1-1,1 0 1,8-1-1,-6 0 8,-4 1-15,-1-1 0,1 1-1,0-1 1,-1-1 0,1 1 0,-1-1-1,1 0 1,-1 0 0,1 0 0,-1 0-1,0-1 1,1 1 0,-1-1 0,0 0 0,0-1-1,0 1 1,5-5 0,3-4-128,-1 0 1,0-1-1,-1 0 0,17-26 1,-23 30 109,0 0 0,0 0 1,0 0-1,-1-1 0,0 1 1,-1-1-1,0 0 0,0 0 1,-1 0-1,0-11 0,0 13 33,-1-14-46,0 21 29,0-1 0,0 1 0,0 0 0,0-1 0,0 1 0,-1 0 0,1-1 0,0 1 0,0 0 0,0-1 0,0 1 0,-1 0 0,1-1 0,0 1 0,0 0 0,0 0 1,-1-1-1,1 1 0,0 0 0,0 0 0,-1 0 0,1 0 0,0-1 0,-1 1 0,1 0 0,0 0 0,-1 0 0,1 0 0,0 0 0,-1 0 0,1 0 0,0 0 0,-1-1 0,1 1 0,0 0 0,-1 1 0,1-1 1,0 0-1,-1 0 0,1 0 0,0 0 0,-1 0 0,1 0 0,0 0 0,-1 0 0,1 1 0,0-1 0,-1 0 0,-1 2 5,0-1 0,0 1-1,0-1 1,0 1 0,0 0-1,0 0 1,0 0 0,1 0 0,-1 0-1,1 1 1,-1-1 0,1 0 0,0 1-1,0-1 1,0 1 0,0 2 0,-11 47 146,11-46-118,-3 26 112,2 1 0,2 48 0,0-78-144,0 0 1,0 0-1,0 0 0,0 0 1,1 0-1,0 0 0,-1 0 1,1 0-1,0-1 1,0 1-1,1 0 0,-1-1 1,0 1-1,1 0 1,0-1-1,0 0 0,-1 1 1,5 2-1,-2-3-13,-1 0-1,1 0 1,-1 0-1,1-1 1,0 1-1,0-1 1,0 0-1,0 0 1,0 0-1,0-1 1,0 0-1,0 0 1,5 0-1,-4 0-35,0 0 0,-1-1 0,1 0 0,0 1 0,-1-2 0,1 1 0,0-1 0,-1 1 0,1-1 0,-1 0 0,0-1 0,0 1 0,0-1 0,0 0 0,0 0 0,5-5 0,2-5-74,0 0 0,-1-1 0,13-21 0,-15 20 106,1 1 0,1 1 1,14-16-1,-24 28 29,1 0 0,-1 0 0,1 1 0,0-1 0,-1 0-1,1 0 1,0 1 0,-1-1 0,1 1 0,0-1 0,0 0 0,0 1 0,0 0 0,0-1 0,-1 1 0,1-1 0,0 1 0,0 0 0,0 0 0,0 0 0,0-1 0,0 1 0,0 0 0,0 0 0,0 0 0,0 0 0,0 1 0,0-1 0,0 0 0,0 0 0,0 1 0,0-1 0,0 0-1,0 1 1,0-1 0,-1 1 0,1-1 0,0 1 0,0-1 0,0 1 0,-1 0 0,1-1 0,0 1 0,-1 0 0,1 0 0,-1 0 0,1-1 0,-1 1 0,1 0 0,-1 0 0,1 0 0,-1 0 0,0 0 0,1 0 0,-1 0 0,0 1 0,4 9 278,-2 1 0,1-1 1,1 20-1,-3-24-252,0 1 28,27 153 313,-29-161-449,1 1-1,0-1 0,0 1 1,0 0-1,0-1 1,1 1-1,-1-1 1,0 1-1,0-1 1,0 1-1,0-1 1,0 1-1,1-1 1,-1 1-1,0-1 1,1 1-1,-1-1 0,0 1 1,1-1-1,-1 0 1,0 1-1,1-1 1,-1 0-1,1 1 1,-1-1-1,0 0 1,1 1-1,-1-1 1,1 0-1,-1 0 0,1 1 1,0-1-1,9-15-674,4-31 550,-14 45 150,7-31-70,2 2-1,13-32 1,-16 50 113,-1 0-1,1 0 0,1 1 0,0 0 0,1 0 0,0 1 0,16-17 0,-21 25 1,-1 0-1,1 0 0,0 0 1,0 0-1,0 0 0,0 1 0,0 0 1,0-1-1,4 0 0,-7 2 4,1 0 0,0 0 0,0-1-1,0 1 1,0 0 0,0 0 0,0 0 0,0 0-1,0 0 1,0 1 0,0-1 0,0 0 0,-1 0-1,1 1 1,0-1 0,0 0 0,0 1-1,0-1 1,0 1 0,-1-1 0,1 1 0,0-1-1,0 1 1,-1 0 0,1-1 0,-1 1-1,1 0 1,0-1 0,-1 1 0,1 0 0,-1 0-1,0 0 1,1 0 0,-1-1 0,0 1 0,1 0-1,-1 2 1,14 64 467,4 19 81,-15-77-519,-1-1 0,2 1 0,-1-1 0,1 0 0,1 0 0,-1-1 0,10 12 0,-12-16-25,1-1 1,0 1-1,0-1 1,-1 0-1,1 0 1,0 0-1,1 0 1,-1-1-1,0 1 1,0-1-1,1 0 1,-1 0-1,1 0 1,-1 0-1,1-1 1,-1 1-1,1-1 1,0 0-1,6-1 1,-5 1-56,0-1-1,0 0 1,0 0 0,-1 0 0,1-1 0,0 0 0,-1 0-1,1 0 1,-1 0 0,0-1 0,1 0 0,-1 0 0,6-5-1,7-10-1182,-1-1-1,-1 0 0,-1-1 0,15-26 0,-15 19 690,-2 1 0,0-2-1,7-30 1,-7 12 1090,-3 1 0,-1-1 0,-3-1 0,0-71 0,-5 89 104,0-91 435,-1 93 2980,-2 77-3493,-5 50 445,5 109 0,5-180-967,0 1 0,2-2 0,2 1 1,0 0-1,2-1 0,0 0 0,2-1 1,21 40-1,-28-61-73,0-1 1,0 0-1,1 0 0,0 0 1,0 0-1,0-1 0,0 0 1,0 0-1,1 0 1,6 4-1,-7-6-53,0 0 1,0 0 0,1-1-1,-1 0 1,1 1-1,-1-1 1,1-1 0,-1 1-1,1-1 1,0 0-1,-1 0 1,1 0 0,6-2-1,-6 1 25,-1 0 0,0-1 0,0 0 0,0 0 0,0 0 0,0 0 0,-1-1 0,1 1 0,-1-1 0,1 0 0,-1 0 0,0 0 1,0-1-1,0 1 0,-1-1 0,1 1 0,-1-1 0,0 0 0,2-5 0,3-6-60,0 1 1,-2-1 0,0 0-1,4-19 1,-5 6 138,-1 0 0,-2 0 0,-2-35 0,0 18 628,-9 68 873,4 22-1205,2 0 0,1 0 0,8 76 1,-5-115-304,0 0 1,1-1 0,0 1 0,0-1 0,1 0 0,0 1 0,0-1 0,0 0 0,3 5 0,-4-8-218,0 0 1,1 0 0,-1 0-1,0-1 1,1 1-1,0-1 1,-1 1-1,1-1 1,0 1 0,0-1-1,0 0 1,0 0-1,0 0 1,0 0 0,0 0-1,0 0 1,0-1-1,0 1 1,0-1-1,1 1 1,-1-1 0,0 0-1,0 0 1,4 0-1,11-2-7250</inkml:trace>
</inkml:ink>
</file>

<file path=ppt/ink/ink1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15:55.47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451 0 10485,'0'0'1569</inkml:trace>
  <inkml:trace contextRef="#ctx0" brushRef="#br0" timeOffset="1">122 137 7363,'0'0'1409,"-121"142"-1729,126-127-2609,23-8-2194</inkml:trace>
</inkml:ink>
</file>

<file path=ppt/ink/ink1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15:56.09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291 451 12102,'0'0'378,"-25"8"668,-82 29-40,96-32-958,0-1 0,1 2 0,-1 0 0,1 0 0,0 0 0,1 2 0,-1-1 0,1 1 1,1 0-1,0 1 0,-13 17 0,17-20-28,0 0 0,1 0 0,0 0 0,0 0 1,0 1-1,1 0 0,0-1 0,0 1 0,0 0 1,1 0-1,0 0 0,1 0 0,0 0 0,0 0 1,0 0-1,1 0 0,0 0 0,2 9 0,-2-14-19,0 0 0,0 0 0,0 0 0,0-1 0,0 1 0,0 0-1,1-1 1,-1 1 0,0-1 0,1 1 0,0-1 0,-1 0 0,1 1 0,0-1-1,-1 0 1,1 0 0,0 0 0,0 0 0,0-1 0,0 1 0,0-1-1,0 1 1,0-1 0,3 1 0,7 0-3,-1 0 0,1-1 0,14-1 1,-13 0-30,-7 1-6,1-2-1,0 1 1,0-1-1,-1 0 0,1 0 1,-1-1-1,0 0 0,0 0 1,0-1-1,0 0 0,0 1 1,-1-2-1,10-8 0,7-9-333,33-44 0,-40 48 138,-4 3 139,-9 11 69,1 0 0,-1 1 0,1-1 0,0 0 0,1 1 0,-1-1 0,0 1 0,1 0 0,0 0 0,0 1 0,6-4 0,-4 46-490,-5-35 508,-1 0 0,1 0 0,0 0 0,1 0 0,-1 0 0,1 0 0,0 0 0,0-1 0,0 1 0,1 0 0,-1-1 0,1 0 0,0 0 0,0 0 1,6 5-1,-6-6-90,1-1 0,-1 0 0,1 0 0,0 0 1,0 0-1,0 0 0,0-1 0,0 0 0,0 0 1,0 0-1,1 0 0,-1-1 0,0 1 0,1-1 1,-1 0-1,0 0 0,0-1 0,9-1 0,-8 0-95,1 0 0,-1-1 0,1 1 0,-1-1-1,0-1 1,0 1 0,0 0 0,0-1 0,-1 0-1,1 0 1,-1-1 0,0 1 0,6-10-1,2-3-517,0-1-1,15-30 0,-21 32 706,0 0 0,0 0 0,-2-1 0,0 1 0,-1-1-1,1-26 1,-3-106 1311,-3 74-842,2-44-131,0 55 3632,-3 259-2904,5 188 669,-2-374-1723,1-1 1,0 0-1,1 1 0,0-1 1,0 0-1,1 0 1,0 0-1,4 9 1,-5-14-8,0 1 1,0-1-1,1 0 0,-1-1 1,1 1-1,-1 0 0,1 0 1,0-1-1,0 0 0,0 0 1,0 0-1,0 0 0,1 0 1,-1 0-1,1-1 1,-1 1-1,1-1 0,-1 0 1,1 0-1,5 0 0,-4 0-156,1-1-1,-1 1 0,0-1 0,0 0 0,0 0 1,1-1-1,-1 1 0,0-1 0,0 0 1,0-1-1,0 1 0,0-1 0,0 0 1,-1 0-1,1-1 0,-1 1 0,1-1 0,-1 0 1,0 0-1,7-6 0,23-30-3591</inkml:trace>
</inkml:ink>
</file>

<file path=ppt/ink/ink1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15:56.44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1 216 11093,'0'0'1409,"154"-83"-1697,-72 42-849,-3-4-1104,-3-1-2209</inkml:trace>
</inkml:ink>
</file>

<file path=ppt/ink/ink1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15:56.7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38 176 7187,'0'0'1782,"-7"24"-445,-21 71-352,25-69-595,4-26-380,-1 1-1,0 0 1,0-1-1,0 1 1,0-1-1,1 1 1,-1 0-1,0-1 1,1 1-1,-1-1 1,0 1-1,1-1 1,-1 1-1,1-1 1,-1 1-1,1-1 1,-1 1-1,1-1 1,-1 0-1,2 1 1,0 0 3,0-1 1,0 1 0,0-1-1,0 0 1,0 0 0,0 0-1,0 0 1,0 0-1,0 0 1,0-1 0,4 0-1,2-1 85,0 1-99,1-1 1,-1 0-1,0 0 1,0-1-1,0 0 1,0-1 0,0 0-1,-1 0 1,1 0-1,-1-1 1,0 0 0,-1-1-1,8-6 1,-1-1-338,0 0 0,-1 0 0,-1-1 0,0 0 0,12-23 1,-18 28 284,-1-1 1,0 0 0,-1 1-1,1-2 1,-2 1 0,0 0-1,0 0 1,-1-1 0,0 1-1,-1-1 1,0 1 0,-2-19-1,1 27 60,1 1 0,-1 0 0,1 0 0,-1 0-1,1 0 1,-1 0 0,0 0 0,1 1 0,-1-1-1,0 0 1,0 0 0,0 0 0,0 1 0,0-1-1,0 0 1,0 1 0,0-1 0,0 1 0,0-1-1,0 1 1,0 0 0,0-1 0,0 1 0,0 0-1,-1 0 1,1-1 0,0 1 0,0 0 0,0 0-1,0 1 1,0-1 0,-1 0 0,1 0 0,0 0-1,0 1 1,0-1 0,0 1 0,-2 0 0,-1 0 22,-1 1 1,1 0 0,0 0 0,0 0-1,0 0 1,1 0 0,-1 1 0,1 0-1,-7 5 1,-4 12 218,0 1-1,1 0 0,1 0 1,1 2-1,1-1 0,1 1 1,1 1-1,1-1 0,1 1 1,1 1-1,1-1 0,2 1 1,-1 36-1,3-58-240,0 0-1,0 0 0,1 0 1,-1 0-1,0 0 1,1 0-1,0 0 0,0 0 1,0 0-1,0 0 0,0 0 1,1 0-1,-1 0 1,1-1-1,-1 1 0,3 2 1,-1-3-25,0 0 0,0 0 0,0 0 0,0 0 0,0 0 0,1 0 0,-1-1 0,0 0 1,1 0-1,-1 0 0,1 0 0,-1 0 0,1-1 0,3 1 0,23 1-919,0-2 1,-1-1-1,1-1 0,0-2 0,-1 0 1,0-2-1,0-2 0,38-14 1,36-18 90</inkml:trace>
</inkml:ink>
</file>

<file path=ppt/ink/ink1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15:57.15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21 11013,'0'0'3218,"0"24"-3096,0 174 361,0-191-479,2 46 50,-2-50-58,1 1 1,-1-1-1,1 1 0,0 0 0,0-1 1,1 0-1,-1 1 0,0-1 1,1 0-1,0 1 0,3 3 0,-4-6-9,-1-1-1,1 1 1,0 0-1,0-1 1,0 1-1,-1-1 1,1 1-1,0-1 0,0 1 1,0-1-1,0 0 1,0 0-1,0 1 1,0-1-1,0 0 1,0 0-1,0 0 0,0 0 1,0 0-1,-1 0 1,1 0-1,0 0 1,0 0-1,0-1 1,0 1-1,0 0 0,0-1 1,0 1-1,0 0 1,0-1-1,-1 1 1,1-1-1,1-1 1,21-21 60,35-68-100,-40 59-6,41-53 0,-59 84 56,1 0 0,0 1 0,0-1 0,-1 0 0,1 0-1,0 0 1,0 0 0,0 1 0,0-1 0,0 0 0,0 1 0,0-1 0,0 1-1,0-1 1,0 1 0,3-1 0,-3 1-2,-1 0 1,1 1-1,0-1 0,-1 0 0,1 0 1,-1 0-1,1 0 0,0 1 0,-1-1 1,1 0-1,0 1 0,-1-1 1,1 1-1,-1-1 0,1 0 0,-1 1 1,1-1-1,-1 1 0,1-1 0,-1 1 1,1 0-1,1 4-22,1 0-1,-1 0 1,0 0 0,0 1-1,1 7 1,-2-10 25,12 57 6,-7-32-1,0 0 0,2 0 0,1 0 0,25 51 0,-33-76-1,1 0 0,0 0-1,0-1 1,0 1 0,1 0-1,-1-1 1,0 1 0,1-1 0,0 0-1,0 0 1,-1 0 0,1 0 0,0 0-1,1-1 1,-1 0 0,0 1-1,0-1 1,5 1 0,-6-2 1,1 0 0,-1 0 0,0 0 0,0 0 0,1 0 0,-1-1 1,0 1-1,0-1 0,1 0 0,-1 1 0,0-1 0,0 0 0,0 0 0,0-1 0,0 1 0,0 0 1,0-1-1,-1 1 0,1-1 0,0 1 0,-1-1 0,1 0 0,-1 0 0,0 1 0,1-1 0,-1 0 1,0 0-1,1-3 0,9-22 20,-2 0 1,-1-1-1,-1 0 1,-1 0-1,4-56 1,9-42-176,-17 120-8,-1 0 0,1 0-1,0 0 1,0 1 0,5-8 0,-6 11-216,0 1 0,0-1 0,0 0 0,1 1 0,-1-1 0,1 1 0,-1-1 0,1 1 0,-1 0 0,1-1 0,0 1 0,0 0 0,-1 0 0,1 0 0,0 1 0,0-1 0,4-1 0</inkml:trace>
</inkml:ink>
</file>

<file path=ppt/ink/ink1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15:57.5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53 10389,'0'0'2035,"3"12"-1795,14 31-174,-9-24-50,0 2 0,-1-1-1,-1 1 1,-1 0 0,0 0 0,0 23 0,-5-3-241,0-72-27,-1 17 253,0-1 0,1 1 1,1-1-1,0 1 1,1 0-1,1 0 0,0-1 1,9-23-1,-6 26 24,0 1-1,1-1 0,0 1 1,0 1-1,1-1 0,14-13 1,-17 20-173,0-1-1,0 2 1,0-1 0,0 1 0,0-1 0,1 2-1,-1-1 1,1 0 0,0 1 0,0 0-1,0 1 1,0-1 0,0 1 0,0 0 0,11 0-1,28 1-4517,-22 0 774</inkml:trace>
</inkml:ink>
</file>

<file path=ppt/ink/ink1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15:57.84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27 37 7395,'0'0'3925,"-1"-9"-3469,-2-16-322,2 22 100,1 7 71,-1 46 1016,1-13-1023,-13 303 1727,11-305-1866,-1-10-83,1-1 0,2 1 0,0 0 0,6 35 0,-5-57-74,0 0 0,0-1 0,0 1 0,0 0 0,0 0 0,0-1 0,1 1 0,-1-1 0,1 1 0,0-1 0,-1 0 0,1 0 0,0 0 0,1 0 0,-1 0 0,0 0 0,1 0 0,-1-1 0,1 1-1,-1-1 1,1 0 0,-1 1 0,1-1 0,0 0 0,5 0 0,5 2-25,0-2 0,0 0-1,0-1 1,19-1 0,-30 1 16,5-1-111,1 0 0,-1 0 1,0-1-1,0 1 1,0-2-1,0 1 1,-1-1-1,1 0 0,0-1 1,-1 1-1,0-1 1,8-7-1,-2 1-910,0-1 0,-1-1-1,-1 0 1,16-23 0,1-10-4684</inkml:trace>
</inkml:ink>
</file>

<file path=ppt/ink/ink1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15:58.16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1 175 12358,'0'0'1857,"171"-38"-1777,-114 18 16,-4-3-48,-5-3-32,-6 4-32,-8-4-1121,-20 6-4449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39:31.06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12198,'0'0'4978,"11"147"-4738,-6-74-192,1 6 0,-6 4-16,0 6-16,0-6-16,0-7-272,0-15-1217,0-20-976,0-19-1857</inkml:trace>
</inkml:ink>
</file>

<file path=ppt/ink/ink1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16:00.48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206 0 864,'0'0'8410,"-24"5"-8037,-3-1-301,-47 15 0,70-17-50,1-1-1,-1 1 0,1 0 1,0 0-1,-1 1 1,1-1-1,0 0 0,1 1 1,-1 0-1,0 0 1,1 0-1,-1 0 0,1 0 1,0 0-1,0 1 1,0-1-1,1 0 0,-1 1 1,1 0-1,0-1 0,0 1 1,-1 6-1,-2 4 106,-2 10-14,1 0 1,1 1-1,1-1 1,1 1-1,2 32 0,0-56-111,0 1 0,0 0 0,0 0 0,0 0 0,0 0-1,0 0 1,1-1 0,-1 1 0,1 0 0,-1 0 0,1-1-1,0 1 1,-1 0 0,1-1 0,0 1 0,0 0-1,0-1 1,1 1 0,-1-1 0,0 0 0,0 1 0,1-1-1,-1 0 1,1 0 0,-1 0 0,1 0 0,0 0 0,-1 0-1,4 1 1,3-1-37,-1 1-1,1-1 1,0-1-1,0 1 1,-1-1-1,9-2 1,-5 2-73,-4-1 33,-1 0 0,1 0 0,-1-1 0,1 0 0,-1 0 0,0 0 0,0-1 0,0 0 0,0 0 0,-1 0 0,1-1 0,-1 0 0,0 0 0,0 0 0,0-1 0,0 0 0,-1 0 0,0 0 0,0 0 0,5-9 0,-3 4 102,0-1 1,-1 0-1,0 0 1,-1-1-1,0 1 1,-1-1-1,0 0 1,0 0-1,-2 0 1,2-18 728,-5 33-111,-3 15-615,0 0-1,1 1 0,1-1 1,1 1-1,1-1 0,0 1 1,1 0-1,6 36 0,-5-50-32,1 0 0,0 0 0,0-1 0,0 1 0,1 0 0,0-1-1,0 0 1,0 1 0,0-1 0,1 0 0,-1-1 0,1 1 0,0-1-1,0 0 1,0 0 0,1 0 0,-1 0 0,1-1 0,0 1 0,-1-1-1,1 0 1,7 1 0,-6-1-17,0 0 0,-1-1 0,1 0 0,0 0 0,0-1 0,0 1 0,0-1 0,0 0 0,0-1 0,-1 1 0,1-1 0,0-1 0,0 1 0,-1-1 0,1 0 0,0 0 0,-1 0 0,0-1 0,9-5 0,-1-6 4,0 0-1,-1 0 1,0-1 0,-1-1-1,-1 0 1,0 0 0,-2-1-1,10-23 1,-6 12 21,2 1 1,17-25 0,-28 48-6,1 0 1,0-1-1,0 1 1,0 1-1,7-6 1,-11 9-1,1-1 1,0 1-1,-1-1 1,1 0-1,0 1 1,-1 0-1,1-1 1,0 1-1,0-1 1,-1 1 0,1 0-1,0-1 1,0 1-1,0 0 1,-1 0-1,1 0 1,0 0-1,0 0 1,0 0-1,0 0 1,0 0-1,-1 0 1,1 0-1,0 0 1,0 0-1,0 1 1,-1-1-1,1 0 1,0 0-1,0 1 1,0-1-1,-1 1 1,1-1 0,0 1-1,-1-1 1,1 1-1,0-1 1,-1 1-1,1 0 1,-1-1-1,1 1 1,-1 0-1,1 0 1,-1-1-1,0 1 1,1 0-1,-1 0 1,0-1-1,1 2 1,4 22 154,-1 0-1,-1 0 1,-1 1 0,-2 39-1,0-16-108,1 153 103,0-218-156,1 0 0,1-1 0,0 1 0,1 0 0,1 0 0,1 1 0,12-26 0,3 0-1,45-66 0,-56 94 8,0 0 0,1 1 0,13-13-1,-21 23 2,1-1 0,0 1 0,0 0 0,1 0 0,-1 0 0,0 1 0,1-1 0,0 1 0,0 0 0,-1 1 0,1-1 0,0 1 0,0 0 0,7-1 0,-10 2-3,0 0 1,-1 1 0,1-1 0,0 0-1,0 1 1,0-1 0,0 1 0,0-1-1,-1 1 1,1 0 0,0 0 0,-1 0-1,1 0 1,0 0 0,-1 0 0,1 1-1,-1-1 1,0 0 0,1 1 0,-1-1-1,0 1 1,0-1 0,0 1 0,0 0-1,0-1 1,0 1 0,-1 0 0,2 3-1,2 6 3,-1 1 0,-1-1 0,3 20 0,-2-12 13,2 12-125,-3-12-288,1 0 0,1-1 0,0 1 0,2-1 0,13 32 0,2-21-3270</inkml:trace>
</inkml:ink>
</file>

<file path=ppt/ink/ink1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16:00.93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282 393 368,'0'0'8759,"-28"3"-8202,-7-1-192,-49 11-1,79-12-332,-1 1 0,0 0-1,1 0 1,0 1 0,0 0 0,0 0 0,0 0 0,0 0 0,0 1 0,1 0-1,-1 0 1,1 0 0,0 0 0,1 1 0,-1-1 0,1 1 0,0 0 0,-4 7-1,1-1 25,0-1-4,1-1 0,0 1 0,0 0 0,2 1 1,-1-1-1,1 1 0,1-1 0,0 1 0,0 0 0,1 0 0,0 16 0,1-24-54,0 0 0,0 0 0,1 0 0,-1 0-1,1 0 1,-1 0 0,1 0 0,0 0 0,0 0 0,1 0 0,-1 0 0,0 0 0,1-1 0,0 1 0,0 0 0,0-1 0,0 0 0,0 1 0,0-1 0,0 0 0,1 0 0,-1 0 0,1-1 0,0 1 0,-1 0 0,1-1 0,0 0 0,0 0 0,5 2-1,5 0-167,0-1-1,0 0 0,0-1 0,0 0 1,0-1-1,14-1 0,-20 0 62,0 0 1,0 0-1,0-1 0,0 0 0,0 0 0,0-1 1,-1 0-1,1 0 0,-1-1 0,0 1 0,0-1 1,0-1-1,0 1 0,-1-1 0,0 0 0,0 0 1,0 0-1,0-1 0,-1 0 0,0 0 0,0 0 1,-1 0-1,6-13 0,-2 0 127,0 0 0,-1 0 0,-1-1 0,-1 0 0,-1 1-1,0-1 1,-1-31 0,-1-73 1162,-3-137 940,-2 233-1909,2 18 132,0 13 592,2 53-817,1 0 0,3 0 0,17 82 0,-3-64-167,45 159-2946,-40-174-1465</inkml:trace>
</inkml:ink>
</file>

<file path=ppt/ink/ink1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16:01.28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 1 12438,'0'0'336,"-17"129"-176,17-61 208,0 3-240,3 8-32,16-1-64,-2 3 16,-3-2-48,0-11-240,-8-15-1825,-6-15-3826</inkml:trace>
</inkml:ink>
</file>

<file path=ppt/ink/ink1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16:02.27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0 549 6851,'0'0'1371,"32"-8"-616,77-14-497,157-35 77,66-39 56,-251 68-307,-2-5 0,76-42 0,-143 68-83,0 0 1,-1-1 0,0 0 0,0-1 0,11-12-1,-20 18 1,0 1 0,0 0-1,0-1 1,0 0-1,-1 1 1,1-1 0,-1 0-1,0 0 1,1 0-1,-1 0 1,-1 0 0,2-5-1,-2 6 1,0 0-1,0 0 1,-1 1 0,1-1-1,0 0 1,-1 0 0,1 0-1,-1 0 1,0 1 0,0-1-1,0 0 1,0 0 0,0 1-1,0-1 1,0 1 0,0-1-1,0 1 1,-1-1-1,1 1 1,-1 0 0,1 0-1,-3-2 1,-21-11 173,-1 1-1,0 1 1,0 1-1,-2 2 1,1 1-1,-38-7 1,56 13-73,0 0 1,-1 1-1,1 0 1,0 0-1,-18 2 1,24-1-89,1 0 0,-1 1 0,0 0 0,1 0 0,-1 0 0,1 0 0,-1 0 1,1 0-1,-1 1 0,1-1 0,0 1 0,0 0 0,0-1 0,0 1 0,0 0 0,0 0 0,0 0 1,0 1-1,1-1 0,-1 0 0,1 1 0,-2 4 0,-5 12 93,2 1 1,1 0-1,0 1 0,1-1 0,-1 31 1,2 111 352,4-100-363,-1 349-692,0-411 568,0 0 1,1 0 0,-1 0 0,0 0 0,0 1 0,1-1-1,-1 0 1,0 0 0,0 0 0,1 0 0,-1 0-1,0 0 1,1 0 0,-1 0 0,0 0 0,0 0-1,1 0 1,-1 0 0,0 0 0,0 0 0,1 0 0,-1 0-1,0 0 1,1 0 0,-1 0 0,0 0 0,0 0-1,1 0 1,-1 0 0,0-1 0,0 1 0,1 0-1,-1 0 1,0 0 0,0-1 0,0 1 0,1 0 0,3-4-24,1 0 1,-1 0-1,0-1 1,0 1-1,0-1 1,-1 0-1,0 0 1,4-7 0,22-52-300,-9 19 222,-11 27 75,35-62-140,-41 75 193,0 0 0,1 0 0,-1 0 0,1 0 0,1 1 0,-1 0 0,1 0 0,-1 0 0,1 1 0,0-1 0,10-4 0,-14 7 3,1 1 0,-1-1 0,1 0 0,0 1 0,-1 0 0,1-1 1,0 1-1,-1 0 0,1 0 0,0 0 0,-1 0 0,1 0 0,0 0 0,-1 0 0,1 1 0,0-1 0,-1 1 0,1-1 0,-1 1 0,1-1 1,0 1-1,-1 0 0,0 0 0,1 0 0,-1 0 0,1 0 0,-1 0 0,1 2 0,2 2 44,-1 0 0,1 0 0,-1 1 0,-1-1 0,1 1 1,1 7-1,3 4 135,1 3-105,0-1 0,2-1 0,0 0 0,1 0 0,1-1 0,1 0 0,17 17 0,-22-26-70,0-1 1,0 0-1,1-1 1,0 0-1,1 0 1,-1-1-1,1 0 1,0-1-1,0 0 1,0 0-1,1-1 1,-1 0-1,1-1 1,0-1-1,18 2 1,-11-3-79,0 0 1,0-1-1,31-5 1,-40 3-62,0 1 1,0-1-1,0-1 1,-1 1 0,0-2-1,0 1 1,0-1 0,0 0-1,8-8 1,-5 4 56,0-2 0,-1 1-1,0-2 1,-1 1 0,0-1 0,-1-1 0,0 0 0,-1 0 0,0 0 0,-1-1-1,-1 0 1,0 0 0,-1 0 0,0-1 0,-1 1 0,-1-1 0,0 0-1,-1-15 1,0 14-37,-1 11 209,0 1-1,0-1 1,0 1-1,0 0 1,-1-1-1,-1-8 0,1 12-53,1 0-1,-1 0 0,0 0 0,1 0 1,-1 0-1,0 0 0,0 1 0,0-1 0,1 0 1,-1 0-1,0 0 0,0 1 0,0-1 0,0 1 1,0-1-1,-1 1 0,1-1 0,0 1 0,0-1 1,0 1-1,0 0 0,0 0 0,-1-1 1,1 1-1,0 0 0,0 0 0,0 0 0,-1 0 1,-1 1-1,1-1-19,0 1 0,-1 0-1,1-1 1,0 1 0,-1 0 0,1 0 0,0 0 0,0 1 0,0-1 0,0 0-1,0 1 1,0-1 0,1 1 0,-1 0 0,0 0 0,1 0 0,-1-1 0,1 1-1,0 1 1,-2 2 0,-21 50 233,23-52-234,-4 15 17,0 0 0,2 0 0,0 1-1,0-1 1,2 1 0,1-1 0,0 1-1,4 25 1,-4-41-39,1 0 1,0 0-1,0-1 0,0 1 1,1 0-1,-1-1 0,0 1 1,1-1-1,0 1 0,-1-1 1,1 0-1,0 0 0,0 0 1,1 0-1,-1 0 1,0 0-1,1-1 0,-1 1 1,1-1-1,-1 1 0,1-1 1,0 0-1,-1 0 0,1 0 1,0 0-1,0-1 0,0 1 1,0-1-1,-1 0 0,4 0 1,0 1-10,0-1-1,0 0 1,0-1 0,-1 0 0,1 1 0,0-2 0,-1 1 0,1-1 0,0 0 0,-1 0-1,0 0 1,0-1 0,1 1 0,4-5 0,8-10-1,-1 0 0,-1-2 0,-1 0-1,24-37 1,18-23 31,-56 77-21,1 0-1,0-1 1,0 1 0,0-1 0,0 1 0,0 0 0,0 0 0,0 0 0,1 0 0,-1 0 0,1 0-1,0 0 1,0 1 0,-1 0 0,1-1 0,0 1 0,6-1 0,-9 2 2,1 1 1,-1-1-1,1 0 1,-1 1-1,1-1 0,-1 1 1,1-1-1,-1 0 1,1 1-1,-1-1 0,0 1 1,1 0-1,-1-1 1,0 1-1,1-1 1,-1 1-1,0-1 0,0 1 1,0 0-1,1-1 1,-1 1-1,0 0 0,0-1 1,0 1-1,0-1 1,0 1-1,0 0 0,0-1 1,0 1-1,0 0 1,-1-1-1,1 1 1,0 0-1,0 7 76,2 276 1013,-2-188-1659,1-99 140,89-228-143,-76 195 497,-5 13-32,1 0-1,1 1 1,19-28-1,-27 46 93,0-1 0,0 1 1,1 0-1,-1 0 0,1 0 0,0 0 0,0 0 1,0 1-1,1 0 0,-1 0 0,1 0 0,0 0 0,-1 1 1,1 0-1,1 0 0,-1 0 0,0 1 0,0-1 1,1 1-1,-1 0 0,10 0 0,-14 2 29,1-1 0,-1 0 0,0 1 0,0-1 0,1 1 1,-1-1-1,0 1 0,0 0 0,0-1 0,0 1 0,0 0 0,0 0 0,0 0 0,0 0 0,0 0 0,0 0 0,0 0 0,0 0 0,-1 0 0,1 0 0,0 1 1,-1-1-1,1 0 0,-1 0 0,0 1 0,1-1 0,-1 3 0,6 42 592,-6-38-481,1 220 1049,-1-225-1187,0-1 0,0 1 0,1-1 0,-1 1 0,1-1 0,-1 1 0,1-1 0,0 1 0,-1-1 0,1 1 0,1-1 0,-1 0-1,0 0 1,0 1 0,1-1 0,0 0 0,1 2 0,0-3-160,-1 1 0,1-1 0,-1 1-1,1-1 1,0 0 0,0 0 0,0 0 0,0 0 0,0-1-1,0 1 1,0-1 0,0 0 0,0 0 0,4 0 0,30 0-3074</inkml:trace>
</inkml:ink>
</file>

<file path=ppt/ink/ink1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16:04.85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0 698 5651,'0'0'3649,"12"-5"-2651,-10 4-953,5-2 14,0 0 0,-1-1 1,1 1-1,-1-1 0,0-1 1,0 1-1,-1-1 1,1 0-1,-1 0 0,0-1 1,0 1-1,6-12 0,13-26-26,-2-2 0,-3-1 0,-1 0-1,-2-1 1,-3-1 0,-1-1 0,-3 1-1,-2-1 1,-2-1 0,-1-58 0,-4 103-20,-2-25-2,2 30-6,0 0-1,0-1 1,0 1 0,0-1 0,0 1 0,0 0 0,0-1-1,-1 1 1,1-1 0,0 1 0,0 0 0,0-1 0,-1 1-1,1 0 1,0-1 0,0 1 0,-1 0 0,1-1 0,0 1-1,-1 0 1,1 0 0,0-1 0,-1 1 0,1 0-1,0 0 1,-1 0 0,1 0 0,-1-1 0,1 1 0,0 0-1,-1 0 1,1 0 0,-1 0 0,1 0 0,-1 0 0,1 0-1,0 0 1,-1 0 0,1 0 0,-1 0 0,1 0 0,0 1-1,-1-1 1,1 0 0,-1 0 0,1 0 0,0 0-1,-1 1 1,1-1 0,0 0 0,-1 0 0,1 1 0,0-1-1,-1 0 1,1 1 0,0-1 0,-1 1 0,-1 2-1,0 0 1,0 0 0,0 0 0,0 1-1,0-1 1,0 0 0,1 1 0,0 0-1,0-1 1,0 1 0,0 0-1,0 0 1,1 4 0,-2 0 1,-5 41 50,2 1 0,3 0 0,1 0 0,7 54 0,-3-82-32,1 1-1,1-1 1,1 0-1,1 0 1,0 0 0,2-1-1,17 31 1,-17-36-14,1-1 1,0-1-1,1 0 1,0 0-1,1-1 1,1 0-1,0-1 1,1-1-1,0 0 1,19 11-1,-24-18-55,0 0-1,1 0 1,-1-1 0,1-1-1,0 1 1,0-1 0,0-1-1,0 0 1,0 0-1,16-2 1,-23 1 14,0 0-1,0 0 0,0-1 1,0 1-1,0-1 1,0 1-1,0-1 0,0 0 1,0-1-1,-1 1 0,1 0 1,0-1-1,-1 1 1,1-1-1,-1 0 0,0 0 1,4-3-1,-3 1 13,1 0 0,-1-1 0,-1 1 0,1-1 0,0 0 0,-1 0 0,0 0 0,0 0 0,1-6 0,1-11 48,-1 0 0,0 0 1,-2-40-1,-1 53-19,0 4 4,0 0 0,-1 0 1,1 0-1,-1 0 0,0 0 1,0 0-1,-4-7 0,5 10 8,-1 1 0,0-1-1,1 1 1,-1-1 0,0 1-1,0 0 1,0-1 0,0 1-1,-1 0 1,1 0-1,0 0 1,0 0 0,-1 0-1,1 0 1,0 0 0,-1 0-1,1 1 1,-1-1 0,0 0-1,1 1 1,-1 0 0,1-1-1,-1 1 1,0 0 0,1 0-1,-3-1 1,4 1-23,-1 0 0,0 1 0,1-1 0,-1 0 0,0 0 0,0 0 0,1 0 0,-1 1 0,0-1 0,1 0 0,-1 0 0,1 1 0,-1-1 0,0 1 0,1-1 0,-1 1 0,1-1 0,-1 1 0,1-1 0,-1 1 0,1-1 0,-1 1 0,1-1 0,0 1 0,-1 0 0,1-1 0,0 1 0,0 0 0,-1-1 0,1 1 0,0 0 0,0 0 0,-1 28-34,1-20 20,0 5 8,0 1-1,1-1 0,1 1 1,0-1-1,7 23 1,-6-29 6,1 1-1,0-1 1,0-1 0,1 1 0,-1 0-1,2-1 1,-1 0 0,1 0 0,0-1 0,10 9-1,-6-8-13,0 0 0,0 0 0,0-1 0,1 0 0,0-1-1,0 0 1,1-1 0,-1 0 0,1-1 0,0 0 0,0-1-1,0 0 1,0-1 0,1 0 0,13-2 0,-20 1-35,1 0 1,-1-1-1,0 0 1,1 0-1,-1-1 1,0 1-1,0-1 0,0-1 1,0 1-1,0-1 1,-1 0-1,9-6 1,-6 3-76,0-1-1,-1 0 1,0 0 0,0-1-1,0 0 1,-1 0 0,7-12 0,-4 3 35,-1 0 1,-1 0-1,0-1 1,-1 0-1,-1 0 0,0 0 1,-2-1-1,2-24 1,-4 39 99,1-28 238,-1-1-1,-5-47 0,4 81-228,0-1 1,0 1-1,0-1 0,0 1 0,0-1 0,-1 0 0,1 1 1,0-1-1,0 1 0,-1-1 0,1 0 0,0 1 1,-1-1-1,1 0 0,0 1 0,-1-1 0,1 0 1,0 0-1,-1 1 0,1-1 0,-1 0 0,1 0 0,-1 0 1,1 1-1,0-1 0,-1 0 0,1 0 0,-1 0 1,1 0-1,-1 0 0,1 0 0,-1 0 0,1 0 0,-1 0 1,1 0-1,-1 0 0,1 0 0,0 0 0,-1-1 1,1 1-1,-1 0 0,1 0 0,-1 0 0,1-1 0,0 1 1,-1 0-1,1-1 0,0 1 0,-1 0 0,1-1 1,0 1-1,-1 0 0,1-1 0,0 1 0,0 0 0,-1-1 1,1 1-1,0-1 0,0 1 0,0-1 0,0 1 1,-1-1-1,-5 42 3,1 1 1,2 0-1,1 0 0,8 70 1,-4-95-345,1-1 0,0 1 0,1-1 1,1 0-1,1 0 0,0-1 0,11 21 0,0-8-3765</inkml:trace>
</inkml:ink>
</file>

<file path=ppt/ink/ink1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16:05.27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161 1 6227,'0'0'2369,"-26"22"-2052,-8 8-30,-34 37 0,65-62-229,-1-1 1,1 0-1,0 1 0,0 0 0,0-1 1,1 1-1,0 0 0,0 0 0,0 1 1,1-1-1,-1 0 0,1 1 0,1-1 1,-1 0-1,1 1 0,0-1 0,0 1 1,1 8-1,0 7 110,-1-13-115,0 0-1,1 0 1,-1 0-1,2-1 1,-1 1-1,1 0 1,0-1-1,1 1 1,-1-1-1,2 0 1,5 11-1,-5-12-45,1-1 0,-1 1-1,1-1 1,0 0 0,1-1-1,-1 1 1,1-1-1,0 0 1,0-1 0,0 1-1,1-1 1,-1 0 0,8 2-1,8 1-62,1-1 0,-1 0-1,1-2 1,0-1 0,0 0-1,0-2 1,0-1 0,43-6-1,-54 4-198,-1 0 0,1-1 0,-1-1 0,0 0 0,0 0 0,-1-1 0,0 0 0,0-1 0,0 0 0,-1-1 0,1 0 0,9-12 0,-8 7-147,0 0 0,0-1 1,-1 0-1,-1-1 0,-1 0 0,0 0 1,-1-1-1,6-17 0,-10 19 558,1 0 0,-2-1 0,0 1 0,0-1 1,-2 0-1,0 0 0,-2-20 0,1 32-68,0 1 1,0-1-1,0 0 1,0 0-1,-1 1 1,1-1-1,-1 1 1,0-1-1,1 1 1,-1 0-1,0 0 1,0 0-1,-1 0 1,1 0-1,0 0 1,-1 0-1,1 1 0,-1-1 1,1 1-1,-1 0 1,0-1-1,0 2 1,0-1-1,1 0 1,-1 0-1,0 1 1,0-1-1,0 1 1,0 0-1,0 0 1,0 0-1,0 1 1,0-1-1,0 0 1,0 1-1,1 0 1,-1 0-1,0 0 1,0 0-1,1 0 1,-4 3-1,0 0-13,2 0-1,-1 0 0,0 1 1,1 0-1,0 0 1,0 0-1,1 1 1,-1-1-1,1 1 1,0-1-1,-3 9 0,1 0 72,0 1-1,1-1 0,0 1 0,-1 15 1,3-14-53,0 0 0,1 0 1,1 1-1,0-1 0,2 0 1,5 30-1,-5-40-100,0 0 1,0 0-1,0-1 1,1 1-1,0 0 0,0-1 1,0 0-1,1 0 1,0 0-1,0 0 0,0 0 1,1-1-1,-1 0 1,1 0-1,0 0 0,0-1 1,1 1-1,-1-1 1,1 0-1,9 3 0,-4-2-389,0-1 0,1-1-1,-1 0 1,1 0 0,-1-1-1,18-1 1,17 0-2277</inkml:trace>
</inkml:ink>
</file>

<file path=ppt/ink/ink1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16:05.61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1 672,'0'0'4498</inkml:trace>
</inkml:ink>
</file>

<file path=ppt/ink/ink1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16:05.94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10213,'0'0'544,"0"192"-400,0-105-64,0 6-32,3 9-32,5 1 16,3-1-32,-2-16-1585,-1-23-2865</inkml:trace>
</inkml:ink>
</file>

<file path=ppt/ink/ink1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16:06.29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0 155 6867,'0'0'4255,"24"-6"-4231,-23 6-23,35-9 19,1 2 1,-1 1 0,59-1-1,214-6-860,-308 13 817,0 0 0,-1 0 0,1 0 0,0 1 0,-1-1 0,1 0 0,0 0 0,-1 0 1,1 1-1,0-1 0,-1 0 0,1 1 0,-1-1 0,1 1 0,-1-1 0,1 0 0,-1 1 0,1-1 0,-1 1 1,1-1-1,-1 1 0,0 0 0,1-1 0,-1 1 0,0-1 0,1 1 0,-1 0 0,0 0 0,3 27-137,-3-18 183,-1 0 0,-1 0-1,-5 17 1,-19 38 166,19-51-44,0 1 0,2 0 0,-1 0-1,2 0 1,0 1 0,1-1 0,-2 25-1,5-38-136,0-1 0,0 1 0,1 0 0,-1-1 0,0 1 0,1-1 0,-1 0 0,1 1 0,0-1 0,-1 1 0,1-1 0,0 0 0,0 1 0,0-1 0,0 0 0,0 0 0,0 0 0,0 0 0,0 0 0,1 0 0,-1 0 0,0 0 0,1 0-1,-1-1 1,0 1 0,1 0 0,-1-1 0,1 1 0,-1-1 0,1 0 0,-1 1 0,1-1 0,-1 0 0,4 0 0,2 0 25,1 0 0,0 0 0,-1-1 0,1 1 0,0-2 0,10-2 0,-8 0-21,0 0 1,0-1 0,0 0-1,0 0 1,-1-1-1,12-10 1,49-47-276,-67 61 246,7-9-112,1 0 0,-1 0 0,-1-1-1,0 0 1,0-1 0,12-26 0,-17 29 71,0 1-1,-1 0 1,0-1 0,-1 0 0,0 1-1,-1-1 1,0 0 0,0 0-1,-1 0 1,0 0 0,-3-15-1,2 20 62,0 1 0,0 0 0,0 0 0,-1 0-1,0 1 1,0-1 0,0 0 0,0 1-1,0-1 1,-1 1 0,0 0 0,1-1 0,-1 1-1,0 0 1,-1 1 0,1-1 0,0 1-1,-1-1 1,0 1 0,1 0 0,-1 0-1,0 1 1,0-1 0,-5 0 0,-6-2 8,0 0 1,0 2-1,-1 0 1,1 0 0,-19 2-1,30-1-70,1 1-1,-1 0 0,1 1 1,0-1-1,-1 1 1,1-1-1,-1 1 1,1 0-1,0 0 0,0 0 1,0 1-1,0-1 1,0 1-1,0-1 0,0 1 1,0 0-1,0 1 1,1-1-1,-1 0 1,1 1-1,0-1 0,-1 1 1,1 0-1,0-1 1,1 1-1,-1 0 0,0 0 1,1 1-1,0-1 1,0 0-1,0 0 1,0 1-1,0-1 0,1 0 1,-1 1-1,1-1 1,0 1-1,0 3 0,0 22-3741</inkml:trace>
</inkml:ink>
</file>

<file path=ppt/ink/ink1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16:06.65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597 49 9941,'0'0'955,"-25"-8"-577,-82-26 71,102 32-420,-1 1 0,0 0 0,0 0 0,0 0 1,0 0-1,0 1 0,-7 1 0,11-1-21,0 1 0,0-1 0,-1 1 0,1-1 0,0 1 0,0 0 0,0 0 0,0 0 0,0 0 0,1 0 0,-1 0 0,0 0 0,0 1 0,-1 1 0,0 1 16,0 1 0,0 0 0,1 0 0,0 0 1,0 0-1,0 0 0,0 0 0,1 0 0,0 1 1,-1 9-1,1-7 32,-7 59 270,4 0 1,8 132 0,-3-189-318,26 395-4,-9-234-2517,-10-104-1482,-7-24-507</inkml:trace>
  <inkml:trace contextRef="#ctx0" brushRef="#br0" timeOffset="1">1 862 9172,'0'0'-32,"37"0"62,19 1-16,174-3 28,-179-3-56,-1-2 0,1-3 0,-1-1 1,-1-3-1,0-2 0,59-27 1,-108 42 14,1 1 0,-1 0 1,1-1-1,-1 1 1,1 0-1,-1 0 1,1 0-1,-1 0 0,1 0 1,-1 0-1,1 0 1,-1-1-1,1 1 1,-1 1-1,1-1 1,-1 0-1,1 0 0,-1 0 1,1 0-1,-1 0 1,1 0-1,-1 1 1,1-1-1,-1 0 1,1 0-1,-1 1 0,1-1 1,-1 0-1,0 1 1,1-1-1,-1 0 1,1 1-1,-1-1 1,0 0-1,1 1 0,-1-1 1,0 1-1,0-1 1,1 1-1,-1-1 1,0 1-1,0-1 1,0 1-1,0-1 0,0 1 1,0-1-1,1 1 1,-1-1-1,0 1 1,0-1-1,-1 1 1,1-1-1,0 2 0,-4 33 335,3-28-235,-8 46-138,-3 90 0,12-130-2346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39:31.42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86 9861,'0'0'4188,"32"-2"-4153,11 0-27,143-2 29,23 4 38,-208 0-76,-1 0 1,0 0 0,0 1-1,1-1 1,-1 0 0,0 0-1,0 0 1,0 1-1,0-1 1,1 0 0,-1 0-1,0 1 1,0-1-1,0 0 1,0 0 0,0 1-1,0-1 1,0 0 0,0 1-1,0-1 1,1 0-1,-1 0 1,0 1 0,-1-1-1,1 0 1,0 1 0,0-1-1,0 0 1,0 0-1,0 1 1,0-1 0,0 0-1,0 1 1,-1 1 26,-1 7 92,-1 0-1,0 0 1,-1-1 0,0 1-1,0-1 1,-1 0 0,0 0-1,0 0 1,-1-1-1,-7 8 1,-15 22 256,23-30-312,1 0 1,0 0 0,0 0-1,1 0 1,0 1 0,0 0-1,1-1 1,0 1 0,0 0 0,1 0-1,-1 14 1,2-21-58,0-1-1,0 1 1,1 0-1,-1-1 1,0 1-1,1 0 1,-1-1-1,1 1 1,-1 0 0,1-1-1,-1 1 1,1-1-1,-1 1 1,1-1-1,-1 1 1,1-1-1,0 1 1,-1-1 0,1 0-1,0 1 1,-1-1-1,1 0 1,0 1-1,0-1 1,-1 0-1,1 0 1,0 0 0,0 0-1,-1 0 1,1 0-1,1 0 1,32 1 59,-25-2-61,3 1-62,-1-1-1,1-1 1,-1 0-1,1 0 1,-1-1-1,0-1 1,0 0-1,0 0 1,0-1-1,-1-1 1,0 0-1,0 0 1,14-12-1,-17 12 18,1 0-1,-1-1 1,-1 0-1,1-1 1,-1 1-1,-1-1 1,1-1-1,-1 1 1,0-1-1,-1 1 1,0-1-1,-1-1 1,0 1-1,0 0 1,-1-1-1,2-14 1,-3 17 25,-1 1-1,0-1 1,0 1 0,0-1 0,-1 1-1,0-1 1,0 1 0,0-1-1,-4-7 1,4 11 1,-1 0 0,0 0-1,0 0 1,0 0 0,-1 1-1,1-1 1,-1 1 0,1 0-1,-1-1 1,0 1 0,0 0 0,0 1-1,0-1 1,0 0 0,0 1-1,0 0 1,0 0 0,-1 0-1,-3-1 1,-11-1-9,0 0 0,1 2 0,-1 0 1,0 0-1,-25 4 0,40-3-23,1 1 1,-1-1-1,0 0 1,1 1 0,-1 0-1,1-1 1,-1 1-1,1 0 1,0 1-1,-1-1 1,1 0-1,0 1 1,0-1 0,-3 3-1,4-3-253,0 0 0,0 1 0,0-1 0,0 1-1,0 0 1,0-1 0,1 1 0,-1-1 0,0 1 0,1 0 0,-1 0-1,1-1 1,0 4 0</inkml:trace>
</inkml:ink>
</file>

<file path=ppt/ink/ink1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16:06.99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 1 10773,'0'0'0,"-11"134"-1617,51-78-2737</inkml:trace>
</inkml:ink>
</file>

<file path=ppt/ink/ink1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16:07.34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0 202 10725,'14'-26'51,"46"-82"-1,-57 103-37,0 0-1,1 0 1,-1 1-1,1-1 1,0 1 0,0 0-1,0 0 1,1 0-1,0 1 1,-1 0-1,1 0 1,0 0-1,1 0 1,-1 1 0,0 0-1,1 0 1,-1 0-1,1 1 1,-1 0-1,1 0 1,0 0-1,0 1 1,-1-1-1,1 1 1,0 1 0,10 1-1,-14-1-8,0-1-1,0 1 1,0 0-1,0 0 1,0 0-1,0 0 1,0 1 0,0-1-1,0 1 1,-1-1-1,1 1 1,0-1-1,-1 1 1,1 0-1,-1 0 1,0-1-1,0 1 1,0 0 0,0 0-1,0 1 1,0-1-1,0 0 1,-1 0-1,1 0 1,-1 0-1,1 1 1,-1 3 0,2 11 31,0 0 1,-1 27 0,-1-36-32,0 29 42,1-7-18,-1 0 0,-9 54 1,6-51-56,3-32-165,6-17-299,40-68 317,28-53-559,-63 111 725,-9 19 72,1-1 0,0 1 0,1 0 0,0 0 0,0 0 0,0 0 0,8-8 0,-11 26 422,-1-10-494,0 28 341,1-1 0,7 42-1,-6-61-524,1 1 1,-1 0-1,2-1 0,6 15 0,-7-19-242,-1 0-1,1-1 1,0 1-1,1-1 0,-1 0 1,1 0-1,0 0 1,0-1-1,7 6 1,17 5-5540</inkml:trace>
</inkml:ink>
</file>

<file path=ppt/ink/ink1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16:07.67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246 554 7619,'0'0'411,"-25"10"211,3-1-423,10-5-102,0 1 0,0 0 0,0 1 0,0 0 0,1 0 0,0 1 0,1 1 0,-1 0 0,1 1 0,1-1 0,-14 17 0,16-15-21,0 1 0,0 0 0,1 1 0,1-1 0,-7 20 0,9-24-58,1 1 1,1-1 0,-1 0 0,1 0-1,1 1 1,-1-1 0,1 1 0,0-1-1,1 1 1,2 12 0,-2-17-33,1-1-1,-1 1 1,1-1 0,-1 1 0,1-1-1,0 0 1,0 0 0,0 0 0,0 0 0,0 0-1,1 0 1,-1-1 0,0 1 0,1-1-1,-1 0 1,1 1 0,0-1 0,-1 0-1,1 0 1,0-1 0,0 1 0,0-1 0,-1 1-1,1-1 1,3 0 0,4 1-185,0-1 0,0 0 1,0 0-1,0-1 0,0 0 1,11-3-1,-14 1 61,1-1-1,-1 1 1,1-1-1,-1 0 1,0-1-1,-1 0 1,1 0-1,-1 0 1,0-1-1,-1 0 1,1 0-1,-1 0 1,0-1-1,0 0 1,4-9-1,-1 2-15,-1-1 1,0 0-1,-1 0 0,-1-1 0,0 0 1,4-28-1,-5-1 614,-3-64 0,-1 57 391,-4-14-59,-3 0-1,-26-113 1,7 48-496,25 122-384</inkml:trace>
</inkml:ink>
</file>

<file path=ppt/ink/ink1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16:08.6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2401,'0'0'3556,"21"5"-2483,70 20-129,-86-23-885,0 0 0,0 1-1,0 0 1,-1 0 0,1 0-1,-1 1 1,0-1 0,0 1-1,0 0 1,0 0 0,-1 1-1,1-1 1,-1 1 0,0 0-1,-1-1 1,1 1 0,-1 1-1,0-1 1,0 0 0,0 0-1,0 8 1,2-1 19,1 6 129,0 0 0,-2 0 0,0 0 0,-1 1 0,-1-1 1,0 1-1,-4 29 0,3-47-169,0 1 1,0-1-1,0 1 1,-1-1 0,1 1-1,0-1 1,-1 1-1,1-1 1,-1 0 0,1 1-1,-1-1 1,0 0-1,0 1 1,0-1 0,1 0-1,-1 0 1,0 0-1,0 0 1,-1 0 0,1 0-1,0 0 1,0 0-1,0 0 1,-1 0 0,1-1-1,0 1 1,-1 0-1,1-1 1,-3 1 381,4-14-317,0 0 0,2 1 0,-1-1 0,2 0 0,-1 0 0,2 1 0,5-15-1,-5 19-108,-1 0-1,1 1 0,1 0 0,0 0 0,0 0 1,0 0-1,1 1 0,-1 0 0,2 0 0,-1 1 1,14-10-1,-15 12 4,0 0-1,0 0 1,0 1 0,1-1 0,-1 1 0,0 1 0,1-1 0,-1 1-1,1 0 1,0 0 0,-1 1 0,1 0 0,0 0 0,8 1 0,-10-1 3,0 1 1,-1 0 0,1 0 0,0 1 0,0-1-1,-1 1 1,1 0 0,-1 0 0,0 0 0,0 0 0,1 0-1,-1 1 1,-1-1 0,1 1 0,0 0 0,-1 0-1,1 0 1,-1 0 0,0 1 0,0-1 0,2 5-1,3 12 30,-1-1 1,0 1-1,-1 0 0,-2 1 0,0-1 0,-1 1 0,-1-1 0,-1 1 0,-1 0 0,-3 24 0,-7-15 21,4-15-40,6-13-6,1-4-34,2-10-22,0 1 0,0 0 0,1-1 1,0 1-1,1 1 0,0-1 0,1 0 0,0 1 1,12-17-1,-1 0 41,1-6-68,1 2-1,2 0 1,2 1-1,46-50 1,-63 75 76,0 1 0,0 0-1,0 0 1,1 0 0,11-5 0,-16 8 1,0 1 1,0-1-1,0 1 0,0-1 0,0 1 1,0-1-1,0 1 0,1 0 1,-1 0-1,0-1 0,0 1 0,0 0 1,0 0-1,1 0 0,-1 0 1,0 0-1,0 1 0,0-1 0,1 0 1,-1 1-1,0-1 0,0 0 1,0 1-1,0-1 0,0 1 0,0 0 1,0-1-1,0 1 0,0 0 1,0-1-1,0 1 0,0 0 1,-1 0-1,1 0 0,0 0 0,-1 0 1,1 0-1,0 0 0,-1 0 1,1 0-1,0 2 0,21 84 230,-18-64-195,2 0 0,0 0 1,1-1-1,14 28 0,-16-40-224,1 0 0,0 0 0,1 0 0,0-1 0,1 0 0,11 12 0,-13-17-342,-1 1 0,1-1 1,0-1-1,0 1 0,1-1 1,-1 0-1,9 3 0,40 7-5734</inkml:trace>
</inkml:ink>
</file>

<file path=ppt/ink/ink1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16:09.03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220 29 7892,'0'0'5493,"-20"-3"-5229,11 1-233,2 1-8,0 0 1,-1 0-1,1 0 1,0 1-1,0 0 0,-11 2 1,15-2-10,0 1 0,-1 0 1,1 1-1,0-1 0,0 1 0,0-1 1,0 1-1,0 0 0,0 0 1,0 0-1,1 0 0,-1 1 0,1-1 1,-1 1-1,1-1 0,0 1 0,0 0 1,0 0-1,-2 6 0,-13 24 178,-21 64 0,33-83-176,1 1-1,1 0 0,0 0 1,1 0-1,1 1 0,0-1 1,2 18-1,-1-32-18,1-1-1,-1 1 1,1 0 0,0 0 0,0 0-1,-1-1 1,1 1 0,0 0-1,0-1 1,0 1 0,0-1 0,0 1-1,0-1 1,0 1 0,0-1-1,0 1 1,0-1 0,0 0 0,0 0-1,0 0 1,0 0 0,0 1-1,0-1 1,0-1 0,0 1 0,0 0-1,2 0 1,31-4-89,-25 2 31,-1-1-1,1-1 1,-1 1-1,0-1 1,0-1-1,0 0 1,-1 0 0,1 0-1,-1-1 1,-1 0-1,10-10 1,8-10-57,29-44-1,-37 49 141,0-2 1,-2 0-1,-1-1 0,-1 0 0,15-44 1,-28 84 2,1 0 1,1 0-1,0 0 1,1 0 0,0 0-1,1-1 1,1 1-1,1-1 1,9 23 0,-10-32-312,0 0 0,1 0 0,-1 0 0,1 0 0,1-1 0,8 8 0,-10-10-489,0 0 0,0-1 0,1 1 0,-1-1 0,0 0-1,9 2 1,16 1-5665</inkml:trace>
</inkml:ink>
</file>

<file path=ppt/ink/ink1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16:09.63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1 236 7411,'0'0'2610,"20"-24"-1754,66-72-520,-82 91-308,0 1 0,1 0 0,0 1 0,0-1 0,0 1 0,0 0 0,0 0-1,1 0 1,-1 1 0,1 0 0,0 0 0,0 0 0,0 1 0,0 0 0,0 0 0,0 0 0,0 1 0,0 0-1,0 0 1,8 2 0,0-2 82,-10 1-99,-1-1-1,0 1 1,0-1-1,0 1 1,0 0-1,0 0 0,0 1 1,0-1-1,0 0 1,-1 1-1,1 0 1,0 0-1,-1 0 0,1 0 1,-1 0-1,0 0 1,0 0-1,0 1 1,0-1-1,0 1 0,0 0 1,-1 0-1,1-1 1,-1 1-1,0 0 1,0 0-1,0 0 1,0 0-1,0 1 0,0 3 1,1 8 3,0-1-1,-1 0 1,0 0 0,-2 1-1,-2 24 1,-1-24 18,0 0 1,-1 0-1,-1-1 1,0 1-1,-1-1 0,0-1 1,-2 1-1,1-1 1,-18 20-1,-27 45-892,134-208-5661,-16 28 3485,52-84 3671,-114 182-353,-2 2-50,0 0 1,1 0 0,-1 0-1,0 0 1,1 0-1,-1 0 1,1 1-1,0-1 1,0 1 0,-1-1-1,1 1 1,0 0-1,3-2 1,-5 3-190,0 1 0,1-1 0,-1 0 0,0 0 0,0 0 0,1 0 0,-1 1 0,0-1 0,1 0 0,-1 0 0,0 1 1,0-1-1,1 0 0,-1 0 0,0 1 0,0-1 0,0 0 0,0 1 0,1-1 0,-1 0 0,0 1 0,0-1 0,0 0 0,0 1 0,0-1 0,0 0 0,0 1 0,0-1 0,0 0 0,0 1 0,0-1 1,0 0-1,0 1 0,0-1 0,0 0 0,0 1 0,0-1 0,0 0 0,-1 1 0,1-1 0,0 1 0,0 3 241,-2 71 1752,1-16-1435,6 68 0,-5-122-615,0 0-1,1 1 1,0-1-1,0 0 1,1 1-1,-1-1 1,1 0-1,0 0 1,1 0-1,-1-1 0,1 1 1,0 0-1,0-1 1,0 0-1,1 0 1,-1 0-1,1 0 1,0 0-1,0-1 1,0 1-1,1-1 1,-1-1-1,1 1 1,0 0-1,0-1 0,0 0 1,0 0-1,8 1 1,-5-1-161,-1-1-1,1 0 1,-1 0 0,1-1-1,-1 0 1,1-1 0,-1 1 0,1-2-1,-1 1 1,1-1 0,-1 0-1,0 0 1,0-1 0,0 0 0,0 0-1,0-1 1,-1 0 0,1 0 0,6-6-1,-1-3 102,0 0 0,-1 0-1,0-1 1,-1 0 0,-1-1 0,12-25-1,32-100 882,-37 93 135,22-46 1,-34 157 1151,-5-6-1652,3 76-38,-2-131-406,0 0-1,1 0 1,-1 0 0,1 0 0,0 0 0,-1-1-1,1 1 1,1 0 0,-1 0 0,0-1 0,0 1-1,1-1 1,0 1 0,-1-1 0,1 0-1,0 0 1,0 1 0,0-1 0,1-1 0,-1 1-1,4 2 1,-2-2-351,-1 0-1,1-1 1,-1 0-1,1 1 1,0-2 0,0 1-1,0 0 1,0-1-1,7 1 1,12-1-5821</inkml:trace>
</inkml:ink>
</file>

<file path=ppt/ink/ink1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16:09.96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66 0 7123,'0'0'4194,"-65"147"-7091,87-104-2610,23 3 4339,9 5 784,-3-1 384</inkml:trace>
</inkml:ink>
</file>

<file path=ppt/ink/ink1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16:10.37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0 200 10869,'0'0'2350,"12"-20"-2182,2-3-25,26-33 0,-38 53-122,1 1 0,-1-1-1,1 1 1,0 0 0,0 0 0,0 0 0,0 0 0,0 0-1,0 1 1,0-1 0,0 1 0,1 0 0,-1 0-1,1 0 1,-1 0 0,1 0 0,-1 1 0,1 0 0,-1 0-1,1 0 1,6 1 0,3-1 1,-9 0-18,1 1 1,0-1-1,-1 1 1,1 0-1,-1 0 0,1 1 1,-1-1-1,1 1 0,-1 0 1,0 0-1,0 1 0,0-1 1,0 1-1,0 0 0,-1 0 1,1 0-1,-1 0 0,0 1 1,0-1-1,0 1 0,0 0 1,0 0-1,-1 0 1,0 0-1,0 0 0,0 1 1,0-1-1,1 9 0,1 1-6,-1 0-1,-1 0 1,0 0-1,-1 0 1,0 1 0,-1-1-1,-1 0 1,-4 25-1,4-33-83,-1 1 0,-1-1 0,1 1 1,-1-1-1,0 0 0,-1 0 0,1 0 0,-1-1 0,0 1 0,-1-1 0,1 0 0,-1 0 0,0-1 1,-10 8-1,9-10-566,4-11-468,3-8 869,1 1 0,0 0 0,1 0 0,0 0 0,2 1 0,0-1 0,0 1 0,9-17-1,-2 6 201,0 1 0,1 0 0,23-30 0,-32 49 55,1 0 0,0 0 1,0 0-1,0 1 0,1 0 0,0 0 1,0 1-1,0-1 0,0 1 0,1 1 1,0-1-1,0 1 0,0 0 0,0 1 1,0-1-1,0 2 0,14-3 0,-18 3 45,1 1 0,-1-1 0,1 1 0,-1 0-1,1 0 1,-1 0 0,1 1 0,-1-1 0,0 1 0,1 0-1,-1 0 1,1 0 0,-1 0 0,0 0 0,0 1-1,0 0 1,0-1 0,0 1 0,0 0 0,0 1-1,-1-1 1,1 0 0,-1 1 0,0-1 0,1 1 0,-1 0-1,0 0 1,0 0 0,-1 0 0,1 0 0,-1 0-1,0 0 1,1 1 0,-1-1 0,-1 0 0,2 7 0,2 13 43,0 1 1,-2 0-1,-1-1 1,-2 33-1,1-15-656,1-41 484,0 0 0,1 0 0,-1 0-1,0 0 1,0 0 0,0-1 0,1 1 0,-1 0 0,0-1-1,0 1 1,0-1 0,0 1 0,0-1 0,0 0 0,0 1-1,0-1 1,0 0 0,0 0 0,1-1 0,14-18 93,-2-1 0,23-41 0,14-23 52,-45 78-33,4-8-28,1 1 0,16-16 0,-25 28 31,1-1-1,-1 1 0,1-1 1,0 1-1,0 0 0,0 0 0,0 0 1,0 1-1,1-1 0,-1 1 0,0 0 1,1-1-1,-1 2 0,1-1 1,0 0-1,-1 1 0,6-1 0,-8 2-19,1-1-1,-1 1 0,0 0 0,0-1 0,0 1 1,0 0-1,0 0 0,-1 0 0,1-1 1,0 1-1,0 0 0,0 0 0,-1 0 0,1 0 1,0 1-1,-1-1 0,1 0 0,-1 0 0,0 0 1,1 0-1,-1 1 0,0-1 0,0 0 0,0 0 1,1 1-1,-1-1 0,-1 1 0,3 5 77,6 34 120,11 38-10,-17-72-511,1 1 1,0-1 0,0 1-1,1-1 1,0 0 0,0-1 0,10 12-1,20 11-3422</inkml:trace>
</inkml:ink>
</file>

<file path=ppt/ink/ink1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16:10.78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292 13 11749,'0'0'622,"-27"-3"112,-5 0-445,-52 2 1,79 1-267,0 1 1,0 0 0,0 1-1,0-1 1,0 1 0,0 0 0,0 0-1,0 1 1,1-1 0,-1 1-1,1 0 1,0 0 0,0 0 0,0 1-1,0 0 1,-4 4 0,1 2 60,0 0 0,0 0 1,1 1-1,-7 18 0,7-13-31,1 0-1,1 0 1,0 1-1,1-1 1,1 1-1,0 0 1,2 0-1,0 0 1,2 19 0,-1-34-80,-1 1 1,0-1 0,1 0 0,-1 1 0,1-1 0,0 0 0,0 1 0,0-1 0,0 0 0,0 0 0,1 0 0,-1 0-1,1 0 1,-1 0 0,1 0 0,0-1 0,-1 1 0,1 0 0,0-1 0,0 0 0,0 1 0,0-1 0,1 0 0,-1 0-1,0 0 1,0 0 0,1 0 0,-1-1 0,0 1 0,1-1 0,-1 0 0,1 1 0,-1-1 0,4-1 0,0 1-15,0 0 0,-1 0 0,1-1 0,0 0 0,-1 0 0,1-1 0,-1 1 0,0-1 0,1 0 0,-1-1 0,0 1 0,0-1 0,9-7 1,-1-2-28,-1-1 0,0-1 1,-1 0-1,0 0 1,-1-1-1,11-23 0,36-99 116,-33 73-44,-24 64-4,0-1 0,0 1-1,0 0 1,0 0 0,0 0 0,0-1-1,0 1 1,0 0 0,0 0 0,0 0 0,0-1-1,0 1 1,0 0 0,0 0 0,0 0-1,0-1 1,0 1 0,0 0 0,0 0-1,0 0 1,1 0 0,-1-1 0,0 1 0,0 0-1,0 0 1,0 0 0,0 0 0,1 0-1,-1-1 1,0 1 0,0 0 0,0 0 0,0 0-1,1 0 1,-1 0 0,0 0 0,0 0-1,0 0 1,1 0 0,-1 0 0,0 0 0,0 0-1,0 0 1,1 0 0,-1 0 0,0 0-1,0 0 1,1 0 0,1 13 105,-1 32 349,-1-37-292,-1 14 49,2-1 1,1 1 0,0-1 0,11 42-1,-12-58-193,1 0-1,0 0 1,0 1-1,0-1 0,1 0 1,-1-1-1,1 1 1,1 0-1,-1-1 1,1 0-1,-1 0 0,1 0 1,0 0-1,0 0 1,1-1-1,-1 0 0,1 0 1,0 0-1,0 0 1,0-1-1,0 0 0,0 0 1,0 0-1,10 1 1,-1-1-253,-1 0 0,1-1 0,0-1 0,-1-1 0,23-3 1,-24 2-855,-1-1 1,1 0-1,21-10 1,36-24-7567</inkml:trace>
</inkml:ink>
</file>

<file path=ppt/ink/ink1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16:12.05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335 157 4466,'0'0'1678,"-2"-23"-936,-11-70 50,12 91-732,1 0-1,-1 0 0,1 0 1,-1 0-1,0 0 0,0 0 1,0 0-1,0 0 1,0 1-1,0-1 0,0 0 1,-1 1-1,1-1 0,0 1 1,-1-1-1,0 1 1,1 0-1,-1 0 0,0 0 1,1 0-1,-1 0 0,0 0 1,-2-1-1,-1 1 88,1 0 0,-1 1 1,0-1-1,1 1 0,-1 0 0,0 0 0,-4 1 0,-4 0 4,5-1-117,-1 1-1,1-1 0,-1 1 0,1 1 0,-1 0 0,1 0 0,0 0 0,0 1 0,0 1 0,0-1 0,0 1 0,1 0 1,0 1-1,0 0 0,0 0 0,0 1 0,1 0 0,0 0 0,-7 8 0,5-5-14,1 0 0,-1 1 0,2-1 0,-1 2 0,2-1 0,-1 1 0,1 0 0,1 0 0,0 0 0,0 0 0,1 1 0,1 0 0,0-1 0,0 1 0,1 20 0,1-27-16,0-1-1,0 0 1,1 1 0,0-1-1,-1 0 1,2 0 0,-1 0-1,0 0 1,1 0-1,-1 0 1,1 0 0,0 0-1,1 0 1,-1-1-1,1 1 1,3 3 0,-1-3 1,-1 0 0,1 0-1,0 0 1,1-1 0,-1 0 0,1 0 0,-1 0 0,1-1 0,0 0 0,7 2 0,11 1 7,1-2 0,0 0 1,0-1-1,36-3 0,-49 1-24,-1-1 0,0-1 0,0 0 1,0-1-1,0 0 0,-1 0 0,1-1 0,-1 0 0,0-1 0,0-1 0,0 1 0,-1-1 0,0-1 0,0 0 0,-1 0 0,13-14 0,-12 11 17,-2 1 0,1-1 0,-1-1 0,-1 1-1,0-1 1,0 0 0,-1-1 0,-1 1 0,0-1-1,0 0 1,-1 0 0,-1 0 0,0-1 0,0-21 0,-2 34 0,0 0 1,-1 0 0,1 0 0,0 0 0,0 0 0,-1 0 0,1 0 0,0 0 0,-1 0-1,1 0 1,0 0 0,0 0 0,-1 0 0,1 0 0,0 1 0,0-1 0,-1 0 0,1 0-1,0 0 1,0 0 0,-1 1 0,1-1 0,0 0 0,0 0 0,0 0 0,-1 1 0,1-1 0,0 0-1,0 0 1,0 1 0,0-1 0,0 0 0,0 1 0,-1-1 0,1 0 0,0 0 0,0 1-1,0-1 1,0 0 0,0 1 0,0-1 0,-2 15-18,0 0-1,2 0 1,0 27 0,1-9-3,-1-24 18,0-1 0,1 0 0,0 1 0,0-1 1,1 0-1,0 0 0,1 0 0,0 0 0,0 0 1,0 0-1,1-1 0,0 0 0,1 0 0,-1 0 1,1 0-1,1-1 0,-1 1 0,1-1 0,0-1 1,1 1-1,-1-1 0,1 0 0,0-1 0,1 1 1,-1-2-1,0 1 0,1-1 0,0 0 0,0 0 1,0-1-1,0 0 0,1-1 0,15 2 0,-17-3 3,0-1-1,0 0 0,0 0 0,0 0 1,0-1-1,0 0 0,0 0 0,-1-1 1,1 0-1,-1 0 0,0-1 0,0 1 0,0-1 1,0-1-1,-1 1 0,1-1 0,-1 0 1,0 0-1,-1 0 0,1-1 0,6-11 1,2-2 2,-2-2 0,13-28 1,-17 34-4,-1 0 0,2 1 0,0 0 0,1 0 0,0 1 0,14-16 0,-22 28-3,0 0-1,1-1 0,-1 1 1,0 0-1,0 0 0,1 0 1,-1 0-1,1 0 1,-1 1-1,1-1 0,-1 0 1,1 1-1,-1-1 0,1 1 1,3-1-1,-4 1 1,-1 0-1,1 0 1,0 0-1,-1 1 1,1-1 0,-1 0-1,1 1 1,0-1 0,-1 0-1,1 1 1,-1-1-1,1 1 1,-1-1 0,1 1-1,-1-1 1,1 1 0,-1-1-1,0 1 1,1-1 0,-1 1-1,0 0 1,1-1-1,-1 1 1,0 0 0,1 0-1,0 7 13,1 1-1,-1-1 0,-1 0 1,0 16-1,0-14 6,1 58 80,1-34-73,-2 1 0,-1-1-1,-7 41 1,6-67-11,1-7 31,1-3-38,0-1 0,0 1-1,0-1 1,0 0 0,0 1 0,1-1 0,-1 1-1,2-5 1,3-8-17,1 1 1,0 0-1,1 0 0,1 1 0,0 0 0,1 0 1,13-15-1,3-1-14,51-45 1,-60 60-21,1 0-1,28-16 1,-38 26 28,0 0 1,0 1-1,0 0 1,1 0-1,0 1 1,-1-1-1,1 2 1,0-1-1,14 0 1,-21 2 5,0 0 0,0 0 0,1 0 0,-1 1 0,0-1-1,0 0 1,0 1 0,0-1 0,0 1 0,0-1 0,0 1 0,0 0 0,0-1 0,0 1 0,0 0 0,0 0 0,0 0 0,-1 0 0,1-1 0,0 1 0,0 0 0,-1 0 0,1 0 0,-1 1 0,1-1 0,-1 0 0,0 0 0,1 0 0,-1 0 0,1 2 0,2 42-223,-2-34 195,-1 8-100,0 6-216,2 0 0,6 37 0,-7-56 16,0 0 1,1 0 0,-1 0-1,2-1 1,-1 1 0,1 0-1,-1-1 1,1 0 0,1 0-1,-1 0 1,1 0 0,0 0-1,0 0 1,1-1 0,7 6-1,25 8-4061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39:31.81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37 113 10085,'0'0'5888,"30"-3"-5776,95-6-75,-118 8-18,-1 1 1,1 0-1,-1 1 0,1 0 0,0 0 0,-1 0 1,0 1-1,1-1 0,5 4 0,-9-4 3,0 1 0,0-1 0,-1 1 0,1 0-1,-1 0 1,1 0 0,-1 0 0,0 0 0,0 0-1,0 1 1,0-1 0,0 1 0,0-1 0,1 5-1,-1-3 5,-1 0 0,0 0 0,0 1 0,-1-1-1,1 0 1,-1 0 0,0 1 0,0-1 0,0 0-1,-1 1 1,0-1 0,1 0 0,-2 0-1,1 0 1,0 0 0,-1 0 0,0 0 0,1 0-1,-2 0 1,1 0 0,0-1 0,-4 5 0,-5 5 10,-1-1 0,-1 0 0,0 0 0,0-1 1,-1-1-1,0 0 0,-17 9 0,-11 3 16,-62 23-1,90-40-67,72-31-1430,-1-2 0,-1-3 0,91-66 0,-135 89 1222,117-88-2263,-116 84 2924,0 1 0,-1-2 0,0 0-1,-1 0 1,0-1 0,17-30 0,-28 44-383,0 0 1,0-1 0,1 1 0,-1 0-1,0 0 1,0 0 0,0-1 0,0 1 0,0 0-1,0 0 1,0 0 0,0-1 0,1 1 0,-1 0-1,0 0 1,0-1 0,0 1 0,0 0-1,0 0 1,0-1 0,0 1 0,0 0 0,0 0-1,-1 0 1,1-1 0,0 1 0,0 0-1,0 0 1,0-1 0,0 1 0,0 0 0,0 0-1,0 0 1,-1-1 0,1 1 0,0 0-1,0 0 1,0 0 0,-1 0 0,1-1 0,0 1-1,0 0 1,0 0 0,-1 0 0,1 0 0,0 0-1,0 0 1,0 0 0,-1 0 0,1 0-1,0 0 1,0 0 0,-1-1 0,1 1 0,0 1-1,0-1 1,-1 0 0,1 0 0,0 0-1,-1 0 1,-17 4 547,0 5-504,1 1 0,1 0 0,0 1 0,0 0 0,1 2 0,1 0 0,0 0 0,1 1 0,0 1 0,1 0 0,-10 18 0,14-21-32,1 1 0,1 0 0,0 0 0,1 1 0,-5 22 0,8-32-55,1 0-1,0 0 1,1 0 0,-1 0 0,1 0 0,-1 1 0,1-1 0,1 0-1,-1 0 1,0 1 0,1-1 0,0 0 0,0 0 0,1 0 0,-1 0 0,1 0-1,-1 0 1,1 0 0,0-1 0,1 1 0,-1-1 0,1 1 0,5 5 0,-1-5 2,-1 1-1,1-1 1,1-1 0,-1 0 0,0 0 0,1 0 0,0-1 0,-1 0 0,1 0 0,11 1 0,15-1 56,38 0 0,-48-3-37,16 2-216,1-3 0,0-1 0,-1-2 1,0-2-1,0-2 0,-1-1 0,56-23 1,-114 33-7325</inkml:trace>
</inkml:ink>
</file>

<file path=ppt/ink/ink1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16:12.45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201 488 8948,'0'0'539,"-26"5"-27,-9 1-357,-40 14 0,72-18-144,-1-1 1,1 0-1,-1 1 1,1 0-1,0 0 1,0 0-1,0 0 0,0 1 1,0-1-1,0 1 1,0 0-1,1 0 1,-1 0-1,1 0 1,0 0-1,0 0 1,0 0-1,-1 5 1,1 0 12,0-1 1,0 1 0,1 0 0,0-1 0,0 1-1,1 8 1,-1-8 0,1-3-18,0 1 1,0-1-1,0 1 1,1-1-1,-1 1 1,1-1-1,1 1 1,-1-1-1,1 0 1,0 1-1,5 8 1,-5-11-24,0 0 1,1 0-1,0 0 1,-1-1-1,1 1 1,0-1-1,0 0 1,1 0-1,-1 0 0,0 0 1,1-1-1,-1 1 1,1-1-1,-1 0 1,1 0-1,0 0 1,-1-1-1,7 1 0,-4 0-83,1 0 0,-1-1 0,1 0 0,0 0 0,-1-1 0,1 0 0,-1 0 0,1 0 0,-1-1 0,0 0 0,1 0 0,-1-1 0,0 0 0,0 0 0,-1 0 0,10-7 0,-3 0-11,-1-1-1,0-1 0,-1 1 0,0-2 0,16-25 1,-15 19 124,0 0 0,-2-1 0,0 0 1,-1-1-1,-1 0 0,-1 0 0,-1 0 0,3-24 1,-2-19 886,-3-92 0,-4 101-283,2 40-501,-2-1 0,0 1 0,-1 0 0,0-1 0,-1 1 0,-8-23 0,3 26 690,2 17-232,-2 22-269,1 31-128,3 0 0,7 115 0,1-145-209,0 1 0,1-1 1,2 0-1,1-1 0,21 48 0,-12-39-1548,36 57 0,-1-22-3589</inkml:trace>
</inkml:ink>
</file>

<file path=ppt/ink/ink1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16:13.37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0 248 944,'0'0'5403,"13"-21"-4256,44-69-1070,-53 84-48,1 0 0,-1 0 0,1 0-1,1 1 1,-1-1 0,1 1 0,6-4-1,-9 7 114,0 1-1,-1-1 0,2 1 1,-1 0-1,0 0 1,0 0-1,0 0 0,0 0 1,1 1-1,-1-1 0,6 1 1,-8 0-99,0 0-1,0 1 1,0-1 0,0 0 0,1 1 0,-1-1 0,0 0-1,0 1 1,0-1 0,0 1 0,0 0 0,0-1 0,0 1-1,0 0 1,0 0 0,0-1 0,-1 1 0,1 0 0,0 0-1,0 0 1,-1 0 0,1 0 0,-1 0 0,1 0-1,-1 0 1,1 2 0,8 32 640,-8-28-540,6 59 168,-2 129 0,-5-167-530,0-43 64,2-1 1,0 0 0,1 1-1,1-1 1,0 1-1,1 0 1,13-26-1,-3 11-688,2 1-1,33-46 0,-44 67 707,1-1 1,0 2-1,12-12 1,-16 17 127,0 0 0,0 0 1,-1 0-1,1 0 0,1 0 0,-1 1 0,0 0 1,0-1-1,1 1 0,-1 0 0,0 1 0,1-1 1,-1 1-1,4-1 0,-6 1 37,0 1-1,0-1 1,0 0 0,0 1-1,0-1 1,0 0 0,0 1 0,0-1-1,0 1 1,-1 0 0,1-1-1,0 1 1,0 0 0,0-1-1,-1 1 1,1 0 0,-1 0-1,1 0 1,0 0 0,-1-1-1,1 1 1,-1 0 0,0 0-1,1 0 1,-1 0 0,0 0-1,0 0 1,1 0 0,-1 1-1,5 38 864,-5-32-704,0 164 1138,-2-76-3654,4-102 2294,-1-1 1,1 1-1,0 0 0,1 0 0,-1 1 0,1-1 0,1 0 0,-1 1 0,6-7 0,1-3-5,-5 6 39,18-30-134,2 2 0,1 0 0,53-57-1,-76 91 143,0 0-1,1 0 0,-1 0 0,0 1 0,1-1 0,-1 1 1,1-1-1,0 1 0,0 0 0,0 1 0,0-1 0,0 1 1,0 0-1,0 0 0,9-1 0,-13 2 13,1 0 0,-1 0-1,1 1 1,0-1 0,-1 0-1,1 1 1,0-1 0,-1 0 0,1 1-1,-1-1 1,1 1 0,-1-1 0,1 1-1,-1-1 1,0 1 0,1-1 0,-1 1-1,1-1 1,-1 1 0,0 0-1,0-1 1,1 1 0,-1 0 0,0-1-1,0 1 1,0 0 0,0-1 0,0 1-1,1 0 1,-2 1 0,2 28 465,-1-21-316,1 2-33,-1 5-14,0 0-1,2 0 1,0 0 0,8 28 0,-9-41-112,0 0 0,0 1 1,0-1-1,1 0 0,0 0 0,-1 0 1,1-1-1,0 1 0,0 0 1,0-1-1,1 1 0,-1-1 0,1 0 1,-1 1-1,1-1 0,0-1 1,0 1-1,0 0 0,0-1 1,0 1-1,0-1 0,0 0 0,0 0 1,1 0-1,-1 0 0,0-1 1,1 1-1,6-1 0,-3 0-16,1-1 0,0 0-1,-1 0 1,1-1 0,-1 0-1,0 0 1,1-1 0,-1 0 0,0 0-1,0-1 1,-1 1 0,11-9 0,3-4-281,0-1 1,24-29 0,-27 28 117,-2 0 231,-1-1 0,0-1 0,-1 0 1,-2 0-1,17-40 0,-14 30 901,-14 31-937,0-1 1,0 0-1,0 0 1,1 0-1,-1 0 1,0 0-1,0 0 52,0 0-52,0 0 1,0 0-1,0 0 1,0 0-1,0 0 0,0 0 1,0 0-1,0 1 1,0-1-1,1 0 1,-1 0-1,0 0 1,0 0-1,0 0 1,0 0-1,0 0 1,0 0-1,0 0 1,0 0-1,0 0 1,0 0-1,1 0 0,-1 0 1,0 0-1,0-1 1,0 1-1,0 0 1,0 0-1,0 0 1,0 0-1,0 0 1,0 0-1,0 0 52,0 0-52,1 0 1,-1 0-1,0 0 1,0 0-1,0 0 0,0 0 1,0-1-1,0 1 1,0 0-1,0 0 1,0 0-1,0 0 1,0 0-1,0 0 1,0 0-1,0 0 1,0 0-1,0 0 1,0-1-1,2 13 421,-2 17-326,0-28-3,1 14-1,0 1 0,1-1 1,0 0-1,1 0 0,7 23 1,-7-31-101,0 0 1,0 1 0,0-1-1,1 0 1,0-1 0,0 1 0,1-1-1,0 0 1,0 0 0,0 0-1,1 0 1,11 8 0,-11-11-144,0-1 0,0 0 1,0 0-1,1 0 0,-1-1 1,1 0-1,-1 0 0,1-1 1,-1 0-1,1 0 1,-1 0-1,1-1 0,-1 0 1,1 0-1,-1 0 0,1-1 1,-1 0-1,7-4 0,24-22-3031</inkml:trace>
</inkml:ink>
</file>

<file path=ppt/ink/ink1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16:13.72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10565,'0'0'1104,"113"162"-12773</inkml:trace>
</inkml:ink>
</file>

<file path=ppt/ink/ink1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16:14.17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1 195 9588,'0'0'302,"16"-21"-243,59-69-33,-70 85-12,1 0-1,0 0 0,-1 0 1,2 1-1,-1-1 1,0 2-1,1-1 0,0 1 1,0 0-1,0 0 1,0 1-1,0 0 0,1 0 1,-1 1-1,0 0 1,1 0-1,0 0 0,-1 1 1,11 1-1,-10 0 21,-6-1-11,0 0 0,0 0 0,1 0 1,-1 1-1,0-1 0,-1 1 0,1 0 0,0-1 1,0 1-1,0 0 0,0 0 0,0 0 0,-1 0 1,1 1-1,0-1 0,-1 0 0,0 1 0,1-1 1,-1 1-1,0 0 0,1-1 0,-1 1 0,0 0 1,0 0-1,0-1 0,-1 1 0,1 0 0,0 0 1,-1 0-1,1 0 0,-1 0 0,1 4 1,1 8 143,-1 1 1,-1 0 0,-2 25 0,1-12-151,2-8-123,0-13-5,-1 0 0,0 0 0,0 0 1,0 0-1,-1 0 0,0 0 0,0 0 0,0 0 0,-1-1 0,0 1 0,-1-1 0,-4 9 0,6-24-1489,3-3 1497,0 1 0,1 0 0,1 0 1,-1 0-1,2 0 0,-1 0 1,1 1-1,9-13 0,1-5 51,-7 11 64,32-55-17,-37 67 11,0 1 0,0-1-1,1 1 1,-1 0 0,1 0 0,0 1 0,0-1 0,0 1-1,1 0 1,-1 0 0,1 0 0,7-3 0,-11 6 28,0-1 1,1 1-1,-1-1 0,0 1 1,0 0-1,1 0 1,-1 0-1,0 0 1,0 0-1,1 0 0,-1 0 1,0 0-1,0 0 1,1 0-1,-1 1 0,0-1 1,0 0-1,0 1 1,0-1-1,1 1 0,-1 0 1,0-1-1,0 1 1,0 0-1,0 0 0,0 0 1,0-1-1,-1 1 1,1 0-1,0 0 1,0 0-1,-1 0 0,1 0 1,0 2-1,2 3 113,-1 1 0,1 0 1,-1-1-1,-1 1 0,1 8 0,1-1-68,0 0-33,17 65 142,-18-73-181,0 0 0,1-1 0,-1 1-1,1-1 1,0 0 0,1 1 0,-1-1 0,1-1 0,0 1 0,8 7 0,-9-10-75,0 0 0,0 0 0,0-1 0,0 1 0,0-1 0,0 0 0,0 0 1,0 0-1,0 0 0,1 0 0,-1-1 0,0 1 0,1-1 0,-1 0 0,0 0 0,1 0 1,-1-1-1,0 1 0,1-1 0,-1 0 0,0 0 0,4-1 0,-1-1-160,0 0 1,0 0-1,0-1 0,0 1 0,-1-1 1,1 0-1,-1-1 0,0 0 0,7-8 1,1-4-465,0-1 0,-1 0 1,14-29-1,-21 36 901,0 0 0,-1 0-1,0 0 1,-1 0 0,0-1 0,-1 1-1,1-26 1116,-3 55 205,0 13-421,-1-5-523,1-1 0,6 37 0,-5-56-561,0 1 0,0-1 1,1 0-1,0 0 0,0 0 1,0 0-1,1 0 0,0-1 1,0 1-1,1-1 0,-1 1 1,1-1-1,0 0 0,1-1 1,4 5-1,-5-7-46,-1 0-1,1 0 0,0 0 1,0-1-1,0 1 1,0-1-1,0 0 0,0 0 1,0-1-1,0 1 1,0-1-1,0 0 1,8-1-1,-8 1-332,0-1 0,-1 1 0,1-1 0,-1 0 0,1 0 0,-1 0 0,1-1 0,-1 1 0,6-4 0,19-24-5591</inkml:trace>
</inkml:ink>
</file>

<file path=ppt/ink/ink1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16:14.48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11541,'0'0'0,"68"159"-11541</inkml:trace>
</inkml:ink>
</file>

<file path=ppt/ink/ink1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16:14.85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18 141 7892,'0'0'3871,"-4"20"-3807,-9 61 21,13-80-83,0 0-1,0 0 0,0 0 1,0 0-1,0 0 1,0 0-1,0 0 1,0 0-1,1 0 0,-1 0 1,0 0-1,1-1 1,-1 1-1,1 0 1,-1 0-1,1 0 0,-1-1 1,1 1-1,0 0 1,-1-1-1,1 1 1,0 0-1,-1-1 0,1 1 1,0-1-1,0 1 1,0-1-1,0 1 1,-1-1-1,1 0 0,0 1 1,0-1-1,0 0 1,1 0-1,33-1 0,-26 0-12,-6 1-15,0-1-1,1 0 1,-1 0-1,0 0 1,0 0-1,0 0 1,1-1-1,-2 0 1,1 0-1,0 1 1,0-2-1,0 1 1,-1 0-1,1 0 1,2-4-1,37-50-155,-18 22 257,-13 20-69,1 0 0,1 1 0,0 1 0,1 0 0,18-12 0,-24 19 6,0 0-1,1 0 1,0 1 0,0 0-1,0 1 1,0 0 0,1 1 0,-1 0-1,1 0 1,0 1 0,13-1-1,-22 2 8,1 0-1,-1 1 0,1-1 1,-1 0-1,1 0 0,-1 1 0,0-1 1,1 1-1,-1 0 0,1-1 1,-1 1-1,0 0 0,0 0 1,1 0-1,-1 0 0,0 0 1,0 0-1,0 0 0,0 0 1,1 2-1,1 1 32,-1 0 0,0 0 0,0 0 0,0 0 0,-1 0 0,1 1 0,0 4 0,1 7 65,-1 1-1,0 30 1,-1-17-100,-1 45 64,0-72-84,0 0-1,-1 1 1,1-1 0,-1 0-1,0 0 1,0 1 0,0-1-1,0 0 1,0 0-1,-1 0 1,1 0 0,-1-1-1,0 1 1,0 0-1,0-1 1,0 1 0,-4 2-1,5-10-89,0 0 0,0 0 0,1 0 0,-1-1-1,2-6 1,-1 2 64,2-1 0,0 0 0,0 1 0,1-1 0,0 1 0,1 0 0,0 0 0,0 0 0,1 1-1,8-12 1,-2 4-8,1 0 1,1 1-1,0 1 0,25-22 0,-31 31 51,0 1-1,1-1 1,0 2-1,0-1 1,0 1 0,0 0-1,1 1 1,-1 0 0,1 0-1,0 1 1,0 0-1,0 1 1,0 0 0,0 0-1,0 1 1,14 1-1,-19-1 12,-1 1-1,1 0 0,-1 0 0,1 0 1,-1 0-1,0 1 0,0-1 0,1 1 1,-1 0-1,0 0 0,0 0 0,-1 0 1,6 5-1,35 43 81,-18-19-261,-24-31 147,5 7-833,0 0 1,1-1-1,0 0 1,0 0-1,8 4 1,13 4-5659</inkml:trace>
</inkml:ink>
</file>

<file path=ppt/ink/ink1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16:15.23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327 1 11141,'0'0'1203,"-31"0"-224,-100 4-282,124-4-662,1 1-1,0 0 1,0 1 0,0 0 0,0 0 0,0 0 0,1 0-1,-1 1 1,0 0 0,1 0 0,0 1 0,0-1 0,0 1-1,0 0 1,1 1 0,-8 8 0,4-5 56,1 0-4,1-1 0,1 1 0,-1 0 0,1 1 0,0-1 0,1 1 0,-4 10 0,6-14-72,0 0 1,1 1 0,-1-1-1,1 0 1,0 1 0,1-1-1,-1 1 1,1-1 0,0 1-1,1-1 1,-1 1 0,1-1-1,0 0 1,2 7 0,-2-10-13,1-1 1,-1 1-1,1 0 0,-1-1 1,1 0-1,0 1 0,-1-1 1,1 0-1,0 0 0,0 0 1,0 0-1,0 0 0,0 0 1,0 0-1,0-1 0,0 1 1,0-1-1,0 1 0,0-1 1,0 0-1,1 0 0,1 0 1,4 0 26,0 0 1,0 0-1,1-1 1,12-3-1,-11 1-9,-1-1 1,1 0-1,-1 0 0,0-1 0,0 0 0,13-11 0,48-45-80,-50 43 24,32-30 61,-52 48-23,0 0 0,0 0 0,0-1 0,1 1 0,-1 0-1,0 0 1,0 0 0,1 0 0,-1 0 0,0 0 0,0 0-1,1 0 1,-1 0 0,0 0 0,0 0 0,1 0 0,-1 0-1,0 0 1,0 0 0,0 0 0,1 0 0,-1 0 0,0 0 0,0 0-1,1 0 1,-1 0 0,0 1 0,0-1 0,1 0 0,-1 0-1,0 0 1,0 0 0,0 0 0,0 1 0,1-1 0,-1 0 0,0 0-1,0 0 1,0 1 0,0-1 0,0 0 0,0 0 0,1 1-1,-1-1 1,0 0 0,0 0 0,0 1 0,0-1 0,5 15 189,-5-12-137,2 2-28,0 1 0,0-1 0,0 0 0,0 0 0,1 0 0,0 0 0,0-1 0,0 1 0,1-1 0,0 0 1,-1 0-1,1 0 0,1 0 0,-1-1 0,1 0 0,-1 0 0,9 5 0,-3-4-549,0-1 0,0 0 0,1 0 0,-1-1 1,1 0-1,-1-1 0,1 0 0,13-1 0,31 0-7980</inkml:trace>
</inkml:ink>
</file>

<file path=ppt/ink/ink1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16:15.57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16119,'0'0'1505</inkml:trace>
</inkml:ink>
</file>

<file path=ppt/ink/ink1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16:17.28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204 176 5282,'0'0'1857,"-25"3"-1275,-76 17-254,98-19-300,0 0 0,0 0 1,0 0-1,0 0 0,0 1 0,0-1 1,0 1-1,0 0 0,1-1 0,-1 1 0,0 1 1,1-1-1,0 0 0,0 1 0,-1-1 1,2 1-1,-1-1 0,0 1 0,0 0 0,1 0 1,-1 0-1,1 0 0,0 0 0,0 0 1,0 4-1,-2 2 110,-2 9 130,1 1 0,1 0 0,0 0-1,2 0 1,1 36 0,0-31 4,1-11-186,-1 0 1,2-1 0,0 1 0,0-1 0,1 0 0,1 1 0,0-1-1,1-1 1,0 1 0,1-1 0,9 15 0,-11-19-68,1 0 0,1-1 0,-1 0 0,1 0 0,0 0 0,0 0 0,1-1 0,-1 0 0,1 0 0,0-1 0,1 0 0,-1 0 0,1-1 0,0 0 0,-1 0 0,1-1 0,0 0 0,12 1 0,-15-2-3,0 0 1,-1-1-1,1 0 0,0 0 1,0 0-1,-1-1 0,1 1 1,0-1-1,-1 0 0,1-1 1,-1 1-1,1-1 0,-1 0 1,5-2-1,-5 1-1,-1-1-1,1 1 1,-1-1 0,1 1 0,-1-1-1,0 0 1,-1 0 0,1-1-1,-1 1 1,0-1 0,0 1-1,0-1 1,2-7 0,3-17 26,-2 0 0,-1 0 0,-1 0 0,-1-1 1,-2 0-1,-5-48 0,3 60-16,-2 1 1,0-1-1,0 1 0,-2 0 0,0 0 1,-1 0-1,-1 1 0,-16-26 1,11 22-62,-1 1 1,-1 0 0,0 1-1,-2 0 1,-35-29 0,50 46 4,-37-26-458,37 26 343,0 0-1,0-1 1,0 1 0,-1 1-1,1-1 1,0 0 0,0 0 0,-1 1-1,1-1 1,-1 1 0,1 0 0,0 0-1,-1 0 1,1 0 0,-1 0-1,-2 1 1,5-1 40,0 0-1,-1 1 0,1-1 0,0 0 1,-1 0-1,1 1 0,0-1 0,-1 0 1,1 0-1,0 1 0,0-1 1,-1 0-1,1 1 0,0-1 0,0 0 1,0 1-1,-1-1 0,1 1 1,0-1-1,0 0 0,0 1 0,0-1 1,0 1-1,0-1 0,0 0 1,0 1-1,0-1 0,0 1 0,0 0 1,0 27-5043</inkml:trace>
</inkml:ink>
</file>

<file path=ppt/ink/ink1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16:17.85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252 52 5523,'0'0'6378,"-11"-9"-6071,-39-27-8,48 35-285,-1 0 1,1 0-1,0 0 0,0 1 1,0-1-1,-1 1 0,1-1 1,0 1-1,-1 0 0,1-1 1,0 1-1,-1 0 0,1 1 1,0-1-1,-1 0 0,1 1 1,0-1-1,-1 1 0,1 0 1,0 0-1,0 0 0,-4 2 0,0 1 25,-1 1 0,1 0 0,0 0 0,-10 12 0,9-10-11,-3 4 10,0-1 0,1 1 0,1 1-1,0-1 1,0 1 0,-7 18 0,12-22-31,-1 0 1,2 1-1,-1-1 1,1 1-1,1 0 1,-1 0-1,1 0 1,1 0 0,0 0-1,0 0 1,2 10-1,-1-17-6,0 1 0,0 0-1,0-1 1,0 1 0,0-1 0,1 0 0,-1 1-1,1-1 1,-1 0 0,1 0 0,0 0-1,0 0 1,0 0 0,0 0 0,1 0 0,-1-1-1,0 1 1,1-1 0,-1 1 0,1-1-1,-1 0 1,4 1 0,9 3 26,0-1 0,27 5 0,-30-7 0,43 6 11,-21-4-14,33 10-1,-58-12-25,-1 1 0,1 0 0,0 0 0,-1 1 0,0 0-1,0 0 1,0 1 0,12 10 0,-19-13 0,1 0-1,0 0 0,0 0 1,-1 0-1,1 1 0,-1-1 1,0 0-1,0 1 0,0-1 1,0 1-1,0-1 0,0 1 1,-1 0-1,1-1 0,-1 1 1,0 0-1,1-1 0,-1 1 1,-1 0-1,1-1 0,0 1 1,-1 0-1,1-1 0,-1 1 1,-1 2-1,1 0 9,-1 0-1,0 0 1,-1-1-1,1 1 1,-1-1-1,0 1 1,0-1-1,0 0 1,0 0-1,-1 0 1,-7 5 0,-3 2 3,-1-1 1,0-1 0,-1 0 0,0-1-1,0-1 1,0-1 0,-1 0 0,0-1 0,-1-1-1,1 0 1,-1-1 0,1-2 0,-1 1 0,-31-3-1,48 1-36,0-1 0,-1 1 1,1-1-1,0 0 0,0 1 0,-1-1 0,1 0 0,0 0 0,0 0 0,0 0 0,0 0 0,0 0 1,0 0-1,1 0 0,-1 0 0,0 0 0,0 0 0,1-1 0,-1 1 0,1 0 0,-1 0 0,1-1 0,0 1 1,-1 0-1,1-1 0,0 1 0,0 0 0,0-3 0,-1 0-294,1 1 0,0-1 1,0 0-1,0 0 0,1 0 0,-1 0 1,1 1-1,0-1 0,0 0 0,2-4 1,21-20-3519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39:33.8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383 219 3298,'0'0'8571,"-1"-24"-7549,-3-78-99,3 98-850,1 0 0,0 1-1,-1-1 1,0 0 0,0 0-1,0 1 1,0-1 0,-1 1-1,0-1 1,1 1-1,-1 0 1,0-1 0,-1 1-1,1 0 1,0 0 0,-1 1-1,0-1 1,1 0 0,-1 1-1,0 0 1,-1 0 0,1 0-1,0 0 1,0 0 0,-7-2-1,4 2-29,0-1-1,0 1 0,0 1 1,-1-1-1,1 1 1,0 0-1,-1 0 0,1 1 1,-1 0-1,1 0 1,-1 1-1,1 0 1,-1 0-1,1 0 0,-1 1 1,-7 2-1,3 1-13,0 0 1,0 0-1,1 1 0,0 1 1,0-1-1,0 2 0,-14 13 0,11-9-26,1 1-1,1 1 0,0-1 1,1 2-1,-12 21 0,18-27-4,0 0-1,0 1 1,1-1-1,0 1 1,0-1-1,1 1 1,1 0-1,-1 0 1,2 0-1,0 19 1,1-26 1,-1-1 0,1 1 0,0-1-1,0 0 1,0 0 0,0 0 0,0 1 0,0-1 0,1 0 0,-1 0-1,1-1 1,-1 1 0,1 0 0,0 0 0,0-1 0,-1 1 0,1-1-1,1 0 1,-1 1 0,0-1 0,0 0 0,0 0 0,0 0 0,1-1 0,-1 1-1,1 0 1,-1-1 0,5 1 0,10 1 20,1 0-1,-1-1 1,19-2 0,-18 1-5,-2 0-29,0-1-1,-1-1 1,1-1 0,-1 0-1,0 0 1,0-2 0,0 0-1,-1 0 1,1-1 0,-1-1 0,-1-1-1,1 0 1,-1-1 0,-1 0-1,0 0 1,0-2 0,-1 0-1,0 0 1,-1 0 0,0-2-1,0 1 1,-2-1 0,0 0-1,0-1 1,-1 0 0,8-25-1,-11 24 6,-4 16-51,0 12 63,-1 28-3,3 57-73,-2-96 68,0 1-1,1 0 0,0 0 0,-1 0 1,1-1-1,0 1 0,0 0 0,0-1 1,1 1-1,-1-1 0,1 1 0,-1-1 0,1 0 1,0 0-1,0 1 0,0-1 0,4 3 1,-2-3-2,0 1 1,0-1-1,1 0 1,-1 0 0,0 0-1,1-1 1,0 1-1,-1-1 1,1 0-1,5 0 1,-2 0 8,-1-1 0,1 0 1,-1 0-1,1-1 0,-1 0 0,0 0 0,1-1 1,-1 1-1,0-2 0,0 1 0,0-1 0,0 0 0,11-7 1,6-12-7,-1 0 0,0-1 0,-2-1 0,-1-1 0,26-43 0,-33 54 22,-13 14-20,0 0 1,0 0-1,0 0 0,0-1 0,0 1 1,1 0-1,-1 0 0,0 0 0,0 0 1,0 0-1,0 0 0,1 0 0,-1 0 1,0 0-1,0 0 0,0 0 0,0 0 1,1 0-1,-1 0 0,0 0 0,0 0 1,0 0-1,0 0 0,0 0 0,1 0 1,-1 0-1,0 0 0,0 1 0,0-1 1,0 0-1,0 0 0,1 0 0,-1 0 1,0 0-1,0 0 0,0 0 0,0 1 1,0-1-1,0 0 0,0 0 0,1 0 1,-1 0-1,0 0 0,0 1 0,0-1 1,2 30-241,-3-18 288,1 176 94,0-187-179,15-20-88,1-3 90,81-99-88,-85 107 120,0 2 0,1 0 0,0 1 0,1 0 0,1 0 1,25-12-1,-40 22 1,1 0 0,0 1 0,0-1 1,0 1-1,0-1 0,1 0 0,-1 1 1,0 0-1,0-1 0,0 1 0,0 0 0,0 0 1,0-1-1,1 1 0,-1 0 0,0 0 1,0 0-1,0 1 0,1-1 0,-1 0 1,0 0-1,0 1 0,0-1 0,0 0 0,0 1 1,0-1-1,0 1 0,0-1 0,0 1 1,0 0-1,0-1 0,0 1 0,0 0 1,0 0-1,0 0 0,-1 0 0,1 0 0,0 0 1,0 2-1,1 3-18,0 0-1,0 0 1,-1 1-1,0-1 1,0 0-1,0 8 1,0 5 63,1 0-698,10 35-1,-11-49-141,1 0 0,0 0 0,0 0 0,1 0-1,0 0 1,5 7 0,10 5-5608</inkml:trace>
</inkml:ink>
</file>

<file path=ppt/ink/ink1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16:18.31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 2 4178,'0'0'5955,"-3"-1"-5833,3 1-106,-1 0 0,1 0 0,0 0 0,0 0 0,-1 0 0,1-1 0,0 1 0,-1 0 0,1 0 0,0 0 0,-1 0 0,1 0 0,0 0-1,0 0 1,-1 0 0,1 1 0,0-1 0,-1 0 0,1 0 0,0 0 0,-1 0 0,1 0 0,0 0 0,0 1 0,-1-1 0,1 0 0,0 0 0,0 0-1,-1 1 1,1-1 0,0 0 0,0 0 0,0 1 0,-1-1 0,1 0 0,0 0 0,0 1 0,-5 18 553,5 36 315,1-34-656,-2 55 322,3 96 178,-2-167-711,0 0 1,1 0 0,0 0 0,0 0-1,0 0 1,1 0 0,-1-1 0,1 1-1,0 0 1,1-1 0,-1 1 0,1-1-1,0 0 1,0 0 0,0 0 0,0 0-1,1-1 1,0 1 0,0-1-1,0 0 1,7 5 0,-5-6-7,-1 1 0,1-1 0,-1-1 0,1 1-1,0-1 1,-1 0 0,1 0 0,0-1 0,0 1 0,0-2 0,-1 1 0,1 0 0,0-1 0,0 0-1,-1 0 1,1-1 0,-1 0 0,1 0 0,5-3 0,8-4-185,-2-2-1,1 0 1,-1-1 0,18-16-1,26-30-3344,-39 33 584,-9 1-1478</inkml:trace>
</inkml:ink>
</file>

<file path=ppt/ink/ink1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16:18.67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66 7395,'0'0'1937,"172"-7"-1841,-130-6-32,-11 0-64,-3 1-16,-11-1-912,-11 5-2178</inkml:trace>
</inkml:ink>
</file>

<file path=ppt/ink/ink1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16:19.00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74 7972,'0'0'3057,"183"-45"-2929,-124 34-32,0 1-96,-8 5-32,-12 3-1745,-14 2-3905</inkml:trace>
</inkml:ink>
</file>

<file path=ppt/ink/ink1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16:19.34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0 247 7139,'0'0'2580,"38"0"-2294,304-11 639,1268-215-362,-1593 223-573,30-3-121,-56 13-1422,-32 20 798,-16 7-1838</inkml:trace>
</inkml:ink>
</file>

<file path=ppt/ink/ink1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16:19.86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288 348 3474,'0'0'6050,"-8"-11"-5279,2 1-519,4 4-89,-1 0 0,0 1 0,-1-1 0,1 1 0,-1-1 0,0 1-1,-1 0 1,1 1 0,-1-1 0,0 1 0,-7-5 0,4 6-45,0 1 0,0 1 1,-1-1-1,1 1 0,0 1 1,0-1-1,0 2 0,-1-1 1,1 1-1,0 0 0,0 1 1,0-1-1,-10 5 0,12-3-98,0 1-1,0-1 1,1 1 0,0 0-1,-1 0 1,2 1-1,-1 0 1,0 0-1,1 0 1,0 0-1,0 0 1,0 1-1,1 0 1,0 0-1,0 0 1,-4 12-1,3-3 21,0 1 1,1-1-1,1 1 0,1 0 1,0-1-1,1 19 0,0-30-38,0-1 1,0 0-1,1 0 0,-1 0 0,1 1 0,0-1 1,0 0-1,0 0 0,0 0 0,0 0 1,1 0-1,0-1 0,-1 1 0,1 0 1,0-1-1,0 1 0,0-1 0,1 1 1,-1-1-1,0 0 0,1 0 0,0 0 0,-1-1 1,1 1-1,0 0 0,0-1 0,4 2 1,5 0 16,0 0 1,1-1 0,-1 0 0,0-1 0,25 0 0,-31-2-7,1 1 0,0-1 1,-1 0-1,1-1 1,-1 1-1,1-1 1,-1-1-1,0 1 0,0-1 1,0 0-1,0-1 1,-1 1-1,1-1 1,-1 0-1,0 0 0,0-1 1,0 0-1,5-6 1,-5 4 1,1-1-1,-1 1 1,0-1 0,-1 0 0,0-1 0,0 1 0,-1-1-1,0 1 1,0-1 0,-1 0 0,-1 0 0,2-18 0,-2 15-3,0 0 1,-1 1 0,0-1-1,-1 0 1,-1 1-1,0-1 1,0 0 0,-1 1-1,-1 0 1,-8-20-1,-4 3 12,-2 0 0,-40-50 0,45 63-82,-1 1-1,0 0 0,-1 1 1,-1 0-1,0 1 0,-19-10 1,64 35-7741,13 8 1757</inkml:trace>
</inkml:ink>
</file>

<file path=ppt/ink/ink1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16:27.34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9188,'0'0'790,"14"31"-595,42 105 413,-47-109-470,-1 0 1,-1 1-1,6 46 1,-5-21-90,7 33 26,-10-76-66,-2-14 11,10-55-252,-4 19 103,17-50 0,-22 77 117,2 1 0,-1 0 0,2 0-1,0 0 1,0 0 0,1 1-1,0 1 1,10-11 0,-16 19 10,0 0 0,0 0 0,0 0 1,0 0-1,0 1 0,0-1 0,1 0 1,-1 1-1,1 0 0,-1 0 0,1 0 1,-1 0-1,1 0 0,0 0 0,-1 0 0,1 1 1,0-1-1,0 1 0,0 0 0,-1 0 1,1 0-1,0 0 0,0 1 0,-1-1 1,1 1-1,5 1 0,-5 0 0,1 0 1,0 1-1,-1-1 0,1 1 1,-1 0-1,0 0 0,1 0 1,-2 0-1,1 1 0,0-1 0,-1 1 1,1-1-1,-1 1 0,0 0 1,3 8-1,5 19 103,-1 1 1,-1 0-1,-2 1 0,-1 0 1,-2 0-1,-1 49 1,-2-81 12,2-5 9,16-40-99,2 2-1,2 0 0,2 1 1,48-62-1,-69 99-46,43-52-383,-42 51 374,1 1-1,-1 0 1,1 0 0,0 0-1,0 1 1,0-1 0,1 1 0,0 0-1,5-2 1,-10 5 32,0 0-1,0-1 1,0 1 0,0 0-1,0 0 1,0 0-1,0-1 1,0 1 0,-1 0-1,1 0 1,0 0-1,0 1 1,0-1 0,0 0-1,0 0 1,0 0-1,0 1 1,0-1 0,-1 0-1,1 1 1,0-1-1,0 1 1,0-1 0,-1 1-1,1-1 1,0 1-1,0 0 1,-1-1 0,1 1-1,-1 0 1,1 0-1,-1-1 1,1 1 0,-1 0-1,1 0 1,-1 0-1,0 0 1,1-1 0,-1 3-1,2 3 18,-1 0 0,0 0-1,0 0 1,-1 11 0,0-11 19,1 280 3267,-1-284-3297,0 0 1,0 0-1,0 0 1,0 0-1,1 0 1,-1 0-1,1 0 1,-1 0-1,1 0 1,0 0-1,0 0 1,0 0-1,0-1 0,0 1 1,0 0-1,0-1 1,1 1-1,-1 0 1,1-1-1,-1 0 1,1 1-1,-1-1 1,1 0-1,0 0 1,0 0-1,0 0 1,-1 0-1,1 0 0,0-1 1,4 2-1,5 0-91,0 0 0,0-1-1,0 0 1,19-2 0,-12 1-191,50-2-2079,4-6-2917</inkml:trace>
</inkml:ink>
</file>

<file path=ppt/ink/ink1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16:28.8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8420,'0'0'2121,"5"22"-1198,-4-13-818,8 41 557,5 75 1,-14-107-566,11 388 572,-11-405-552,1-12-102,0 0-1,1 1 1,1-1-1,0 1 1,0 0-1,1 0 1,0 0-1,1 0 1,6-10-1,-6 11-7,2-5-14,0 1 0,2 0 1,16-23-1,-21 33 4,-1-1 1,1 0-1,0 1 1,0-1-1,0 1 1,1 0-1,-1 1 1,1-1 0,-1 1-1,1 0 1,0 0-1,0 0 1,0 0-1,0 1 1,5-1-1,-2 1 1,1 0-1,-1 0 0,0 1 0,0 0 0,0 0 0,1 1 1,-1 0-1,0 1 0,0 0 0,0 0 0,-1 0 0,1 1 1,0 1-1,-1-1 0,0 1 0,12 8 0,-2 1-12,-1 1 1,22 25-1,-34-35 8,1 2 1,-2-1 0,1 0 0,-1 1 0,0 0-1,0 0 1,0 0 0,-1 0 0,0 0 0,0 0-1,0 1 1,1 11 0,-3-16 5,-1 0 0,1 1-1,0-1 1,0 0 0,-1 0 0,0 1 0,1-1-1,-1 0 1,0 0 0,0 0 0,0 0 0,0 0 0,0 0-1,0 0 1,-1 0 0,1-1 0,-1 1 0,1 0-1,-1-1 1,0 0 0,0 1 0,1-1 0,-1 0-1,0 1 1,0-1 0,-4 1 0,-6 3 25,1-1 1,-1-1 0,-22 4-1,27-5-23,-46 6 20,0-3 0,-1-2 1,-62-4-1,113 1-15,-1 0 0,1 0-1,0-1 1,-1 1 0,1-1 0,0 0 0,-6-2-1,8 3-70,0-1-1,0 0 0,0 0 1,0 1-1,0-1 0,0 0 1,0 0-1,0 0 0,1 0 1,-1 0-1,0 0 0,1 0 1,-1 0-1,1 0 0,-1-1 1,1 1-1,-1 0 0,1 0 1,0 0-1,0-1 0,-1 1 1,1 0-1,0 0 0,1-3 1,-1-20-3137</inkml:trace>
</inkml:ink>
</file>

<file path=ppt/ink/ink1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16:30.49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294 247 5939,'0'0'6669,"0"-5"-6455,1 2-200,-1-1-1,1 0 1,0 0 0,0 0-1,1 1 1,-1-1 0,1 1-1,3-5 1,-3 3 35,1 1 0,-1-1 0,0 0 0,0 0 0,-1 1 0,1-1 0,-1 0 0,0 0 0,0-6 0,-1 5 42,1 1-1,-1 0 0,-1-1 0,1 1 0,-1-1 0,0 1 0,0 0 0,-1-1 0,1 1 0,-1 0 0,0 0 0,-1 0 0,1 0 0,-1 1 0,0-1 0,0 1 0,0 0 0,-1-1 0,1 1 0,-1 1 0,0-1 0,0 0 0,-1 1 0,1 0 1,-1 0-1,0 1 0,-6-4 0,4 2-58,0 1 0,0 0 0,-1 0 0,1 1 0,0 0 0,-1 0 0,0 1 0,1 0 0,-1 0 0,0 0 0,1 1 0,-1 1 0,0-1 0,-8 3 0,9-2-31,1 1-1,0 1 0,0-1 0,0 1 0,1 0 0,-1 0 0,1 1 0,0-1 1,-1 1-1,2 0 0,-1 1 0,0-1 0,1 1 0,0 0 0,0 0 0,-6 11 1,4-4-8,1 0 0,0 1 0,1 0 0,0 0 1,1 0-1,1 0 0,0 0 0,0 0 0,2 1 1,0 18-1,0-29 4,1 0 0,-1 0 1,0 0-1,1 0 1,0 1-1,0-1 0,0-1 1,0 1-1,0 0 0,0 0 1,1 0-1,0 0 0,-1-1 1,1 1-1,0-1 0,0 1 1,0-1-1,1 0 0,-1 0 1,0 0-1,1 0 0,-1 0 1,1-1-1,0 1 0,0-1 1,0 0-1,-1 1 0,1-1 1,5 0-1,1 2-41,1-1 1,0-1-1,0 1 1,0-2-1,0 1 0,-1-2 1,1 1-1,15-3 1,-20 1 30,0 1 0,0-1 1,0 0-1,-1 0 0,1 0 1,0 0-1,-1-1 0,0 0 1,1 0-1,-1 0 0,0-1 1,-1 1-1,1-1 0,4-5 1,4-8 17,0 0 1,13-26 0,-17 27 14,2 0 0,12-17 1,-22 33-25,1-1 0,-1 1 0,0 0 0,0-1 1,0 1-1,1 0 0,-1 0 0,0-1 0,0 1 1,1 0-1,-1-1 0,0 1 0,0 0 0,1 0 1,-1 0-1,0-1 0,1 1 0,-1 0 0,0 0 1,1 0-1,-1 0 0,0 0 0,1 0 0,-1 0 1,1 0-1,-1 0 0,0 0 0,1 0 0,-1 0 1,0 0-1,1 0 0,-1 0 0,0 0 0,1 0 1,-1 0-1,1 0 0,-1 0 0,0 1 0,1-1 1,-1 0-1,0 0 0,0 0 0,1 1 0,-1-1 1,0 0-1,0 0 0,1 1 0,-1-1 0,0 0 1,0 1-1,1-1 0,-1 0 0,0 1 0,0-1 1,0 0-1,0 1 0,0-1 0,1 1 0,5 26-155,-4-21 193,-2-3-34,6 18 17,14 37 0,-18-53-16,0 0 0,0 0 0,1-1 0,-1 1 0,1-1 0,1 1 0,-1-1 0,0 0 0,1-1 0,0 1 0,0 0 0,0-1 0,7 4 0,-8-5 1,0-1 0,0 0-1,0 0 1,0 0 0,0 0-1,0-1 1,0 1 0,1-1 0,-1 0-1,0 0 1,0 0 0,0 0 0,1-1-1,-1 1 1,0-1 0,0 0 0,0 0-1,0 0 1,0 0 0,0 0-1,0-1 1,-1 1 0,1-1 0,0 0-1,2-2 1,7-6-13,-1-1 0,0 0-1,-1-1 1,10-13 0,4-6-55,-15 22 22,29-29-141,-35 36 166,0 0 1,-1 0 0,1 0-1,0 0 1,1 1 0,-1-1-1,0 1 1,0 0 0,1 0-1,-1 0 1,0 1 0,1-1-1,4 0 1,-8 2 10,1-1 0,0 0 1,-1 1-1,1-1 0,-1 0 0,1 1 0,0-1 0,-1 1 0,1-1 1,-1 1-1,1-1 0,-1 1 0,1-1 0,-1 1 0,0-1 0,1 1 0,-1 0 1,0-1-1,1 1 0,-1 0 0,0-1 0,0 1 0,1 0 0,-1-1 1,0 1-1,0 0 0,0 0 0,0 0 0,3 29-3,-3-20 21,3 92 238,-3-101-245,1-1 1,-1 0-1,1 1 0,-1-1 1,1 0-1,-1 0 0,1 1 1,-1-1-1,1 0 0,-1 0 1,1 0-1,-1 0 0,1 1 1,-1-1-1,1 0 0,0 0 1,-1 0-1,1 0 0,-1 0 1,1 0-1,-1-1 0,1 1 1,0 0-1,-1 0 0,1 0 1,-1 0-1,1-1 0,-1 1 1,1 0-1,-1-1 0,1 1 1,6-6 28,-1 0 0,0-1 1,0 1-1,-1-1 1,0 0-1,7-12 1,3-5-2,6-6-7,32-44-12,-46 65-12,0 2-1,1-1 1,-1 1-1,1 0 0,1 0 1,10-6-1,-17 12-9,0 0-1,-1 0 0,1 0 0,-1 0 0,1 1 0,0-1 0,0 1 1,-1-1-1,1 1 0,0-1 0,0 1 0,0 0 0,0 0 1,-1 0-1,1 0 0,3 1 0,-4-1 2,0 1 1,0-1-1,0 1 1,0-1-1,0 1 0,0 0 1,-1-1-1,1 1 0,0 0 1,0 0-1,0 0 0,-1 0 1,1 0-1,0 0 1,-1 0-1,1 0 0,-1 0 1,1 0-1,0 2 0,0 6-51,1 0-1,-1 0 1,0 1-1,-1-1 1,-1 13-1,1 1-107,10 111-5042,-4-93 1370</inkml:trace>
</inkml:ink>
</file>

<file path=ppt/ink/ink1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16:31.6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189 528 9268,'0'0'1977,"-24"10"-1739,-76 34-6,96-42-201,1-1 1,0 1 0,0 0 0,0 0-1,0 0 1,0 1 0,0-1-1,1 1 1,-1-1 0,1 1-1,0 0 1,0 0 0,0 0 0,0 0-1,0 0 1,1 1 0,-1-1-1,1 1 1,0-1 0,-1 7-1,-1 1 104,-1 9 75,0 0 0,2 0 0,0 1 0,2 32 1,0-38-144,0-13-52,0 0 0,0 1 1,0-1-1,0 0 0,0 0 0,1 0 0,-1 0 1,1 0-1,0 0 0,-1 0 0,1 0 1,0 0-1,0 0 0,0 0 0,1 0 0,-1 0 1,0-1-1,1 1 0,-1-1 0,1 1 1,-1-1-1,1 1 0,0-1 0,-1 0 0,1 0 1,0 0-1,0 0 0,0 0 0,0 0 1,0 0-1,0-1 0,0 1 0,1-1 0,-1 0 1,0 1-1,0-1 0,0 0 0,0 0 0,0 0 1,1-1-1,-1 1 0,0 0 0,0-1 1,0 1-1,0-1 0,0 0 0,0 0 0,0 0 1,0 0-1,0 0 0,-1 0 0,1 0 1,0-1-1,0 1 0,-1-1 0,1 1 0,-1-1 1,0 1-1,1-1 0,0-2 0,5-8 23,0 0-1,-1-1 1,0 1 0,-1-1-1,-1 0 1,0 0-1,-1-1 1,0 1-1,1-19 1,0-20 96,-5-60-1,0 48-23,2 1-41,-4 0 0,-2 0 1,-22-100-1,22 138-63,4 16-7,-1 1 1,1-1 0,-2 1-1,1 0 1,-1 0 0,-1 0-1,-8-15 1,9 23-297,3 9-156,0-7 370,0 9-248,1 0-1,0 0 1,1 0-1,1-1 1,-1 1 0,2 0-1,-1-1 1,1 0-1,1 1 1,0-2-1,9 14 1,24 33-3730</inkml:trace>
</inkml:ink>
</file>

<file path=ppt/ink/ink1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16:32.34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1 371 10645,'0'0'2564,"23"-18"-2188,76-61 72,-88 70-394,12-8 34,0-2 0,37-41 1,-55 54-78,-1 0 0,0-1 0,0 1 0,0-1 0,-1 1 1,0-1-1,0 0 0,-1 0 0,0 0 0,0-1 0,-1 1 0,0-1 0,0 1 1,0-10-1,-2 14 3,1 1 1,0-1-1,-1 1 1,0 0-1,1-1 1,-1 1-1,0 0 1,0-1-1,0 1 1,-1 0-1,1 0 1,0 0-1,-1 0 1,1 0-1,-1 0 1,0 0-1,0 1 1,1-1-1,-1 1 1,0-1-1,-1 1 1,1 0-1,0 0 1,0-1-1,0 2 1,-1-1-1,1 0 1,0 0-1,-5 0 1,4 0-7,0 1 1,0-1-1,0 1 1,-1 0-1,1-1 0,0 2 1,0-1-1,0 0 1,0 0-1,-1 1 1,1 0-1,0 0 0,0 0 1,0 0-1,0 0 1,1 0-1,-1 1 1,0 0-1,0-1 1,1 1-1,-1 0 0,1 0 1,-4 4-1,2 0-9,0 1-1,1-1 0,0 1 0,0 0 0,0 0 1,1 0-1,0 1 0,0-1 0,-1 10 1,1 0-4,1-1 1,1 0 0,2 24 0,-1-36 1,0 0 0,0 1 0,0-1 0,0 0 0,1 0 0,0 0 0,0-1 0,0 1 0,0 0 0,0-1 0,1 1 0,0-1 0,-1 0 0,1 1 0,0-1 0,1-1 0,-1 1 0,1 0 0,-1-1 0,1 0 0,0 0 1,-1 0-1,1 0 0,0-1 0,0 1 0,8 1 0,8 1-140,-1 0 0,1-2 0,0 0 0,28-1 0,-31-1-182,-1-1 1,1 0 0,-1-1-1,0-1 1,0 0 0,0-1-1,0-1 1,0-1 0,-1 0-1,0-1 1,0-1-1,-1 0 1,17-12 0,1-3-738,33-28 1,-57 45 1052,-1-1-1,0 0 1,0-1 0,-1 1 0,0-1-1,0 0 1,-1-1 0,0 1-1,0-1 1,3-10 0,-7 17 104,-1 1 1,1 0-1,-1 0 0,0 0 1,1 0-1,-1-1 0,0 1 1,1 0-1,-1 0 1,0-1-1,0 1 0,0 0 1,0 0-1,-1-1 1,1 1-1,0 0 0,0 0 1,-1-1-1,1 1 0,-1 0 1,1 0-1,-1 0 1,1 0-1,-1-1 0,0 1 1,1 0-1,-1 0 0,0 0 1,0 1-1,0-1 1,0 0-1,0 0 0,0 0 1,0 1-1,0-1 1,0 0-1,0 1 0,0-1 1,-3 0-1,0 0 31,-1 1-1,1 0 1,0-1-1,-1 1 1,1 1 0,-1-1-1,1 1 1,0 0-1,-1 0 1,1 0 0,-5 2-1,-1 2 0,1 0 1,-1 0-1,1 1 0,0 0 0,0 1 0,1 0 1,0 1-1,0-1 0,-12 17 0,12-14-57,1 0 1,0 0-1,0 1 1,1 0-1,0 0 1,1 0-1,1 1 0,-6 18 1,9-20-53,0 0 1,1 0 0,1 18-1,-1-27-16,1 1 0,-1-1-1,1 1 1,0-1 0,-1 1-1,1-1 1,0 0 0,0 0-1,0 1 1,0-1 0,1 0-1,-1 0 1,0 0-1,0 0 1,1 0 0,-1-1-1,0 1 1,1 0 0,-1 0-1,1-1 1,-1 1 0,1-1-1,-1 0 1,1 1-1,-1-1 1,1 0 0,-1 0-1,1 0 1,-1 0 0,3 0-1,57-1 26,-52 1-39,2-2-5,0-1-1,-1 1 0,0-1 0,0-1 1,0 0-1,0-1 0,0 0 0,-1 0 0,0-1 1,17-13-1,12-7 67,-36 25-46,-1 0 0,0 0 0,0 1 0,0-1 0,0 1 0,1-1 0,-1 1 0,0-1 0,0 1 0,1 0 0,-1-1 0,0 1 0,1 0 0,-1 0 0,2 0 0,-2 0-1,-1 1 0,1-1 0,0 0 0,-1 0 0,1 1 0,0-1 0,-1 1 0,1-1 0,-1 0 0,1 1 0,-1-1 0,1 1 0,-1-1 0,1 1 0,-1 0 0,0-1 0,1 1 0,-1-1 0,0 1 0,1 1 0,1 4 6,-1-1 0,0 1 0,0 0-1,-1 0 1,0 10 0,0-2 41,4 115 195,-4-68-237,3 0 0,17 99 0,-18-148-158,1 0 0,1 0 0,7 16 0,-10-25-123,0 0 0,1-1 1,-1 1-1,1-1 1,0 1-1,0-1 1,0 1-1,0-1 0,0 0 1,0 0-1,1 0 1,-1 0-1,1-1 0,-1 1 1,1-1-1,0 1 1,0-1-1,5 2 1,20-1-5005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39:34.1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271 295 10005,'0'0'3182,"-25"-1"-2675,-1 0-461,-51 4-1,73-2-41,-1 0 1,1 1-1,-1-1 1,1 1-1,-1 0 1,1 0-1,0 1 0,0-1 1,0 1-1,1 0 1,-1 0-1,0 0 0,1 0 1,0 1-1,0-1 1,0 1-1,0 0 1,1 0-1,-4 6 0,-2 2 12,-1 1-6,2 0 0,-1 1-1,2 0 1,0 0 0,-6 19 0,9-25-11,1 1 1,1-1 0,-1 0 0,1 1 0,0-1-1,1 0 1,0 1 0,1-1 0,-1 1-1,2-1 1,1 10 0,-2-16-4,1 0 1,-1 1-1,0-1 1,1 0-1,0 0 0,-1 0 1,1 0-1,0 0 1,0-1-1,0 1 0,0 0 1,0-1-1,0 0 0,1 1 1,-1-1-1,0 0 1,1 0-1,-1 0 0,1 0 1,-1-1-1,1 1 1,-1-1-1,1 0 0,4 1 1,6 0-29,0-1-1,0 0 1,19-3 0,-24 1 24,-1 1 0,1-2 1,-1 1-1,0-1 0,1 0 0,-1-1 0,-1 1 0,1-2 0,0 1 0,-1-1 0,0 1 0,0-2 1,-1 1-1,1-1 0,-1 0 0,6-8 0,-3 3-13,-1 0 1,0 0-1,-1-1 0,0 0 0,-1 0 1,-1 0-1,1-1 0,-2 1 1,3-15-1,1-43 258,-3 0 1,-7-107-1,2 163-162,0 1 1,-1 0-1,-1 0 0,-6-19 0,6 60-790,3-26 682,0 6-478,0 1 0,0-1 0,1 1 1,0-1-1,0 1 0,1-1 0,0 0 0,4 8 0,23 28-5751</inkml:trace>
</inkml:ink>
</file>

<file path=ppt/ink/ink1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16:32.72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9 6323,'0'0'5787,"0"25"-5305,4 82-295,-4-101-172,1 0 0,-1 1 1,2-1-1,-1 0 0,0 0 0,1 0 0,0 0 0,1 0 1,-1 0-1,1 0 0,0-1 0,1 1 0,-1-1 0,7 7 0,-7-10-27,-1 1 0,1-1-1,-1-1 1,1 1 0,0 0-1,0-1 1,0 1 0,0-1-1,0 0 1,0 0-1,0 0 1,1 0 0,-1 0-1,0-1 1,0 0 0,1 0-1,-1 0 1,0 0 0,1 0-1,-1 0 1,0-1 0,0 0-1,6-1 1,-4-1-52,-1 1 0,0 0 0,1-1 0,-1 0 0,0 0 1,-1 0-1,1-1 0,-1 1 0,1-1 0,-1 0 0,0 0 0,0 0 0,-1 0 0,5-9 1,3-9-88,13-37 1,3-53 1177,-25 128-986,1 1 0,1 0 0,1-1 0,10 31 0,-10-37-41,0 0-1,1-1 1,0 1-1,0-1 1,1 0-1,0 0 0,1-1 1,0 0-1,10 9 1,-12-14-132,0 1 1,0-1-1,0 0 1,1-1-1,0 0 0,-1 0 1,1 0-1,0 0 1,0-1-1,0 0 1,11 1-1,-5-2-515,0 1 1,-1-2-1,1 0 1,0 0-1,14-4 0,30-18-3499</inkml:trace>
</inkml:ink>
</file>

<file path=ppt/ink/ink1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16:33.28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294 454 1489,'0'0'12299,"-26"-9"-11630,5 2-527,-1 0-1,-44-8 0,62 15-115,-1 0 0,1 0-1,0 1 1,0-1-1,0 1 1,-1 0-1,1 0 1,0 1 0,0-1-1,0 1 1,1 0-1,-1 0 1,0 0-1,1 0 1,-1 1-1,1 0 1,0-1 0,-5 6-1,-1 2 69,0 1-1,1 0 1,-12 22-1,15-25-67,1-1-19,0 0 0,1 0 0,-1 1 0,1 0 0,1-1 0,-1 1-1,1 0 1,1 0 0,-1 1 0,2-1 0,-1 11 0,1-19-10,1 1 0,-1 0 0,1-1 0,-1 1 0,1 0 0,-1-1 0,1 1-1,0-1 1,-1 1 0,1-1 0,0 1 0,0-1 0,-1 1 0,1-1 0,0 0 0,0 1 0,-1-1 0,1 0 0,0 0 0,0 0 0,0 1 0,0-1 0,-1 0 0,1 0 0,0 0-1,0 0 1,0-1 0,0 1 0,1 0 0,29-3-78,-24 2 10,-1-1 1,1 0 0,-1 0 0,1 0 0,-1-1-1,0 0 1,0-1 0,0 1 0,7-7 0,46-44-778,-47 41 620,1 1 0,0 0-1,24-16 1,-36 27 215,0 1 0,-1-1 0,1 0 1,0 1-1,0-1 0,0 0 0,0 1 0,0 0 0,0-1 1,0 1-1,1-1 0,-1 1 0,0 0 0,0 0 0,0 0 0,0 0 1,0 0-1,0 0 0,1 0 0,-1 0 0,0 0 0,0 0 0,0 0 1,0 1-1,0-1 0,0 0 0,0 1 0,0-1 0,0 1 0,0 0 1,0-1-1,0 1 0,0 0 0,0-1 0,0 1 0,-1 0 0,1 0 1,0 0-1,0 0 0,-1 0 0,2 1 0,0 5 4,1 0-1,-1 0 1,0 0-1,0 0 0,0 12 1,3 7 24,-3-21-10,-1 0-1,1 0 0,0 0 0,0 0 0,1 0 0,-1 0 0,1-1 0,0 1 0,0-1 0,1 0 0,-1 0 1,1 0-1,0-1 0,0 1 0,0-1 0,7 4 0,-4-3-47,1-1 0,0 0 0,0-1 0,0 0 0,1 0 0,-1 0 0,0-1 0,1-1 0,13 0 0,-16 0-166,0-1-1,1 0 0,-1-1 0,0 1 1,0-1-1,0-1 0,0 1 1,-1-1-1,1 0 0,-1 0 0,1 0 1,-1-1-1,0 0 0,0 0 1,-1 0-1,1-1 0,-1 0 1,0 1-1,0-1 0,-1-1 0,1 1 1,4-12-1,-1 4 75,-1-1 1,0 0-1,-1 0 1,-1-1-1,0 1 0,-1-1 1,0 0-1,0-28 1,-3-376 3738,-11 618-115,5 309-1006,6-449-2570,0-53-25,0-1-1,1 0 1,0 0-1,-1 1 1,4 7 0,-4-13-19,0 1 0,0 0 1,0-1-1,1 1 0,-1 0 1,0-1-1,1 1 0,-1-1 1,0 1-1,1-1 1,-1 1-1,1-1 0,-1 1 1,0-1-1,1 1 0,0-1 1,-1 1-1,1-1 1,-1 0-1,1 1 0,-1-1 1,1 0-1,0 1 0,-1-1 1,1 0-1,-1 0 0,1 0 1,0 0-1,-1 0 1,1 0-1,0 1 0,-1-2 1,1 1-1,0 0 0,-1 0 1,1 0-1,0 0 1,-1 0-1,1 0 0,0-1 1,-1 1-1,1 0 0,-1 0 1,1-1-1,0 1 0,-1-1 1,1 1-1,-1 0 1,1-1-1,-1 1 0,1-1 1,0 0-1,10-16-5933</inkml:trace>
</inkml:ink>
</file>

<file path=ppt/ink/ink1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16:33.64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1 188 6355,'0'0'3425,"8"22"-2469,2 7-662,17 33 1,-25-59-273,-1-1 0,0 0 0,1 1 1,0-1-1,-1 0 0,1 0 0,0 0 0,0-1 0,0 1 0,0 0 0,0-1 0,1 1 0,-1-1 0,0 0 0,1 1 1,-1-1-1,1-1 0,-1 1 0,1 0 0,-1 0 0,1-1 0,0 0 0,-1 1 0,1-1 0,0 0 0,-1 0 0,6-1 1,4 0 103,4 2 11,0-1 0,0-1 0,25-4 0,-33 3-113,0 0 0,-1-1 0,1 1 1,-1-2-1,1 1 0,-1-1 0,0 0 0,12-10 0,-6 3-15,-1 0 0,0-1 0,0 0 0,-2-1 1,1 0-1,-2 0 0,12-21 0,-16 24-10,-1 0 0,1 0 0,-2 0 0,1 0-1,-1-1 1,-1 1 0,0-1 0,-1 0 0,0 1 0,0-1 0,-1 0 0,-2-14 0,2 24 3,-1 0 0,1 0 1,-1 0-1,1-1 0,-1 1 0,0 0 0,1 0 1,-1 0-1,0 0 0,0 0 0,0 0 0,0 0 1,0 0-1,0 1 0,0-1 0,0 0 0,0 0 1,0 1-1,0-1 0,0 1 0,-1-1 0,1 1 1,0-1-1,0 1 0,-1 0 0,1 0 0,0 0 1,0-1-1,-1 1 0,1 0 0,0 1 0,-1-1 1,1 0-1,0 0 0,-3 1 0,0 0 27,0-1 0,0 1-1,0 0 1,-1 1 0,1-1-1,1 1 1,-1 0 0,0 0-1,0 0 1,-6 5 0,1 2 79,1 0 1,1 1-1,-1 0 1,1 1-1,1-1 1,0 1-1,1 1 1,0-1-1,0 1 1,1 0-1,-3 17 1,2-3 3,1 0 0,1 0 0,2 1 0,2 37 0,-1-59-118,0-1 0,1 0-1,0 1 1,-1-1 0,2 0 0,-1 0 0,0 1-1,1-1 1,0 0 0,0 0 0,0-1-1,0 1 1,1 0 0,-1-1 0,1 1 0,0-1-1,0 0 1,0 0 0,1 0 0,-1 0 0,1-1-1,-1 1 1,6 1 0,1 1-416,-1-2 1,1 1-1,1-2 1,-1 1-1,0-1 1,1-1-1,-1 0 0,18 0 1,23-1-4032</inkml:trace>
</inkml:ink>
</file>

<file path=ppt/ink/ink1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16:33.97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63 0 9524,'0'0'5944,"1"19"-5055,1 39-84,-8 91 1,-19 79 40,0-6-694,17-92-434,7-74-2835</inkml:trace>
</inkml:ink>
</file>

<file path=ppt/ink/ink1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16:34.31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36 10085,'0'0'376,"27"0"-224,86-4-64,-85 1-26,53-12-1,-65 11 107,0 1-1,1 0 0,27 0 0,-43 3-129,0 0 1,0 0-1,-1 1 0,1-1 0,0 0 0,-1 0 0,1 1 1,0-1-1,-1 1 0,1-1 0,-1 1 0,1-1 1,-1 1-1,1-1 0,-1 1 0,1-1 0,-1 1 0,1 0 1,-1-1-1,0 1 0,1 0 0,-1-1 0,0 1 0,0 0 1,1 0-1,-1-1 0,0 1 0,0 0 0,0-1 1,0 1-1,0 0 0,0 1 0,0 34 949,-1-22-579,1 179 1201,0-191-1604,0 1 1,0-1-1,0 1 0,1-1 1,-1 0-1,1 1 1,-1-1-1,1 0 1,0 1-1,0-1 1,0 0-1,0 0 1,0 0-1,1 0 1,-1 0-1,1 0 1,-1 0-1,1 0 1,3 2-1,-2-2 7,0 0-1,0 0 1,1 0-1,-1 0 1,1-1-1,-1 0 1,1 0-1,0 0 1,-1 0-1,1 0 1,6-1-1,-2 1-1,0-1-1,0-1 1,-1 0 0,1 0 0,-1 0-1,1-1 1,-1 0 0,1 0-1,-1-1 1,0 0 0,0 0-1,8-6 1,2-4-23,0-1 1,-1 0-1,0-1 0,23-30 1,-34 40 15,-1-1 1,0 1 0,0-1-1,-1 0 1,0 0-1,0 0 1,0-1 0,-1 1-1,0-1 1,0 1 0,-1-1-1,1 0 1,-1 0-1,-1 1 1,0-1 0,1 0-1,-2 0 1,-1-13-1,1 18 1,0 0-1,-1 0 0,1 0 0,0 0 1,-1 0-1,1 0 0,-1 1 1,1-1-1,-1 0 0,0 1 0,0-1 1,0 1-1,0 0 0,0-1 0,0 1 1,0 0-1,0 0 0,0 1 1,0-1-1,-1 0 0,1 1 0,0-1 1,-1 1-1,1 0 0,-3 0 0,-11-1 16,0 0 0,-26 3 0,28-1-27,5 0-17,0 0-1,1 0 1,-1 1 0,1 0-1,-1 1 1,1 0 0,0 0 0,0 1-1,-10 6 1,0 1-1053,2 1 0,-29 27 0,13-8-2836</inkml:trace>
</inkml:ink>
</file>

<file path=ppt/ink/ink1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16:34.78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226 1 5843,'0'0'5552,"-25"17"-4347,-78 58 191,95-68-1225,0 0 0,0 1 1,1 0-1,0 0 0,0 1 0,1-1 1,0 2-1,0-1 0,1 0 0,1 1 1,0 0-1,-5 17 0,4-5 95,2 0 1,0 1-1,2-1 0,0 25 0,1-46-262,0 10 41,1 0 0,0 0-1,0 0 1,1 0-1,0-1 1,1 1 0,0 0-1,0-1 1,8 14 0,-9-19-40,1-1 0,0 1 0,1-1 0,-1 0 0,1 0 1,-1 0-1,1 0 0,1-1 0,-1 1 0,0-1 1,1 0-1,-1 0 0,1-1 0,0 1 0,0-1 1,0 0-1,0-1 0,1 1 0,-1-1 0,0 0 0,7 1 1,-3-2 11,1 0 0,-1 0 0,1-1 0,-1 0 0,1 0 0,-1-1 0,1 0 1,-1-1-1,0 0 0,0-1 0,0 0 0,-1 0 0,1-1 0,-1 0 0,14-11 0,-7 3-79,0 0 0,-1-2 0,-1 1 1,0-1-1,-1-1 0,18-32 0,-25 38 36,1-2 0,-1 1 0,-1-1 1,0 1-1,-1-1 0,0 0 1,-1-1-1,0 1 0,-1 0 1,-1 0-1,0-1 0,0 1 0,-1-1 1,-1 1-1,0 0 0,-5-18 1,4 22 13,1 1-1,-1-1 1,-1 1 0,1 0 0,-1 0 0,0 1-1,-1-1 1,1 1 0,-1 0 0,-1 0 0,1 0 0,-1 1-1,0 0 1,0 0 0,0 0 0,-1 1 0,0 0-1,0 0 1,0 1 0,0 0 0,0 0 0,-1 1 0,1 0-1,-1 0 1,0 0 0,-12 0 0,11 1 1,-37 1-333,45 1 310,0-1 1,0 0-1,-1 0 1,1 1 0,0-1-1,0 1 1,0-1-1,-1 1 1,1-1-1,0 1 1,0 0 0,0-1-1,0 1 1,0 0-1,0 0 1,0 0-1,1 0 1,-1 0 0,0 0-1,0 0 1,1 0-1,-1 0 1,0 0-1,1 0 1,-1 1 0,1-1-1,0 0 1,-1 0-1,1 2 1,-1 3-984,1-1 1,-1 1 0,1 0-1,1-1 1,-1 1-1,2 5 1,7 12-7335</inkml:trace>
</inkml:ink>
</file>

<file path=ppt/ink/ink1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16:35.1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1345,'0'0'13830</inkml:trace>
</inkml:ink>
</file>

<file path=ppt/ink/ink1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16:37.1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 47 6707,'0'0'6206,"-1"-8"-5563,-5-22-345,6 29-297,0 1 0,0 0 0,0 0 0,0-1 0,0 1 0,0 0 0,0 0 0,0-1 0,0 1 0,0 0 0,0-1 0,0 1 0,0 0 0,0 0 0,0-1 0,0 1 0,0 0 0,1 0 0,-1-1 0,0 1 0,0 0 0,0 0 0,0 0 0,1-1 0,-1 1 0,0 0 0,0 0 0,0 0 0,1-1 0,-1 1 0,0 0 0,0 0 0,1 0 0,-1 0-1,0 0 1,0 0 0,1 0 0,-1 0 0,0-1 0,0 1 0,1 0 0,-1 0 0,0 0 0,0 0 0,1 0 0,-1 0 0,0 0 0,0 1 0,1-1 0,-1 0 0,0 0 0,1 0 0,-1 0 0,0 0 0,0 0 0,0 0 0,1 1 0,-1-1 0,0 0 0,0 0 0,1 0 0,-1 0 0,0 1 0,0-1 0,0 0 0,0 0 0,1 1 0,-1-1 0,0 0 3,7 5 13,-1 0-1,0 0 1,-1 0 0,1 0-1,-1 1 1,0 0-1,0 0 1,-1 1-1,6 10 1,32 69 219,-42-84-235,44 109 107,-39-94-217,0-1 0,-1 1 0,-1 0 0,2 33 0,-5-48-428,-1-6 283,0 0 221,1 0-1,-1 0 1,1 0 0,0 1 0,0-1 0,0 0-1,2-6 1,-1-7-31,-3-38-18,0 35 55,1 1-1,1 0 1,1-1 0,0 1 0,2 0 0,7-33 0,-8 48 4,0 0 0,0-1 0,0 1 0,1 0 0,-1 0 0,1 1 0,0-1 0,0 1-1,1-1 1,-1 1 0,1 0 0,-1 0 0,1 0 0,0 1 0,0-1 0,0 1 0,0 0 0,1 0 0,-1 0 0,1 1 0,7-2 0,-8 2 20,0 1 0,-1 0 0,1-1 1,0 1-1,0 1 0,-1-1 0,1 1 1,0-1-1,-1 1 0,1 0 0,-1 0 1,1 0-1,-1 1 0,1 0 0,-1-1 1,0 1-1,0 0 0,0 0 0,0 1 1,0-1-1,0 1 0,-1-1 1,1 1-1,-1 0 0,1 0 0,-1 0 1,3 6-1,1 4 61,-1 0 1,0 0 0,0 1 0,-1-1-1,-1 1 1,-1 0 0,2 17-1,-2 102-161,-4-74-687,2-58 432,0-4 246,0 0 112,5-122 48,-3 107-40,1 1-1,0-1 0,1 1 0,1 0 0,8-17 0,-6 18-7,1 0 0,1 0 0,19-27 0,-25 39 9,1 0 0,-1 0 0,1 0 1,0 0-1,-1 1 0,2-1 0,-1 1 0,0 0 1,1 0-1,-1 1 0,1-1 0,0 1 0,0 0 0,0 0 1,0 1-1,0-1 0,7 0 0,-10 2 27,0 0 0,0 0 0,0 1 0,0-1 0,1 0 0,-1 1 0,0-1 0,0 1 0,0 0 0,0 0 0,0 0 0,0 0 0,-1 0 0,1 0 0,0 0 0,0 1 0,-1-1 0,1 1 0,-1-1 0,1 1 0,-1 0 0,0-1 0,0 1 0,1 0 0,-1 0 0,1 3 0,2 6 118,0-1 0,-1 1 0,0-1 0,1 12 1,-3-14-86,14 119 811,-1-7-789,-13-114-292,0-1 1,0 0 0,1 0-1,-1 1 1,1-1 0,0 0-1,0 0 1,1-1 0,0 1-1,4 6 1,10 4-3444</inkml:trace>
</inkml:ink>
</file>

<file path=ppt/ink/ink1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16:37.60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19 11621,'0'0'433,"169"30"-289,-107-30-96,0-10-48,-9-5-273,-11 2-2480,-16 3-2081</inkml:trace>
</inkml:ink>
</file>

<file path=ppt/ink/ink1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16:37.93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13 6915,'0'0'2177,"166"12"-1825,-115-12-64,-3-5 17,-3-5-193,-9 3-96,-10 4-16,-12 3-929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2T07:07:25.6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8548,'0'0'3049,"3"9"-2883,4 11-9,-1-1 1,-1 1-1,0-1 0,-2 2 1,1 21-1,-5 44 483,0-48-293,5 64 0,-4-99-367,1 0 0,0-1 1,-1 1-1,1 0 0,0-1 0,0 1 0,1-1 1,-1 1-1,1-1 0,-1 1 0,1-1 0,0 0 1,-1 0-1,1 0 0,0 0 0,0 0 0,1 0 1,-1-1-1,0 1 0,1-1 0,-1 1 0,1-1 1,-1 0-1,1 0 0,0 0 0,4 1 0,-3-1-284,0-1 0,0 1 0,0-1 0,0 0 0,0 0 0,0 0 0,0 0 0,0-1 0,0 0 0,0 0 0,-1 0-1,1 0 1,0 0 0,0-1 0,-1 0 0,1 1 0,-1-1 0,6-5 0,14-18-6048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39:34.87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0 313 10053,'0'0'4271,"14"-5"-4132,18-7-201,37-20 1,-54 24 1,-2 0 0,1-1-1,-1 0 1,0-1 0,-1 0 0,12-14-1,-21 20 56,0 0-1,-1 0 0,1 0 1,-1-1-1,0 0 0,0 1 0,0-1 1,-1 0-1,0 0 0,0 0 1,0 0-1,0 0 0,-1 0 1,0 0-1,0 0 0,0 0 0,-1 0 1,1 0-1,-1 0 0,-3-8 1,3 8 35,-1 1 1,1 0-1,-1 0 0,0 0 1,0 0-1,0 0 1,-1 0-1,1 1 1,-1-1-1,0 1 1,0 0-1,0 0 0,-1 0 1,1 0-1,-1 0 1,1 1-1,-1-1 1,0 1-1,0 0 1,0 0-1,0 1 0,0-1 1,-9-1-1,10 2-1,0 1-1,0-1 0,0 1 1,0 0-1,-1 0 0,1 0 1,0 0-1,0 1 0,0-1 1,0 1-1,0 0 0,0 0 1,0 0-1,0 0 0,1 1 1,-1-1-1,0 1 0,1-1 1,-4 4-1,2-1-19,1 0 0,-1 0 0,1 1 0,0-1-1,1 1 1,-1 0 0,1 0 0,0-1 0,0 2 0,-1 8 0,-1-1-3,1 0 0,1-1 1,0 1-1,1 0 0,1 0 1,-1 0-1,2 0 0,0 0 0,1 0 1,4 18-1,-3-24-11,-1 1 0,1-1 0,0 0 0,1-1 0,0 1 0,0 0 0,0-1 0,1 0 0,0 0 0,0 0-1,1-1 1,-1 0 0,1 0 0,0 0 0,1-1 0,-1 1 0,1-2 0,11 6 0,-2-3-121,0-1-1,1 0 1,0-1 0,0-1-1,0-1 1,0 0-1,0-2 1,0 1 0,1-2-1,28-5 1,-40 5 35,0-1 1,0 1-1,0-2 0,0 1 1,0-1-1,-1 0 0,1 0 0,-1 0 1,1-1-1,-1 0 0,-1 0 1,9-9-1,-6 5 0,0-1 0,0 0 0,-1 0 0,-1-1 0,1 0 0,5-16 0,-5 8 551,0 0 1,-2 0-1,0 0 0,-1 0 0,-1-1 1,0-34-1,1 85-405,0-1-1,12 44 1,-11-60-62,0-1-1,1 0 1,1 0-1,0 0 1,1-1-1,1 0 1,12 17-1,-20-28-42,1-1 1,0 0-1,0 0 0,1 1 1,-1-1-1,0 0 0,0 0 1,0 0-1,1-1 0,-1 1 1,0 0-1,1 0 1,-1-1-1,1 1 0,1 0 1,-2-1 22,0 0 0,0 0 1,0 0-1,0 0 1,0 0-1,0 0 0,0-1 1,-1 1-1,1 0 1,0-1-1,0 1 0,0 0 1,0-1-1,-1 1 1,1-1-1,0 1 1,0-1-1,-1 0 0,2 0 1,2-5-42,0 1 0,-1-1 0,1 1-1,-1-1 1,4-12 0,0 1 104,2 1-335,0-1 0,1 1 0,1 1 1,24-28-1,-31 38 27,0 1-1,0 0 1,1 0-1,-1 1 1,1-1-1,0 1 1,0 0 0,0 1-1,0-1 1,1 1-1,-1 0 1,1 0 0,-1 0-1,1 1 1,0 0-1,0 0 1,-1 1 0,1-1-1,11 2 1,-14 0 215,0 0 0,0 0-1,0 1 1,0-1 0,-1 1 0,1 0 0,-1 0 0,1 0 0,-1 0 0,1 0 0,-1 1 0,0-1 0,0 1 0,0-1 0,-1 1-1,4 5 1,13 17-1619,-2-10-218,-3-6-3</inkml:trace>
</inkml:ink>
</file>

<file path=ppt/ink/ink1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16:40.22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32 46 2065,'0'0'6398,"-31"-2"-759,121 3-5626,-19 1 21,0-3 0,130-19 0,-159 9-88,-30 8-3,0-1 0,0 2 0,0 0 0,1 0 0,-1 1 0,17 1 0</inkml:trace>
</inkml:ink>
</file>

<file path=ppt/ink/ink1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16:42.4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15 305 1505,'0'0'7606,"-2"-9"-6547,-3-29 1227,-2-48 1,7 78-1875,-1-2-120,2 0 0,-1 0 0,4-14 0,-4 21-290,1-1 1,1 1-1,-1-1 1,0 1-1,1 0 0,0 0 1,0 0-1,0 0 1,0 0-1,0 0 1,1 0-1,-1 1 0,4-3 1,3-3-7,1 1 0,0 1-1,1 0 1,-1 0 0,1 1 0,0 1 0,0-1 0,1 2 0,-1 0 0,18-3-1,-8 3-19,1 1 0,-1 2 0,1 0 0,-1 1 0,23 3 0,-34-2 7,1 1 0,-1 0 0,0 0 0,0 1 0,0 0 0,-1 1 0,0 0 0,1 1-1,-2-1 1,1 2 0,-1-1 0,0 1 0,0 1 0,-1-1 0,1 1 0,-2 1 0,1-1-1,-2 1 1,1 0 0,-1 0 0,0 1 0,-1 0 0,0 0 0,0 0 0,-1 0-1,-1 0 1,0 1 0,1 14 0,-2-14 21,-1 0 0,0-1 1,-1 1-1,0-1 0,-1 1 0,0-1 0,-1 1 0,0-1 0,-7 15 1,3-10 0,-2-1 1,0 0-1,-1 0 1,0-1-1,-16 17 1,-21 15-32,-1-3 0,-2-1 0,-78 48 0,128-89 26,0 0 1,0 0-1,-1 0 1,1 0-1,0 0 1,0 0 0,0 0-1,-1 0 1,1 0-1,0 0 1,0 0-1,0 0 1,-1 1-1,1-1 1,0 0-1,0 0 1,0 0-1,0 0 1,-1 0-1,1 0 1,0 0-1,0 1 1,0-1 0,0 0-1,0 0 1,0 0-1,-1 0 1,1 1-1,0-1 1,0 0-1,0 0 1,0 0-1,0 0 1,0 1-1,0-1 1,0 0-1,0 0 1,0 0-1,0 1 1,0-1-1,0 0 1,0 0 0,0 0-1,0 1 1,0-1-1,0 0 1,0 0-1,0 0 1,0 1-1,0-1 1,1 0-1,-1 0 1,0 0-1,0 0 1,0 1-1,16 0 4,23-6-5,229-83-917,-209 67-168,98-43-4770,-78 26-165</inkml:trace>
</inkml:ink>
</file>

<file path=ppt/ink/ink1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16:42.88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45 115 3282,'0'0'8257,"-8"-8"-7964,-22-22-120,24 27-142,7 10-8,30 89 442,-20-69-422,-2 2 0,-1-1 0,-1 1 0,6 51 0,-13-58-37,-1-2-228,2-17-162,0-9-280,6-29 666,0 1 1,2 0 0,2 0-1,1 1 1,2 1 0,1 0-1,28-44 1,-35 65-2,0 0 1,1 0-1,0 1 1,0 1-1,16-13 0,-21 19-1,-1 0-1,1 1 1,0-1-1,0 1 1,1 0-1,-1 0 1,0 1-1,1-1 0,-1 1 1,1 0-1,-1 0 1,1 0-1,0 1 1,-1-1-1,1 1 1,0 0-1,-1 1 0,1-1 1,6 2-1,-9-1 4,0 0-1,0 0 1,0 1-1,0-1 1,0 0-1,0 1 1,0-1-1,0 1 1,-1 0-1,1 0 1,-1 0-1,1-1 1,-1 1-1,0 0 0,0 1 1,0-1-1,0 0 1,0 0-1,1 4 1,10 48 193,-12-49-164,3 26 110,-1 50 0,-2-50-260,4 42 0,4-48-1475,5-10-1910</inkml:trace>
</inkml:ink>
</file>

<file path=ppt/ink/ink1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16:43.7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1 141 9396,'0'0'1652,"24"-7"-1623,81-18 0,-101 24-21,1 0 0,-1 0 0,1 0 0,-1 0 0,1 1-1,0 0 1,-1 0 0,1 0 0,0 1 0,-1-1 0,1 1-1,-1 0 1,1 1 0,-1-1 0,0 1 0,1 0 0,-1 0-1,0 0 1,0 0 0,0 1 0,-1 0 0,1-1 0,-1 1-1,1 1 1,-1-1 0,0 0 0,0 1 0,0 0-1,-1 0 1,1-1 0,-1 1 0,0 1 0,2 3 0,0 4 0,-1 0 0,0 0 1,-1 0-1,0 0 0,0 0 0,-2 0 1,1 0-1,-1 0 0,-1 1 1,-3 13-1,2-16 8,-2 0 1,1 0 0,-1 0-1,-1-1 1,0 1-1,0-1 1,-1 0 0,0 0-1,0-1 1,-1 0-1,0 0 1,-1 0-1,-11 8 1,24-36-318,88-149-2373,-59 99 1874,41-82 2414,-75 154-1416,-1-1 1,1 1-1,0 0 1,-1 0-1,1 0 1,0 0-1,0 0 0,0 0 1,1 0-1,0 3 1,0 7 0,-12 116 1434,-1 2-755,12-123-862,0 1 0,0 0 1,0-1 0,1 1-1,0-1 1,0 1-1,3 7 1,-3-13-19,0 0 0,0 1 1,0-1-1,1 0 0,-1 0 0,1 0 1,-1 0-1,1 0 0,0-1 0,0 1 1,0 0-1,0-1 0,0 1 0,0-1 1,0 0-1,1 0 0,-1 0 0,0 0 1,1 0-1,-1 0 0,4 0 0,1 1-360,-1 0-1,0-1 0,0 0 0,1-1 1,-1 1-1,0-1 0,1 0 1,-1-1-1,0 1 0,1-1 1,-1-1-1,0 1 0,0-1 0,0 0 1,0 0-1,0-1 0,-1 0 1,1 0-1,-1 0 0,1-1 0,8-7 1,-7 4-330,0 0 1,-1-1 0,0 0 0,0 1-1,-1-2 1,0 1 0,4-11-1,12-42 697,-18 44 1283,0 0 0,1-27 0,-3-9 5819,14 101-5992,-11-32-1034,1-1 0,0 0 1,1 0-1,1-1 0,0 0 0,14 20 1,-18-30-135,1 1 1,-1-1 0,1 0-1,-1-1 1,1 1 0,1-1-1,-1 1 1,0-1 0,1-1-1,-1 1 1,1-1 0,0 1-1,0-1 1,0-1 0,0 1-1,0-1 1,1 0 0,-1 0-1,0 0 1,1-1 0,-1 1-1,11-2 1,-12 0-2,0-1-1,0 1 1,0-1-1,0 0 1,0 0-1,0 0 1,-1 0 0,1-1-1,-1 0 1,1 1-1,-1-1 1,0 0-1,0-1 1,-1 1-1,1 0 1,3-7 0,6-9-180,18-37 1,-28 50 182,11-23 75,-1-1 1,-2 0-1,-1-1 1,-2-1-1,7-55 0,-23 240 2932,-44 296-7,35-224-3053,11 1-3749,6-239 198,-3-23-5584</inkml:trace>
</inkml:ink>
</file>

<file path=ppt/ink/ink1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16:44.18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51 33 7411,'0'0'3229,"-12"-1"-2936,3 1-259,-21-1 24,30 1-47,0 0 0,0 0 0,0-1-1,0 1 1,0 0 0,0 0-1,0 0 1,23 0 168,272 10 696,3 0-813,-249-10-49,135-4 45,-155 1-43,0-1 0,0-1 0,-1-2 0,36-12 1,-62 18-192,12-5 370</inkml:trace>
</inkml:ink>
</file>

<file path=ppt/ink/ink1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16:44.83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34 15 7764,'0'0'2886,"-6"0"-2491,-16 0 200,16 0 320,8 1-811,38 5 143,0-2 0,0-1 0,65-5 0,-28 1-197,-31-1-42,52-9 0,7-1-3,-84 11-5215</inkml:trace>
</inkml:ink>
</file>

<file path=ppt/ink/ink1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16:58.53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46 2177,'0'0'6107,"0"-5"-5363,0-36 2908,12 60-3609,15 62 71,-4 2 0,-4 1 0,-3 0-1,-4 1 1,2 126 0,-14-139-58,12-74-1062,-6-2 607,1-1 0,-1 1 0,0-1 0,0 0 0,-1-1 0,1 1 0,-1-1 0,5-7 0,28-38-4272</inkml:trace>
</inkml:ink>
</file>

<file path=ppt/ink/ink1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16:59.15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59 120 5507,'0'0'2598,"2"-8"-2379,-2 7-213,0-2 19,0 0 1,1 0 0,-1 0-1,1 0 1,0 0 0,0 0 0,0 0-1,0 0 1,0 0 0,1 1 0,-1-1-1,1 0 1,0 1 0,0-1 0,0 1-1,0 0 1,0 0 0,0 0-1,1 0 1,-1 0 0,1 0 0,3-2-1,19-6 160,1 1 0,0 1-1,1 2 1,0 0 0,0 2-1,0 0 1,0 2-1,0 2 1,50 4 0,-74-4-175,-1 1 0,1-1 0,0 1 0,-1 0 0,1 0 0,-1 0 1,0 1-1,1-1 0,-1 0 0,0 1 0,0 0 0,0-1 0,0 1 1,0 0-1,0 0 0,-1 0 0,1 0 0,0 0 0,-1 0 1,0 1-1,0-1 0,1 1 0,-1-1 0,0 1 0,-1-1 0,1 1 1,0-1-1,-1 1 0,1 4 0,0 5 40,0 0-1,-1 0 1,0 0 0,0 0 0,-4 16 0,2-18-36,-1 0 1,0-1 0,-1 1 0,0-1 0,-1 0 0,0 0 0,0 0 0,-10 12 0,-59 64 41,52-61-57,-142 127 48,45-46-46,113-99-5,3-4 3,0 0-1,0 1 0,1-1 0,-1 1 1,1 0-1,0-1 0,0 1 0,-1 0 0,2 1 1,-1-1-1,0 0 0,1 0 0,0 1 1,-1-1-1,0 6 0,2-9 0,1 1 0,-1-1 0,0 1 0,0 0 0,1-1 0,-1 1 0,1-1 0,-1 1 0,0-1 0,1 1 0,-1-1 0,1 1 0,-1-1-1,1 1 1,-1-1 0,1 1 0,0-1 0,-1 0 0,1 0 0,-1 1 0,1-1 0,0 0 0,-1 0 0,1 1 0,0-1 0,-1 0 0,1 0 0,0 0 0,-1 0 0,1 0 0,0 0 0,-1 0 0,1 0 0,0-1 0,-1 1 0,1 0 0,0 0 0,5 0-1,63 2 157,1-2 0,-1-3 0,122-23 0,-36-4-78,-88 20-2585,-39 3-495,3-5-1414</inkml:trace>
</inkml:ink>
</file>

<file path=ppt/ink/ink1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16:59.7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36 7972,'0'0'4719,"3"2"-4703,1 3 7,1 0 0,-1 0 0,-1 1 0,1-1-1,-1 1 1,0 0 0,0 0 0,2 7 0,18 60 240,-16-46-241,1 3-115,-2 0-1,-1 1 1,-1 0 0,-1 54-1,-3-84 105,2-3-8,-1 1 0,0-1 0,1 0 0,-1 0 0,0 0 0,0 0 0,0 0 0,-1 0 0,1 0 0,0 0 0,-1 0 0,1 0 0,-1 0 0,1-4 0,1-3-19,7-22-7,3 0-1,23-46 1,-26 61 20,0 0-1,1 1 1,1 1 0,0 0-1,1 0 1,17-15 0,-25 25-3,0 1 0,1 0-1,-1 0 1,1 0 0,-1 0 0,1 1 0,0-1 0,0 1 0,0 1-1,1-1 1,-1 1 0,0 0 0,1 0 0,-1 0 0,0 1 0,1-1-1,-1 1 1,1 1 0,9 1 0,-13-1 0,0 0-1,1 0 1,-1 1 0,0-1 0,0 1-1,-1-1 1,1 1 0,0-1-1,0 1 1,-1 0 0,1 0 0,-1 0-1,0 0 1,1 0 0,-1 0-1,0 1 1,0-1 0,0 0-1,-1 1 1,1-1 0,0 3 0,9 60 43,-8-54-29,4 132-62,-4-131-466,3-19 406,7-26 241,-10 28-185,12-34 43,35-69 0,-39 90 15,0 2 0,1-1-1,1 1 1,0 1-1,1 0 1,17-15 0,-26 27-6,-1 0 1,1 1-1,-1-1 1,1 1-1,0-1 1,0 1-1,0 1 1,0-1-1,0 0 1,1 1-1,-1 0 1,0 0-1,1 0 1,-1 1-1,8-1 1,-11 1 2,0 1 0,0-1 0,0 0 0,0 0 0,0 1 0,0-1 0,0 0 0,0 1 0,-1-1 0,1 1 0,0-1 0,0 1 0,-1 0 0,1-1 0,0 1 0,-1 0 0,1-1 0,0 1 1,-1 0-1,1 0 0,-1 0 0,1-1 0,-1 1 0,0 0 0,1 0 0,-1 0 0,0 0 0,0 0 0,1 1 0,3 34 145,-4-27-86,2 50 174,-2-38-236,1 1 0,0-1 0,2 0 0,5 22 0,-8-41-116,1 0 0,-1 0-1,1 0 1,0 0 0,0 0 0,0-1 0,0 1-1,0 0 1,0 0 0,0-1 0,0 1-1,1-1 1,-1 1 0,0-1 0,1 0-1,0 0 1,2 2 0,-1-2-346,0 1 0,1-2 0,-1 1-1,0 0 1,1 0 0,-1-1 0,1 0 0,6 0 0,12 0-3342</inkml:trace>
</inkml:ink>
</file>

<file path=ppt/ink/ink1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17:00.20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37 4098,'0'0'5130,"17"-8"-4874,-2 1-112,-1 0-1,28-7 0,-40 14-118,-1 0 1,0-1-1,1 1 1,-1 0-1,1 0 1,-1 0-1,0 0 1,1 0-1,-1 1 1,1-1-1,-1 0 1,0 1-1,1-1 1,-1 1-1,0-1 0,0 1 1,1-1-1,-1 1 1,0 0-1,0 0 1,0 0-1,0 0 1,0 0-1,1 1 1,12 27 383,-11-22-356,3 11 17,-1-1 0,-1 1 0,-1 0 1,0 0-1,0 20 0,-5 91 51,2-119-95,0-10-26,0 4-101,0 1 1,0-1-1,0 0 0,-1 0 0,1 1 0,-1-1 1,0 0-1,0 0 0,-1 0 0,1 0 0,-1 0 1,0 0-1,-3 4 0,7-24-701,0-1 594,1 1 1,1 0-1,1 0 1,0 0 0,1 1-1,1 0 1,0 0-1,11-15 1,-9 12-128,-1 5 232,0 0-1,0 0 1,1 0-1,1 1 1,0 1-1,1-1 1,17-13 0,-21 20 216,0-1 0,0 2 0,0-1 0,1 1 0,0 0 0,0 0 1,0 1-1,0 1 0,0-1 0,1 1 0,-1 0 0,1 1 0,0 0 1,15 0-1,-22 2-33,0-1 1,0 1 0,0 0 0,0 0 0,0 0-1,0 0 1,0 0 0,0 0 0,0 1-1,0-1 1,-1 1 0,1-1 0,-1 1-1,1 0 1,-1-1 0,1 1 0,-1 0-1,0 0 1,0 0 0,0 0 0,0 0 0,0 0-1,0 0 1,-1 0 0,1 1 0,-1 1-1,4 9 248,-2 1 0,0-1 0,1 15 0,-1 47 50,-3-46-237,2 0 0,1-1 0,7 32 0,-9-58-290,0 0 1,1 1 0,0-1 0,-1 1-1,1-1 1,0 0 0,1 1-1,-1-1 1,0 0 0,0 0 0,1 0-1,-1 0 1,1 0 0,0 0-1,0 0 1,0-1 0,0 1-1,0-1 1,0 1 0,0-1 0,0 0-1,0 0 1,1 0 0,-1 0-1,0 0 1,1 0 0,-1 0 0,1-1-1,-1 0 1,1 1 0,-1-1-1,1 0 1,-1 0 0,1 0 0,3-1-1,24-1-5733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39:35.44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0 141 2289,'0'0'6969,"4"-20"-6057,11-59-72,-9 58-191,-3 23-208,-2 0-357,7 15 312,-1 1 0,-1 0 0,5 20 1,8 24 278,23 60-227,-36-105-330,-2 0 1,0 0-1,0 1 1,0 17-1,-4-53-117,-1-7 5,6-39 0,-4 56-19,0 0-1,1 0 1,1 0-1,-1 0 0,1 0 1,1 0-1,0 1 1,7-12-1,0 4-41,0 1 0,1 0 1,1 1-1,0 1 0,0 0 0,2 1 0,17-11 1,-21 15 35,1 0 0,-1 1 0,1 1 0,1 0 0,-1 0 1,1 1-1,-1 1 0,1 0 0,0 1 0,21-1 0,-33 3 16,-1 0-1,1 0 0,0 0 0,0 1 1,0-1-1,0 0 0,0 0 0,0 1 1,0-1-1,0 0 0,-1 1 0,1-1 0,0 1 1,0-1-1,-1 1 0,1 0 0,0-1 1,0 1-1,-1 0 0,1-1 0,-1 1 1,1 0-1,-1 0 0,1-1 0,-1 1 0,1 0 1,-1 0-1,0 0 0,1 0 0,-1 0 1,0 0-1,0-1 0,0 3 0,1 36 129,-2-22 25,-13 181 1261,14-197-1409,0 0-1,0-1 1,0 1-1,0-1 1,0 1-1,1 0 0,-1-1 1,0 1-1,0-1 1,1 1-1,-1-1 0,0 1 1,1-1-1,-1 1 1,0-1-1,1 1 0,-1-1 1,1 1-1,-1-1 1,1 0-1,-1 1 1,1-1-1,-1 0 0,1 0 1,-1 1-1,2-1 1,22 5 108,26-8 108,-50 3-216,8-2 3,-1 0 1,0 0 0,1-1 0,-1 0 0,0 0 0,0-1-1,-1 0 1,1 0 0,-1 0 0,0-1 0,0 0-1,0 0 1,-1-1 0,7-8 0,-2 2-5,0 0 0,-2-1 1,1 0-1,-2 0 0,1-1 0,6-19 1,-11 24-16,0 0 0,-1 0 0,0 0-1,-1-1 1,0 1 0,0 0 0,-1-1 0,-1-11 0,1 18-6,0 0 0,-1 0 0,1 0-1,-1 0 1,0 0 0,0 0 0,0 0 0,0 1-1,-1-1 1,1 0 0,-1 1 0,0-1 0,0 1-1,1-1 1,-2 1 0,1 0 0,0 0 0,0 0-1,-1 0 1,1 0 0,-1 1 0,1-1 0,-1 1-1,0-1 1,0 1 0,1 0 0,-1 0 0,-3 0-1,-5-2 20,1 2-1,-1-1 0,1 1 0,-1 1 0,1 0 1,-1 1-1,1 0 0,-1 0 0,1 1 1,0 1-1,-1-1 0,1 2 0,1-1 0,-1 2 1,-16 8-1,20-9-89,-1 1 0,1 0 0,0 0 0,0 0 1,1 1-1,0-1 0,0 1 0,0 1 0,0-1 0,1 1 1,-5 11-1,6-10-343,0 0-1,0-1 1,1 1 0,1 0 0,-1 0 0,1 0 0,0 14 0,1 1-4499</inkml:trace>
</inkml:ink>
</file>

<file path=ppt/ink/ink1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17:00.73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1 134 9828,'0'0'3010,"24"-6"-3031,83-17 23,-100 21 9,-1 1 0,1-1 0,0 2 0,0-1 0,0 1 1,0 0-1,0 0 0,0 1 0,0 0 0,-1 0 0,1 1 0,0 0 0,6 3 0,-10-4 7,0 1 0,0 1 0,-1-1-1,1 0 1,-1 1 0,1-1 0,-1 1 0,0 0 0,0-1 0,0 1-1,0 0 1,-1 0 0,1 1 0,-1-1 0,0 0 0,0 0 0,0 1-1,0-1 1,0 1 0,-1-1 0,0 0 0,1 5 0,0 3 9,-1-1 0,0 1 1,0-1-1,-1 1 0,0-1 1,-1 0-1,0 1 0,-1-1 1,0 0-1,0 0 0,-1-1 1,-1 1-1,0-1 0,0 0 1,0 0-1,-1 0 0,-1-1 0,1 0 1,-1 0-1,-15 12 0,33-45 16,71-95-522,111-128 0,-193 248 497,0 0 0,0 0 0,0 0 0,1 0 0,-1 0 0,0 0-1,0 0 1,0 0 0,0 0 0,0 0 0,0 0 0,1 0 0,-1 0-1,0 0 1,0 0 0,0 0 0,0 0 0,0 0 0,0 0 0,0 0 0,1 0-1,-1 0 1,0 1 0,0-1 0,0 0 0,0 0 0,0 0 0,0 0 0,0 0-1,0 0 1,0 0 0,0 0 0,1 1 0,-1-1 0,0 0 0,0 0-1,0 0 1,0 0 0,0 0 0,0 0 0,0 1 0,0-1 0,0 0 0,0 0-1,0 0 1,0 0 0,0 0 0,0 0 0,0 1 0,0-1 0,0 0 0,0 0-1,-1 0 1,1 0 0,0 0 0,0 0 0,0 1 0,0-1 0,0 0-1,0 0 1,0 0 0,0 0 0,-2 15-37,-40 134 574,41-145-545,-16 93 259,16-84-226,0-1 0,0 1 0,1 0 0,1-1 0,4 22 0,-5-32-42,1 0 1,0 0 0,0 1-1,0-1 1,0 0-1,0 0 1,1 0 0,-1-1-1,0 1 1,1 0 0,0 0-1,-1-1 1,1 1-1,0-1 1,0 1 0,0-1-1,0 0 1,0 0 0,0 0-1,0 0 1,0 0 0,0 0-1,1 0 1,-1-1-1,3 1 1,6 1 21,0-1 1,1 0-1,21-2 0,-23 1-1,0-1-70,-1 0-1,0-1 1,1 0-1,-1-1 1,0 0-1,0 0 1,0-1 0,-1 0-1,1 0 1,-1-1-1,0-1 1,9-7-1,-3 2-650,-1-1-1,-1 0 0,0-1 0,-1 0 1,0-1-1,9-15 0,7-21-3953</inkml:trace>
</inkml:ink>
</file>

<file path=ppt/ink/ink1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17:01.09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18 10981,'0'0'3153,"177"8"-2592,-112-8-193,-6 0-240,0 0-64,-8 0-48,-6 0 16,-12-5-32,-7-3-304,-7 3-993,-7-3-1168</inkml:trace>
</inkml:ink>
</file>

<file path=ppt/ink/ink1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17:01.57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0 115 7796,'0'0'3281,"102"2"-2785,-32-4-256,0-19-144,6 4-32,-2-6-64,-10 5-464,-13 0-2225,-17 1-3762</inkml:trace>
</inkml:ink>
</file>

<file path=ppt/ink/ink1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17:01.93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5811,'0'0'2433,"8"147"-1393,9-76 161,-3 5-577,-3 3-288,1-3-176,-1-11-128,3-6-32,6-16-48,5-13-176,9-12-2241,2-18-1201</inkml:trace>
</inkml:ink>
</file>

<file path=ppt/ink/ink1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17:02.27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0 107 10725,'0'0'1003,"29"-16"-915,94-48-8,-113 60-61,0-1 1,1 1-1,-1 1 0,1 0 0,0 1 1,0 0-1,0 0 0,0 1 0,0 1 0,22 1 1,-1 0 115,-23-1-105,0 0 0,0 0 0,0 1 0,0 0-1,17 5 1,-23-5-26,-1 0-1,1 1 0,-1-1 1,1 0-1,-1 1 0,0-1 1,1 1-1,-1 0 0,0 0 0,0 0 1,-1 0-1,1 0 0,0 0 1,-1 1-1,1-1 0,-1 0 1,1 1-1,-1-1 0,0 1 1,0-1-1,-1 1 0,1 0 0,0 5 1,1 0 4,-2 1 0,1-1-1,-1 1 1,-1 0 0,1-1 0,-1 1 0,-1 0 0,0-1 0,0 1 0,-1-1 0,0 0-1,-6 13 1,-5 3 46,-1 1-1,-27 32 1,17-24-26,-42 54 54,-27 39-63,93-125-13,-11 24 23,11-25-24,1 0-1,0 1 0,0-1 0,0 1 1,0-1-1,0 1 0,0-1 0,0 1 0,0-1 1,0 1-1,0-1 0,0 1 0,0-1 1,0 1-1,0-1 0,0 1 0,1-1 0,-1 0 1,0 1-1,0-1 0,0 1 0,1-1 1,-1 1-1,0-1 0,1 0 0,-1 1 0,0-1 1,1 0-1,-1 1 0,0-1 0,1 0 0,-1 0 1,1 1-1,-1-1 0,1 0 0,-1 0 1,0 0-1,1 0 0,-1 1 0,1-1 0,-1 0 1,1 0-1,-1 0 0,1 0 0,-1 0 1,1 0-1,-1 0 0,1 0 0,-1 0 0,1-1 1,29 1 109,-1-2 1,0-1 0,0-1 0,-1-1-1,42-14 1,189-84-993,-96 19-7205,-129 64 4684</inkml:trace>
</inkml:ink>
</file>

<file path=ppt/ink/ink1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17:02.63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45 152 1361,'0'0'7907,"-7"-23"-7109,0-6-495,-1-2 363,-15-37 0,30 84-128,16 45-159,19 74 1,-35-89-372,2 51-1,-4-37-793,-5-59 737,0 0 1,0-1-1,0 1 0,0 0 0,0-1 1,0 1-1,0 0 0,0-1 1,1 1-1,-1 0 0,0-1 1,0 1-1,1-1 0,-1 1 0,0 0 1,1-1-1,-1 1 0,1-1 1,-1 1-1,1-1 0,-1 1 1,1 0-1,10-5-312,9-19 455,46-91-274,-51 82-651,2 1 0,1 1 0,2 1 0,1 1 0,43-46 1,-61 71 946,0 0 1,0 1 0,1-1-1,-1 0 1,1 1 0,0 0-1,0 0 1,0 0 0,0 0-1,0 1 1,0-1 0,0 1-1,0 0 1,9 0 0,-13 1-71,1 0 0,-1 0 0,1 1 0,0-1 0,-1 0 0,1 1 0,-1-1 1,1 1-1,-1-1 0,1 1 0,-1-1 0,0 1 0,1-1 0,-1 1 0,1-1 0,-1 1 1,0-1-1,0 1 0,1 0 0,-1-1 0,0 1 0,0 0 0,0-1 0,0 1 0,0 0 1,0-1-1,0 1 0,0 0 0,0-1 0,0 2 0,0 28 988,0-21-552,-1 30 554,0-8-595,4 46-1,-2-70-460,0 1 0,0-1 0,1 1 0,0-1 0,0 0 0,1 1 1,0-1-1,0-1 0,1 1 0,0 0 0,6 8 0,-8-13-216,0 0 0,0 0 0,0 0 0,1-1 0,-1 1 0,1-1 0,-1 1 0,1-1 0,-1 0 0,1 0 0,-1 0 0,1 0 0,0 0 0,0-1 0,0 1 0,-1-1 0,1 0 0,5 0-1,25 1-5165</inkml:trace>
</inkml:ink>
</file>

<file path=ppt/ink/ink1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17:03.06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 1 6755,'0'0'5325,"0"25"-5093,-1-4-151,1 10 29,1-1 0,1 1 0,10 52 0,7 6 71,-4 1 0,5 113 1,-20-196-194,0 4-125,1 0 1,0 0 0,0 0-1,4 12 1,-5-23 137,0 0-1,0 0 1,0 0-1,0 0 1,0 0 0,0 1-1,0-1 1,0 0-1,0 0 1,0 0-1,0 0 1,0 0-1,0 0 1,0 1 0,0-1-1,0 0 1,1 0-1,-1 0 1,0 0-1,0 0 1,0 0-1,0 0 1,0 0 0,0 1-1,0-1 1,1 0-1,-1 0 1,0 0-1,0 0 1,0 0 0,0 0-1,0 0 1,1 0-1,-1 0 1,0 0-1,0 0 1,0 0-1,0 0 1,0 0 0,1 0-1,-1 0 1,0 0-1,0 0 1,0 0-1,0 0 1,0 0-1,1 0 1,-1-1 0,7-7 65,4-11 93,-11 19-156,8-17 8,0 0 0,2 0 1,0 1-1,1 1 0,18-22 0,-23 32-16,0-1 0,0 1 0,1 0 0,-1 0 0,1 0 0,0 1 0,1 0 0,-1 1 0,1 0 0,-1 0 0,1 0 0,0 1 0,0 0 0,0 1 0,11-2 0,-8 3-3,18-2-29,33 2-1,-55 0 30,-1 0-1,1 1 1,-1 0-1,0 1 1,1-1-1,-1 1 1,0 0 0,0 1-1,0-1 1,0 1-1,6 5 1,-10-7 6,0 0 1,-1 1-1,1-1 1,-1 1-1,0 0 0,1-1 1,-1 1-1,0 0 1,0 0-1,0-1 0,0 1 1,0 0-1,0 0 1,-1 0-1,1 0 1,-1 0-1,1 1 0,-1-1 1,0 0-1,0 0 1,0 0-1,0 0 1,0 0-1,0 0 0,-1 0 1,1 1-1,-1-1 1,1 0-1,-1 0 0,0 0 1,0-1-1,-2 5 1,-1 0 30,0 1 1,-1 0-1,0-1 1,0 0-1,0 0 1,-1 0-1,-7 5 1,-18 14 110,-54 32 0,71-49-113,-1 0 1,1-2-1,-1 1 1,-1-2-1,1 0 1,-27 5-1,41-10-35,1 0-1,0 0 0,-1 0 1,1 0-1,-1 0 1,1 1-1,-1-1 0,1 0 1,0 0-1,-1 0 1,1 0-1,-1-1 0,1 1 1,-1 0-1,1 0 1,-1 0-1,1 0 0,0 0 1,-1 0-1,1-1 1,-1 1-1,1 0 0,0 0 1,-1-1-1,1 1 1,-1-1-1,1 0-123,-1 0 0,1-1-1,0 1 1,0-1 0,-1 1 0,1 0 0,0-1-1,0 1 1,1 0 0,-1-1 0,0 1 0,0-1-1,1 1 1,-1 0 0,1 0 0,-1-1-1,2-1 1,13-24-3184,16-13-2393</inkml:trace>
</inkml:ink>
</file>

<file path=ppt/ink/ink1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17:03.56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56 4706,'0'0'6187,"27"-1"-5840,83-1-190,-107 2-144,0 0 0,-1 0 1,1 1-1,0-1 0,-1 1 0,1-1 0,-1 1 0,1 0 0,-1 0 0,1 0 0,-1 0 0,1 0 1,-1 1-1,0-1 0,0 1 0,0-1 0,0 1 0,0 0 0,0 0 0,0 0 0,0 0 1,1 2-1,-2 1 19,1-1 0,0 0 0,-1 0 1,0 1-1,0-1 0,-1 1 0,1-1 0,-1 8 1,1-4 32,-1 9 3,0-1 0,-1 0 0,-1 1 0,0-1 0,-1 0 0,-1 0 0,0 0 0,-2 0 0,1-1 0,-2 0 0,0 0 0,-1 0 0,-17 24 0,-20 25 49,125-185-1061,119-173 133,-184 265 2724,-15 33-1718,-3 11-48,-1 1 1,-1-1 0,-11 27 0,8-22 19,-11 38 0,14-34-7,1 1 0,1-1 0,1 1 1,1 0-1,1-1 0,5 37 0,-4-58-150,0 1 1,0-1 0,1 0-1,-1 0 1,1 0 0,0 1-1,0-1 1,0-1-1,0 1 1,0 0 0,0-1-1,1 1 1,0-1-1,-1 1 1,1-1 0,0 0-1,0 0 1,0-1 0,0 1-1,1-1 1,-1 1-1,0-1 1,1 0 0,-1 0-1,1 0 1,-1-1 0,1 1-1,4-1 1,-1 1 1,1-1-1,0 0 1,0 0 0,-1-1 0,1 0 0,0 0-1,-1-1 1,1 0 0,-1 0 0,0-1 0,0 0 0,11-5-1,-5-2-409,-1 0 0,0-1-1,0 0 1,-1 0 0,-1-2-1,0 1 1,0-1 0,-1-1-1,8-16 1,10-27-3502</inkml:trace>
</inkml:ink>
</file>

<file path=ppt/ink/ink1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17:03.90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0 125 12230,'0'0'1840,"146"2"-895,-56-2-401,1-17-224,-4-6-32,-11-2-63,-12 2-161,-16 5-16,-14 5-48,-20 6-1329</inkml:trace>
</inkml:ink>
</file>

<file path=ppt/ink/ink1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17:07.90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18 8436,'0'0'544,"155"15"-480,-93-12-32,2-3 16,4 0 112,-3 0-64,-6-13-64,-6 3-32,-16 0-896,-12 8-2210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39:35.84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49 9620,'0'0'5734,"9"-4"-5508,-5 2-220,-2 1 1,1 0-1,0-1 1,-1 1-1,1 0 1,0 1-1,0-1 1,-1 0-1,1 1 1,4 0-1,-6 0-2,0 0-1,0 1 1,0-1 0,0 0-1,1 1 1,-1-1-1,0 1 1,0 0 0,0-1-1,0 1 1,0 0-1,0 0 1,-1 0 0,1 0-1,0 0 1,0 0-1,0 0 1,-1 0 0,1 0-1,-1 0 1,1 0-1,-1 0 1,1 0 0,-1 0-1,1 1 1,-1-1-1,0 0 1,0 0 0,0 3-1,8 44 60,-3 0 0,-2 1-1,-4 75 1,1-118-62,-1-1 1,0 1-1,0 0 1,0-1-1,-3 8 1,4-12-7,0 0 1,-1 0-1,1 1 1,-1-1-1,0 0 1,1 0-1,-1 0 1,0 1-1,0-1 1,1 0-1,-1 0 1,0 0-1,0-1 1,0 1 0,0 0-1,-1 0 1,1 0-1,0-1 1,0 1-1,0 0 1,0-1-1,-1 1 1,1-1-1,0 0 1,-1 1-1,-1-1 1,2 0 11,1 0 0,-1-1 0,1 1 0,0 0 0,-1 0 0,1-1 0,-1 1 0,1 0 0,0-1 0,-1 1 0,1-1 0,0 1 0,0 0 0,-1-1 0,1 1 0,0-1 0,0 1 0,0-1 0,-1 1 0,1-1 0,0 1 0,0-1 0,0 1 0,0-1 0,0 1 0,0-1 0,0 1 0,0-1 0,0-20-7,0 17 21,0-7-20,1 0-1,0 0 1,0 0 0,1 0 0,0 0-1,1 1 1,1-1 0,0 1-1,0-1 1,0 1 0,2 1 0,-1-1-1,1 1 1,8-11 0,5-4-3,0 1 1,46-41 0,-53 54 10,0 0 0,1 0-1,0 2 1,1-1 0,0 2 0,0 0 0,23-8-1,-31 14-512,1-1 0,0 1 0,0 0 0,0 1-1,10 0 1,-11 0-1425</inkml:trace>
</inkml:ink>
</file>

<file path=ppt/ink/ink1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17:08.23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11 4882,'0'0'2735,"30"7"-2300,98 20-51,-107-24-278,0-1 0,-1 0 1,33-2-1,-22-1-14,-2 0 91,-1-2 0,1-1 0,50-13-1,-32 5 192,-36 5-2188,-3 1-1260</inkml:trace>
</inkml:ink>
</file>

<file path=ppt/ink/ink1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17:08.90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189 53 4274,'0'0'5130,"-12"-6"-4441,-43-21 76,53 26-718,-1 0-1,1 0 0,-1 0 0,0 1 0,1-1 1,-1 1-1,0 0 0,1 0 0,-1 0 1,0 0-1,1 0 0,-1 0 0,0 1 1,1-1-1,-1 1 0,0 0 0,1 0 0,-1 0 1,1 0-1,0 0 0,-1 1 0,1-1 1,0 1-1,0-1 0,0 1 0,0 0 1,0 0-1,0 0 0,0 0 0,0 0 0,1 0 1,-3 4-1,-1 4 62,-1 0-1,1 0 1,1 1 0,0-1-1,-4 19 1,4-7 19,1 1 0,1-1 0,1 44 0,2-35-67,-1-13-43,2-1-1,0 0 1,1 0-1,1-1 1,0 1-1,1-1 1,1 0-1,14 28 1,-17-36-20,1-1 1,0 0 0,0-1-1,1 1 1,0-1-1,0 0 1,0 0 0,1 0-1,0-1 1,0 0-1,1 0 1,-1-1 0,1 1-1,0-1 1,0-1 0,0 0-1,1 0 1,-1 0-1,1 0 1,-1-1 0,12 1-1,-13-2-23,0-1 1,1 1-1,-1-1 0,0-1 0,1 1 0,-1-1 1,0 0-1,1 0 0,-1-1 0,0 0 0,0 0 0,0 0 1,-1-1-1,1 0 0,0 0 0,-1 0 0,0-1 0,0 0 1,0 0-1,0 0 0,-1-1 0,1 1 0,-1-1 1,0 0-1,-1 0 0,1-1 0,4-10 0,0 2 14,-1-2 0,-1 1 0,-1-1 0,0 1-1,-1-2 1,4-27 0,-5 7 33,-3-71 1,-1 100-17,0 0 1,-1 1 0,0-1 0,0 1-1,-1-1 1,0 1 0,0 0 0,0 0 0,-1 0-1,0 1 1,-11-13 0,4 5 25,-1 1 0,-1 1 0,0 0 0,-18-13 0,22 20 8,0 0 0,0 1 0,0 0 0,0 0 0,0 1 0,-1 1 0,1-1 0,-1 2 0,-17-2 1,19 2-12,0 1 0,0-1 0,0 2 0,0-1 1,0 1-1,0 0 0,0 1 0,0 0 1,0 0-1,1 1 0,-1 0 0,-8 5 0,14-7-113,0 1 0,1-1-1,0 0 1,-1 1 0,1-1-1,0 1 1,-1-1-1,1 1 1,0 0 0,0-1-1,0 1 1,1 0 0,-1 0-1,0 0 1,1 0-1,-1 0 1,1-1 0,0 1-1,-1 0 1,1 0 0,0 0-1,0 0 1,0 0-1,1 0 1,-1 0 0,0 0-1,1 0 1,-1 0 0,1 0-1,0 0 1,-1 0-1,1-1 1,0 1 0,0 0-1,0-1 1,1 1 0,-1 0-1,0-1 1,0 1-1,1-1 1,-1 0 0,1 1-1,0-1 1,-1 0 0,1 0-1,0 0 1,-1 0-1,3 0 1,21 5-3991</inkml:trace>
</inkml:ink>
</file>

<file path=ppt/ink/ink1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17:09.26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9828,'0'0'1521</inkml:trace>
</inkml:ink>
</file>

<file path=ppt/ink/ink1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17:27.76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2218 1 6643,'0'0'2492,"0"4"-1745,-1 3-474,1-1-1,-1 1 1,0-1 0,-1 1 0,0-1 0,0 1 0,0-1-1,0 0 1,-1 0 0,-6 9 0,-5 7 497,-27 30 0,24-33-517,-117 135 458,-224 198 0,-187 106-735,35-31-483,180-124-2269,258-235 1259,-100 91-4971</inkml:trace>
</inkml:ink>
</file>

<file path=ppt/ink/ink1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17:28.70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1580 120 3458,'0'0'6947,"18"-19"-6299,56-55-50,-46 47 781,-31 36 601,1-7-1916,-22 34 27,-3 0 1,-1-2 0,-54 51-1,46-48-57,-564 567-79,-104 106-5684,511-507 815</inkml:trace>
</inkml:ink>
</file>

<file path=ppt/ink/ink1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17:17.73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0 198 9332,'0'0'2986,"10"-21"-2861,-3 6-96,-4 6-4,1 0-1,0 1 1,0-1 0,1 1-1,0 0 1,0 0 0,1 1 0,0 0-1,0 0 1,1 0 0,0 1-1,0 0 1,1 0 0,-1 0 0,13-6-1,-2 5 65,0 0-1,0 1 0,0 1 1,1 1-1,0 0 0,0 2 1,0 0-1,23 0 0,-37 2-82,0 1-1,0-1 0,0 1 0,0-1 1,0 1-1,0 1 0,0-1 1,-1 1-1,1 0 0,0 0 0,-1 0 1,1 1-1,-1-1 0,0 1 1,7 6-1,-6-4 5,0 1-1,0 0 1,-1 0 0,0 0 0,0 0-1,0 1 1,-1-1 0,0 1 0,4 13-1,-2 4 10,0 0 0,-2 0 0,-1 1 0,0-1 0,-4 42 0,0-49-60,-1 1-1,-1 0 0,0-1 1,-1 0-1,-1 0 0,0 0 0,-2-1 1,1 0-1,-2 0 0,-14 19 1,9-16-17,-1 0 1,-1-1-1,0 0 1,-1-2 0,-1 0-1,-1 0 1,-26 15 0,38-26 61,6-4 0,-1 0-1,1 0 1,0 0-1,-1 0 1,1-1-1,-1 1 1,1 0-1,-1-1 1,0 1-1,1-1 0,-1 0 1,0 1-1,-2-1 1,3 0 41,14-3 41,12-6-99,0 1 1,0 1-1,0 1 0,1 1 1,0 2-1,33-1 1,-42 4 23,161-1-1619,-121 3-1863,62 11-1,-61-5-661</inkml:trace>
</inkml:ink>
</file>

<file path=ppt/ink/ink1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17:18.27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 42 2593,'0'0'6192,"-3"-9"-5669,-10-20-221,13 29-296,0 0 0,0-1 0,0 1 0,0 0 1,0 0-1,0 0 0,0 0 0,0 0 1,0 0-1,0 0 0,0-1 0,-1 1 0,1 0 1,0 0-1,0 0 0,0 0 0,0 0 0,0 0 1,0 0-1,0-1 0,0 1 0,0 0 1,0 0-1,0 0 0,0 0 0,0 0 0,-1 0 1,1 0-1,0 0 0,0 0 0,0 0 0,0 0 1,0 0-1,0 0 0,0 0 0,-1 0 1,1 0-1,0-1 0,0 1 0,0 0 0,0 0 1,0 0-1,0 0 0,0 0 0,-1 1 0,1-1 1,0 0-1,0 0 0,0 0 0,0 0 1,0 0-1,0 0 0,0 0 0,-1 0 0,1 0 1,0 0-1,0 0 0,0 0 0,0 0 0,0 0 1,0 1-1,1 20 676,7 18-480,1 0-1,3-1 1,1 0 0,33 66-1,-46-104-198,0 1-1,1 0 0,-1-1 1,0 1-1,1-1 0,-1 1 0,0-1 1,1 1-1,-1-1 0,1 1 1,-1-1-1,0 1 0,1-1 0,-1 0 1,1 1-1,0-1 0,-1 0 1,1 0-1,-1 1 0,1-1 1,-1 0-1,1 0 0,0 0 0,-1 1 1,1-1-1,0 0 0,-1 0 1,1 0-1,-1 0 0,1 0 0,0 0 1,-1 0-1,1-1 0,0 1 1,-1 0-1,1 0 0,-1 0 1,1-1-1,0 1 0,-1 0 0,1-1 1,-1 1-1,1 0 0,-1-1 1,1 1-1,-1-1 0,0 1 1,1-1-1,0 0 0,18-24 145,7-36-88,20-37-28,-41 89-29,0 0-1,1 0 1,0 0 0,1 1 0,0 0-1,0 1 1,15-13 0,-20 19-5,1-1 0,-1 0 0,0 1-1,0 0 1,1 0 0,-1-1 0,1 2 0,-1-1 0,1 0 0,-1 0 0,1 1-1,-1-1 1,1 1 0,0 0 0,-1 0 0,1 0 0,0 0 0,-1 0 0,6 2 0,-5-1 1,0 0 0,1 1 0,-1 0 1,0 0-1,1 0 0,-1 0 1,0 1-1,-1-1 0,1 1 1,0-1-1,-1 1 0,4 4 0,3 7 24,-1 1-1,0 0 0,-1 0 0,10 31 0,-9-20-9,5 37 0,1 6-276,-14-69 262,0 0-1,0 0 1,1 1-1,-1-1 1,0 0-1,0 0 1,0 0 0,0 0-1,0 0 1,0 0-1,0 0 1,0 0-1,0 0 1,0 1 0,0-1-1,1 0 1,-1 0-1,0 0 1,0 0-1,0 0 1,0 0 0,0 0-1,0 0 1,0 0-1,1 0 1,-1 0-1,0 0 1,0 0 0,0 0-1,0 0 1,0 0-1,0 0 1,1 0-1,-1 0 1,0 0 0,0 0-1,0 0 1,0 0-1,0 0 1,0 0-1,0 0 1,1 0-1,-1 0 1,0 0 0,0 0-1,0 0 1,0-1-1,0 1 1,0 0-1,0 0 1,0 0 0,0 0-1,1 0 1,-1 0-1,0 0 1,0 0-1,0-1 1,0 1 0,0 0-1,0 0 1,6-9 30,7-25-185,2 1 0,1 1 0,1 1 0,2 0 0,2 1 0,37-42 0,-55 68 148,1 1 0,0 0-1,-1 0 1,1 0 0,1 0 0,-1 0 0,0 1 0,8-3-1,-11 4 5,0 1 0,1 0 0,-1-1 0,0 1 0,1 0 0,-1-1 0,0 1 0,1 0 0,-1 0 0,1 0 0,-1 0 0,0 0 0,1 1 0,-1-1 0,0 0 0,1 1 0,-1-1 0,0 1 0,0-1 0,1 1-1,-1-1 1,0 1 0,0 0 0,0 0 0,0 0 0,0 0 0,0-1 0,0 1 0,0 1 0,0-1 0,0 0 0,-1 0 0,1 0 0,0 0 0,0 2 0,5 12 52,-1 0 0,6 30 1,9 27 56,-18-66-312,0-1 0,1 1 0,-1-1 0,1 0 0,1 0 0,-1 0 1,1-1-1,-1 1 0,2-1 0,4 5 0,16 7-3410</inkml:trace>
</inkml:ink>
</file>

<file path=ppt/ink/ink1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17:18.67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93 4418,'0'0'5136,"16"-17"-4549,49-48 90,-64 64-661,-1 0-1,1 0 1,0 0-1,0 1 1,0-1-1,0 0 1,0 1 0,0-1-1,0 1 1,0-1-1,0 1 1,0-1-1,0 1 1,0 0-1,0-1 1,0 1-1,0 0 1,0 0-1,0 0 1,0 0-1,0 0 1,1 0 0,-1 0-1,0 0 1,0 1-1,0-1 1,0 0-1,0 1 1,0-1-1,0 1 1,0-1-1,2 2 1,-1 0 7,0 0 0,0 0 0,-1 0 0,1 1 0,-1-1 0,1 1 0,-1-1 0,2 5 0,-1-1 34,5 8 2,-1 0 0,-1 0 1,0 1-1,-1 0 1,0 0-1,1 22 1,0 93 120,-5-101-165,0-28-63,10-53-267,39-67 241,-41 102 74,1 0 1,1 0-1,1 1 0,21-26 1,-28 39 7,-1 0 1,1 0 0,-1 0-1,1 0 1,0 0 0,0 1-1,1 0 1,-1 0 0,6-2-1,-8 3-2,-1 1 0,1-1-1,-1 1 1,1 0-1,-1-1 1,1 1 0,-1 0-1,1 0 1,-1 0 0,1 0-1,-1 0 1,1 1-1,-1-1 1,1 0 0,-1 1-1,1-1 1,-1 1-1,1-1 1,-1 1 0,0 0-1,1 0 1,-1-1-1,0 1 1,0 0 0,0 0-1,1 0 1,-1 0 0,0 1-1,0-1 1,-1 0-1,1 0 1,0 1 0,1 1-1,8 22 178,0 0-1,-2 1 1,6 31-1,-6-23-585,17 44 0,-20-66-342,0-1 1,1 1-1,0-1 1,9 11-1,7 1-4222</inkml:trace>
</inkml:ink>
</file>

<file path=ppt/ink/ink1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17:19.18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1 194 9732,'0'0'1972,"20"-22"-1705,70-69-206,-83 85-13,0 0 0,0 1 1,1 0-1,0 0 0,0 1 0,0 0 0,1 1 0,-1-1 0,1 2 0,0-1 1,-1 1-1,1 1 0,0-1 0,1 2 0,16-1 0,-6 1 81,-15-1-109,0 1 0,0 0 0,0 0 0,0 0 0,0 1 0,0 0 0,0 0 0,0 0 0,0 0-1,0 1 1,-1 0 0,10 4 0,-12-3-17,1-1 0,0 1 0,0-1 0,-1 1 0,1 0 0,-1 0 0,0 0 0,0 0 0,0 1 0,-1-1 0,1 1 0,-1-1 0,0 1 0,0-1 0,0 1-1,0 0 1,0 6 0,0 1 12,0-1-1,-1 0 1,0 1-1,0-1 1,-2 0-1,1 1 1,-1-1-1,-1 0 1,0 0-1,0 0 1,-1-1-1,-8 17 0,-5 1 17,0-1-1,-40 44 0,36-45-44,12-15-235,11-17-501,14-19 28,89-90-2129,-3 2-1368,-87 95 4442,-1 0 0,-1-2 0,0 1 0,12-32 0,-23 35 4599,-22 28-3353,7 0-1384,1 0-1,0 1 1,1 1 0,0 0 0,0 0 0,2 1-1,0 0 1,0 0 0,1 1 0,1 1-1,1-1 1,0 1 0,1 0 0,1 0 0,0 1-1,1-1 1,-1 24 0,3-37-73,1 1-1,0-1 1,0 1-1,1-1 1,-1 1-1,1-1 1,0 0 0,-1 1-1,2-1 1,-1 0-1,0 0 1,0 0 0,1 1-1,0-1 1,0-1-1,0 1 1,0 0-1,0 0 1,0-1 0,1 1-1,-1-1 1,1 0-1,0 0 1,-1 0 0,1 0-1,0 0 1,0-1-1,1 1 1,-1-1 0,0 0-1,0 0 1,1 0-1,-1 0 1,6 0-1,4 2-21,0-1-1,1 0 1,0-1-1,-1 0 1,1-2-1,0 1 1,-1-2-1,1 0 1,-1 0-1,0-1 1,1-1-1,-1 0 0,-1-1 1,1 0-1,-1-1 1,0-1-1,0 0 1,0 0-1,18-16 1,-16 10-564,0-1-1,-1 0 1,-1-1 0,18-27 0,-4-9-2395</inkml:trace>
</inkml:ink>
</file>

<file path=ppt/ink/ink1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17:19.55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74 12214,'0'0'1728,"149"5"-1327,-53-5-241,5-20-16,-8-6-48,-20 6-48,-17 10-48,-19 7-64,-17 3-1585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39:36.57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559 67 9060,'0'0'4970,"-1"-10"-4924,1 4-28,-3-24 12,3 29-18,-1 0 1,1 0 0,-1 0-1,1 0 1,-1 0 0,1 0-1,-1 0 1,0 0 0,1 0-1,-1 0 1,0 0 0,0 0-1,0 1 1,0-1-1,0 0 1,0 1 0,0-1-1,0 1 1,0-1 0,0 1-1,0-1 1,0 1 0,0-1-1,0 1 1,-1 0 0,0 0-1,-15-1 123,0 0-1,0 2 0,0 0 1,0 1-1,1 1 0,-1 0 1,1 1-1,0 1 0,0 0 1,0 2-1,1 0 0,0 0 1,0 1-1,1 1 0,0 1 1,0 0-1,1 0 0,0 2 1,-20 22-1,26-25-92,1 0 1,-1 1-1,2-1 1,-1 1 0,1 0-1,1 0 1,0 1-1,0-1 1,1 1-1,-2 12 1,4-18-41,0 1 0,0 0 1,1-1-1,0 1 0,0 0 0,0-1 1,1 1-1,-1 0 0,1-1 0,1 1 1,-1-1-1,1 1 0,0-1 0,0 0 1,1 0-1,-1 0 0,1 0 0,0 0 1,1 0-1,-1-1 0,6 6 0,1-2 14,0-1 0,0 0 0,1 0 0,0-1 0,0 0 0,1-1 0,-1-1 0,1 0 0,0 0 0,0-1 0,14 1 0,17 2 84,80-2-1,-110-4-100,-4 0 10,0-1 1,-1 1-1,1-1 0,0-1 0,-1 0 1,0 0-1,17-7 0,-22 8-9,0 0-1,-1-1 1,1 1 0,-1-1-1,1 0 1,-1 0-1,1 0 1,-1 0 0,0 0-1,0-1 1,0 1-1,0-1 1,0 1 0,-1-1-1,1 0 1,-1 1 0,0-1-1,0 0 1,0 0-1,0 0 1,0 0 0,-1 0-1,1 0 1,-1 0-1,1-4 1,-2 6-6,1 0-1,0 0 1,0 0-1,0 1 1,0-1 0,-1 0-1,1 0 1,0 1-1,-1-1 1,1 0 0,-1 1-1,1-1 1,0 0-1,-1 1 1,0-1-1,1 1 1,-1-1 0,1 1-1,-1-1 1,0 1-1,1-1 1,-1 1 0,0-1-1,1 1 1,-1 0-1,0 0 1,0-1 0,1 1-1,-1 0 1,0 0-1,-1 0 1,-30-2-43,24 2 39,-9 2-5,0 0 1,1 0-1,-1 2 1,1 0-1,0 0 0,0 2 1,0 0-1,1 1 1,0 1-1,-16 10 1,-21 16 39,-62 53 0,112-84-25,-36 27 27,-57 61 0,86-81-13,0 1 0,0 0 0,1 0 0,1 1 0,0 0 0,0 0 0,1 0 0,1 1 0,0 0 0,-6 24 1,10-33-3,1-1 1,-1 1-1,0 0 1,1 0-1,0-1 1,0 1-1,0 0 1,0 0-1,1-1 1,-1 1-1,1 0 1,0-1-1,0 1 1,0 0-1,1-1 1,-1 0-1,1 1 1,0-1 0,0 0-1,0 0 1,0 0-1,1 0 1,-1 0-1,1 0 1,0-1-1,0 1 1,0-1-1,0 0 1,0 0-1,0 0 1,0 0-1,1-1 1,-1 1-1,1-1 1,6 2-1,10 3 69,1-1 0,0-1 0,-1-1 0,33 1-1,86-8 303,-117 1-348,-1 0 0,0-2-1,0 0 1,0-1 0,0-2-1,32-15 1,-7-2-135,67-47 0,-69 34-2719,-32 27 54,3-4-2069</inkml:trace>
</inkml:ink>
</file>

<file path=ppt/ink/ink1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17:29.50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544 34 1088,'0'0'4867,"1"-5"-4120,1 0-513,3-18 1986,-11 28-1766,-139 198 2,144-201-459,-178 223-471,48-87-3560,42-58-1521</inkml:trace>
</inkml:ink>
</file>

<file path=ppt/ink/ink1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17:29.97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569 0 2177,'0'0'5234,"36"41"-4017,-89 27-785,-15 16-256,-13 12-128,-6 3-16,-1 2-64,7 1-752,5-9-1761,5-7-2514</inkml:trace>
</inkml:ink>
</file>

<file path=ppt/ink/ink1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17:20.22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61 9380,'0'0'1713,"186"23"-1233,-107-23 33,8 0-17,3-13-336,-6-5-48,-8-2-96,-19 2-16,-18 8-1089,-22 5-1712</inkml:trace>
</inkml:ink>
</file>

<file path=ppt/ink/ink1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17:20.58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7555,'0'0'3346,"163"25"-2706,-87-25 129,0-8-113,-6 1-384,-16 2-96,-12 5-144,-17 0-32,-11 0 0,-2 0-192,-7 0-864,4 0-193,5 0-832,5 0-2465</inkml:trace>
</inkml:ink>
</file>

<file path=ppt/ink/ink1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17:20.92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0 160 8292,'0'0'2740,"24"-19"-2471,78-59 361,-94 71-528,0 1-1,1 1 1,-1-1 0,1 2-1,0-1 1,1 1 0,-1 0 0,1 1-1,-1 0 1,1 1 0,0 0-1,13-1 1,-7 1-58,1-1 9,1 2 0,0-1 1,0 2-1,0 0 0,-1 1 0,22 5 1,-34-6-52,-1 2 1,1-1-1,-1 0 1,0 1-1,1 0 1,-1 0-1,0 0 1,0 0-1,0 1 1,0 0-1,-1-1 1,1 1-1,-1 1 1,1-1-1,-1 0 1,0 1-1,-1 0 1,1 0-1,-1 0 1,1 0-1,-1 0 1,0 0-1,0 0 1,-1 1-1,0-1 1,1 1-1,-1-1 1,0 9-1,0-4 15,0 0-1,-1 0 1,0 0-1,-1 0 1,0 0-1,0 0 1,-1 0-1,0 0 1,-1 0-1,1 0 1,-8 13-1,0-4-16,-2-1-1,1 0 0,-2-1 1,-17 17-1,-23 23-132,-3-3-1,-2-3 1,-102 69-1,153-114 184,-1-1-1,1 1 1,-17 6-1,22-10 298,21-3 58,129-29 1,120-17-294,-190 42-562,46-7-5765,-89 4 314</inkml:trace>
</inkml:ink>
</file>

<file path=ppt/ink/ink1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17:21.37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1 179 2481,'0'0'6000,"3"-21"-5613,13-69 61,-15 87-406,-1-1 0,1 1 0,0 0 0,1-1 0,-1 1 1,0 0-1,1 0 0,0 0 0,-1 0 0,1 1 0,0-1 0,1 0 0,-1 1 0,0-1 0,1 1 0,-1 0 0,1 0 0,0 0 0,0 0 0,0 0 0,0 1 0,0-1 0,5-1 0,-1 2 186,1-1 0,-1 2 0,0-1 0,1 1 0,-1 0 0,0 0 1,12 2-1,-16-1-196,-1-1 1,1 1 0,0 0 0,-1 0 0,1 0 0,-1 0 0,1 0 0,-1 1-1,1-1 1,-1 1 0,0-1 0,0 1 0,1 0 0,-1 0 0,2 3 0,0 0 30,0 1 0,-1-1 1,0 0-1,0 1 1,-1 0-1,4 10 1,-2 1 4,0 0 1,-1 1-1,-1 0 1,1 18-1,-2-10-32,-1 1 0,-7 49 1,5-67-40,0 0 0,0-1 0,-1 1 0,0-1 1,-1 0-1,0 1 0,0-2 0,-1 1 0,1 0 1,-2-1-1,1 0 0,-9 8 0,13-14-17,1 0 0,-1 0 1,0-1-1,1 1 0,-1 0 0,0-1 0,1 1 0,-1-1 0,0 1 0,0-1 1,0 1-1,0-1 0,1 1 0,-1-1 0,0 0 0,0 1 0,0-1 0,0 0 1,0 0-1,0 0 0,-2 0 0,3 0 3,-1-1-1,1 1 1,-1-1 0,0 1 0,1-1-1,0 1 1,-1-1 0,1 1 0,-1-1-1,1 1 1,0-1 0,-1 0 0,1 1-1,0-1 1,0 0 0,-1 1-1,1-1 1,0 0 0,0 0 0,0 1-1,0-2 1,0-5-55,0 0-1,0 0 1,1 0 0,-1 0-1,3-6 1,2-3-121,0 2 1,2-1-1,-1 0 0,2 1 0,14-21 1,53-62-1915,-59 80 1670,0 0 0,1 1 0,1 1 0,1 1 0,32-20 0,-39 28 551,-1 0 0,0 0 1,1 1-1,0 0 0,1 1 0,-1 1 1,1 0-1,-1 1 0,1 0 0,0 1 1,21 0-1,-32 1-56,-1 0 1,1 1-1,0-1 1,-1 1-1,1-1 1,-1 1-1,1 0 0,-1-1 1,1 1-1,-1 0 1,0 0-1,1 0 1,-1 0-1,0 0 0,0 0 1,0 0-1,0 1 1,0-1-1,0 0 1,0 1-1,0-1 1,0 1-1,0-1 0,-1 1 1,1-1-1,-1 1 1,1 1-1,1 5 190,0 1 0,-1-1 0,-1 0 0,1 10 0,-1-12-8,1 22 342,-1 0-1,-1 0 1,-2 0-1,0 0 1,-10 34 0,7-45-532,2 0 1,0 0 0,0 0-1,-1 34 1,5-51-108,0 0 1,0 1-1,0-1 1,0 0-1,0 1 1,0-1-1,0 0 1,0 1-1,0-1 1,0 0-1,0 1 1,0-1-1,0 0 0,0 1 1,1-1-1,-1 0 1,0 1-1,0-1 1,0 0-1,0 1 1,1-1-1,-1 0 1,0 0-1,0 1 1,0-1-1,1 0 0,-1 0 1,0 0-1,0 1 1,1-1-1,-1 0 1,0 0-1,1 0 1,-1 0-1,0 1 1,1-1-1,-1 0 0,0 0 1,1 0-1,-1 0 1,0 0-1,1 0 1,-1 0-1,0 0 1,1 0-1,-1 0 1,0 0-1,1 0 1,-1 0-1,0-1 0,1 1 1,-1 0-1,3 0-406,23 0-2509</inkml:trace>
</inkml:ink>
</file>

<file path=ppt/ink/ink1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17:21.93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52 10597,'0'0'854,"26"-8"-766,86-25-16,-98 30-44,1 0 1,-1 1-1,1 0 1,-1 1-1,17 2 1,-9-1 85,-18 0-78,1 0 1,0 0-1,0 0 1,-1 1-1,1-1 0,0 1 1,-1 0-1,1 1 0,-1-1 1,1 1-1,-1 0 0,0 0 1,1 0-1,5 5 0,-7-4-26,0 1-1,-1-1 0,1 0 0,-1 1 0,0 0 1,0 0-1,0-1 0,0 1 0,-1 0 0,1 0 1,-1 1-1,0-1 0,0 0 0,-1 0 0,1 0 1,-1 7-1,0 4 35,-1 0 0,0 0-1,-1 0 1,0 0 0,-1-1 0,-1 1 0,0-1 0,-1 1 0,-1-2-1,0 1 1,-1 0 0,-10 14 0,-8 9-5,-3-1-1,-55 58 0,124-154-587,180-252-1553,-177 247 2347,-33 52 672,-6 12 677,-3 23 62,-2-14-2117,-2 26 704,-1 0-1,-8 34 1,5-43-207,2 0 0,1 0 0,1 0 0,1 1 0,4 44 0,-3-68-41,0 0 0,1-1 0,-1 1 0,1-1 0,-1 1 0,1-1 0,0 1 0,0-1 0,-1 1 0,1-1 0,0 0 0,0 1 0,1-1 0,-1 0 0,0 0 0,0 0 0,0 0 0,1 0 0,2 2 0,-1-2-55,1 1-1,-1-1 1,1 0 0,-1 0 0,1 0-1,-1-1 1,1 1 0,-1-1 0,5 0-1,0 0-164,0-1 0,1 0 0,-1-1 0,0 1 1,0-1-1,0-1 0,12-5 0,-2-3-1190,0-1 0,-1 0 0,0-2 0,-1 0 0,21-24 0,-2-2-2496</inkml:trace>
</inkml:ink>
</file>

<file path=ppt/ink/ink1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17:22.30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1 122 1649,'0'0'10298,"3"-6"-9709,-3 6-585,0 0-1,0 0 1,0 0-1,0 0 0,0 0 1,0-1-1,0 1 1,0 0-1,0 0 1,0 0-1,1 0 1,-1 0-1,0 0 1,0 0-1,0 0 1,0-1-1,0 1 1,0 0-1,0 0 1,1 0-1,-1 0 1,0 0-1,0 0 1,0 0-1,0 0 1,0 0-1,0 0 1,1 0-1,-1 0 1,0 0-1,0 0 1,0 0-1,0 0 1,0 0-1,1 0 1,-1 0-1,0 0 1,0 0-1,0 0 1,0 0-1,0 0 1,0 0-1,1 0 1,-1 0-1,0 1 1,0-1-1,0 0 1,0 0-1,0 0 1,0 0-1,0 0 1,0 0-1,0 0 1,1 0-1,-1 1 1,0-1-1,0 0 1,0 0-1,0 0 1,0 0-1,0 1 1,2 10 227,-1 0 0,0 0 1,0 0-1,-3 22 0,1 2-14,0-12-100,0-14-85,0 1-1,1-1 1,1 1-1,1 12 1,-1-20-36,-1 0 1,0-1-1,1 1 0,-1 0 1,1-1-1,0 1 0,0-1 1,-1 1-1,1 0 1,0-1-1,0 0 0,0 1 1,1-1-1,-1 0 0,0 1 1,0-1-1,1 0 0,-1 0 1,1 0-1,-1 0 1,1 0-1,-1-1 0,1 1 1,-1 0-1,1-1 0,0 1 1,-1-1-1,1 0 1,2 1-1,2 0-78,0-1 1,-1 1 0,1-1-1,0-1 1,0 1-1,0-1 1,0 0-1,0 0 1,-1-1-1,1 1 1,0-1-1,-1-1 1,0 1 0,8-5-1,-7 2-74,1-1 0,-1 1 0,0-1 0,0-1 0,-1 1 0,0-1 0,0 0-1,0 0 1,4-10 0,27-57 30,29-91 0,-59 149 333,-7 21 172,1 0-1,-1-1 1,1 1-1,0 0 1,1 9 0,1 16-122,-8 42 1089,-23 113 0,11-82-655,-20 213 391,33-182-3623,4-158 505,-3-19-1760</inkml:trace>
</inkml:ink>
</file>

<file path=ppt/ink/ink1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17:23.21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139 1 5827,'0'0'4148,"-16"0"-3849,-48 4-102,63-4-164,0 0 0,0 1 0,0-1-1,1 0 1,-1 0 0,0 0-1,0 1 1,0-1 0,0 1-1,1-1 1,-1 0 0,0 1 0,1-1-1,-1 1 1,0 0 0,1-1-1,-1 1 1,0-1 0,1 1-1,-1 0 1,1 0 0,-1-1 0,1 1-1,0 0 1,-1 0 0,1-1-1,0 1 1,-1 0 0,1 0-1,0 0 1,0 0 0,0 0 0,0-1-1,0 1 1,0 0 0,0 0-1,0 0 1,0 0 0,0 0-1,0-1 1,1 1 0,-1 0 0,0 0-1,1 1 1,0 2 390,-1-2-356,0 0 1,1 0 0,-1-1-1,0 1 1,-1 0 0,1 0-1,0 0 1,-1 0 0,1 0-1,-1 0 1,1 0 0,-1 0-1,0 0 1,0-1 0,0 1-1,0 0 1,0-1 0,0 1-1,0 0 1,0-1 0,-1 1-1,1-1 1,-1 0 0,1 0-1,-1 1 1,1-1 0,-1 0-1,0 0 1,0 0-1,1-1 1,-1 1 0,0 0-1,0-1 1,0 1 0,-2-1-1,4 0-65,0 0-1,0 0 0,-1 0 0,1 0 1,0 0-1,0 0 0,0 1 0,0-1 1,0 0-1,-1 0 0,1 0 0,0 0 1,0 0-1,0 0 0,0 0 0,0 0 0,0 0 1,0 0-1,-1 0 0,1 0 0,0 1 1,0-1-1,0 0 0,0 0 0,0 0 1,0 0-1,0 0 0,0 0 0,0 1 1,0-1-1,0 0 0,0 0 0,0 0 1,0 0-1,0 0 0,0 1 0,0-1 0,0 0 1,0 0-1,0 0 0,0 0 0,0 0 1,0 0-1,0 1 0,0-1 0,0 0 1,0 0-1,0 0 0,0 0 0,0 0 1,0 0-1,0 1 0,0-1 0,1 0 1,-1 0-1,0 0 0,0 0 0,0 0 1,0 0-1,0 0 0,0 0 0,1 0 0,7 5 33,4-3 95,1-1 0,23-1-1,-15-1-73,-20 1-23,22 0 21,421-12 32,-46 12-242,-397 0 218,30-8-13,-31 8-106,-33 0-13199</inkml:trace>
</inkml:ink>
</file>

<file path=ppt/ink/ink1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17:33.75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36 8404,'0'0'4034,"107"15"-3698,-37-15-160,9 0-128,3-5-48,-6-13-496,-14 3-1377,-20 2-1761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39:36.91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10453,'0'0'5490</inkml:trace>
</inkml:ink>
</file>

<file path=ppt/ink/ink1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17:34.0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51 6131,'0'0'4754,"144"28"-4562,-66-28-64,7-18-96,5-4-32,-6 6-1617,-8-6-2096</inkml:trace>
</inkml:ink>
</file>

<file path=ppt/ink/ink1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17:34.54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1 198 2017,'0'0'8887,"-1"-7"-8394,1 5-433,0-1 0,0 1 1,0 0-1,1-1 0,-1 1 0,1-1 0,-1 1 0,1-1 0,0 1 0,0 0 1,0 0-1,0-1 0,0 1 0,0 0 0,1 0 0,-1 0 0,3-2 0,0 0-3,1-1-1,0 1 0,0 1 0,0-1 0,1 1 0,-1 0 0,7-3 1,4-1 16,1 1-1,-1 0 1,1 1 0,0 1 0,1 1 0,-1 0 0,0 1 0,30 1 0,-44 1-58,0 0 1,0 1-1,1-1 0,-1 1 1,0-1-1,0 1 0,0 0 1,0 0-1,0 1 0,0-1 1,0 1-1,0-1 0,0 1 1,-1 0-1,1 0 0,-1 0 1,1 0-1,-1 1 0,0-1 1,0 0-1,0 1 0,0 0 1,0-1-1,-1 1 0,1 0 1,-1 0-1,0 0 0,0 0 1,1 5-1,0-1-3,0 0 1,-1 0-1,-1 0 1,1 0-1,-1 0 1,0 0-1,-1 0 1,1 0-1,-1 0 1,-1 0-1,1 0 1,-1 0-1,-4 8 1,0-2-1,-2 0 0,0-1 0,0 0 1,-1 0-1,0-1 0,-16 14 0,-1-1 15,-42 31 0,54-47-104,11-9-357,18-20-267,123-115-1433,-55 58 309,-70 66 1667,37-36 229,68-84 2389,-121 141-1908,-10 17-486,-8 8 316,2 1 0,-18 46 0,31-67-288,2-1 0,0 1 1,0 0-1,1 0 0,1 1 1,0-1-1,1 1 0,1-1 1,2 26-1,-1-38-88,0 0 0,-1 0 0,1 0 0,0 0 0,0 0 0,0 0 0,1-1 0,-1 1 0,0 0 0,0-1 0,1 0 0,-1 1 0,1-1 0,0 0 0,-1 1 0,1-1 0,0 0 0,0 0 0,0 0 0,0-1 0,0 1 0,0 0 0,0-1 0,0 1 0,0-1 0,0 0 0,2 1 0,11 1 28,0-1 0,26-1 0,-25 0-16,-6-1-72,1 1 0,0-2 0,-1 1 0,1-2 0,-1 1 1,0-1-1,0-1 0,0 0 0,0 0 0,9-7 0,-6 3-882,0 0 1,-1-1-1,19-18 1,2-10-4564</inkml:trace>
</inkml:ink>
</file>

<file path=ppt/ink/ink1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17:34.90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69 5939,'0'0'2510,"9"7"-1931,-4-3-467,0 0 0,-1-1 0,2 1 0,-1-1 0,0 0 0,1-1 0,-1 1 1,1-1-1,0 0 0,0-1 0,0 1 0,0-1 0,0 0 0,11 0 0,58 0 464,-9 0-333,74-7 0,-120 3-67,0 0-1,0-1 1,0-1-1,-1 0 0,0-2 1,0 0-1,0-2 1,17-10-1,-22 11-81,0-1-184,0 1 0,26-12 0,-25 19-3738,-7 1 181</inkml:trace>
</inkml:ink>
</file>

<file path=ppt/ink/ink1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17:36.13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28 4498,'0'0'5186,"0"4"-4748,8 27 465,-5-11-755,2 0 0,0 0 0,2-1 0,0 0 0,1 0 0,0 0-1,14 20 1,-19-36-138,1 0 0,-1 1 1,1-1-1,-1-1 0,1 1 0,0 0 0,0-1 0,0 0 0,0 0 0,1 0 0,-1-1 1,0 1-1,1-1 0,-1 0 0,9 1 0,-9-2 0,0 1 1,1-1-1,-1 0 1,0 0-1,0 0 1,0-1-1,0 0 1,0 1-1,0-1 0,0-1 1,-1 1-1,1 0 1,0-1-1,0 0 1,-1 0-1,1 0 1,-1 0-1,4-4 0,5-7 11,-1 0-1,0 0 0,-1-1 1,-1-1-1,0 0 0,-1 0 0,0-1 1,-1 0-1,-1 0 0,-1 0 0,0-1 1,-1 0-1,-1 0 0,1-22 294,-4 44-154,4 73 334,20 110 1,-11-104-185,2 87 0,-13-130-260,-1-10 43,-5 57-1,4-84-73,-1 0 0,-1-1 0,1 1 0,0-1 0,-1 0 0,0 1 0,1-1 0,-1 0 0,-1 0 0,1 0 0,0 0 0,-1 0 0,1-1 0,-1 1 0,0-1 0,0 0 0,0 0 0,0 0 0,0 0 0,-1 0 0,-4 2 0,-1-1-12,0 1 0,0-2-1,0 1 1,0-1 0,0-1-1,0 1 1,-13-1 0,20-1-98,-1 0 0,1 0 0,0 0 0,0-1 0,-1 1 0,1-1 0,0 1 0,0-1 0,-1 0 0,1 1 0,0-1 0,0 0 0,0-1 0,0 1 0,0 0 0,-2-3 0,1 0-359,0 1 0,0-1 0,1 0 0,-1 0 0,1 0 0,0 0 0,-3-9 0,-12-40-5211</inkml:trace>
</inkml:ink>
</file>

<file path=ppt/ink/ink1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17:37.06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58 28 304,'0'0'3239,"-4"0"-2455,-25 0 2092,27 1-2721,1-1 1,0 0-1,-1 0 0,1 1 0,0-1 0,-1 0 0,1 1 1,0 0-1,0-1 0,0 1 0,-1 0 0,1-1 0,0 1 1,0 0-1,0 0 0,0 0 0,0 0 0,0 1 0,0-1-133,1-1 0,0 1 0,0 0 0,0 0-1,0-1 1,0 1 0,0 0 0,0 0 0,0-1 0,0 1-1,0 0 1,0 0 0,0-1 0,0 1 0,1 0-1,-1 0 1,0-1 0,0 1 0,1 0 0,-1-1 0,1 1-1,-1-1 1,1 1 0,-1 0 0,1-1 0,-1 1 0,1-1-1,-1 1 1,1-1 0,-1 1 0,1-1 0,0 0-1,-1 1 1,1-1 0,0 0 0,0 0 0,-1 1 0,1-1-1,0 0 1,0 0 0,-1 0 0,1 0 0,0 0 0,0 0-1,-1 0 1,1 0 0,0 0 0,0 0 0,0-1-1,44 3 99,-1-2-1,1-2 0,-1-2 0,0-2 0,71-18 0,-75 14-95,-27 7 6,1 0-1,20-9 1,-32 12-20</inkml:trace>
</inkml:ink>
</file>

<file path=ppt/ink/ink1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17:54.64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3232 416,'0'0'3575,"32"-3"7225,181 14-10704,1-1 13,-188-10-100,128-6 7,-134 3-16,-1 0 0,0-1 1,0-1-1,0-1 0,34-16 1,9-11 21,-1-3 0,-2-3 1,-2-2-1,-1-2 0,-3-3 0,-1-2 1,-3-2-1,45-60 0,-66 71-61,-1-2 0,-2-1 1,-3 0-1,0-2 0,-3-1 0,22-77 1,46-291-296,-77 353 323,2-14 6,-6 27-14,3 0-1,1 1 1,22-61-1,11 6-119,4 1 1,67-105-1,-36 74 100,-40 64 34,2 3 0,78-96 0,-11 33 31,80-83 6,-159 182-33,1 2-1,1 1 0,2 2 1,0 1-1,42-21 0,11 3-2,0 4-1,3 4 0,0 4 0,2 3 0,1 5 0,121-12 0,-198 31-231,-13 1 241,0 0 1,0 0 0,0 0-1,1 0 1,-1 0 0,0 0-1,0 0 1,0 0 0,1-1 0,-1 1-1,0 0 1,0-1 0,0 1-1,0-1 1,0 1 0,0-1-1,1-1 1,2-15-4186,-4 0-2084</inkml:trace>
</inkml:ink>
</file>

<file path=ppt/ink/ink1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17:55.00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2465,'0'0'3778,"30"20"-2860,98 59-134,-119-73-679,0-2 0,0 1 0,1-1-1,-1 0 1,1-1 0,0-1 0,0 1 0,0-1 0,19 1 0,-7-1 23,57-1 176,-59-1-240,1 0 0,30 4 0,-50-2-55,0 0 1,0 0 0,-1 0 0,1 0-1,0 0 1,-1 0 0,0 0-1,1 0 1,-1 0 0,0 0-1,0 0 1,0 0 0,0 0-1,-1 0 1,0 3 0,1 1 107,-1 5 147,-1 1 1,0-1-1,-1 0 1,0 0-1,-1 0 0,0 0 1,-7 13-1,-46 75 702,26-49-544,-202 320 1416,232-370-1923,1 1-1,-1-1 1,1 1-1,-1-1 1,1 1 0,-1-1-1,1 1 1,0-1-1,-1 1 1,1 0 0,0-1-1,0 1 1,-1-1 0,1 1-1,0 0 1,0-1-1,0 1 1,0 0 0,0-1-1,0 1 1,0 0-1,0-1 1,0 1 0,0 0-1,0-1 1,0 1-1,1 0 1,-1 0 0,1 0-154,0-1 0,1 0 0,-1 1 0,0-1 0,0 0 0,0 0 0,0 0 0,0 0 0,0 0 0,0 0 0,0 0 0,0 0 0,0-1 0,0 1 0,0 0 0,1-1 0,-1 1 0,1-1 0,20-12-6118</inkml:trace>
</inkml:ink>
</file>

<file path=ppt/ink/ink1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13:23.75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14 2673,'0'0'7265,"0"-1"-7145,0 0 0,1 0 0,-1 0 0,0 1-1,1-1 1,-1 0 0,0 1 0,1-1 0,-1 0 0,1 1 0,-1-1 0,1 0 0,0 1 0,-1-1-1,1 1 1,-1-1 0,2 0 0,0 1-87,-1 1-1,1-1 1,-1 1-1,0-1 1,1 1-1,-1-1 1,0 1-1,1 0 1,-1 0-1,0 0 1,0 0-1,0 0 1,0 0-1,0 0 1,0 0-1,0 0 1,0 0-1,0 1 1,0-1-1,0 3 1,16 33 412,-15-30-303,8 20 75,-2 0 0,-1 1 0,-1 0 0,3 42 0,-3 116-189,-6-163-12,0-17-152,0 0 1,0 0 0,0 0-1,-1 0 1,0 0 0,0 0-1,0 0 1,-1 0-1,0 0 1,0 0 0,0-1-1,-1 1 1,0-1 0,-4 8-1,3-13-548,2-7 487,2-14 196,0 17-109,0-14 36,1 0 1,0 0-1,2 0 0,0 0 1,1 0-1,1 1 0,1-1 1,0 1-1,11-18 1,-4 6 57,2 2 0,1 0 1,2 1-1,34-41 1,-45 59 52,0 0 0,1 1 0,0-1-1,1 1 1,-1 1 0,1 0 0,1 0 0,-1 1 0,1 0 0,0 0 0,0 1 0,0 1 0,0 0 0,1 0 0,-1 1 0,1 0 0,11 0 0,-20 2-5,1 0 0,-1 0 0,0 1 1,0-1-1,1 1 0,-1-1 1,0 1-1,0 0 0,0 0 1,0 0-1,0 0 0,0 0 1,0 0-1,0 1 0,0-1 1,-1 1-1,1-1 0,-1 1 1,1 0-1,-1 0 0,1-1 1,-1 1-1,2 3 0,1 4 114,0 1 0,0-1 0,4 21-1,-4-16 95,6 28 191,-3 2 0,-1-1 0,1 55 0,-3-29-240,-4-67-214,0-1 0,0 1-1,0 0 1,1-1 0,-1 1 0,1 0 0,-1-1-1,1 1 1,0-1 0,0 1 0,-1-1 0,1 1-1,0-1 1,0 1 0,0-1 0,1 0 0,-1 0-1,0 1 1,0-1 0,1 0 0,-1 0 0,1 0-1,2 1 1,-2-1-196,0-1-1,0 1 1,1-1-1,-1 1 1,0-1-1,0 0 1,1 0-1,-1 0 1,0 0-1,1 0 1,-1 0-1,0-1 1,0 1-1,1-1 1,-1 0-1,0 1 1,0-1-1,3-2 1,23-20-6496</inkml:trace>
</inkml:ink>
</file>

<file path=ppt/ink/ink1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13:24.66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49 5987,'0'0'3212,"12"14"-2609,-2-4-463,-5-5-62,1 1-1,-1-1 1,0 1-1,0 0 1,-1 0-1,0 1 0,0-1 1,0 1-1,-1 0 1,0 0-1,0 0 0,-1 1 1,0-1-1,2 14 1,0 158 507,-5-122-602,1-55-132,0-20 338,0 9-120,-1-6-11,1-1 0,1 1-1,0-1 1,1 1 0,0 0 0,2 0 0,0 0 0,7-19 0,-3 17 1,0 0 1,2 0-1,0 0 1,24-29-1,-30 42-53,0-1 1,1 1-1,0 0 0,0 0 1,0 0-1,0 1 0,0 0 1,1 0-1,-1 0 0,1 1 1,0-1-1,0 1 0,0 1 1,0-1-1,0 1 0,0 0 1,0 0-1,0 1 0,8 0 1,-12 1 12,1 0-1,-1 0 1,1 0 0,-1 0-1,0 0 1,1 0 0,-1 1 0,0-1-1,0 1 1,0-1 0,0 1-1,0 0 1,0 0 0,0 0 0,-1 0-1,1 0 1,-1 0 0,0 1-1,1-1 1,-1 0 0,1 5 0,19 55 190,-20-62-209,4 26-353,0 0-1,-2-1 0,0 2 0,-2 31 1,11-75 347,7-30 127,30-56-1,-36 79-63,1 1 0,1 1 0,1 0 0,20-21 0,-32 39-11,1-1 1,0 1-1,0 0 1,0 0-1,0 1 1,0 0-1,11-5 1,-14 7-19,-1 1 0,1-1 1,-1 1-1,1-1 0,-1 1 0,1 0 1,-1 0-1,1 0 0,-1-1 0,1 2 0,-1-1 1,1 0-1,0 0 0,-1 0 0,1 1 1,-1-1-1,0 1 0,1-1 0,-1 1 1,1 0-1,-1-1 0,0 1 0,1 0 0,-1 0 1,0 0-1,0 0 0,0 0 0,0 0 1,0 0-1,0 0 0,0 1 0,0-1 1,0 0-1,0 1 0,-1-1 0,2 3 1,4 14 187,0 0 0,-1 1 0,-1 0 0,-1 0 0,-1 0 0,-1 0 1,-1 29-1,0-25-183,1-1 1,0 1-1,2-1 1,10 43-1,-13-64-93,1 0-1,-1-1 1,0 1 0,0-1-1,0 1 1,1 0-1,-1-1 1,0 1-1,1-1 1,-1 1-1,0 0 1,1-1-1,-1 1 1,1-1-1,-1 1 1,1-1 0,-1 0-1,1 1 1,-1-1-1,1 0 1,-1 1-1,1-1 1,-1 0-1,1 1 1,0-1-1,-1 0 1,1 0-1,0 0 1,-1 0 0,1 1-1,0-1 1,-1 0-1,1 0 1,0 0-1,-1-1 1,1 1-1,-1 0 1,1 0-1,0 0 1,-1 0-1,2-1 1,0 0-230,-1 0 0,1 1 0,-1-1 0,1-1 0,-1 1 0,0 0 0,1 0 0,-1 0 1,0-1-1,0 1 0,0-1 0,0 1 0,0-1 0,1-2 0,9-28-5961</inkml:trace>
</inkml:ink>
</file>

<file path=ppt/ink/ink1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13:25.00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55 11093,'0'0'2439,"24"-9"-2205,80-27-164,-97 34-61,0 0 1,0 0-1,0 1 1,0 0-1,0 0 1,0 0-1,0 1 1,10 1-1,-6 0 4,-9-1-16,-1 0 0,1 0-1,0 0 1,-1 1-1,1-1 1,-1 1 0,0-1-1,1 1 1,-1-1-1,1 1 1,-1 0 0,0 0-1,1 0 1,-1 0-1,0-1 1,0 2 0,0-1-1,0 0 1,0 0-1,2 2 1,-2 0-6,1 0 0,-1 0 0,0 0 0,0 0-1,0 1 1,0-1 0,0 0 0,-1 0 0,1 6 0,-1-1 4,0-1 0,0 1 1,-1-1-1,0 0 0,-1 1 0,1-1 0,-2 0 1,-4 13-1,-7 3 18,-2 0-1,0-2 1,-1 0 0,-27 26-1,-20 24 50,53-57-16,-22 29-16,31-40-4,0 1 1,0-1 0,0 1-1,0-1 1,1 1-1,0 0 1,0-1 0,0 1-1,0 0 1,0 6 0,1-9-14,0 0 1,1-1-1,-1 1 1,1-1 0,-1 1-1,1 0 1,-1-1 0,1 1-1,-1-1 1,1 0-1,-1 1 1,1-1 0,0 1-1,-1-1 1,1 0 0,0 1-1,-1-1 1,1 0 0,0 0-1,0 0 1,-1 0-1,1 1 1,0-1 0,-1 0-1,1 0 1,0 0 0,1-1-1,28 1 332,-24 0-239,45-2 197,88-16 0,-21 1-2312,-71 14-990,-6 3-3220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39:38.35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0 531 1857,'0'0'1099,"4"26"-165,1 5-644,3 6 83,-3 1 0,1 49-1,-6-50 317,0-45 1434,-1-121 1388,3-167-629,0 266-2596,0 0 0,2 0 0,14-51 0,-14 68-239,1 0 0,0 0 0,0 1 0,1-1 0,1 1 0,0 0 0,0 1 0,2 0 1,-1 0-1,14-13 0,-16 20-45,0 0 1,-1 0 0,2 0-1,-1 1 1,0 0 0,1 0-1,-1 0 1,1 1 0,0 0-1,-1 0 1,1 1 0,0 0-1,0 0 1,0 1 0,0 0-1,13 1 1,-18-1-9,-1 0-1,1 0 0,0 1 1,0-1-1,0 0 1,-1 1-1,1-1 0,0 1 1,0 0-1,-1-1 1,1 1-1,-1 0 0,1 0 1,0 0-1,-1 0 1,0 0-1,1 1 0,-1-1 1,0 0-1,3 4 1,-2-2-1,0 1 1,0 0-1,0 1 1,0-1 0,-1 0-1,0 0 1,0 1-1,1 6 1,0 4 27,-1 1 1,-1-1 0,-1 0-1,-3 21 1,1-25-10,0 0 0,-1-1-1,-1 1 1,1-1 0,-2 0 0,0 0-1,0-1 1,0 1 0,-1-1 0,-1-1 0,1 1-1,-2-1 1,1-1 0,-1 1 0,0-2-1,-12 8 1,21-14-7,0 1-1,-1-1 0,1 0 1,-1 1-1,1-1 1,-1 0-1,1 0 0,-1 1 1,1-1-1,-1 0 1,1 0-1,-1 0 0,1 0 1,-1 0-1,1 0 1,-1 1-1,1-1 0,-1-1 1,1 1-1,-1 0 1,1 0-1,-1 0 0,0 0 1,1 0-1,-1 0 1,1 0-1,-1-1 0,1 1 1,0 0-1,-1 0 1,1-1-1,-1 1 0,1 0 1,-1-1-1,0 0 1,1 1-6,0-1 1,0 1 0,0-1 0,0 1 0,0-1 0,0 0-1,0 1 1,1-1 0,-1 1 0,0-1 0,0 1-1,0-1 1,1 1 0,-1 0 0,0-1 0,0 1 0,1-1-1,-1 1 1,0-1 0,1 1 0,-1 0 0,0-1-1,1 1 1,-1 0 0,1-1 0,-1 1 0,1 0 0,-1 0-1,1-1 1,-1 1 0,1 0 0,-1 0 0,1 0 0,-1 0-1,1 0 1,9-3-5,0 1 0,-1 0 0,1 1 0,0 0 0,0 0 0,0 1 0,18 3 0,-23-3-2,1 1 0,0 0 0,0 1 0,-1-1 0,1 1 0,0 0 0,-1 0 0,0 1 1,0 0-1,0 0 0,0 0 0,0 0 0,0 1 0,5 6 0,-8-9-6,-1 1-1,1 0 1,-1-1 0,0 1-1,0 0 1,0 0-1,0 0 1,0 0-1,0 0 1,-1 0 0,1 0-1,0 0 1,-1 1-1,0-1 1,0 0 0,1 0-1,-1 0 1,-1 0-1,1 1 1,0-1 0,0 0-1,-1 0 1,1 0-1,-1 0 1,0 0 0,0 0-1,1 0 1,-1 0-1,-1 0 1,1 0 0,0 0-1,0 0 1,-1-1-1,1 1 1,-1 0 0,1-1-1,-1 1 1,0-1-1,-2 2 1,-20 8-26,0 0 0,0-2 1,-31 7-1,39-12-1103,0-1 0,-1-1 0,-22 0 1</inkml:trace>
</inkml:ink>
</file>

<file path=ppt/ink/ink1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13:25.59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0 218 12118,'0'0'373,"30"-15"-242,98-50-57,-117 60 36,-1-1 0,1 2 0,0 0-1,0 0 1,1 1 0,-1 0-1,1 1 1,-1 0 0,1 1-1,0 1 1,12 0 0,-2 0 169,-21 1-262,1-1 1,-1 0-1,0 1 0,1-1 1,-1 1-1,0-1 0,0 1 1,0 0-1,1 0 0,-1-1 1,0 1-1,0 0 0,0 0 1,0 0-1,0 0 0,0 0 1,-1 0-1,1 0 0,0 1 1,-1-1-1,1 0 1,0 0-1,-1 1 0,1-1 1,-1 0-1,0 1 0,1-1 1,-1 0-1,0 1 0,0-1 1,0 0-1,0 1 0,0-1 1,0 2-1,0 9 42,-1-1 0,1 0 0,-4 13 0,3-16-27,-1 0 0,-1-1 0,0 1 1,0-1-1,0 1 0,-1-1 0,0 0 0,-9 11 0,-47 50 124,31-36-89,-1-1-53,-17 21-6,46-51-75,8-7-579,63-70 270,-4-3 0,-3-2 0,73-127-1,-129 198 1134,-7 13 347,-9 19-553,-8 16-431,7-17 7,0-1 1,2 1-1,0 1 1,1 0-1,2 0 1,0 0-1,-2 29 0,6-37-69,0-3-33,1 0 1,0 0-1,3 21 0,-2-29-26,0-1-1,0 1 1,0 0-1,0 0 1,0-1-1,0 1 1,0 0-1,1-1 0,0 0 1,-1 1-1,1-1 1,0 0-1,0 0 1,0 0-1,0 0 1,1 0-1,-1 0 1,0-1-1,4 2 1,6 2-110,1 0 1,0-2-1,0 1 1,0-2 0,0 0-1,1 0 1,-1-1 0,0-1-1,19-1 1,-5 0-486,-15 1 79,0-1 0,0 0 0,0-1 0,0-1 0,-1 0 0,1 0 0,14-7 0,41-25-5760,-35 15 1851</inkml:trace>
</inkml:ink>
</file>

<file path=ppt/ink/ink1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13:26.32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89 8148,'0'0'5360,"5"3"-5131,1 0-131,-1 0 0,1-1 0,0 0 0,1 0 0,-1-1 0,0 0 0,0 0-1,1 0 1,-1-1 0,0 1 0,1-2 0,6 0 0,9 1 155,506-23 2562,-26-52-1145,-473 67-1617,-28 8-184,-6 0-584,-19 0-1475,-18 0-2906</inkml:trace>
</inkml:ink>
</file>

<file path=ppt/ink/ink1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18:20.07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88 14 5442,'0'0'8618,"0"-1"-8521,0 1-1,0 0 1,0 0 0,0-1-1,0 1 1,0 0 0,0-1 0,0 1-1,0 0 1,1-1 0,-1 1 0,0 0-1,0-1 1,0 1 0,0 0-1,1 0 1,-1-1 0,0 1 0,0 0-1,1 0 1,-1 0 0,0-1 0,0 1-1,1 0 1,-1 0 0,0 0 0,1 0-1,-1 0 1,0-1 0,1 1-1,12-2-41,-1 0-1,1 1 1,25 1-1,-20 0-47,-16 0-21,-1 1 0,0-1 1,0 1-1,0-1 0,1 1 1,-1 0-1,0-1 0,0 1 1,0 0-1,0 0 0,0 0 1,0-1-1,0 1 0,0 0 1,-1 0-1,1 1 0,0-1 1,0 0-1,-1 0 0,1 0 1,-1 0-1,1 1 0,-1-1 1,1 0-1,-1 0 0,0 1 1,0-1-1,0 0 0,0 1 1,0-1-1,0 0 0,0 0 0,0 3 1,0 2-13,0-1-1,-1 0 1,1 1 0,-1-1-1,0 0 1,0 0 0,-4 8 0,1-6-6,0-1 1,-1 1 0,0-1-1,0 0 1,-1-1-1,1 1 1,-1-1 0,-12 8-1,-60 34-150,53-34 180,17-9-10,6-3 7,-1 0 0,1 0-1,-1 0 1,1 0 0,0 0 0,0 1-1,-1-1 1,1 1 0,0-1-1,0 1 1,1 0 0,-1 0 0,-2 3-1,5-4-6,0 0-1,0-1 0,0 1 1,0 0-1,0-1 1,1 1-1,-1-1 0,0 1 1,0-1-1,1 0 0,-1 1 1,0-1-1,1 0 0,-1 0 1,0 0-1,0 0 0,1 0 1,0 0-1,5 0-8,267 4 771,-196-12-535,-56 4-2193,38-1 0</inkml:trace>
</inkml:ink>
</file>

<file path=ppt/ink/ink1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15:38.66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28 7828,'0'0'2929,"102"21"-2417,-46-21-160,3 0-240,-3 0-16,3-3-64,-8-7-16,-9-3 16,-8 3-32,-11 3-320,-18 2-1168</inkml:trace>
</inkml:ink>
</file>

<file path=ppt/ink/ink1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15:39.01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 1 5747,'0'0'4973,"0"27"-4056,-3 169 775,4-142-1364,1-1 0,17 96 0,-18-146-338,-1-1 0,1 1 0,-1 0 0,1-1 0,0 1 1,0-1-1,0 1 0,0-1 0,1 0 0,-1 1 0,1-1 0,-1 0 0,1 0 0,0 0 0,0 0 0,2 2 0,-1-3-260,1 1-1,-1-1 1,0 0 0,1 0-1,-1 0 1,1 0 0,0-1-1,-1 0 1,1 1 0,6-2-1,13-3-2941,2-17-2681</inkml:trace>
</inkml:ink>
</file>

<file path=ppt/ink/ink1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15:39.92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6467,'0'0'3671,"6"4"-3284,-1 0-290,-1 0-1,1 1 1,-1-1 0,0 1 0,0 0 0,-1 0-1,0 0 1,0 0 0,0 1 0,0-1-1,-1 1 1,0-1 0,0 1 0,0 0 0,1 10-1,3 21 9,3 54-1,-6-45-42,-2-19-35,1-8-177,6-40-164,1-11 248,2 0 0,1 0 0,1 1 1,2 1-1,30-47 0,-43 73 66,1 1-1,0 0 1,-1 0 0,1 0 0,1 0 0,-1 0-1,0 1 1,1-1 0,-1 1 0,1 0-1,0 0 1,-1 0 0,1 1 0,0-1 0,0 1-1,0 0 1,0 0 0,1 0 0,-1 1-1,0-1 1,0 1 0,0 0 0,6 1 0,-7 0 21,-1 0 0,0 0 0,0 0 0,0 0 0,1 0 0,-1 1 0,0-1 0,-1 1 0,1 0 0,0-1 0,0 1 0,-1 0 1,1 0-1,-1 0 0,1 0 0,-1 0 0,0 1 0,0-1 0,0 0 0,0 0 0,0 1 0,-1-1 0,1 5 0,3 10 113,0-1-1,0 21 1,-4-35-128,15 166-337,-15-167 174,0 0 0,0 0 0,-1 0 0,1 0 0,1 0 0,-1 0 0,0 0 0,0 0 0,0 0 0,0 0 0,1 0 0,-1 0 0,0 0 0,1 0 0,-1 0 0,1 0 0,-1 0 0,1 0 0,0-1 0,-1 1 0,1 0 0,0 0 0,0 0 0,-1-1 0,1 1 0,0-1 0,0 1 0,0 0 0,0-1 0,0 1 0,0-1 0,0 0 0,0 1 0,0-1 0,0 0 0,0 0 0,0 1 0,1-1 0,14 0-3727</inkml:trace>
</inkml:ink>
</file>

<file path=ppt/ink/ink1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15:40.52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 2065,'0'0'7203,"3"0"-6923,-1 1-199,0 0-1,0 0 1,-1 0-1,1-1 1,0 2-1,-1-1 1,1 0-1,-1 0 0,0 0 1,1 1-1,-1-1 1,0 0-1,0 1 1,1-1-1,-1 1 1,-1 0-1,1-1 1,0 1-1,0 0 0,0 0 1,-1-1-1,1 1 1,-1 0-1,1 2 1,10 61 291,-8-41-307,3 17-377,3 67 0,-9-107-112,0-14-222,0-4 622,0-1 0,2 1 0,0-1-1,8-31 1,-7 40 27,0 1-1,1 0 1,-1-1-1,2 2 1,-1-1-1,1 0 1,0 1-1,1 0 1,-1 0 0,1 0-1,13-10 1,-12 12 0,0 1 0,0 0 0,0 0 0,1 0 0,-1 1 0,1 0 0,0 1 0,0 0 0,0 0 0,0 0 0,1 1 0,-1 0 0,15 1 0,-20 0 26,0 0 0,0 1-1,0-1 1,0 1 0,0 0 0,0 0-1,-1-1 1,1 2 0,0-1-1,0 0 1,-1 1 0,1-1 0,-1 1-1,1 0 1,-1 0 0,4 3-1,-2 0 24,1 1-1,-1-1 0,-1 1 0,1 0 0,-1 0 0,0 0 1,3 7-1,-1 2 0,0 1 1,-2-1-1,0 1 0,0-1 1,0 29-1,-3 35-840,-3-75-571,1-13 855,1-13 464,2-1-1,6-35 1,-5 49 44,0-1 0,1 1 0,1-1-1,-1 1 1,2 0 0,-1 1 0,1-1-1,10-13 1,-8 13-1,0 1 1,0 1-1,1-1 1,0 1-1,0 0 1,16-9-1,-20 13 6,-1 1-1,2 0 0,-1 0 0,0 1 0,0-1 1,1 1-1,-1 0 0,0 0 0,1 0 1,-1 0-1,1 1 0,-1 0 0,1 0 1,0 0-1,-1 0 0,1 1 0,-1 0 0,6 2 1,-7-2 51,-1 1 0,1 0 0,-1-1 1,1 1-1,-1 0 0,0 1 0,0-1 0,0 0 1,0 1-1,-1-1 0,1 1 0,-1-1 0,1 1 1,-1 0-1,0-1 0,0 1 0,0 0 1,0 0-1,-1 0 0,1 4 0,2 9 299,-1 1-1,1 20 0,-3 174-1037</inkml:trace>
</inkml:ink>
</file>

<file path=ppt/ink/ink1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15:40.87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44 3954,'0'0'6200,"30"-7"-6088,96-24 19,-117 29-99,0 1 0,0 0 0,0 0 1,0 0-1,12 2 0,-19-1-28,1 1-1,-1-1 1,1 1 0,-1-1 0,1 1-1,-1 0 1,1 0 0,-1 0 0,0 0-1,1 0 1,-1 1 0,0-1 0,4 4-1,-4-2 6,-1 0 0,1 0 0,0 0 0,-1 1 0,1-1 0,-1 1 0,0-1 0,0 1 0,-1-1 0,1 1 0,-1 0 0,0-1 0,0 1 1,0-1-1,0 1 0,0 0 0,-1-1 0,0 1 0,1-1 0,-4 7 0,2-2 22,-1 1 0,-1-1 1,1 0-1,-1 0 0,-1 0 1,-9 13-1,-40 44 76,23-30-20,17-19-48,-27 38 357,39-51-357,0 0 0,1 0 0,-1-1 0,1 1 1,0 0-1,0 0 0,0 0 0,0 1 0,0-1 0,1 0 0,-1 0 0,1 0 1,0 0-1,0 1 0,0-1 0,1 0 0,0 4 0,-1-7-36,0 1 0,0-1 0,1 1 0,-1-1 0,0 0 0,0 1-1,1-1 1,-1 0 0,0 0 0,1 1 0,-1-1 0,0 0 0,1 0-1,-1 1 1,0-1 0,1 0 0,-1 0 0,0 0 0,1 1 0,-1-1 0,1 0-1,-1 0 1,0 0 0,1 0 0,-1 0 0,1 0 0,29 3 88,0-1 1,53-3-1,-41-1-219,14-1-2506,75-16-1,-74 9-2639</inkml:trace>
</inkml:ink>
</file>

<file path=ppt/ink/ink1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15:41.43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1 208 8900,'0'0'710,"26"-8"-681,85-26 6,-102 31 1,0 1 1,0 0-1,0 0 1,0 1-1,0 0 1,1 1-1,-1 0 0,12 1 1,0 1 270,-19-2-278,-1 0-1,1 0 1,0 1 0,-1-1 0,1 0-1,0 1 1,-1-1 0,1 1 0,-1 0 0,1 0-1,-1-1 1,1 1 0,-1 0 0,0 0 0,1 0-1,-1 0 1,0 1 0,0-1 0,0 0 0,1 0-1,0 2 1,-1 0 8,1 0 1,-1 1-1,0-1 0,0 0 0,0 0 1,0 1-1,0-1 0,-1 1 0,0-1 1,1 4-1,-1 0-8,-1 0 0,1 0 0,-1 0-1,-1 0 1,1 0 0,-1 0 0,0-1 0,0 1 0,-1-1-1,-5 9 1,-8 7 7,-1-1 0,-1-1 0,-1-1-1,-39 30 1,58-49-38,0 0 0,0 0 0,0 0 0,0 1 0,0-1 0,0 0 0,0 0 0,0 0 0,-1 0 0,1 0 0,0 1 0,0-1 0,0 0 0,0 0 0,0 0 0,0 0 0,0 0 0,-1 0 0,1 0 0,0 0 0,0 1 0,0-1 0,0 0 0,0 0 0,-1 0 0,1 0 0,0 0 0,0 0 0,0 0 0,0 0 0,-1 0 0,1 0 0,0 0 0,0 0 0,0 0 0,0 0 0,-1 0 0,1 0 0,0 0 0,0-1 0,0 1 0,0 0 0,0 0 0,-1 0 0,1 0 0,0 0 0,0 0 0,0 0 0,0 0 0,0 0-1,0-1 1,0 1 0,-1 0 0,1 0 0,0 0 0,0 0 0,0 0 0,0-1 0,0 1 0,0 0 0,0 0 0,0 0 0,0 0 0,0 0 0,0-1 0,1-9-166,-1 9 138,7-15-233,0 0-1,0 0 1,2 1-1,-1 0 1,2 1-1,20-24 1,-9 9-315,-2 4 227,16-22-168,-1-2 0,39-77 0,-71 115 3828,-16 27-2066,4 0-1075,1 1-1,0 0 1,1 1 0,1 0 0,1 0 0,1 1 0,0 0 0,1 0-1,1 0 1,1 0 0,1 36 0,1-52-160,-1 1-1,2-1 1,-1 0-1,0 0 1,1 0 0,-1 0-1,1 0 1,0 1-1,0-1 1,0 0 0,1-1-1,-1 1 1,1 0-1,-1 0 1,1-1 0,0 1-1,0 0 1,4 3 0,-2-3-2,0-1 1,0 1-1,1-1 1,-1 0-1,1 0 1,-1-1-1,1 1 1,-1-1-1,1 0 1,0 0-1,-1-1 1,8 1-1,-3 0-99,0-1 0,1 0 0,-1-1 0,0 1 1,0-2-1,1 1 0,-1-1 0,0-1 0,0 0 0,-1 0 0,17-9 0,-16 7-517,-1-1 0,1 0 0,-1-1 1,-1 0-1,0 0 0,12-15 1,5-13-4180</inkml:trace>
</inkml:ink>
</file>

<file path=ppt/ink/ink1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15:41.77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11 7828,'0'0'4450,"175"45"-4322,-108-45-64,1-2-32,-9-8 16,-11-6-16,-9 6-32,-11 3-16,-8 2-545,-11-1-1567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39:38.70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32 62 9668,'0'0'2372,"-5"13"-2244,2-6-104,-1 2 32,0 0 1,1 0-1,0 1 0,0-1 0,1 1 1,0 0-1,1-1 0,0 1 1,1 0-1,1 18 0,0-26-49,0 0 0,0-1 0,0 1 0,0 0 0,0 0 0,0-1 0,0 1 0,0-1 0,1 1 0,-1-1 0,1 0 0,-1 1 0,1-1 0,0 0 0,-1 0 0,1 0-1,0 0 1,0 0 0,-1-1 0,1 1 0,0-1 0,0 1 0,0-1 0,0 1 0,3-1 0,7 1 29,1 0 1,23-2-1,-28 1-14,-3 0-12,0-1-1,0 0 0,0 0 1,-1 0-1,1 0 0,-1-1 1,1 0-1,-1 0 0,1 0 1,-1 0-1,0-1 0,0 0 1,0 0-1,0 0 0,-1 0 0,1 0 1,-1-1-1,0 0 0,0 1 1,0-1-1,3-7 0,-1 3 3,-1-1 0,0 1-1,-1-1 1,0 0 0,0-1-1,-1 1 1,0 0 0,0-1-1,-1 1 1,-1-11 0,0 18-9,0 0 0,0-1 0,0 1 1,0 0-1,-1 0 0,0-1 0,1 1 0,-1 0 1,0 0-1,0-1 0,0 1 0,0 0 0,0 0 0,-1 0 1,1 1-1,0-1 0,-1 0 0,-2-2 0,0 1 22,1 1 0,-1 0-1,0 0 1,1 0-1,-1 0 1,0 0-1,0 1 1,0-1 0,-7 0-1,-3 0-461,1 1 0,-1 0 0,0 1 0,0 0 0,-18 3 0,16 1-3149</inkml:trace>
</inkml:ink>
</file>

<file path=ppt/ink/ink1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15:42.35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1 147 8436,'0'0'496,"180"-7"-464,-107-3 0,0-6-32,3 1 16,0-5-16,-3-3 0,-8 3-48,-20 0-2593,-22 4-3138</inkml:trace>
</inkml:ink>
</file>

<file path=ppt/ink/ink1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15:42.73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7 7555,'0'0'782,"4"-3"-526,-4 3-227,0-1 0,1 1 0,-1 0 0,1 0 0,-1-1 0,1 1 0,-1 0 0,1 0 0,-1-1 0,1 1 0,-1 0 0,1 0 0,-1 0 0,1 0 0,-1 0 0,1 0 0,-1 0 0,1 0 0,-1 0 0,1 0 0,-1 0 0,1 0 0,-1 0 0,1 1 0,-1-1 0,1 0 0,-1 0 0,1 1 0,-1-1 0,1 0 0,-1 0 0,1 1 0,9 20 735,0 42 195,-8-50-837,2 50 327,-4 68 0,3 45-456,-3-173-104,0 0 0,0 0 0,1-1 0,-1 1 0,1 0 0,0-1 0,0 1 0,0 0 0,0-1 0,0 1 0,2 2 0,-2-4-89,1 0-1,-1 0 1,0 0 0,1 0-1,-1 0 1,0 0 0,1 0-1,-1 0 1,1-1 0,-1 1-1,1 0 1,0-1 0,-1 0-1,1 1 1,0-1 0,-1 0-1,1 0 1,0 0 0,2 0-1,28 0-4937</inkml:trace>
</inkml:ink>
</file>

<file path=ppt/ink/ink1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18:21.83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 13 144,'0'0'7270,"17"-2"-6728,7-2-327,-7 1 154,1 1-1,35 1 0,-52 6-228,0 1-1,0 0 1,-1 0-1,1 0 1,-1 0-1,-2 10 1,2-11-72,-1-1 0,0 1 0,0 0 0,-1-1 0,0 1 0,0 0 0,0-1 0,0 0 0,0 0 0,-1 1 0,0-1 1,-4 4-1,-46 45 696,18-20-66,25-24-417,8-8-192,0 1 1,0-1 0,1 1 0,-1 0 0,0-1 0,1 1 0,-1 0 0,1 0 0,0 0 0,-1 0 0,1 0 0,0 0 0,-1 5 0,2-7-80,0 1 0,0-1 1,0 0-1,0 1 0,1-1 1,-1 0-1,0 0 1,0 1-1,1-1 0,-1 0 1,0 0-1,0 1 0,1-1 1,-1 0-1,0 0 0,0 0 1,1 0-1,-1 1 0,0-1 1,1 0-1,-1 0 0,0 0 1,1 0-1,-1 0 0,0 0 1,1 0-1,-1 0 0,0 0 1,1 0-1,-1 0 0,1 0 1,53 5 682,1-2-1,64-4 1,-28-1-6266</inkml:trace>
</inkml:ink>
</file>

<file path=ppt/ink/ink1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17:12.11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1 100 9780,'0'0'2898,"110"0"-2834,-51 0 48,8-13-80,1 0-32,-3-4-48,-9 1-608,-11-1-1585,-11 4-1025,-15 3-2625</inkml:trace>
</inkml:ink>
</file>

<file path=ppt/ink/ink1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17:12.45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5282,'0'0'3954,"17"117"-2641,0-62-417,-3 1-544,-3 0-63,-2-3-193,-4-2-48,4-13-32,2-3-16,6-12-865,3-16-1728,5-7-1457</inkml:trace>
</inkml:ink>
</file>

<file path=ppt/ink/ink1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17:12.82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1 192 10309,'0'0'2145,"26"-20"-2129,90-62 37,-99 71 83,1 0-1,1 1 0,0 1 1,0 0-1,1 2 1,0 0-1,0 1 1,26-3-1,-28 5-53,0 1-1,1 1 0,-1 1 1,1 1-1,26 2 1,-43-2-82,0 1 1,1-1-1,-1 1 1,0-1-1,0 1 1,0 0-1,1 0 1,-1 0-1,0 0 1,0 0-1,0 1 1,0-1-1,-1 0 1,1 1-1,0 0 1,-1-1-1,1 1 1,-1 0-1,1 0 1,1 3-1,-1 0 5,0-1 0,0 1 0,-1 0 0,1-1 0,-1 1 0,0 0 0,-1 0 0,1 0 0,-1 8 0,-1-4 7,1 1 0,-1-1 0,-1 1 1,0-1-1,0 0 0,-1 0 0,0 0 1,-1 0-1,1 0 0,-7 8 0,-24 24-44,-2-1-1,-2-2 1,-84 65-1,81-70 17,7-7 17,-22 20 11,56-46-15,0 0-1,-1 1 1,1-1 0,0 0-1,-1 0 1,1 0 0,0 0 0,-1 1-1,1-1 1,0 0 0,0 0 0,-1 1-1,1-1 1,0 0 0,0 0-1,-1 1 1,1-1 0,0 0 0,0 1-1,0-1 1,-1 0 0,1 1-1,0-1 1,0 1 0,0-1 0,0 0-1,0 1 1,0-1 0,0 0-1,0 1 1,0-1 0,0 1 0,0-1-1,0 0 1,0 1 0,0-1-1,0 0 1,0 1 0,1-1 0,-1 0-1,0 1 1,0-1 0,0 0 0,1 1-1,-1-1 1,0 0 0,0 1-1,1-1 1,-1 0 0,0 0 0,0 1-1,1-1 1,-1 0 0,0 0-1,1 0 1,-1 0 0,0 1 0,1-1-1,-1 0 1,0 0 0,1 0-1,-1 0 1,1 0 0,29 1-5,-24-1 4,44-1 27,-1-2-1,0-3 1,0-1-1,75-22 0,-79 16-393,141-45-3512,-152 45 257,48-26 0,-49 21 1158</inkml:trace>
</inkml:ink>
</file>

<file path=ppt/ink/ink1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17:13.20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36 173 2289,'0'0'6937,"-4"-23"-6252,-22-112 761,22 121-658,3 19 28,5 27-440,2-7-153,18 47-1,0-4-104,-17-38-135,-6-20-48,1-1 0,1 0 0,-1 0 0,2 0 0,-1 0 0,1 0 0,8 13 0,-11-21 10,0-1-1,-1 1 1,1-1-1,0 0 0,0 1 1,-1-1-1,1 0 0,0 1 1,0-1-1,-1 0 0,1 0 1,0 1-1,0-1 0,0 0 1,-1 0-1,1 0 1,0 0-1,0 0 0,0 0 1,0 0-1,-1-1 0,1 1 1,0 0-1,0 0 0,0-1 1,-1 1-1,1 0 1,0-1-1,-1 1 0,1-1 1,0 1-1,-1-1 0,1 1 1,0-1-1,-1 1 0,1-1 1,-1 0-1,1-1 0,23-27 211,-22 27-242,21-32-32,-4 5-302,0 2 0,2 0 0,29-29 0,-43 50 388,1-1 0,-1 1 0,1 0-1,0 1 1,1-1 0,-1 2 0,1-1 0,0 1-1,0 1 1,0 0 0,1 0 0,-1 0-1,1 1 1,0 1 0,17-1 0,-24 2 103,-1 0 0,1 1-1,0-1 1,-1 1 0,1 0 0,-1 0 0,1 0 0,-1 0 0,1 0 0,-1 1 0,1-1 0,-1 1 0,0-1-1,0 1 1,0 0 0,0 0 0,0 0 0,0 0 0,-1 0 0,1 0 0,-1 1 0,1-1 0,-1 0 0,0 1-1,0-1 1,0 1 0,1 3 0,3 10 239,0 1-1,-1 1 1,2 21 0,-1-5-145,-2-15-138,-1-8 50,0 1 0,1 0 1,8 21-1,-10-30-115,1-1-1,-1 1 1,0-1-1,1 1 1,-1-1-1,1 0 1,0 0-1,0 0 1,0 0 0,0 0-1,0 0 1,0 0-1,0 0 1,1-1-1,-1 1 1,1-1-1,-1 0 1,1 0-1,-1 0 1,1 0 0,0 0-1,3 0 1,0 0-425,1 0 0,-1-1 0,1 0 0,-1 0 0,1 0 0,-1-1 1,12-3-1,16-15-3434</inkml:trace>
</inkml:ink>
</file>

<file path=ppt/ink/ink1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17:13.69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38 116 4626,'0'0'3218,"-6"-22"-1383,-21-66-312,24 82-407,1 15-884,2 19-104,6 11 353,2 1 1,23 69-1,6 24-95,-24-57-718,4 101 0,-15-187 324,1 0 0,0 0 0,1 0 0,-1 1 0,2-1 0,-1 1 0,1 0 0,1 1 0,0-1 1,0 1-1,1 0 0,-1 0 0,2 1 0,-1 0 0,1 0 0,0 1 0,1 0 0,-1 1 0,1-1 1,0 2-1,0-1 0,1 1 0,0 1 0,-1-1 0,1 2 0,0-1 0,20-1 0,-10 3-11,5-1 8,0 2-1,34 2 0,-53-1-28,-1-1 0,1 1 1,0 1-1,-1-1 0,1 1 0,-1 0 0,1 0 1,-1 0-1,0 1 0,0 0 0,0 0 0,0 0 1,-1 1-1,1 0 0,6 7 0,-8-8 8,-1 1 1,0-1-1,0 1 0,-1 0 0,1 0 0,-1 0 0,0 0 0,0-1 1,0 2-1,0-1 0,-1 0 0,1 0 0,-1 0 0,0 0 0,0 0 1,-1 0-1,1 0 0,-1 0 0,0 0 0,0 0 0,0 0 0,-1 0 1,0 0-1,1 0 0,-1-1 0,0 1 0,-1-1 0,1 1 1,-1-1-1,1 0 0,-1 0 0,-5 4 0,-13 10 149,0-1 0,0-2 1,-2 0-1,0-1 0,0-1 0,-1-2 0,0 0 1,-1-1-1,0-2 0,-1-1 0,0 0 0,-47 3 0,73-9-128,0 0-1,0 0 0,0 0 0,-1 0 0,1 0 0,0 0 0,0 0 0,0 0 0,-1 0 0,1-1 0,0 1 0,0 0 0,0 0 0,0 0 0,-1 0 0,1 0 0,0 0 0,0 0 0,0 0 0,0 0 0,0 0 0,-1-1 0,1 1 0,0 0 1,0 0-1,0 0 0,0 0 0,0 0 0,0-1 0,0 1 0,-1 0 0,1 0 0,0 0 0,0 0 0,0-1 0,0 1 0,0 0 0,0 0 0,0 0 0,0-1 0,0 1 0,4-10-663,10-9-1058,24-8-1978,7-1-2159</inkml:trace>
</inkml:ink>
</file>

<file path=ppt/ink/ink1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17:14.19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1 101 8420,'0'0'2558,"29"-10"-1728,96-31-454,-116 38-262,-1 0-1,1 1 1,0 0-1,0 0 1,0 1-1,0 0 1,0 0-1,1 1 1,-1 1-1,9 0 1,-6 1 41,-10-2-150,0 1 0,0 0 1,-1 0-1,1-1 0,0 1 0,-1 0 1,1 0-1,-1 1 0,1-1 1,-1 0-1,0 0 0,0 1 1,1-1-1,-1 1 0,0-1 1,0 1-1,0-1 0,0 1 1,-1 0-1,1-1 0,0 1 1,-1 0-1,1 0 0,-1-1 0,0 1 1,1 0-1,-1 0 0,0 0 1,0 0-1,0 2 0,0 8 34,0 0-1,0 0 0,-4 17 0,2-19-15,-1 0 0,0-1 1,0 1-1,-1-1 0,0 0 0,-1 0 1,0-1-1,0 1 0,-10 10 0,-10 11-18,-30 27-1,36-38 8,25-34-3738,18-22 3074,87-110-1927,7 7 3304,-114 135-324,-3 4-231,-1 0 0,1 0-1,0 0 1,-1 0 0,1 0 0,0 0-1,0 1 1,0-1 0,0 0 0,0 0 0,0 1-1,0-1 1,0 0 0,0 1 0,0-1-1,2 0 1,-4 13 793,-3 3-710,0-1 0,-2 1-1,0-1 1,0 0 0,-14 21-1,-9 20 364,23-39-451,0 0 0,1 1 0,0-1 0,1 1 0,1 0 1,1 0-1,0 0 0,1 20 0,1-35-159,0 0 0,0 0 1,0 1-1,1-1 0,-1 0 0,0 0 0,1 0 1,0 0-1,-1 1 0,1-1 0,0 0 0,0 0 1,0 0-1,0-1 0,1 1 0,-1 0 1,0 0-1,1-1 0,-1 1 0,1 0 0,0-1 1,-1 0-1,1 1 0,0-1 0,0 0 0,0 0 1,0 0-1,0 0 0,0 0 0,3 0 0,6 2 18,0-2-1,1 1 0,-1-1 1,0-1-1,12-1 0,-1 1-14,-12-1-309,0 0-1,1-1 0,-1 0 0,0-1 0,0 0 0,0 0 0,0-1 0,-1-1 1,1 1-1,-1-1 0,0-1 0,-1 0 0,1 0 0,-1-1 0,-1 0 1,1 0-1,-1-1 0,0 0 0,-1 0 0,0-1 0,8-14 0,6-24-5181</inkml:trace>
</inkml:ink>
</file>

<file path=ppt/ink/ink1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17:14.54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97 7892,'0'0'5442,"222"13"-5346,-140-21-16,-4-10-32,-7-5 0,-12 1-48,-11 4 16,-15 5-16,-21 6-256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39:39.5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550 374 8308,'0'0'2393,"-28"0"-2236,-92 0-186,106 0 21,-1 0 0,1-1 0,-1 0 0,1-1 0,0-1 0,0-1 0,0 0 0,-23-10 0,29 10 49,0-1 0,0 0 0,0-1 1,1 0-1,0 0 0,0-1 0,0 1 0,1-1 0,0-1 0,1 1 0,-9-16 0,7 9 15,1 0 0,1 0 0,0-1-1,1 1 1,1-1 0,0 0 0,0-15-1,-2-84-301,5 104 111,-2 46 182,-1 0 1,-3 0-1,0 0 1,-3-1-1,-18 51 1,6-27 88,-21 74 376,41-132-492,1-1 0,0 0 1,0 0-1,0 1 0,-1-1 0,1 0 0,0 0 0,0 1 0,0-1 0,0 0 0,0 1 0,0-1 0,0 0 0,0 1 1,0-1-1,0 0 0,0 1 0,0-1 0,0 0 0,0 1 0,0-1 0,0 0 0,0 0 0,0 1 0,0-1 0,0 0 1,0 1-1,0-1 0,1 0 0,-1 1 0,0-1 0,0 0 0,0 0 0,1 1 0,-1-1 0,0 0 0,0 0 1,1 0-1,-1 1 0,0-1 0,0 0 0,1 0 0,-1 0 0,0 0 0,0 0 0,1 1 0,-1-1 0,0 0 0,1 0 1,-1 0-1,0 0 0,1 0 0,-1 0 0,0 0 0,1 0 0,-1 0 0,1 0 0,18-10 593,-14 7-467,131-85 1074,4-2-1175,-116 77-415,0 1 0,0 2 0,1 0 0,34-8 1,8 5-2409,-2 4-1805</inkml:trace>
</inkml:ink>
</file>

<file path=ppt/ink/ink1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18:29.19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76 31 2753,'0'0'13238,"17"-10"-12757,-7 6-490,0 1 1,0-1-1,0 1 1,1 1 0,-1 0-1,1 1 1,-1 0 0,1 0-1,19 2 1,-19-1-29,-10 0 13,1 1 0,-1-1 0,0 1 0,0 0 0,1-1 0,-1 1 0,0 0 0,0-1 0,0 1 0,0 0 0,0 0 0,0 0 0,0 0 0,0 0 0,0 0 0,0 0 0,-1 1 0,1-1 0,0 0 0,-1 0 0,1 1 0,-1-1 0,0 0 0,1 0 0,-1 1 0,0-1 0,0 1 0,1-1 0,-1 0 0,0 1 0,-1-1 0,1 2 0,0 3-26,0-1 1,0 1-1,0-1 0,-1 1 1,0-1-1,0 1 0,-3 8 1,0-6 27,0-1 1,-1 0-1,0-1 1,0 1-1,0-1 1,-1 0-1,-8 7 1,-51 38 20,42-34 0,-2 2 17,15-13-5,1 1 0,-1 0 0,1 0 0,1 1 0,-1 1 0,1-1 0,-10 16 0,18-20-60,9-3 22,-6-1 47,21 0 135,1-1 1,-1-1-1,1-1 0,-1-1 0,32-9 0,-31 5-344,74-23 842,-86 28-1226,1 1 0,-1 0 0,1 0 0,-1 2 0,21 0 0,-23 4-2589</inkml:trace>
</inkml:ink>
</file>

<file path=ppt/ink/ink1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17:32.27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 41 5795,'0'0'5933,"-5"1"-5872,-3 2-48,8-1 53,17 1 183,42 1 443,-52-4-669,181-1 676,-158-1-930,0-2 0,0-1 0,-1-1 0,36-12 0,-61 17-215,11-6-856,-10-3-2710</inkml:trace>
</inkml:ink>
</file>

<file path=ppt/ink/ink1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17:32.6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1457,'0'0'8932,"17"137"-8100,-5-84-208,-1 5 17,-3-2-369,1-5-160,2-1-16,0-12 0,6-7-96,6-8 0,5-13-608,8-10-1585,4 0-1905</inkml:trace>
</inkml:ink>
</file>

<file path=ppt/ink/ink1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17:46.98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 5346,'0'0'3197,"0"0"-3172,0 0 1,0 0 0,0 0 0,0 0 0,0 1-1,1-1 1,-1 0 0,0 0 0,0 0-1,0 0 1,0 0 0,0 0 0,0 0 0,1 0-1,-1 0 1,0 0 0,0 0 0,0 0 0,0 0-1,0 0 1,1 0 0,-1 0 0,0 0 0,0 0-1,0 0 1,0 0 0,0 0 0,0 0-1,1 0 1,-1 0 0,0 0 0,0 0 0,0 0-1,0 0 1,0 0 0,0-1 0,1 1 0,-1 0-1,0 0 1,0 0 0,0 0 0,0 0 0,0 0-1,0 0 1,0 0 0,0-1 0,0 1-1,0 0 1,0 0 0,0 0 0,1 0 0,-1 0-1,0-1 1,0 1 0,0 0 0,0 0 0,0 0-1,0 0 1,0-1 0,34 249 2245,1 7-2176,-30-236-70,-1-16 83,3-25 84,-4 8-218,2-5 33,0 0 0,2 0 0,0 1-1,1 0 1,1 0 0,1 1 0,22-31 0,-26 41-10,0 0 0,0 0 0,1 1 0,0 0 0,0 0 1,0 0-1,1 1 0,0 0 0,0 0 0,0 1 0,1 0 0,-1 1 0,1 0 1,0 0-1,0 1 0,0 0 0,0 1 0,17-2 0,-19 3-2,-1 0-1,1 1 1,-1 0-1,1-1 1,-1 2 0,0-1-1,0 1 1,1 0-1,-1 0 1,-1 1-1,1 0 1,0 0-1,0 0 1,-1 1 0,0 0-1,0 0 1,0 0-1,0 1 1,-1-1-1,1 1 1,-1 0 0,-1 0-1,1 1 1,-1-1-1,5 10 1,-5-10 7,0 0 1,-1 1 0,1-1-1,-1 1 1,-1 0-1,1-1 1,-1 1-1,0 0 1,0 0 0,0 0-1,-1 0 1,0 0-1,0 0 1,0 0 0,-1 0-1,0 0 1,0-1-1,-1 1 1,0 0-1,0 0 1,0-1 0,0 1-1,-1-1 1,0 0-1,0 0 1,-1 0-1,1 0 1,-1-1 0,0 1-1,-8 6 1,-7 2-3,0-2 0,0 0 0,-1-2 1,0 0-1,-1-1 0,0-1 0,0 0 0,0-2 1,-1-1-1,0-1 0,0 0 0,-38-1 0,60-3-42,0 1-1,0 0 0,0-1 0,0 1 0,0 0 0,0-1 1,0 1-1,0 0 0,0-1 0,0 1 0,0 0 0,0-1 0,0 1 1,0 0-1,0-1 0,0 1 0,0 0 0,1-1 0,-1 1 0,0 0 1,0 0-1,0-1 0,1 1 0,-1 0 0,0 0 0,0-1 0,1 1 1,-1 0-1,0 0 0,0 0 0,1-1 0,8-4-610,0 0 0,0 0-1,0 1 1,12-5 0,-3 2-606,37-17-3588</inkml:trace>
</inkml:ink>
</file>

<file path=ppt/ink/ink1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17:47.51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88 8884,'0'0'1641,"27"-14"-1534,87-43-73,-108 54-31,-1 0 1,1 1-1,0 0 0,0 0 1,0 1-1,0 0 0,0 0 0,0 0 1,0 1-1,0 0 0,9 0 1,2 1-17,-16-1 8,1 0 0,0 0-1,-1 1 1,1-1 0,-1 0 0,1 1 0,0-1-1,-1 1 1,1 0 0,-1-1 0,1 1 0,-1 0 0,0 0-1,1 0 1,-1 0 0,0 0 0,1 0 0,-1 0-1,0 0 1,0 1 0,0-1 0,0 0 0,1 3 0,0 0 4,0 1 0,0-1 0,-1 1 0,1 0 0,-1-1 0,0 1 0,-1 0 1,1 6-1,-1 2 27,0 0 0,-1-1 0,0 1 0,-1 0 0,0-1 0,-5 13 1,-3-4 54,0 0 1,-2-1-1,-1 0 1,0-1 0,-22 24-1,-6 9 126,26-35-126,11-12-58,-1 0-1,1 0 1,0 0-1,0 1 1,-3 7-1,23-16-179,-2-4 60,-1-1 1,-1-1 0,0 0 0,22-20-1,41-53-1436,-45 47 1220,-2-3-1,-2 0 1,27-51-1,-51 85 629,0 0-1,0 0 1,-1 0-1,0 0 1,1 0 0,-1 0-1,-1 0 1,2-6 1037,-4 14-685,-6 14-500,-1-1 0,-20 30-1,17-28-41,-20 40 0,26-45-33,1 1 0,0-1 0,1 1 1,1 0-1,0 0 0,1 0 1,1 0-1,0 1 0,3 24 1,-2-38-90,0 0 1,1 0-1,0 0 1,-1 0-1,1 0 1,0 0-1,0 0 1,0 0 0,1 0-1,-1 0 1,0 0-1,1-1 1,-1 1-1,1-1 1,-1 1-1,1-1 1,0 1-1,0-1 1,-1 0 0,1 0-1,0 0 1,0 0-1,0 0 1,0-1-1,1 1 1,-1 0-1,4 0 1,6 1 6,1 0 0,0-1 0,19-1 1,-24 0 1,5 0-115,0 0 0,0-1 0,0-1 0,0 0-1,-1-1 1,1 0 0,14-6 0,-20 6-329,0-1-1,0 0 0,0 0 0,-1 0 0,1-1 0,-1 0 1,0 0-1,-1-1 0,1 1 0,-1-1 0,0-1 1,8-12-1,6-21-5434</inkml:trace>
</inkml:ink>
</file>

<file path=ppt/ink/ink1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17:47.88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51 10917,'0'0'160,"157"10"256,-53-10-208,9 0-112,-6-10-48,-14-8-32,-17 3 0,-26 2-16,-19 8-368,-22 5-2033</inkml:trace>
</inkml:ink>
</file>

<file path=ppt/ink/ink1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17:59.08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57 1 960,'-4'2'10559,"13"-1"-9293,25-1-717,45 3-930,-76-2 378,0 0 0,0-1 0,0 2 1,0-1-1,0 0 0,0 0 0,0 1 1,0 0-1,-1 0 0,1-1 0,-1 1 1,1 1-1,-1-1 0,0 0 0,0 1 1,0-1-1,0 1 0,0-1 0,-1 1 1,1 0-1,-1 0 0,0 0 0,1 0 0,-1 0 1,-1 0-1,1 0 0,0 6 0,1-1 9,-1 0-1,-1 0 0,0 0 0,0 0 0,-1 0 0,1 0 0,-2 0 0,1 0 0,-1 0 0,-4 10 0,-6 4 4,-1 0-1,0-1 1,-2-1-1,-1 0 1,0-1 0,-26 23-1,-6 8 12,0 3-62,47-52 7,2-2-195,4-7 10,1 0-1,1 0 0,-1 1 0,1 0 0,1 0 0,8-6 0,7-7-292,-18 16 385,41-38-605,-1-2 0,-2-2 0,50-69 0,-88 107 1071,11-26 6807,-2 13-6240,-11 21-913,0-1 0,0 0 0,0 1 0,1-1 0,-1 1 1,0 0-1,0 0 0,1 0 0,-1 1 0,0-1 0,0 1 0,0-1 1,1 1-1,-1 0 0,0 1 0,0-1 0,0 0 0,-1 1 1,1-1-1,4 4 0,-2 1 10,0-1 0,0 1 1,-1 0-1,0 0 0,0 1 1,0-1-1,-1 1 0,3 8 1,-1 0 1,-1 0 0,-1 1 0,-1-1 1,0 1-1,-1-1 0,0 1 1,-3 27-1,1-2-1,1-35 2,0 1 0,-1 0 0,1-1 0,-1 1 0,-1-1 0,1 1 0,-1-1 0,-3 7 0,3-9-2,0 0 1,1 0-1,0 0 0,-1 0 0,1 0 0,1 0 1,-1 0-1,0 0 0,1 6 0,0-9 181,0-23-112,1 5-77,0-1 0,2 0-1,-1 1 1,2-1-1,1 1 1,0 0-1,1 1 1,1-1-1,0 1 1,1 0 0,1 1-1,17-24 1,-19 30 1,1-1 0,0 1 0,1 0 0,-1 1 0,2 0 0,-1 0 0,1 1 0,0 1 0,0-1 0,1 2 0,0-1 0,0 1 1,1 1-1,-1 0 0,1 1 0,0 0 0,-1 1 0,1 0 0,16 0 0,-22 2-14,1-1 1,-1 2-1,1-1 0,-1 1 1,0 0-1,1 0 0,6 3 0,-10-2 13,-1-1 0,0 0 0,1 1 0,-1 0-1,0 0 1,0-1 0,0 1 0,0 1 0,0-1-1,-1 0 1,1 0 0,-1 1 0,1-1 0,-1 0 0,0 1-1,0 0 1,0-1 0,0 1 0,0 4 0,3 16 24,-1 0 1,-1 0-1,-1-1 1,-4 36-1,2-31-7,-1-11 18,0 0 1,-1-1-1,-1 1 1,-1-1-1,0 0 0,-1 0 1,-11 21-1,-11 28 108,28-64-145,0 0 0,0 0-1,0 0 1,0 1-1,1-1 1,-1 0 0,0 0-1,0 0 1,0 0 0,0 1-1,1-1 1,-1 0-1,0 0 1,0 0 0,0 0-1,1 0 1,-1 0-1,0 0 1,0 1 0,1-1-1,-1 0 1,0 0-1,0 0 1,0 0 0,1 0-1,-1 0 1,0 0-1,0 0 1,1 0 0,-1 0-1,0 0 1,0-1 0,1 1-1,-1 0 1,0 0-1,0 0 1,0 0 0,1 0-1,-1 0 1,0 0-1,0-1 1,0 1 0,0 0-1,1 0 1,-1 0-1,0 0 1,0-1 0,9-4-611,0 0 1,0-1-1,-1 0 1,1 0 0,-2-1-1,12-11 1,25-30-6232</inkml:trace>
</inkml:ink>
</file>

<file path=ppt/ink/ink1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18:00.00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3 186 2865,'0'0'5832,"-1"-5"-5245,1 5-578,0-2 29,-1 0-1,1 1 1,0-1-1,-1 0 1,1 0 0,0 1-1,0-1 1,0 0-1,1 1 1,-1-1 0,0 0-1,1 0 1,-1 1-1,1-1 1,-1 1 0,1-1-1,0 0 1,0 1-1,-1-1 1,1 1 0,0 0-1,1-1 1,-1 1-1,0 0 1,0-1 0,0 1-1,1 0 1,2-1-1,3-3 44,1 1-1,0 0 0,0 1 0,0 0 0,1 0 0,-1 1 1,16-3-1,61 1 271,-82 4-336,-1 0 0,1 0 0,0 0 0,-1 1 0,1-1 0,-1 1 1,1-1-1,-1 1 0,1 0 0,-1 0 0,1 0 0,-1 0 0,0 0 0,0 1 0,1-1 0,-1 1 1,0-1-1,0 1 0,-1 0 0,1 0 0,0 0 0,0 0 0,-1 0 0,1 0 0,-1 0 0,0 1 0,0-1 1,0 1-1,1 3 0,1 5 82,-1 0-1,0 1 1,-1 0 0,0-1 0,-1 16 0,0-20-53,0-1-20,-1 1 1,0-1-1,0 0 1,0 1-1,-1-1 1,0 0-1,0 0 0,-1 0 1,1 0-1,-1-1 1,-5 7-1,-5 7 171,-30 31 0,29-34-129,0 0 0,-13 20-1,28-33-194,7-10-179,11-12-370,28-44-849,-3-1-1,60-115 1,-72 120 2134,-19 40-150,-10 16-180,0-1 0,-1 1 0,1-1 0,-1 0 0,0 0 0,0 0 0,0-1 1,0 1-1,1-6 1206,-11 36-1038,-11 15-242,12-28-127,1-1-1,0 1 0,1 0 0,0 1 1,1-1-1,1 1 0,0 0 0,-2 24 1,5-33-61,0 0-4,0 0 0,0 0 1,1 0-1,-1 0 0,1 0 1,2 9-1,-2-13-9,0 1 0,0-1 0,0 1-1,0-1 1,0 1 0,0-1 0,0 0 0,1 0 0,-1 0 0,0 0-1,1 0 1,-1 0 0,1 0 0,-1 0 0,1 0 0,-1-1-1,1 1 1,0 0 0,-1-1 0,1 0 0,0 1 0,-1-1 0,4 0-1,6 2-14,1-1 0,-1-1-1,1 1 1,0-2 0,-1 0-1,1 0 1,-1-1-1,17-5 1,-21 4-311,0 0 1,0 0-1,0 0 1,0-1-1,0 0 1,-1-1-1,0 0 1,1 0-1,-2 0 1,1 0-1,-1-1 0,0 0 1,7-9-1,9-25-4846</inkml:trace>
</inkml:ink>
</file>

<file path=ppt/ink/ink1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18:01.62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65 210 848,'0'0'5256,"-13"0"-4378,-38-4-43,185 1 1267,438-24-1813,-3-35-298,-14-19 42,-342 49 273,-224 35 52,0 1 0,0 1 1,0 0-1,1 0 0,0 1 0,-16 12 0,-24 13-1835,3-8-1210,-1-2-1728</inkml:trace>
</inkml:ink>
</file>

<file path=ppt/ink/ink1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18:02.40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0 149 3714,'0'0'3190,"15"-8"-2859,-6 3-298,6-4 301,0 0 1,1 2-1,0-1 1,0 2-1,1 0 0,0 1 1,32-5-1,-43 10-212,0-1-1,-1 1 0,1 1 1,0-1-1,0 1 1,0 0-1,6 2 1,-10-2-104,0 0 1,0 0 0,0 0 0,0 1 0,0-1-1,0 1 1,-1-1 0,1 1 0,0 0-1,-1-1 1,1 1 0,-1 0 0,0 0 0,0 0-1,0 0 1,0 0 0,0 0 0,0 1 0,0-1-1,0 3 1,2 6 18,-1 0-1,0 1 0,0-1 1,-1 1-1,-1-1 1,0 1-1,0-1 1,-1 1-1,-1-1 0,0 1 1,0-1-1,-1 0 1,-1 0-1,0 0 0,0 0 1,-1 0-1,-1-1 1,1 0-1,-13 16 1,-21 18 99,26-30-155,24-31-363,44-56-538,72-103-794,-106 143 2678,26-60-1,-37 70 470,-16 33-19,-19 39-466,23-45-1189,-5 9 255,1 2-1,1-1 1,0 1-1,1 0 1,1 0 0,0 0-1,1 0 1,0 1-1,2 29 1,0-44-14,1 1 0,-1 0 1,0-1-1,1 1 0,-1 0 0,1-1 0,-1 1 0,1-1 0,0 1 1,0-1-1,0 1 0,0-1 0,0 0 0,0 1 0,0-1 0,0 0 1,1 0-1,-1 0 0,0 0 0,1 0 0,-1 0 0,1 0 1,-1 0-1,1 0 0,-1-1 0,1 1 0,-1-1 0,1 1 0,3 0 1,5 0 11,0 1 0,1-2 0,19 0 0,-15 0 18,1-1-360,0 0 1,0-1 0,0-1-1,-1 0 1,1-1 0,-1-1-1,0-1 1,0 0-1,0 0 1,-1-2 0,0 0-1,24-18 1,7-12-3921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39:40.2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29 337 10293,'0'0'2990,"5"-12"-2429,-3 5-501,12-23 103,-14 30-159,0 0 0,0 0 0,0 0 0,0 0 0,0 0 0,0-1 0,0 1 0,1 0 0,-1 0 0,0 0 0,0 0 0,0 0 0,0 0 0,0 0 0,0 0 0,0-1 0,0 1 0,1 0 0,-1 0 0,0 0 0,0 0 0,0 0 0,0 0 0,0 0 0,0 0 0,1 0 0,-1 0 0,0 0 0,0 0 0,0 0 0,0 0 0,0 0 0,1 0 0,-1 0 0,0 0 0,0 0 0,0 0 0,0 0 0,0 0 0,1 0 0,-1 0 0,0 0 0,0 0 0,0 0 0,0 0 0,0 1 0,0-1 0,1 0 0,-1 0 0,0 0 0,0 0 0,0 0 0,0 1 0,3 20 424,10 172 321,0 69-84,-22-276-575,-4-12-77,2 0 0,1 0 0,1-1 0,1 0 0,1 0 0,2-1 0,-4-44 0,5-10 47,9-108 1,-4 176-65,0 1 1,1-1-1,1 1 1,0 0-1,0-1 1,2 1-1,0 1 1,0-1-1,1 1 1,9-15-1,-11 22-4,-1 0-1,1 1 0,-1 0 0,1 0 0,0 0 0,1 0 0,-1 0 0,1 1 1,0 0-1,-1 0 0,1 0 0,1 1 0,-1-1 0,0 1 0,1 0 1,-1 1-1,1 0 0,-1-1 0,1 2 0,0-1 0,-1 1 0,1-1 1,0 2-1,-1-1 0,1 1 0,9 2 0,-11-2 7,-1 0-1,1 0 1,-1 1 0,0-1-1,1 1 1,-1 0 0,0 0-1,0 0 1,0 1 0,0-1-1,-1 1 1,1-1 0,-1 1 0,1 0-1,-1 0 1,0 0 0,0 0-1,-1 1 1,1-1 0,0 0-1,-1 1 1,0-1 0,1 7-1,1 2 0,0 2-1,-1-1 0,-1 0 1,0 0-1,-1 18 1,-1-25 6,0 0 0,0 0 0,-1-1-1,0 1 1,0 0 0,0-1 0,-1 1 0,1-1 0,-1 1 0,-1-1 0,-5 7 0,-3 3 7,-1-1 1,-19 17-1,32-31-9,1 0-1,-1 0 0,0 0 0,0-1 0,0 1 0,0 0 0,0 0 1,0 0-1,0 0 0,0 0 0,0 0 0,0 0 0,1 0 1,-1 0-1,0 0 0,0 0 0,0 0 0,0 0 0,0 0 1,0 0-1,1 0 0,-1 0 0,0 0 0,0 0 0,0 0 1,0 0-1,0 0 0,0 0 0,0 0 0,1 0 0,-1 0 0,0 0 1,0 0-1,0 0 0,0 0 0,0 0 0,0 0 0,0 0 1,0 0-1,1 0 0,-1 0 0,0 0 0,0 1 0,0-1 1,0 0-1,0 0 0,0 0 0,0 0 0,0 0 0,0 0 0,0 0 1,0 0-1,0 1 0,0-1 0,0 0 0,0 0 0,0 0 1,0 0-1,0 0 0,0 0 0,0 1 0,0-1 0,0 0 1,0 0-1,0 0 0,0 0 0,0 0 0,0 0 0,1 0 5,53-9 92,-36 4-98,0 2 0,23-2 0,-11 4-7,56 0-30,-80 2 36,0-1 0,-1 1 0,1 0-1,-1 0 1,1 1 0,-1 0 0,1 0 0,-1 0-1,0 0 1,0 1 0,8 5 0,-11-6-5,0-1 0,-1 0 1,1 1-1,-1-1 0,1 1 1,-1-1-1,0 1 0,0 0 0,0 0 1,1 0-1,-2-1 0,1 1 1,0 0-1,0 0 0,-1 0 1,1 0-1,-1 1 0,1-1 0,-1 0 1,0 0-1,0 0 0,0 0 1,0 0-1,0 0 0,-1 0 1,1 0-1,-1 0 0,0 3 0,-1-2 4,1 1 0,-1-1 0,0 1 0,-1-1 0,1 0 0,0 0 0,-1 0 0,0 0 0,0 0 0,0 0 0,0-1-1,0 1 1,-5 2 0,-26 14-61,-2-1-1,0-2 0,-1-2 0,-1-1 0,0-1 1,-45 6-1,80-17-792,73-2-7424,-13-3 2273</inkml:trace>
</inkml:ink>
</file>

<file path=ppt/ink/ink1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18:02.85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125 49 416,'0'0'5843,"-18"-4"-4773,-58-11-75,46 12 480,30 5-549,8 3-761,5 1-87,0-2-1,0 0 0,0 0 1,1-2-1,-1 1 1,21 0-1,93-3 256,-68-1-234,11 1 131,127-17-1,-177 12-96,-12 3-39,0 1 0,0 0 0,1 0 0,8 0 0,-2-13-4440,-1-2-1977</inkml:trace>
</inkml:ink>
</file>

<file path=ppt/ink/ink1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18:43.3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1601,'0'0'80</inkml:trace>
</inkml:ink>
</file>

<file path=ppt/ink/ink1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18:44.08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85 0 672,'0'0'310,"0"3"-278,1-2 83,-1 0 0,0-1 0,0 1 0,0 0 0,0 0 0,0-1 0,0 1 0,0 0 0,-1-1 0,1 1 0,0 0 0,0-1 0,0 1 0,-1 0-1,1-1 1,0 1 0,-1-1 0,1 1 0,0 0 0,-1-1 0,0 2 0,-20 0 8081,24-2-8115,0 1 0,0-1 0,0 1 0,0-1 0,1 0 0,-1-1 0,5 0 0,-1 1-30,127 0-25,-134 0-43,1 0-1,-1 0 0,1 0 0,-1 0 0,1 0 0,-1 0 0,1 1 0,-1-1 1,1 0-1,-1 0 0,1 1 0,-1-1 0,1 0 0,-1 0 0,0 1 1,1-1-1,-1 1 0,1-1 0,-1 0 0,0 1 0,1-1 0,-1 1 0,0-1 1,0 1-1,1-1 0,-1 1 0,0-1 0,0 1 0,0 0 0,2 21-416,-3-17 392,1 0 0,-1-1 0,0 1 0,0 0-1,-1-1 1,1 0 0,-5 8 0,-10 7-39,-1-1 0,-1-1-1,-1 0 1,-22 14 0,-7 8 44,31-25 52,10-9-8,1-1 0,0 1 1,1 1-1,-1-1 0,1 1 0,0-1 0,-8 14 0,11-16-14,2-3 10,0 0 0,0 0 0,0 1 1,0-1-1,0 0 0,0 0 0,0 0 0,0 1 1,0-1-1,0 0 0,0 0 0,1 1 0,-1-1 0,0 0 1,0 0-1,0 0 0,0 1 0,0-1 0,0 0 1,0 0-1,0 0 0,1 1 0,-1-1 0,0 0 1,0 0-1,0 0 0,0 0 0,1 0 0,-1 1 0,0-1 1,0 0-1,0 0 0,1 0 0,-1 0 0,0 0 1,0 0-1,0 0 0,1 0 0,-1 0 0,27 3 313,0-2 0,0-1 0,0-1 0,51-9 0,-46 6-515,54-2 0</inkml:trace>
</inkml:ink>
</file>

<file path=ppt/ink/ink1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18:44.46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34 9780,'0'0'2674,"205"-13"-2514,-123 5 160,-9 1 256,-11 4-112,-14 1-352,-17 2-64,-9 0-48,-8 0-32</inkml:trace>
</inkml:ink>
</file>

<file path=ppt/ink/ink1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17:31.05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0 150 6723,'0'0'2937,"9"-23"-2355,28-70-83,-36 91-465,0 0-1,0 0 1,1 0 0,-1 0-1,0 0 1,0 0 0,1 0-1,-1 1 1,1-1 0,0 0-1,0 1 1,-1 0 0,1-1 0,0 1-1,0 0 1,0 0 0,0 0-1,0 0 1,1 0 0,-1 0-1,0 1 1,0-1 0,1 1-1,-1-1 1,0 1 0,0 0 0,1 0-1,-1 0 1,0 0 0,1 1-1,-1-1 1,0 0 0,0 1-1,1 0 1,-1-1 0,0 1-1,0 0 1,0 0 0,0 0-1,0 1 1,0-1 0,0 0 0,0 1-1,-1-1 1,1 1 0,0 0-1,-1 0 1,1-1 0,-1 1-1,2 4 1,4 7 0,-1 0-1,-1 1 0,0-1 1,-1 2-1,0-1 1,-1 0-1,1 21 1,1 106 67,-5-110-94,0-31-7,-3 44 1,3-41 2,0-1 0,-1 1 0,1 0 1,-1-1-1,0 1 0,0-1 0,0 1 0,0-1 1,-1 0-1,1 0 0,0 1 0,-1-1 0,-2 2 1,3-12 198,2-8-205,1-1 0,0 1 0,1-1 0,1 1 0,1 0 0,0 0 0,1 0-1,0 1 1,2 0 0,0 0 0,17-24 0,-12 19-47,1 0 0,1 1-1,33-32 1,-42 46 44,1-1 0,-1 1-1,1 0 1,0 1 0,0-1-1,1 1 1,-1 1-1,1-1 1,0 2 0,0-1-1,0 1 1,0 0 0,0 0-1,16 0 1,-22 2 0,0 1 0,0-1 0,0 1 0,0 0 0,0 0 1,-1 0-1,1 0 0,0 0 0,0 0 0,-1 0 0,1 1 0,-1-1 1,1 1-1,-1-1 0,1 1 0,-1-1 0,0 1 0,0 0 0,0 0 0,0 0 1,0-1-1,0 1 0,-1 0 0,1 0 0,0 0 0,-1 0 0,0 0 0,1 3 1,2 11 4,0 1 0,0 22 0,-2-32 6,-1 1-4,3 26 4,-2 0 0,-5 64 0,-1-80-13,5-17-35,0-12-96,1 2 121,0 0-1,1-1 0,0 1 0,1 0 0,0 0 0,0 0 1,1 1-1,0-1 0,0 1 0,9-12 0,4-4 23,1 0 0,21-22 1,-30 36-8,0 1 0,1 0 1,0 0-1,13-8 1,-21 16 14,-1 0 1,1-1 0,0 1 0,-1 0-1,1 0 1,0 1 0,0-1-1,0 0 1,-1 0 0,1 1-1,0-1 1,0 1 0,0 0-1,0 0 1,0 0 0,0 0 0,0 0-1,0 0 1,0 0 0,0 0-1,0 1 1,0-1 0,0 1-1,0-1 1,-1 1 0,1 0-1,0 0 1,0 0 0,-1 0 0,1 0-1,0 0 1,-1 0 0,1 1-1,-1-1 1,0 0 0,1 1-1,1 3 1,3 7 64,-1 1-1,0 0 1,-1 0 0,0 1-1,-1-1 1,-1 1-1,2 14 1,0 1-42,0-3-149,9 46 373,-12-68-442,0 0-1,1 0 1,-1 0 0,1 0 0,0-1 0,0 1 0,0-1 0,0 1-1,1-1 1,-1 1 0,1-1 0,0 0 0,6 4 0,7-2-2947,1-5-1579</inkml:trace>
</inkml:ink>
</file>

<file path=ppt/ink/ink1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17:31.55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0 221 3874,'0'0'5309,"15"-23"-4706,49-68 122,-61 87-657,-1 1-1,2-1 1,-1 1-1,0 0 1,1 0-1,-1 0 0,1 1 1,0-1-1,0 1 1,0 0-1,0 0 0,1 0 1,-1 1-1,0-1 1,1 1-1,-1 0 0,1 0 1,-1 1-1,1-1 1,-1 1-1,1 0 0,0 1 1,5 0-1,6-1 98,-11 0-121,0 0 1,0 0 0,0 0 0,0 1 0,0 0-1,0-1 1,0 2 0,-1-1 0,1 1 0,6 2-1,-9-2-34,0 0-1,0 0 0,0 0 0,0 0 1,0 0-1,0 0 0,0 1 0,-1-1 1,0 1-1,1-1 0,-1 1 0,0 0 1,0 0-1,0-1 0,0 1 0,-1 0 1,1 0-1,-1 0 0,0 4 0,2 5-4,0 0 0,-2 0 0,1 0 0,-1 0 0,-1 0 0,0 0 0,-1 0 0,0-1 0,-1 1-1,0 0 1,-1-1 0,0 0 0,-1 0 0,0 0 0,-1 0 0,0-1 0,-1 0 0,-8 10 0,15-20-32,0 1 0,0-1 0,0 0 0,0 0 0,0 1 0,0-1 0,-1 0 0,1 0 0,0 0 0,0 1 0,0-1 0,0 0 0,-1 0 0,1 0 0,0 1 0,0-1-1,0 0 1,-1 0 0,1 0 0,0 0 0,0 0 0,0 0 0,-1 1 0,1-1 0,0 0 0,0 0 0,-1 0 0,1 0 0,0 0 0,0 0 0,-1 0 0,1 0 0,0 0 0,-1 0 0,1 0 0,0 0 0,0 0 0,0 0 0,-1-1 0,1 1 0,-1 0 0,1-13-499,10-24-68,23-22 436,3 1 0,2 2 0,51-56 0,-74 88 625,-14 22 50,-3 6-170,-94 155 1057,88-145-1333,1 1 0,0-1 0,1 1 0,1 0 0,0 1 0,1 0 1,1-1-1,1 1 0,0 0 0,1 0 0,1 25 0,0-39-69,1 0-1,-1 1 0,1-1 1,-1 1-1,1-1 1,0 0-1,0 1 0,0-1 1,0 0-1,1 0 0,-1 0 1,1 0-1,-1 0 0,1 0 1,0 0-1,-1-1 1,1 1-1,0 0 0,0-1 1,0 0-1,0 1 0,1-1 1,-1 0-1,0 0 1,1 0-1,-1 0 0,3 0 1,7 1-12,0 0-1,0 0 1,-1-1 0,19-1 0,-18 0 6,-2-1-74,-1 0 0,1-1 0,0 0 0,-1-1-1,0 1 1,1-2 0,-1 1 0,0-1 0,-1-1-1,1 0 1,-1 0 0,9-7 0,-4 2-650,-1 0 1,-1-1 0,1 0-1,-2 0 1,1-1 0,-2-1-1,9-13 1,3-19-4411</inkml:trace>
</inkml:ink>
</file>

<file path=ppt/ink/ink1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17:31.91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9172,'0'0'1057,"197"81"-833,-121-81 416,2 0-96,-4-10-272,-1-11-127,-11 4-33,-14 4-80,-17 0 0,-15 8-32,-10 5-16</inkml:trace>
</inkml:ink>
</file>

<file path=ppt/ink/ink1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18:47.8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4226,'0'0'4978,"24"0"-3905,124 0-217,-146 0-844,0 0 0,0 0 0,0 0 0,0 0-1,0 1 1,0-1 0,0 1 0,0-1 0,0 1 0,-1 0 0,1-1-1,0 1 1,0 0 0,-1 0 0,1 0 0,-1 1 0,1-1 0,-1 0-1,1 0 1,-1 1 0,0-1 0,0 1 0,1-1 0,-1 1 0,0 0 0,0 0-1,-1-1 1,1 1 0,0 0 0,-1 0 0,1 0 0,-1 0 0,1-1-1,-1 1 1,0 0 0,0 0 0,0 0 0,0 0 0,0 0 0,0 0-1,-1 3 1,0 3 79,0-1 0,-1 1 0,0-1 1,0 1-1,-1-1 0,0 0 0,0 0 0,0 0 0,-8 10 0,-25 26 161,22-28 99,2 0 0,0 1 0,-14 24 0,25-40-396,13 0 48,13 1 455,0-2 1,-1 0-1,1-2 0,32-8 1,140-48 202,-188 56-1114,0 1-1,0 0 0,15 0 1,10-3-3258,-14 0 35</inkml:trace>
</inkml:ink>
</file>

<file path=ppt/ink/ink1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18:50.4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41 4114,'0'0'2342,"2"2"-2043,-1 0-200,1 0 0,0-1 0,-1 1 0,1-1 0,0 0 0,0 0-1,0 0 1,0 0 0,0 0 0,1 0 0,-1 0 0,0 0 0,0-1 0,0 1 0,1-1 0,3 0 0,46 2 1070,-36-3-920,32 2 217,6 0-242,0-3-1,86-12 1,-92 6-312,27-7-438,-30-1-3967,-34 9 33</inkml:trace>
</inkml:ink>
</file>

<file path=ppt/ink/ink1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18:50.76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27 39 480,'0'0'8834,"-3"-6"-7781,2 0-666,1 4-246,-1 0 0,1 0 0,-1 0 0,1 1 0,-1-1 0,0 0 0,0 0 0,0 0 0,0 0 0,0 1 0,0-1 0,-3-2 534,-5 187-8,8-124-186,3 80-35,0-123-440,0 1 0,1 0 0,0-1 0,1 1-1,1-1 1,8 16 0,-11-28-51,0 0 1,0 0-1,0 0 1,1 0-1,0-1 0,-1 1 1,1-1-1,1 0 1,-1 1-1,0-1 0,1-1 1,0 1-1,-1 0 1,1-1-1,9 4 0,-4-3-530,0-1-1,0 0 0,0 0 1,1-1-1,-1 0 0,17 0 1,29-1-4620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39:40.65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34 1 11365,'0'0'3490,"-33"149"-3346,33-118-48,0-1 0,0-7 80,0-3-80,0-7-80,0-3-32,0-5-144,11-5-1809</inkml:trace>
</inkml:ink>
</file>

<file path=ppt/ink/ink1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18:51.32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0 496,'0'0'11942,"2"8"-11825,14 69 537,-3 1 0,4 97-1,-15-153-538,7 286 230,-9-289-341,2-33 20,0 0 0,1 1-1,1-1 1,0 1 0,11-22-1,-11 23-13,3-5-15,1 0-1,1 0 1,0 1 0,1 0-1,16-19 1,-21 29-1,0 1 0,0-1 0,1 1 0,-1 0 0,1 0 0,0 1 0,1 0 0,-1 0 0,1 0 0,0 1 0,0 0 1,0 1-1,0-1 0,0 1 0,0 0 0,9 0 0,-2 1-32,1 0 0,-1 1 1,1 1-1,-1 0 0,0 1 1,0 0-1,0 1 0,16 6 1,-25-7 28,0 0 0,-1 0 0,1 1 0,0-1 0,-1 1 0,1 0 0,-1 1 0,0-1 0,0 1 0,0-1 0,0 1 0,-1 0 0,0 1 0,0-1 0,0 1 0,0-1 1,0 1-1,-1 0 0,0 0 0,0 0 0,-1 0 0,1 0 0,-1 0 0,1 11 0,-1-10 4,-1 0-1,0 0 1,-1 0 0,1 0-1,-1 0 1,0 0 0,-1 0-1,1-1 1,-1 1 0,0 0-1,-1-1 1,1 1 0,-6 6-1,2-3 13,0-1-1,-1 0 1,0 0 0,0-1-1,-1 0 1,0 0-1,-11 6 1,-8 4 25,0-2-1,-2-1 1,0-2-1,-37 12 1,55-21-7,0 1 1,-1-2-1,1 0 0,-1 0 1,-20 0-1,21-5-598,12-2-23,-1 3 252,2-1-57,-1 0-1,0 0 0,1 0 0,0 0 1,-1 0-1,1 0 0,0 1 1,1-1-1,-1 1 0,0-1 0,1 1 1,-1 0-1,1 0 0,0 0 0,0 0 1,-1 1-1,5-3 0,-6 4 393,44-27-5962</inkml:trace>
</inkml:ink>
</file>

<file path=ppt/ink/ink1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18:54.13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23 10677,'0'0'928,"191"7"-848,-120-7-80,-4-2-144,-5-8-1168,-11 0-689,-20 2-2225</inkml:trace>
</inkml:ink>
</file>

<file path=ppt/ink/ink1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18:54.46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57 1649,'0'0'7907,"180"7"-7378,-107-7-161,-3 0-64,-2 0 240,-12-7-208,-8-1 0,-9 0-175,-10 3-113,-10 0-48,-2 3-465,0-6-1391,-3 1-1858,0-6-2385</inkml:trace>
</inkml:ink>
</file>

<file path=ppt/ink/ink1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19:15.22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58 102 6147,'0'0'4935,"-12"0"-4780,-30 0-51,39 0-22,6 0 22,33 0 169,-10 0-30,685-16 1470,201-66-1217,-887 78-548,-32 4-455,-41 7-847,-20 15-1394,-7 8-2073</inkml:trace>
</inkml:ink>
</file>

<file path=ppt/ink/ink1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19:14.15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1 106 8964,'0'0'4119,"8"-16"-3996,28-49-51,-34 63-54,0 0-1,0 0 1,0 0-1,1 0 1,-1 0-1,1 0 1,-1 1 0,1-1-1,-1 1 1,1 0-1,0-1 1,0 1-1,-1 1 1,1-1 0,0 0-1,0 1 1,4-1-1,42 4 317,-45-3-317,-2 1-15,-1-1 1,1 1-1,-1-1 1,1 1-1,-1 0 0,1 0 1,-1 0-1,0 0 1,1 0-1,-1 0 0,0 0 1,0 0-1,0 0 1,0 0-1,0 1 0,0-1 1,0 1-1,0-1 1,-1 0-1,1 1 0,0-1 1,-1 1-1,1 0 1,-1-1-1,0 1 0,1-1 1,-1 4-1,2 50 139,-2-42-93,1-3-35,-1 0 0,-1 1 1,1-1-1,-2 1 0,1-1 0,-1 0 0,-1 0 0,0 0 0,0 0 0,-1 0 0,-7 11 1,-4 5 4,-1-2 1,-2 0 0,-1 0-1,-36 34 1,84-94-1238,104-85-207,-81 77 1474,87-97 1,-125 121 765,-15 20-793,1 0 1,0 0-1,0 0 1,0-1-1,0 1 1,0 0-1,0 0 1,0 0 0,0 0-1,-1 0 1,1 0-1,0 0 1,0 0-1,0-1 1,0 1-1,0 0 1,-1 0-1,1 0 1,0 0-1,0 0 1,0 0-1,0 0 1,-1 0 0,1 0-1,0 0 1,0 0-1,0 0 1,0 0-1,-1 0 1,1 0-1,0 0 1,0 0-1,0 0 1,0 0-1,-1 1 1,1-1-1,0 0 1,0 0 0,0 0-1,0 0 1,0 0-1,0 0 1,-1 0-1,1 0 1,0 1-1,0-1 1,0 0-1,0 0 1,0 0-1,0 0 1,0 0-1,0 1 1,-1-1 0,-32 29 568,23-17-577,0 0 1,1 1-1,1 0 1,0 0-1,1 1 1,0 0-1,1 0 1,1 0-1,0 1 1,1 0-1,1 0 1,0 0-1,1 0 1,0 1-1,1 20 1,1-34-15,0 0 0,1-1 0,-1 1 0,0-1-1,0 1 1,1 0 0,-1-1 0,1 1 0,0-1 0,-1 1 0,1-1 0,0 1 0,0-1 0,0 0 0,0 0 0,0 1 0,0-1 0,0 0 0,0 0 0,2 1 0,0 0-16,1 1 0,-1-1 0,1-1 1,0 1-1,0-1 0,-1 1 0,1-1 1,4 1-1,11 0-391,0 0 0,33-1 0,-38-1-60,44-1-1666,3-1-1799</inkml:trace>
</inkml:ink>
</file>

<file path=ppt/ink/ink1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19:14.74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 62 5683,'0'0'7214,"0"-11"-6646,0-29-336,-8 125 187,-1 27-262,9-108-162,0 3 8,0 0 0,0 0-1,0 0 1,1 0 0,0-1-1,0 1 1,4 10-1,-4-15-17,1 0 0,-1 0 0,1 0 0,-1 0-1,1 0 1,0 0 0,0-1 0,0 1-1,0-1 1,0 1 0,0-1 0,0 1-1,0-1 1,1 0 0,-1 0 0,1 0-1,-1-1 1,0 1 0,1-1 0,-1 1-1,1-1 1,-1 0 0,6 0 0,0 1-87,0 0 1,1-1 0,-1 0-1,1-1 1,-1 0 0,1 0-1,11-4 1,-14 3 74,-1 0 0,1-1 1,-1 0-1,0 0 0,0 0 1,0-1-1,0 0 0,-1 0 1,1 0-1,-1 0 0,4-6 1,-2 3 20,-1-1 1,0 0-1,0 0 1,0 0-1,-1-1 1,-1 1 0,0-1-1,0 0 1,0 0-1,1-13 1,-1-7 439,-1 1 1,-1-31 0,-2 27 868,1 34-1428,9 220 620,-1 1 173,-7-179-588,1-22-32,-2 0-1,0 0 1,-2 0 0,-6 34 0,7-51-39,0 0 0,-1 0-1,1-1 1,-1 1 0,0-1 0,0 1-1,-1-1 1,1 0 0,-1 0 0,0 0-1,0 0 1,-1 0 0,1-1 0,-1 0 0,0 1-1,1-1 1,-1 0 0,-1-1 0,1 1-1,0-1 1,-1 0 0,1 0 0,-1 0 0,0-1-1,-8 2 1,5-1-373,1 0-1,-1-1 1,0 0-1,0-1 1,0 0-1,0 0 1,0-1-1,0 0 1,0 0-1,0-1 1,1 0-1,-11-4 1,10 1-914,0-1 0,1 1 0,-12-13 0</inkml:trace>
</inkml:ink>
</file>

<file path=ppt/ink/ink1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19:16.06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191 195 1649,'0'0'6822,"-17"-1"-6262,4-1-572,-129-7 3039,123 9-2564,31 0-233,22 0-195,334-24 539,0-31-583,171-48-55,-538 102-234,-20 8-1586,-81 42-2841,36-19-1099</inkml:trace>
</inkml:ink>
</file>

<file path=ppt/ink/ink1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19:16.85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4 165 1409,'0'0'6912,"0"-1"-6830,0 1-1,-1-1 0,1 1 1,-1-1-1,1 0 0,0 1 1,-1-1-1,1 0 0,0 0 1,0 1-1,-1-1 1,1 0-1,0 1 0,0-1 1,0 0-1,0 0 0,0 1 1,0-1-1,0 0 1,0 0-1,1 1 0,-1-1 1,0-1-1,2-1-27,1 0-1,-1 0 1,1 1 0,-1-1 0,1 1-1,0-1 1,0 1 0,0 0 0,0 0-1,0 0 1,4-1 0,44-18 544,-34 15-344,-1 0-90,1 1 1,-1 0 0,1 1 0,0 1-1,1 0 1,-1 1 0,30 2 0,-45 0-167,-1 0 1,1 0-1,-1 1 1,1-1 0,-1 1-1,1-1 1,-1 1-1,0 0 1,1-1-1,-1 1 1,0 0 0,0 0-1,1 0 1,-1 0-1,0 0 1,0 0 0,0 0-1,0 0 1,0 1-1,-1-1 1,1 0-1,0 1 1,0-1 0,-1 0-1,1 1 1,-1-1-1,0 1 1,1-1 0,-1 3-1,2 6 35,-1 0 0,0 0 0,-1 16 0,0-14 70,-1-4-79,1-1 0,-1 1 0,0 0 1,-1-1-1,0 1 0,0-1 0,-1 1 1,1-1-1,-2 0 0,1 0 0,-1 0 1,0-1-1,0 1 0,-7 6 0,-6 6 0,-1-1 0,-1-1-1,-21 15 1,-12 11 30,122-88-1684,-8-8 501,-1-4 1,100-123-1,-155 173 1522,19-29 539,-24 34-450,0-1 0,0 1-1,0-1 1,0 1 0,0-1 0,-1 1 0,1-1 0,-1-4 0,-13 18-53,3-1-384,1 0 0,0 1 0,1 0 0,0 0 0,1 0 0,1 1 0,-1 1 0,2-1 0,0 1-1,0-1 1,1 1 0,1 1 0,0-1 0,1 0 0,0 1 0,1 0 0,1-1 0,1 21 0,0-32-43,-1 0-1,1 0 1,-1 0 0,1 0-1,0 0 1,0-1 0,0 1-1,0 0 1,0-1 0,0 1-1,0 0 1,0-1 0,1 1-1,-1-1 1,1 0 0,-1 0-1,1 1 1,-1-1 0,1 0-1,0 0 1,0-1 0,-1 1-1,1 0 1,0 0 0,0-1-1,0 1 1,4 0 0,6 1 23,0-1 0,0 0 0,17-1 0,-18 0 9,3-1-84,-1 1 0,0-2 0,0 0 0,0-1 0,-1 0 0,1-1 0,-1 0 0,20-10 0,-23 10-312,-1-1 0,0-1 0,0 1 0,0-1 1,8-9-1,-11 10-357,-1 0 1,1-1-1,-1 0 1,0 0-1,0 0 1,-1 0 0,5-11-1,0-17-5646</inkml:trace>
</inkml:ink>
</file>

<file path=ppt/ink/ink1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19:17.20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0 122 6051,'0'0'4754,"30"0"-4407,337-31 1163,103-59 982,-467 89-3058,-6 1 145,0 0 0,0 0 0,0 0 0,1 1 1,-1-1-1,0 1 0,0 0 0,0-1 0,-4 3 0,-6 2-885,-48 15-4518</inkml:trace>
</inkml:ink>
</file>

<file path=ppt/ink/ink1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13:53.6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12886,'0'0'1750,"3"24"-1336,3 12-253,1 9 175,1 48-1,-7-71-180,2 18-63,-2 0 1,-6 57-1,-2-74-129,7-22-139,0-3-88,0-11 111,1 1 1,1 0 0,0 0 0,1 0 0,0 1 0,1-1 0,9-19 0,46-75 37,-50 92 78,5-9 25,1 1-1,25-29 1,-36 46 49,0 0 0,1 1 1,-1 0-1,1-1 0,0 2 0,0-1 0,0 0 0,0 1 1,1 0-1,0 1 0,-1-1 0,1 1 0,0 0 0,0 0 1,0 1-1,10-2 0,-14 4-14,0-1 1,-1 0-1,1 1 1,0 0-1,-1-1 1,1 1-1,-1 0 1,1 0-1,-1 0 1,1 0-1,-1 0 1,0 0-1,1 0 1,-1 1-1,0-1 1,0 0-1,0 1 1,0-1-1,0 1 1,0-1-1,0 1 1,-1-1-1,1 1 1,0 0 0,-1-1-1,0 1 1,1 0-1,-1 3 1,3 8 237,-1 1 0,1 21 1,-3-28-149,0 179 1330,-1-79-1400,0-107-75,1 1-1,1-1 0,-1 1 1,0-1-1,0 1 0,0-1 1,0 1-1,0-1 0,0 1 1,1-1-1,-1 1 0,0-1 1,0 1-1,1-1 0,-1 1 1,0-1-1,1 1 0,-1-1 1,0 0-1,1 1 0,-1-1 1,1 0-1,-1 1 0,1-1 1,-1 0-1,1 1 0,-1-1 1,1 0-1,-1 0 0,1 0 1,-1 0-1,1 1 0,21-1-1218,-13 0 846,-3 0-174,0 0 1,0-1-1,0 1 1,0-1-1,0-1 1,0 1-1,0-1 1,-1 0-1,1 0 1,0-1-1,9-6 1,30-24-6417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2T07:07:26.0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0 362 10613,'0'0'1296,"150"-15"-3569,-63-3-2849</inkml:trace>
  <inkml:trace contextRef="#ctx0" brushRef="#br0" timeOffset="1">808 0 10501,'0'0'2497,"-87"124"-2097,84-60-144,3 4-80,0 0-16,0-2-112,0-5-16,3-10-32,5-8-640,-2-10-1393,-3-13-2209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39:41.75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313 218 6835,'0'0'2681,"1"-23"-1339,3-113 467,-4 135-1749,0 0-1,0 0 0,0 0 1,0 0-1,0 0 0,-1 0 1,1 0-1,0 0 0,-1 1 1,1-1-1,-1 0 1,1 0-1,-1 0 0,1 0 1,-1 0-1,0 1 0,1-1 1,-1 0-1,0 1 1,0-1-1,1 0 0,-1 1 1,0-1-1,0 1 0,0-1 1,0 1-1,0 0 1,0-1-1,0 1 0,0 0 1,0-1-1,-1 1 0,-41-1 600,27 2-329,7 0-280,1 0 0,-1 1 0,0 0 0,1 1 0,-1 0 0,1 0-1,0 1 1,0 0 0,0 0 0,1 1 0,0 0 0,-1 0 0,2 1 0,-1 0 0,1 0 0,-11 14-1,5-6 30,1 0-1,0 1 0,2 0 0,0 1 0,0 0 0,2 0 0,-10 28 0,14-29-42,0 0 0,1 0 1,0 1-1,1 20 0,1-33-37,0 0-1,1 0 1,-1 0-1,0-1 0,1 1 1,0 0-1,0-1 1,-1 1-1,2 0 1,-1-1-1,0 1 0,0-1 1,1 1-1,-1-1 1,1 0-1,0 0 1,0 1-1,0-1 0,0 0 1,0-1-1,0 1 1,0 0-1,1-1 1,-1 1-1,1-1 1,-1 0-1,1 0 0,0 0 1,-1 0-1,1 0 1,3 0-1,9 2 9,1-1 0,0 0 0,-1-1-1,25-2 1,-17 1 33,-13 0-45,0-1-1,0 0 0,0-1 0,0 0 1,0 0-1,-1-1 0,1-1 0,-1 1 1,0-1-1,0-1 0,0 0 1,0 0-1,-1-1 0,0 0 0,0 0 1,-1-1-1,0 0 0,0 0 0,0 0 1,-1-1-1,0 0 0,-1-1 1,0 1-1,0-1 0,0 0 0,-1 0 1,-1-1-1,0 1 0,0-1 0,-1 0 1,0 1-1,0-1 0,-1-19 0,-1 6-15,5 56-120,-2-20 144,0-1 1,1 1-1,1-1 1,0 0-1,0-1 1,2 1-1,14 20 0,-18-27-47,1 0-1,0 0 1,1 0-1,-1-1 1,1 1-1,0-1 1,0 0-1,0-1 1,0 1-1,1-1 1,-1 0-1,1 0 1,0-1-1,0 0 1,0 0-1,0 0 1,13 1-1,-14-2 6,-1-1 0,1 0 1,-1 0-1,1-1 0,-1 1 0,1-1 0,-1 0 1,1 0-1,-1 0 0,0-1 0,0 0 0,0 0 1,5-2-1,-5 1 45,0-1 0,0 0 0,0 0 1,-1 0-1,1 0 0,-1 0 0,0-1 1,0 0-1,0 1 0,3-9 0,0-4 42,-1 0 0,-1-1 0,0 1 0,-1-1 0,-1 1 0,-1-1 0,0 0 0,-3-25 0,1 5 473,7 46-548,25 99 145,-25-78-115,2 0 0,1 0 0,1-1 0,15 28 0,-16-72-307,-4-4 236,30-97-185,-29 104 210,-1 0 0,1 0 0,1 1 0,0 0 0,1 0 1,15-17-1,-22 27 37,0 1 0,1-1 1,-1 1-1,0-1 0,1 1 0,-1 0 1,1-1-1,-1 1 0,1 0 1,0 0-1,-1 0 0,1 0 1,0 0-1,0 1 0,0-1 1,0 0-1,0 1 0,0 0 1,0-1-1,0 1 0,0 0 1,0 0-1,0 0 0,0 0 1,0 0-1,-1 1 0,1-1 0,0 1 1,0-1-1,0 1 0,0-1 1,0 1-1,0 0 0,-1 0 1,3 2-1,4 3-22,-1 1 1,0 0-1,0 1 0,-1 0 0,11 16 0,10 11 77,-16-23-41,1-1 0,0 0 0,1-1 0,0 0 0,1-1 0,24 13 0,-27-18-9,-1 1 0,1-2 1,1 1-1,-1-2 0,0 1 0,1-1 1,-1-1-1,1 0 0,-1-1 1,16-1-1,-23 0-1,0-1 1,0 1 0,0-1 0,0 1-1,0-1 1,-1 0 0,1 0-1,-1-1 1,1 1 0,-1-1-1,0 0 1,0 0 0,0 0 0,0 0-1,-1 0 1,1-1 0,-1 1-1,0-1 1,0 1 0,3-9-1,3-5 19,-1 0-1,-1-1 0,6-25 0,-6 10-12,-1 1 0,-2-1 0,0-38 0,-4 70-4,0 1 0,0 0 0,0-1 0,0 1 0,0 0-1,0 0 1,0 0 0,0 0 0,0 0 0,0 0 0,0 0 0,1 0-1,-1 0 1,0 0 0,0 0 0,0 0 0,0 1 0,0-1 0,0 0 0,-1 2-1,-3 1 33,0 0-1,1 1 1,-1-1-1,1 1 1,0 0-1,0 0 1,0 1-1,1-1 1,0 1-1,0 0 1,0 0-1,0 0 1,1 0-1,-4 9 1,0 3 137,1 0 0,0 0 1,-3 26-1,7-37-103,-1 10 57,0-1 1,1 1-1,1 16 1,0-28-118,0-1-1,1 0 1,-1 0-1,1 0 1,0 0 0,-1 0-1,1 0 1,1 0-1,-1 0 1,0-1 0,1 1-1,-1 0 1,1-1-1,0 1 1,0-1 0,0 1-1,0-1 1,0 0-1,0 0 1,1 0 0,3 3-1,5-1 13,-1 0 0,1-1 0,-1 0 0,1 0 0,0-1 0,0 0 0,21 0 0,-13-2-101,1-1 1,-1 0-1,34-8 1,-44 7-932,1-1 0,0-1 0,-1 1 0,1-1 1,16-11-1,-1-5-8337</inkml:trace>
</inkml:ink>
</file>

<file path=ppt/ink/ink1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13:54.16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48 1 11493,'0'0'3693,"1"8"-3280,4 57 290,-3 0 0,-9 102 0,-42 135-606,50-304-546,0-7 345,2-1-1,-1 1 1,1 0 0,7-15-1,-1 8 104,1 1-1,0 1 1,1 0-1,23-23 0,-29 32 9,0 0-1,1 1 0,0-1 1,-1 1-1,1 1 0,1-1 1,-1 1-1,0 0 0,1 1 1,-1-1-1,1 1 0,0 1 1,0-1-1,0 1 0,9 0 1,-10 1-6,1 0 1,0 0 0,-1 0 0,1 1-1,-1 1 1,0-1 0,1 1-1,-1 0 1,0 0 0,0 1-1,0-1 1,0 1 0,0 1 0,-1-1-1,1 1 1,-1 0 0,0 0-1,0 1 1,-1-1 0,1 1-1,4 7 1,-4-6-11,1 0 0,-1 0 0,0 1 0,-1 0 0,0 0 0,0 0 0,0 1 0,-1 0-1,0-1 1,0 1 0,-1 0 0,0 0 0,-1 0 0,1 0 0,-2 1 0,1-1 0,-1 0 0,0 0 0,-3 17 0,1-21 18,0 0 0,0 1 0,0-1 0,0 0 0,-1-1 0,0 1 0,0 0 0,0-1 0,0 0 0,0 1 0,-1-1 0,1 0 0,-1-1 0,-7 5 0,-6 2 38,1 0 1,-23 7-1,19-9-167,0-1 0,-1-1 0,0-1 0,0-1 0,0-1 0,-39-1 0,60-1 64,-1 0 0,1 0 0,0 0 0,-1 0 0,1 0 0,0 0-1,-1 0 1,1 0 0,0 0 0,-1 0 0,1 0 0,0-1 0,-1 1 0,1 0 0,0 0 0,-1 0 0,1-1 0,0 1 0,0 0 0,-1 0 0,1-1 0,0 1 0,0 0 0,0 0 0,-1-1 0,1 1 0,0 0 0,0-1 0,0 1 0,0 0 0,0-1 0,0 1-1,0 0 1,0-1 0,0 1 0,-1 0 0,1-1 0,1 1 0,-1 0 0,0-1 0,0 1 0,0 0 0,0-1 0,0 1 0,0 0 0,0-1 0,0 1 0,0 0 0,1-1 0,-1 1 0,0 0 0,0-1 0,0 1 0,1 0 0,-1 0 0,1-1 0,14-17-4324,13 7-409</inkml:trace>
</inkml:ink>
</file>

<file path=ppt/ink/ink1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1:19.35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39 94 1857,'0'0'5840,"12"-10"-5136,-8 6-644,8-6 152,0 1-1,0-1 1,1 2-1,0 0 1,0 0 0,1 2-1,21-9 1,-28 14-134,-1-1 0,1 1-1,0 0 1,0 1 0,11 0 0,-17 0-75,1 0 1,-1 0-1,0 0 0,1 0 1,-1 0-1,0 1 1,1-1-1,-1 1 0,0-1 1,0 1-1,0-1 0,1 1 1,-1-1-1,0 1 1,0 0-1,0 0 0,0 0 1,0 0-1,0 0 0,0 0 1,0 0-1,0 0 1,-1 0-1,1 0 0,0 0 1,-1 0-1,1 1 0,-1-1 1,1 0-1,-1 0 0,0 1 1,1-1-1,-1 2 1,1 3 24,0 0 0,-1 0 0,1 0 1,-1 0-1,-1 0 0,1 0 1,-1 0-1,0 0 0,-1 0 0,1 0 1,-1 0-1,0 0 0,-1-1 0,-5 10 1,-11 7 1,0-2 1,-2 0-1,0-2 1,-2 0-1,0-1 1,-34 19 0,1 0 70,55-36-96,1 0 1,0 0-1,0 0 1,-1 1-1,1-1 0,0 0 1,-1 0-1,1 0 1,0 0-1,0 1 1,-1-1-1,1 0 1,0 0-1,0 0 1,0 1-1,-1-1 1,1 0-1,0 0 1,0 1-1,0-1 1,0 0-1,0 0 1,-1 1-1,1-1 1,0 0-1,0 1 1,0-1-1,0 0 1,0 1-1,0-1 0,0 0 1,0 0-1,0 1 1,0 0-1,11 3 227,26-4 195,-31 0-352,40 1 271,1-3 0,89-15 0,-111 11-289,-13 3-73,-1 0 1,1 1-1,18-1 1,-50 3-4993,-13 0-1112</inkml:trace>
</inkml:ink>
</file>

<file path=ppt/ink/ink1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15:43.0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1 177 9716,'0'0'2922,"20"-24"-2813,70-75-85,-85 95-17,0-1 0,0 1 0,1 0 0,-1 0 0,1 0 0,0 1 0,0 0 0,1 0 0,-1 1-1,0-1 1,1 2 0,0-1 0,-1 1 0,14-2 0,-5 2 17,4-2 28,0 0 0,0 2 0,36 2 0,-51-1-46,1 0 0,-1 1 0,0 0 0,0 0 0,0 0 1,0 0-1,0 1 0,0-1 0,0 1 0,0 0 0,-1 0 0,1 0 1,-1 1-1,1 0 0,-1-1 0,0 1 0,0 0 0,0 0 0,0 1 0,-1-1 1,1 0-1,-1 1 0,3 5 0,-2 1-1,0-1 0,0 1 0,-1-1 0,0 1 0,0 0 0,-2 0 0,1 0-1,-1 0 1,0 0 0,-1 0 0,0 0 0,-3 10 0,0-6 2,0-1 0,0 0 0,-2 0 1,1 0-1,-2-1 0,1 0 0,-2 0 0,-8 12 0,-15 11-11,-2-1-1,-1-2 1,-45 34 0,-8 7 21,76-58-11,11-14-7,0-1 1,0 0-1,0 1 1,0-1-1,0 0 1,0 1 0,0-1-1,0 0 1,0 1-1,0-1 1,0 0 0,0 0-1,1 1 1,-1-1-1,0 0 1,0 0-1,0 1 1,0-1 0,1 0-1,-1 0 1,0 1-1,0-1 1,1 0-1,-1 0 1,0 0 0,0 1-1,1-1 1,-1 0-1,0 0 1,1 0 0,32 3 6,-29-3 6,51-2-424,0-3 0,0-2 0,-1-3 0,105-32 0,-90 20-2058,-6 1-1191</inkml:trace>
</inkml:ink>
</file>

<file path=ppt/ink/ink1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15:43.62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35 18 7043,'0'0'4095,"-6"0"-3959,6 0-133,-1 0 0,0 0-1,0 0 1,0 0-1,0 0 1,1 0 0,-1 0-1,0 0 1,0 0-1,0 0 1,0 1 0,1-1-1,-1 0 1,0 1-1,0-1 1,1 1-1,-1-1 1,0 1 0,1-1-1,-1 1 1,0-1-1,1 1 1,-1-1 0,1 1-1,-1 0 1,0 0-1,0 1 9,1 1-1,-1-1 1,0 0-1,1 0 1,-1 1-1,1-1 1,0 1-1,-1-1 1,1 0-1,1 3 1,1 14 69,0 0 0,8 22 0,-1 2-15,-8 29-1003,-1-46 350,0-25 553,0 0-1,-1-1 1,1 1 0,0-1-1,0 1 1,-1 0-1,1-1 1,0 1-1,0-1 1,-1 1-1,1-1 1,-1 1 0,1-1-1,-1 1 1,1-1-1,-1 0 1,1 1-1,-1-1 1,1 0-1,-1 1 1,1-1 0,-1 0-1,1 1 1,-1-1-1,0 0 1,1 0-1,-1 0 1,0 0-1,1 0 1,-1 0 0,0 0-1,1 0 1,-1 0-1,1 0 1,-1 0-1,0 0 1,1 0-1,-1 0 1,0 0 0,1-1-1,-1 1 1,1 0-1,-1-1 1,1 1-1,-1 0 1,1-1-1,-1 1 1,1 0 0,-1-1-1,1 1 1,-1-1-1,1 1 1,-1-1-1,1 1 1,-1-2-1,1-9 40,-1 0-1,2 0 1,-1 0-1,1 0 1,1 0-1,0 0 1,1 0-1,0 1 0,0-1 1,1 1-1,1 0 1,0 0-1,0 0 1,1 1-1,0-1 1,1 2-1,-1-1 0,2 1 1,-1 0-1,1 0 1,1 1-1,-1 0 1,15-9-1,-20 14 6,1 0 0,0 1 1,-1-1-1,1 1 0,0 0 0,0 0 0,0 0 0,0 1 0,0-1 0,0 1 1,0 0-1,7 1 0,-8-1 31,-1 0 0,0 1 0,0 0 0,0-1 0,0 1 0,-1 0 0,1 0 0,0 0 0,0 0 0,0 0 1,-1 1-1,1-1 0,0 0 0,-1 1 0,1-1 0,-1 1 0,0 0 0,0-1 0,1 1 0,-1 0 0,0 0 0,-1 0 0,1 0 1,0 0-1,0 2 0,3 16 98,0 0 1,-2 1-1,-1-1 1,-2 36-1,1-18-918,0-51-840,0 1 1614,1 1 0,0-1 0,1 1 0,1 0 0,0-1 0,0 1 0,1 0 0,0 1 0,1-1 0,0 1 0,1 0 0,7-10 0,-9 14 36,0 0 0,1 1 0,0-1 0,0 1 0,1 0 0,-1 1 0,1-1 0,0 1 0,0 0-1,1 0 1,-1 1 0,1 0 0,-1 0 0,1 0 0,0 1 0,0 0 0,0 1 0,1-1 0,13 1-1,-19 1 13,0 0-1,0 0 0,0 1 1,0 0-1,0-1 0,0 1 0,0 0 1,0 0-1,0 0 0,-1 0 0,1 0 1,0 0-1,-1 1 0,1-1 0,0 0 1,-1 1-1,0-1 0,1 1 0,-1 0 1,0-1-1,0 1 0,0 0 0,0 0 1,0 0-1,0 0 0,-1 0 0,1 0 1,-1 0-1,1 0 0,-1 3 0,3 10 186,-1 0-1,0 1 1,-2 17-1,1-17-196,-2 17 20,1-23-186,-1 0-1,1-1 0,1 1 1,0-1-1,0 1 0,1-1 0,5 16 1,3-11-2487</inkml:trace>
</inkml:ink>
</file>

<file path=ppt/ink/ink1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15:44.02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8324,'0'0'736,"10"26"-621,4 9-95,46 132 3,-51-118-689,-9-17-3193,0-51 3156,-1 11 776,1 0 1,0 1-1,0-1 0,1 0 0,0 0 0,0 1 1,1-1-1,0 1 0,0-1 0,0 1 1,6-9-1,1-1 256,1 1 0,1 0-1,0 1 1,22-23 0,-29 34-287,0 1 0,1-1 1,-1 0-1,1 1 0,-1 0 1,1 0-1,0 1 0,0-1 0,0 1 1,0 0-1,1 0 0,-1 1 1,1 0-1,-1 0 0,1 0 0,-1 0 1,1 1-1,-1 0 0,1 0 0,6 1 1,-9 0 16,0 0 0,-1 1 0,1-1 0,-1 0 1,1 1-1,-1 0 0,0-1 0,1 1 0,-1 0 0,0 0 1,0 0-1,-1 0 0,1 1 0,0-1 0,-1 0 0,1 1 1,-1-1-1,0 1 0,1 0 0,0 4 0,3 9 171,0-1 0,3 22 0,-7-33-193,5 44 70,-6-38-255,0-1 0,1 0 0,0 0 0,1 0 0,0-1 0,1 1 0,-1 0 0,2-1 0,-1 1 0,7 10 0,2-5-3011</inkml:trace>
</inkml:ink>
</file>

<file path=ppt/ink/ink1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15:44.56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7684,'0'0'4799,"0"6"-4687,4 76 462,16 87 0,1 8-487,-10-41-55,-11-135-34,0-1 0,0 0 0,0 0 0,0 0 0,0 0 0,-1 1-1,1-1 1,0 0 0,0 0 0,0 0 0,0 1 0,0-1 0,0 0 0,0 0-1,0 0 1,0 1 0,0-1 0,0 0 0,0 0 0,0 0 0,0 1 0,1-1-1,-1 0 1,0 0 0,0 0 0,0 0 0,0 1 0,0-1 0,0 0 0,0 0-1,0 0 1,1 0 0,-1 0 0,0 1 0,0-1 0,0 0 0,0 0 0,1 0-1,-1 0 1,0 0 0,0 0 0,0 0 0,0 0 0,1 0 0,-1 1 0,0-1-1,0 0 1,0 0 0,1 0 0,-1 0 0,0 0 0,0 0 0,0 0 0,1 0-1,-1 0 1,0-1 0,0 1 0,0 0 0,1 0 0,-1 0 0,0 0 0,0 0-1,0 0 1,0 0 0,1 0 0,-1 0 0,0-1 0,0 1 0,0 0 0,8-13-119,6-45 153,-7 28-17,20-57 0,-24 80-14,0 0 1,0 0-1,0 1 0,1-1 1,0 1-1,1 0 0,-1 0 0,1 1 1,1-1-1,-1 1 0,1 0 0,-1 0 1,9-4-1,-7 6-5,-1 0 0,1 1 0,0 0 0,0 0 0,1 1 0,-1 0 0,0 0-1,0 1 1,1 0 0,-1 0 0,0 0 0,0 1 0,0 1 0,1-1 0,-1 1 0,0 0 0,-1 0 0,1 1 0,0 0 0,-1 0 0,1 1 0,-1 0 0,0 0 0,10 9 0,-12-9-4,0 0 0,0 1 0,-1-1 0,0 1 0,1 0 0,-1 0 0,-1 0 0,1 1 0,-1-1 0,0 1 0,1 7 0,-2-11 9,0 1 0,-1 0 1,0 0-1,1 0 0,-1 0 1,0 0-1,-1 0 1,1 0-1,0 0 0,-1 0 1,0 0-1,0-1 1,1 1-1,-2 0 0,1 0 1,0-1-1,0 1 0,-1-1 1,0 1-1,1-1 1,-1 0-1,0 1 0,0-1 1,-3 2-1,-24 16 132,-1-1 0,0-2 0,-2-1 0,0-1 0,-52 16 0,81-30 5,-7 2-812,46-36-10777</inkml:trace>
</inkml:ink>
</file>

<file path=ppt/ink/ink1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15:45.17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66 5603,'0'0'3462,"14"-1"-3275,20-4-10,-3-1 205,1 2 1,0 2 0,35 1 0,-65 1-376,0 0 0,-1 1 1,1-1-1,0 1 1,-1-1-1,1 1 0,-1 0 1,1-1-1,-1 1 1,1 0-1,-1 0 0,1 0 1,-1 0-1,0 0 1,1 1-1,-1-1 0,0 0 1,0 0-1,2 3 1,-1 0 35,0 0 0,-1 0 0,1 1 0,-1-1 0,1 0 1,-1 1-1,0 6 0,1 4 105,-2 0 0,0 0 0,-3 26 1,1-32-128,-1 0 0,0 0 0,0-1 0,0 0 0,-1 1 0,-1-1 0,1-1 0,-1 1 0,0-1 0,-1 1 1,-10 10-1,5-8-4,1 0 1,-1 0-1,-1-1 1,0-1 0,0 0-1,-21 11 1,33-20-28,0 1 1,0 0-1,-1 0 1,1 0 0,0 0-1,0-1 1,0 1 0,0 0-1,0 0 1,0 0-1,0 0 1,0-1 0,-1 1-1,1 0 1,0 0-1,0 0 1,0-1 0,0 1-1,0 0 1,0 0-1,0 0 1,0-1 0,0 1-1,0 0 1,0 0-1,0 0 1,0-1 0,1 1-1,-1 0 1,0 0-1,0 0 1,0-1 0,0 1-1,0 0 1,0 0-1,0 0 1,0 0 0,1-1-1,-1 1 1,0 0-1,0 0 1,0 0 0,0 0-1,1 0 1,-1-1-1,10-13-340,1 0-1,0 0 1,1 1-1,0 0 0,1 1 1,17-12-1,9-10-876,-4 2 278,82-80-1654,-44 28 8512,-74 94-4635,1-10-1274,-8 31 706,-11 30 1,10-38-476,2 0 1,1 0 0,0 0 0,-2 31 0,8-53-226,-1 12 46,0-1 0,1 0 0,1 1 0,0-1 1,4 19-1,-4-28-44,0 0-1,0 0 1,0 0 0,1 0 0,-1 0-1,1-1 1,-1 1 0,1 0 0,0-1-1,0 1 1,1-1 0,-1 0-1,0 0 1,1 0 0,-1 0 0,1 0-1,0 0 1,0-1 0,0 1 0,-1-1-1,1 0 1,0 0 0,1 0 0,-1 0-1,0 0 1,4-1 0,2 2-44,1-1 0,-1 0 0,1-1 0,-1 0 0,1 0 0,-1-1 0,1 0 0,13-4 0,-17 3-188,0-1 1,0 1-1,-1-1 0,1 0 1,0-1-1,-1 1 1,0-1-1,0 0 0,0 0 1,0-1-1,-1 0 1,8-9-1,11-28-3185,-7-7-2701</inkml:trace>
</inkml:ink>
</file>

<file path=ppt/ink/ink1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15:45.53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1 165 12502,'0'0'1392,"180"-8"-927,-90-7-257,3-5 128,-9 0 16,-2-1 0,-15 1-112,-10 2-144,-21 1-80,-16 4-16,-14 5-560,-6 3-769,-9 5-2032,-30 0-6548</inkml:trace>
</inkml:ink>
</file>

<file path=ppt/ink/ink1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15:46.14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1 122 10213,'0'0'352,"197"-46"-352,-133 36 64,1-5-48,-6 2-32,-8 1-416,-14-1-2578,-15 0-3457</inkml:trace>
</inkml:ink>
</file>

<file path=ppt/ink/ink1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15:46.48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5731,'0'0'4898,"14"185"-4226,-5-109-336,5-5-112,-3-7-160,9-9-32,2-4-32,1-11-656,8-9-1377,2-13-1985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39:42.58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5731,'0'0'6098,"0"190"-5425,0-101-289,0 2-192,0 0-64,0-2-64,0-8-64,6-8-64,2-20-672,6-22-1681,0-24-193,3-7-1535,-3-10 847</inkml:trace>
</inkml:ink>
</file>

<file path=ppt/ink/ink1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15:46.83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8548,'0'0'2769,"22"21"-2507,69 72-38,-86-87-204,-1-1 1,1 1 0,-1 1-1,0-1 1,-1 1 0,1-1-1,-1 1 1,-1 0 0,1 0-1,-1 0 1,-1 1-1,3 12 1,-2-3-9,2 9-15,-2-1 0,-1 40 0,-1-47-41,0-13 4,0 1 1,-1-1 0,0 0 0,0 0 0,0 0 0,-4 10 0,4-13 10,0 0-1,1-1 0,-1 1 1,0-1-1,0 1 1,0-1-1,0 1 0,0-1 1,0 0-1,0 0 1,0 1-1,-1-1 0,1 0 1,0 0-1,-1 0 0,1 0 1,-1 0-1,1-1 1,-1 1-1,1 0 0,-1-1 1,0 1-1,1-1 1,-1 1-1,-2-1 0,3-18 41,2 11-24,0-1 1,0 1-1,1 0 0,0-1 1,0 1-1,0 0 1,1 0-1,0 0 0,7-10 1,43-60 3,-42 61 0,12-14-69,0 1 0,2 1 0,32-28-1,-47 48 64,-1 0-1,1 0 0,0 1 0,1 1 0,0 0 1,0 0-1,0 1 0,1 0 0,-1 1 1,1 0-1,0 1 0,0 1 0,17-2 0,-28 4 29,1 0 0,0 0-1,0 0 1,-1 0-1,1 0 1,0 1-1,0-1 1,-1 1 0,1-1-1,-1 1 1,1 0-1,0 0 1,-1 0-1,1 0 1,-1 0 0,0 0-1,1 0 1,-1 0-1,0 0 1,0 1 0,0-1-1,1 0 1,-1 1-1,-1-1 1,1 1-1,0-1 1,0 1 0,-1-1-1,1 1 1,0 0-1,-1-1 1,0 1-1,1 0 1,-1 0 0,0 1-1,1 10 139,0 0-1,-1-1 1,-1 1 0,-1 12-1,0-11-46,-2 10 36,0 0 0,-2-1 0,-14 36 0,13-40-158,0 0 0,2 1 0,0 0 0,1 0-1,-2 36 1,6-55-52,0-1 1,0 1-1,0 0 0,0 0 0,0-1 0,0 1 1,0 0-1,0-1 0,0 1 0,1 0 0,-1-1 1,0 1-1,0 0 0,1-1 0,-1 1 0,1 0 1,-1-1-1,0 1 0,1-1 0,-1 1 0,1-1 1,0 1-1,-1-1 0,1 1 0,-1-1 0,1 0 1,0 1-1,-1-1 0,1 0 0,0 1 0,-1-1 1,1 0-1,0 0 0,-1 0 0,1 0 0,0 0 1,-1 0-1,1 0 0,0 0 0,0 0 0,-1 0 1,1 0-1,0 0 0,-1 0 0,1 0 0,1-1 1,4 1-701,29 0-4603</inkml:trace>
</inkml:ink>
</file>

<file path=ppt/ink/ink1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15:47.30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8516,'0'0'3193,"0"27"-3059,0-7-116,0 9 3,0 1 0,2 0 0,2-1 0,9 42-1,3-11-338,-4 1-1,-2 0 0,4 115 0,-14-175 194,0-4 176,0-7-33,1 0 0,0 0 0,0 1 1,1-1-1,1 0 0,-1 1 1,2-1-1,-1 1 0,1 0 1,1 0-1,0 0 0,0 0 1,10-11-1,-10 14-18,0 0 0,0 1 0,1 0 0,0 0 0,0 0 0,0 1 0,0 0 0,1 0 0,0 0 0,0 1 0,0 0 0,0 0 0,0 1 0,1 0 0,-1 0 0,1 1 0,-1 0 0,13-1 0,-10 2 6,-1 1 0,1-1 1,0 1-1,-1 1 1,1 0-1,-1 0 0,1 1 1,14 7-1,-20-8-1,0 0 0,-1 0 1,0 0-1,1 1 0,-1 0 0,0-1 0,0 1 0,0 0 1,-1 1-1,1-1 0,-1 0 0,1 1 0,-1-1 0,0 1 1,-1 0-1,1 0 0,-1 0 0,1 0 0,-1 0 0,0 0 1,-1 0-1,1 0 0,-1 5 0,1-6 16,-1 0-1,-1 0 1,1 0-1,0 0 1,-1 0-1,0 0 1,1 0 0,-1 0-1,0-1 1,-1 1-1,1 0 1,0 0-1,-1-1 1,1 1 0,-1-1-1,0 1 1,0-1-1,0 0 1,0 0-1,0 0 1,-1 0-1,1 0 1,-1 0 0,-3 1-1,-7 4 55,1-1 1,-2-1-1,1 0 0,-16 3 1,6-1-12,-5 1 25,0-1-1,0-1 1,-1-2-1,-51 2 1,79-6-108,0 0 0,0 0 0,0 0 0,0 0 0,0 0 0,0 0 0,0 0 0,0-1 0,0 1 0,0 0 0,0 0 0,0-1 0,0 1 0,0-1 0,1 1 0,-1 0 0,0-1 0,0 0 0,0 1 0,1-1 0,-1 1 0,0-1 0,1 0 0,-2-1 0,-1-22-2126,4 14 1110,-1-33-4816</inkml:trace>
</inkml:ink>
</file>

<file path=ppt/ink/ink1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1:30.62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77 52 7603,'0'0'1054,"15"-8"-960,47-26-4,-60 33-82,0 0 0,0-1 0,0 1 0,0 0 0,0 1 0,0-1 0,0 0-1,0 1 1,1-1 0,-1 1 0,0-1 0,0 1 0,1 0 0,-1 0 0,3 1 0,3 0 4,-7 0-11,0 0 1,-1 0-1,1 0 0,-1 0 1,1 1-1,-1-1 0,1 0 0,-1 1 1,0-1-1,0 0 0,0 0 1,0 1-1,0-1 0,0 0 0,0 1 1,0-1-1,-1 2 0,1 1 59,0 2 67,-1 0 1,0 0-1,0 0 1,0 0-1,-1 0 1,0 0-1,0-1 1,0 1-1,-1-1 1,0 1-1,0-1 1,-6 8-1,-6 5 118,-34 33-1,11-13 6,28-27-133,-32 41 269,40-48-339,-1 0 0,1 1 0,0-1 0,0 1 0,0-1 0,1 1 0,0 0 0,0 0 0,0 0 0,0 0 0,1 5 0,0-9-32,0-1 1,0 1-1,1-1 1,-1 1 0,0-1-1,1 1 1,-1 0-1,0-1 1,1 0 0,-1 1-1,1-1 1,-1 1-1,1-1 1,-1 1-1,1-1 1,-1 0 0,1 1-1,-1-1 1,1 0-1,-1 0 1,1 1-1,0-1 1,-1 0 0,1 0-1,-1 0 1,1 0-1,0 0 1,-1 0-1,1 0 1,0 0 0,25 1 372,-21-1-291,32 0 151,1-1 0,-1-1 1,0-2-1,45-12 0,-60 9-268,-16 5-210,1 0 0,0 0 0,0 0-1,0 1 1,8-1 0</inkml:trace>
</inkml:ink>
</file>

<file path=ppt/ink/ink1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19:41.58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185 132 10213,'0'0'1224,"-26"22"-757,-82 79-179,103-95-271,0 0 0,0 0 0,1 1 0,0 0 1,0 0-1,1 0 0,-1 0 0,2 1 0,-1-1 0,1 1 0,0 0 0,1-1 0,0 1 0,0 0 0,0 15 0,1-6 25,-3 8 31,2-1-1,2 1 1,0-1 0,1 1-1,6 28 1,-6-46-67,0 0 1,1 1-1,0-1 1,0 0 0,0 0-1,1-1 1,0 1-1,0-1 1,1 0-1,-1 0 1,1 0 0,1 0-1,-1-1 1,1 0-1,0 0 1,0-1-1,0 1 1,1-2 0,0 1-1,11 5 1,-7-6 4,0 0 1,-1 0-1,1-1 1,0 0 0,0-1-1,1 0 1,-1-1-1,0 0 1,0 0 0,0-2-1,0 1 1,0-1 0,0-1-1,0 0 1,-1-1-1,1 0 1,-1 0 0,0-1-1,10-7 1,-4 1 2,-1-1 1,-1 0-1,0-1 1,-1-1-1,0 0 1,-1-1-1,-1 0 1,0-1-1,-1 0 1,-1-1-1,-1 0 0,8-22 1,-8 18-5,-2-1 0,-1 0 0,0 0 0,-2-1 0,0 1 0,-2-1 0,-1 0 0,0 1 0,-7-44 0,4 56-15,0 0 0,0 0 0,0 1 0,-1 0 0,-1-1-1,0 1 1,0 1 0,-1-1 0,1 1 0,-2 0 0,1 0 0,-1 1 0,-1 0 0,1 0 0,-1 1 0,0 0 0,-15-8 0,12 7-68,-1 1 0,-1 0 1,1 0-1,-1 2 1,0-1-1,0 2 0,0 0 1,-1 0-1,1 1 1,-1 1-1,1 1 0,-23 1 1,33-1-3,0 0 1,0 1 0,1 0-1,-1 0 1,0 0-1,1 0 1,-1 0 0,0 0-1,1 1 1,0-1-1,-1 1 1,1 0 0,0 0-1,0 0 1,0 0-1,0 0 1,0 0 0,0 0-1,1 1 1,-1-1-1,1 1 1,-1-1 0,1 1-1,0-1 1,0 1-1,0 0 1,0 4 0,-1 1-338,1 0 1,0 0 0,1-1 0,0 1 0,0 0 0,0 0-1,1 0 1,0-1 0,3 10 0,-1-9-658,0 0 1,1-1-1,8 14 1</inkml:trace>
</inkml:ink>
</file>

<file path=ppt/ink/ink1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19:42.15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7 8708,'0'0'4434,"6"10"-4349,-1-1-55,0 1 0,0 0-1,-1 0 1,-1 0-1,1 0 1,-2 0 0,1 1-1,-2 0 1,2 10 0,-3-15-46,4 75-517,-8 93 1,-4-144-1354,9-45 1894,1-1 1,0 1 0,1 0-1,0-1 1,1 1-1,1 0 1,13-27 0,-7 20 46,1 1 0,1 0 0,0 1 0,27-29 0,-37 45 16,0 1-1,0-1 1,0 1 0,1-1-1,-1 1 1,1 0 0,0 1 0,-1-1-1,1 1 1,1-1 0,-1 1-1,0 0 1,1 1 0,-1-1-1,1 1 1,-1 0 0,8-1 0,-10 2-54,-1 1 1,0-1-1,1 0 1,-1 1 0,0-1-1,1 1 1,-1 0-1,0 0 1,0-1-1,0 1 1,0 0 0,0 0-1,0 0 1,0 0-1,0 0 1,0 0 0,0 0-1,0 0 1,-1 1-1,1-1 1,0 0 0,-1 0-1,1 1 1,-1-1-1,1 0 1,-1 1-1,0-1 1,1 3 0,6 50 490,-5-34-326,-2-19-176,3 17 75,0 1-1,1-1 1,1 1-1,9 23 1,-12-38-77,0 1 1,0-1-1,1 0 0,0 0 1,-1 0-1,1 0 1,0-1-1,1 1 0,-1-1 1,1 1-1,0-1 0,-1 0 1,1-1-1,0 1 1,1-1-1,-1 0 0,0 0 1,1 0-1,-1 0 1,1-1-1,0 0 0,6 1 1,3 1-21,0-2 0,-1 0 1,1-1-1,0 0 0,0-1 1,0 0-1,-1-1 0,1-1 1,-1 0-1,1-1 0,-1 0 1,0-1-1,-1-1 0,1 0 1,20-14-1,-17 9-119,-1-2-1,0 0 1,-1-1 0,0 0 0,-1-1 0,20-30-1,-26 33 142,0 1-1,-1-1 0,-1 0 0,0-1 1,0 1-1,-1-1 0,-1 0 1,0 0-1,-1 0 0,1-26 0,-3 37 74,0-1-1,1 0 1,-2 0-1,1 0 1,0 0-1,-1 1 1,1-1-1,-1 0 1,0 0-1,1 1 1,-3-4-1,2 5-40,0 0-1,0 0 1,0 1-1,-1-1 1,1 0-1,0 1 1,0-1-1,-1 1 1,1-1-1,0 1 0,-1 0 1,1 0-1,0-1 1,-1 1-1,1 0 1,-1 0-1,1 0 1,0 1-1,-1-1 1,1 0-1,-1 0 0,1 1 1,-2 0-1,0 0-35,1 0 1,-1 0-1,1 0 0,0 0 0,-1 1 0,1-1 0,0 0 0,0 1 0,0 0 0,0 0 0,0-1 0,1 1 1,-1 0-1,0 1 0,1-1 0,0 0 0,-1 0 0,1 1 0,0-1 0,0 0 0,0 1 0,1-1 0,-1 1 1,0-1-1,1 4 0,-3 9-10,1-1 1,1 1-1,1 16 1,0-28 9,0 4-74,0 0 0,0 0 1,1 0-1,0 0 0,1-1 0,0 1 1,0 0-1,0-1 0,1 1 0,-1-1 0,2 0 1,6 12-1,-4-11-475,0-1 1,0 1 0,1-1-1,0 0 1,0-1-1,0 1 1,1-1-1,0-1 1,11 6-1,37 10-6354</inkml:trace>
</inkml:ink>
</file>

<file path=ppt/ink/ink1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19:42.61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157 1 7523,'0'0'3004,"-12"27"-1723,3-8-1091,-3 5-36,2 1 1,0 0-1,1 1 0,2 0 0,1 1 1,-5 39-1,6 269 150,6-251-280,20 275-2084,-13-257-506,-6-42 309,-3-60 2205,1 0-1,-1 0 1,1 0 0,-1 0-1,0 0 1,1 0 0,-1-1 0,1 1-1,-1 0 1,1 0 0,-1-1-1,1 1 1,-1 0 0,1 0-1,0-1 1,-1 1 0,1-1-1,-1 1 1,1 0 0,0-1-1,-1 1 1,1-1 0,0 1 0,0-1-1,-1 1 1,1-1 0,0 0-1,-8-16 77,1 1 0,0-1-1,1-1 1,-5-30-1,-9-83 1554,17 111-1257,-12-132 1670,7-278 0,9 411-1786,0 0 1,2 0-1,0 0 1,1 1-1,1-1 1,15-33-1,-17 44-116,1 0 1,0 0-1,1 1 1,0 0-1,0 0 1,1 0-1,-1 0 0,1 1 1,1 0-1,-1 0 1,1 1-1,0 0 1,1 0-1,-1 0 0,1 1 1,0 0-1,11-3 1,5 1-75,1 2 1,-1 0-1,1 2 1,0 0-1,0 2 1,38 5-1,-56-4-24,0 0-1,0 0 1,0 1-1,-1 0 1,1 1-1,-1-1 0,1 1 1,-1 1-1,0-1 1,6 6-1,-10-8 1,-1 0-1,0 0 1,1 0-1,-1 0 1,0 1-1,0-1 1,0 1 0,0-1-1,0 1 1,0-1-1,0 1 1,0-1-1,-1 1 1,1 0-1,-1-1 1,1 1-1,-1 0 1,1 2-1,-2-2 3,1 0 0,-1 0 0,1 0 0,-1 0 0,0 0 0,0 0 0,0 0 0,0 0 0,0 0 0,0 0 0,0-1 0,-1 1 0,1 0 0,0-1 0,-1 1 0,0-1 0,1 0 0,-1 1 0,-3 0 0,-31 20-351,-1-2 0,-1-2 0,-1-2 0,-58 18 0,28-11-2184</inkml:trace>
</inkml:ink>
</file>

<file path=ppt/ink/ink1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19:42.9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91 14 3330,'0'0'9729,"-12"13"-9678,-38 41-16,46-48-32,1-1 1,-1 1-1,2-1 1,-1 1-1,1 0 1,-1 0-1,2 0 1,-1 0-1,1 0 1,0 0-1,0 1 1,0-1-1,1 0 1,0 1-1,0-1 1,1 0-1,0 1 1,2 6-1,-3-11-5,1 0-1,0-1 1,0 1 0,0-1-1,0 0 1,0 1-1,0-1 1,1 0-1,-1 1 1,0-1-1,1 0 1,-1 0-1,1 0 1,-1 0-1,1-1 1,-1 1 0,1 0-1,0-1 1,-1 1-1,1-1 1,0 1-1,-1-1 1,1 0-1,0 0 1,3 0-1,51 0 58,-49-1-43,-1 0-12,0 0 0,0 0 1,0 0-1,0-1 0,0 0 0,0-1 0,-1 1 1,1-1-1,-1 0 0,0 0 0,1-1 0,-2 0 1,1 0-1,0 0 0,-1 0 0,0-1 0,0 1 1,0-1-1,4-7 0,-3 5 42,-1-1 0,0 0 0,0 0 0,0-1 0,-1 1 0,-1-1 0,0 1 0,0-1 0,0 0 0,-1 0 0,0 0 0,-1-15 0,-1 23-16,1-1 0,0 1 0,-1 0 1,1 0-1,0 0 0,-1 0 0,1 0 1,-1-1-1,0 1 0,1 0 0,-1 0 1,0 0-1,0 1 0,0-1 0,0 0 1,0 0-1,1 0 0,-1 1 0,-1-1 1,1 0-1,-2 0 0,0-1-2,-1 1-1,0-1 1,1 1-1,-1 0 1,0 0 0,0 1-1,-6-1 1,7 1-35,0-1 1,0 1-1,0 0 1,0 0-1,1 0 0,-1 1 1,0-1-1,0 1 1,0-1-1,0 1 1,0 0-1,1 0 0,-1 0 1,0 1-1,1-1 1,-1 1-1,1-1 1,-1 1-1,1 0 0,0 0 1,-3 3-1,3 0-119,0 0 1,0 1-1,1-1 0,0 0 0,0 1 1,0-1-1,1 1 0,0-1 0,0 1 1,1 6-1,-1-9-135,0 1 0,1-1 1,0 1-1,0-1 0,0 0 0,0 1 1,0-1-1,1 0 0,-1 0 0,1 0 1,0 0-1,0 0 0,0 0 0,0 0 1,1-1-1,4 5 0,30 12-4598</inkml:trace>
</inkml:ink>
</file>

<file path=ppt/ink/ink1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19:43.75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29 365 8836,'0'0'4573,"-2"14"-4515,-8 42-28,-6 108-1,16-147-30,0 24-1,1-40-1,-1 0 0,0 1 0,0-1 1,1 0-1,-1 0 0,0 0 0,1 0 0,0 0 0,-1 0 1,1 0-1,-1 0 0,1 0 0,0 0 0,0 0 0,-1-1 1,1 1-1,0 0 0,0 0 0,0-1 0,0 1 0,0-1 1,0 1-1,0 0 0,0-1 0,0 0 0,0 1 0,1-1 1,1 1-1,1-1 17,0 0 0,1 0-1,-1 0 1,0-1 0,1 0 0,-1 0 0,0 0 0,0 0 0,0 0 0,0-1 0,0 0-1,0 1 1,0-2 0,-1 1 0,1 0 0,-1-1 0,1 1 0,4-7 0,6-5 80,-1-1-1,21-32 1,-16 21-4,-12 18-55,5-9 37,0 1-1,2 0 0,0 1 0,0 1 1,2 0-1,0 0 0,22-14 0,-36 27-57,0 0-1,0 0 1,0 0-1,0 1 1,1-1-1,-1 0 0,0 1 1,0-1-1,1 1 1,-1 0-1,0-1 1,0 1-1,1 0 0,-1 0 1,0 0-1,1 0 1,-1 0-1,0 0 1,1 0-1,-1 0 0,0 1 1,1-1-1,-1 0 1,0 1-1,0-1 1,1 1-1,-1-1 0,0 1 1,0 0-1,0 0 1,0-1-1,0 1 1,0 0-1,0 0 0,0 0 1,0 0-1,0 0 1,0 0-1,-1 0 1,1 0-1,0 1 0,-1-1 1,1 0-1,-1 0 1,1 3-1,2 6 13,-1 0-1,0 0 1,-1 0-1,1 19 1,-2-17 42,3 180-943,5-196-331,5-12 1090,0 0 0,-1-1 0,18-36-1,16-22-58,-40 65 169,5-5-10,25-27-1,-33 39 17,-1 0-1,1 1 0,0-1 1,1 1-1,-1-1 1,0 1-1,1 0 1,-1 0-1,1 1 0,-1-1 1,1 1-1,0 0 1,0 0-1,-1 0 0,7-1 1,-9 3 2,0 0-1,0-1 1,0 1 0,-1-1-1,1 1 1,0 0 0,0-1-1,-1 1 1,1 0 0,0 0 0,-1 0-1,1 0 1,-1-1 0,1 1-1,-1 0 1,0 0 0,1 0 0,-1 0-1,0 0 1,1 0 0,-1 0-1,0 0 1,0 0 0,0 0 0,0 2-1,2 33 170,-2-31-125,0 3-9,1 11 45,0-1 0,0 0 0,2 1-1,8 30 1,-10-45-77,0 0-1,1 0 1,-1 0-1,1 0 1,0-1-1,1 1 1,-1 0-1,0-1 1,1 0 0,0 1-1,0-1 1,0 0-1,0-1 1,0 1-1,1 0 1,-1-1-1,1 0 1,0 0-1,-1 0 1,1 0-1,0-1 1,0 1-1,0-1 1,0 0-1,1 0 1,6 0 0,-4 0-23,-1-1 1,1 1-1,-1-2 0,1 1 1,-1-1-1,1 0 1,-1 0-1,1 0 1,-1-1-1,0 0 1,0 0-1,0-1 1,0 0-1,0 0 1,-1 0-1,1-1 1,-1 0-1,0 0 1,0 0-1,0 0 1,-1-1-1,7-7 1,10-15-64,-1 0 0,-1-1 0,-1-1 0,-2-1 0,-1 0 0,-1-1 0,11-38 0,-8 11 487,-2 0 0,-2-1 0,4-69 0,-15 114-174,1-18 411,-3 28 57,-4 15 428,-18 71-1009,7-31 76,-9 63 0,14-18 75,5 108-1,4-198-268,1 0 0,1 0 0,-1 0 0,1-1 0,0 1 0,1 0 0,-1-1 0,4 8 1,-4-11-11,0 1 0,1-1 0,-1 0 1,1 0-1,0 1 0,0-1 0,0 0 1,0-1-1,0 1 0,0 0 0,1-1 1,-1 1-1,0-1 0,1 0 0,-1 0 1,1 0-1,0 0 0,-1 0 1,4 0-1,2 1-301,0 0 0,1-1 0,-1 0 0,0-1 1,1 0-1,-1 0 0,1-1 0,-1 0 0,0 0 0,0-1 1,0 0-1,0 0 0,0-1 0,10-5 0,27-26-4401</inkml:trace>
</inkml:ink>
</file>

<file path=ppt/ink/ink1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19:44.12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1 130 13446,'0'0'1265,"183"15"-1153,-124-33-112,-11-2-849,-12-8-159,-13 3-497,-15-3-2016,-8 3-2514</inkml:trace>
</inkml:ink>
</file>

<file path=ppt/ink/ink1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19:44.46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13478,'0'0'0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39:42.93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57 469 1969,'-5'-25'1777,"-1"-1"-1325,-29-148 2681,29 125-1696,2-79-1,4 127-1419,0-2 8,-1 1-1,1 0 1,0 0 0,0-1 0,0 1 0,0 0 0,1 0 0,-1 0-1,0-1 1,1 1 0,0 0 0,-1 0 0,1 0 0,0 0 0,0 0-1,0 0 1,1 0 0,-1 0 0,0 0 0,1 1 0,-1-1 0,1 0-1,-1 1 1,1-1 0,0 1 0,0 0 0,0-1 0,-1 1 0,1 0-1,0 0 1,1 0 0,-1 1 0,0-1 0,0 0 0,0 1 0,0-1-1,1 1 1,-1 0 0,0 0 0,3 0 0,10-2 29,0 1 1,0 1-1,1 0 1,-1 1-1,0 1 1,22 4-1,-31-4-44,-1-1 0,0 1 0,0 0 0,1 1 0,-1-1 0,0 1 0,-1 0 0,1 0-1,0 0 1,-1 1 0,0-1 0,0 1 0,0 0 0,0 1 0,-1-1 0,0 1 0,1-1 0,-2 1 0,1 0 0,3 8-1,-5-9 13,0-1-1,0 1 1,0-1-1,0 1 1,-1-1-1,1 1 1,-1-1-1,0 1 0,0-1 1,-1 1-1,1-1 1,-1 1-1,1-1 1,-1 1-1,0-1 1,0 0-1,-1 1 1,1-1-1,-1 0 0,0 0 1,1 0-1,-1 0 1,-1 0-1,1 0 1,0-1-1,-6 5 1,-4 3 78,-1 0 1,0-1-1,0-1 1,-25 12 0,22-12-202,0-1 1047,-4 5-4894,21-11 3624,1 0-1,-1-1 1,0 1 0,1-1-1,-1 1 1,1-1-1,-1 1 1,0-1-1,1 0 1,-1 0 0,1 0-1,-1 1 1,1-1-1,-1-1 1,1 1 0,-1 0-1,3-1 1,51 1-2429</inkml:trace>
</inkml:ink>
</file>

<file path=ppt/ink/ink1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19:45.57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656 0 1345,'0'0'7203,"-21"0"-5992,8 1-1152,1 0 0,-1 1 0,1 0 0,0 1 0,0 1 0,0 0 0,0 0 0,0 1 0,1 1 0,0 0 0,-11 8 0,-9 7 85,1 3 0,-39 38-1,38-28 47,1 0-1,2 2 1,1 1-1,2 2 1,2 0-1,1 1 1,3 1-1,1 1 1,-21 73-1,15-22 24,4 1 1,4 0-1,-7 149 0,22-228-198,-4 89 88,9 108-1,-2-180-101,2 0-1,2-1 0,1 1 0,1-1 0,1 0 0,2-1 1,25 51-1,-21-56-109,0-1 0,2 0 1,0-2-1,41 42 0,-47-53-314,1-1 0,0-1 0,0 0 0,1 0-1,0-1 1,0-1 0,1 0 0,0-1 0,0-1 0,0 0 0,17 3-1,-14-5-1391,1-2 0,21 0 0</inkml:trace>
</inkml:ink>
</file>

<file path=ppt/ink/ink1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19:46.45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5426,'0'0'3079,"20"0"-2857,-1 0-134,-1 0 0,27 5 0,-43-4-60,1 0 0,0 0 0,-1 1 0,1-1 0,-1 1 0,0-1 0,1 1 0,-1 0 0,0 0 0,0 0 0,0 0 0,0 0 0,0 0 0,-1 0 0,1 1 0,-1-1 0,0 1 0,1-1 0,-1 1 0,0-1 0,0 1 0,-1 0 0,1 0 1,0-1-1,-1 1 0,0 4 0,2 1 55,3 17 90,-2 1 1,-1 0-1,-2 39 0,0-37-124,0-22-36,0-1 0,-1 0 0,1 0 1,-1 0-1,0 0 0,-1 0 0,1 0 1,-1-1-1,0 1 0,0 0 0,-1-1 0,1 1 1,-1-1-1,0 0 0,0 0 0,0 0 0,-1 0 1,1-1-1,-1 1 0,-6 3 0,10-6 8,0-1 0,-1 0-1,1 1 1,0-1 0,-1 0 0,1 0-1,-1 0 1,1 1 0,0-1 0,-1 0-1,1 0 1,-1 0 0,1 0-1,0 0 1,-1 0 0,1 0 0,-1 0-1,1 0 1,-1 0 0,1 0-1,0 0 1,-1 0 0,1 0 0,-1 0-1,1 0 1,0-1 0,-1 1 0,1 0-1,-1 0 1,1 0 0,0-1-1,-1 1 1,1 0 0,0 0 0,-1-1-1,1 1 1,0 0 0,0-1-1,-1 1 1,1 0 0,0-1 0,0 1-1,-1-1 1,1 1 0,0 0 0,0-1-1,0 1 1,0-1 0,0 1-1,0-1 1,0 1 0,0 0 0,0-1-1,0 1 1,0-1 0,0 1 0,0-1-1,0 1 1,0 0 0,0-1-1,2-33-44,-1 31 102,0-6-64,1 0 0,1-1 0,0 1 0,0 1 0,1-1 0,0 0 0,10-15 0,43-53-3,-46 63-8,1-1-6,1 1 1,0 0 0,1 1 0,18-14 0,-27 24 0,-1-1 0,1 1 0,0 0 0,0 0 0,0 1 0,0 0 0,1 0 0,-1 0 0,1 0 0,-1 1 0,1 0 0,-1 0 0,1 0 0,0 1 0,-1 0 0,1 0 1,0 0-1,8 2 0,-12-1 3,0 0 1,-1 0-1,1 0 1,-1 0-1,1 0 1,-1 0 0,1 1-1,-1-1 1,1 0-1,-1 1 1,0-1 0,0 1-1,0-1 1,0 1-1,0 0 1,0-1-1,0 1 1,0 0 0,-1 0-1,1-1 1,0 5-1,5 42 109,-6-43-94,2 162 128,-3-108-243,2-67 97,1 0 1,-1 0-1,1 0 1,0-1-1,1 2 0,0-1 1,0 0-1,5-7 1,39-64 1,-39 67-2,3-6-8,1 1 1,1 0-1,24-24 0,-33 36 5,1 1 0,0-1 0,1 1 0,-1 1 0,0-1 0,1 1 0,0 0 0,0 0 0,0 0-1,0 1 1,1 0 0,-1 0 0,0 1 0,1-1 0,9 1 0,-14 1 9,-1 0 0,1 0 0,-1 1 0,1-1 0,-1 0 0,1 1 0,-1-1-1,1 1 1,-1 0 0,1-1 0,-1 1 0,0 0 0,0 0 0,1 0 0,-1 0 0,0 0 0,0 0 0,0 0 0,0 1 0,0-1 0,0 0 0,0 0 0,0 1 0,-1-1-1,1 1 1,0-1 0,-1 1 0,1-1 0,-1 1 0,0-1 0,1 3 0,0 6 27,1 0 0,-2 0 0,0 19 0,0-17-36,-1 26-10,2 48 251,-1-78-395,1 0-1,1 1 0,0-1 1,0 0-1,0 0 0,1 0 1,6 12-1,5-2-2073,5-4-1596</inkml:trace>
</inkml:ink>
</file>

<file path=ppt/ink/ink1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19:47.29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74 224,'0'0'6371,"24"-3"-6168,78-6-150,-100 9-48,1 0-1,0 0 1,-1 0-1,1 0 1,0 1-1,-1-1 1,1 1-1,0 0 1,-1-1 0,1 1-1,-1 0 1,1 0-1,-1 1 1,0-1-1,1 0 1,-1 1-1,0 0 1,0-1-1,0 1 1,0 0-1,0 0 1,-1 0 0,1 0-1,-1 0 1,1 1-1,1 3 1,-1 0 19,0 1 0,0-1 0,-1 0 0,0 1 0,0-1 0,-1 0 0,0 10 0,0-13-11,0 4 28,-1-1 0,0 1 1,0-1-1,0 1 0,-1-1 0,0 1 0,-1-1 0,1 0 0,-1 0 0,0 0 0,-1 0 0,1 0 1,-1-1-1,0 1 0,-6 5 0,-3 1 160,0 0 0,0-1 0,-1 0-1,-26 15 1,35-23-169,11-7-298,1 0-1,-1-1 0,0 0 0,0 0 1,0 0-1,5-7 0,8-6-432,165-162-3429,-92 87 7784,-84 85 61,-29 29-2880,9-6-742,0-1 0,1 2 1,0-1-1,-14 32 0,21-38-58,0-1 1,1 0-1,0 1 0,1 0 0,0-1 1,0 1-1,1 0 0,0 0 0,1 0 1,-1 0-1,2 0 0,1 13 0,-1-20-31,-1-1-1,1 1 1,0 0 0,0-1-1,0 1 1,0-1-1,0 1 1,0-1 0,0 0-1,1 1 1,-1-1-1,0 0 1,1 0-1,-1 0 1,1 0 0,-1 0-1,1 0 1,0 0-1,-1 0 1,1-1 0,0 1-1,0 0 1,-1-1-1,1 0 1,4 1 0,6 0 52,0 0 1,23-1-1,-21 0-27,-1 1-333,1-2 1,0 1-1,-1-2 0,1 0 0,-1 0 0,0-1 0,0-1 0,0 0 0,0-1 0,0 0 0,14-9 0,8-8-3182</inkml:trace>
</inkml:ink>
</file>

<file path=ppt/ink/ink1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19:47.74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79 34 8996,'0'0'3314,"16"-6"-3229,51-16-40,-63 21-38,0 0-1,0 0 0,0 0 1,0 1-1,0-1 0,0 1 1,0 0-1,5 0 0,-8 1-7,0-1 1,0 0-1,0 0 0,0 1 0,0-1 0,0 0 0,0 1 0,0-1 0,-1 1 0,1-1 0,0 1 0,0-1 0,0 1 0,0 0 0,-1 0 0,1-1 0,0 1 0,-1 0 0,1 0 0,0 1 0,0 2 4,0 0 0,0 0-1,-1 0 1,1 0-1,-1 0 1,0 1 0,0-1-1,0 0 1,-1 0-1,-1 7 1,1-10 1,0 5 4,-1 0 0,0 0 0,0-1 1,-1 1-1,0-1 0,0 0 0,0 1 1,-1-1-1,1-1 0,-1 1 0,-9 8 1,-8 6 13,-30 21 1,28-22-10,-59 45 24,82-63-66,21 0 34,17 0 360,65-9-1,-86 6-361,0-1 0,0 0 0,-1-1 0,0-1 0,0-1 0,19-10 0,-34 17-115,0-1-1,0 1 1,0-1-1,0 1 1,0-1-1,0 0 1,0 1 0,0-1-1,0 0 1,0 0-1,0 0 1,0 1-1,-1-1 1,1 0-1,0 0 1,-1 0 0,1 0-1,-1 0 1,1-1-1,-1 1 1,1 0-1,-1 0 1,0 0-1,0 0 1,1 0 0,-1-3-1,0-6-3734</inkml:trace>
</inkml:ink>
</file>

<file path=ppt/ink/ink1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19:48.10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 7139,'0'0'5139,"183"-3"-4931,-102 3-32,6 0-160,-5-2-16,-9-1-1489,-22-4-2945</inkml:trace>
</inkml:ink>
</file>

<file path=ppt/ink/ink1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19:48.4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0 149 3586,'0'0'7923,"30"-1"-7789,405-38 389,213-1-354,-143 12-133,-16-13 41,-478 41-125,-16 0-161,0 1-1,1 0 0,-1 0 0,0 0 0,1 0 1,-1 1-1,1-1 0,-7 4 0,-6 3-804,-35 12-3042</inkml:trace>
</inkml:ink>
</file>

<file path=ppt/ink/ink1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19:49.08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0 229 6499,'0'0'4501,"21"-8"-4408,4-3-52,-11 4-5,-1 1 0,1 1-1,0 0 1,1 1 0,-1 0-1,28-2 1,46 4 271,-86 2-308,-1 0 0,1 0 0,0 0 0,-1 0 0,1 0 0,0 0 0,0 0 0,-1 1 0,1-1 0,0 1 0,-1 0 0,1-1 0,-1 1 0,1 0 0,-1 0 1,1 0-1,-1 0 0,1 0 0,-1 0 0,0 0 0,0 0 0,0 1 0,0-1 0,1 0 0,-2 1 0,1-1 0,0 1 0,0-1 0,0 3 0,1 2 4,-1 1 0,0 0-1,0-1 1,-1 1 0,0 0 0,-1 8-1,1-10 13,-1 2-3,0 0-1,0 0 1,-1 0 0,0 0 0,0-1-1,-1 1 1,0-1 0,0 1-1,-1-1 1,1 0 0,-1 0-1,-9 10 1,-4 3 13,-1-1 0,-23 18 0,20-22-68,20-14-154,3-3-212,7-8 195,0 0-1,0 0 0,2 1 0,15-14 0,7-5 65,143-164-921,-70 54 3447,-102 131-11,-13 15-1850,-14 17-616,7-4 140,1 1 0,1 1 0,-19 36 0,28-46-31,0 0 0,0 1 0,1-1 1,1 1-1,0 0 0,1 0 0,1 0 1,0 0-1,0 14 0,1-25-10,1 0 1,-1 0-1,0 0 0,0 0 1,1 0-1,-1 0 0,1 0 1,0 0-1,0 0 0,-1-1 1,1 1-1,0 0 0,1-1 1,-1 1-1,0 0 0,0-1 1,1 1-1,-1-1 0,1 0 1,-1 1-1,1-1 0,-1 0 1,1 0-1,0 0 0,0 0 1,-1 0-1,1-1 0,0 1 1,2 0-1,6 1 12,-1 0 0,1-1 0,0-1 0,18 0 0,-14 0 22,-2 0-118,0-2-1,-1 1 1,1-1 0,0-1-1,-1 0 1,1-1 0,-1 0-1,0-1 1,0 0 0,14-9-1,-6 2-1122,-2-1 0,1-1 0,-2 0 0,29-32 0,-12 3-3991</inkml:trace>
</inkml:ink>
</file>

<file path=ppt/ink/ink1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19:49.42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1 120 9925,'0'0'1248,"31"-5"-1112,-17 3-127,226-27 132,-31 18 23,150-16 1905,-355 27-2158,61-12 557,-60 11-1062,-1-1 0,1 0-1,-1 0 1,0 0 0,1 0 0,6-6-1,5-6-5138</inkml:trace>
</inkml:ink>
</file>

<file path=ppt/ink/ink1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19:50.1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92 19 3778,'0'0'4500,"11"-3"-4273,35-11-51,-45 14-168,-1 0-1,1-1 0,-1 1 0,1 0 1,-1 0-1,1 0 0,0 0 0,-1 0 1,1 0-1,-1 0 0,1 0 0,-1 0 1,1 0-1,-1 0 0,1 0 0,0 0 1,-1 0-1,1 0 0,-1 1 0,1-1 1,-1 0-1,1 0 0,-1 1 0,1-1 1,-1 0-1,1 1 0,-1-1 0,0 1 1,1-1-1,-1 0 0,0 1 0,1-1 1,-1 1-1,0-1 0,1 1 0,-1-1 1,0 1-1,0-1 0,1 1 0,-1 0 0,0 22 140,0-17-44,0 6 90,0-6-96,0 1 1,0-1 0,0 0 0,-1 1 0,-2 8 0,2-13-82,0 0-1,0 0 1,0 0-1,0 1 1,-1-1-1,1 0 1,-1 0-1,1-1 1,-1 1-1,0 0 1,1 0-1,-1-1 1,0 1-1,0-1 1,0 0-1,-1 0 1,-2 2-1,-1 0 34,1-1-1,-1 0 0,0 0 1,0-1-1,0 0 1,0 0-1,-8 1 0,12-2 126,3-5-158,0 1 0,0 0 1,0 0-1,0 0 1,1 0-1,0 0 0,0 0 1,0 0-1,0 0 1,0 1-1,1-1 0,0 1 1,-1-1-1,1 1 1,1 0-1,-1 0 0,0 1 1,1-1-1,-1 1 1,1-1-1,0 1 0,8-3 1,-2 0 47,1 1 1,-1 0 0,1 0-1,0 1 1,0 0-1,0 1 1,23-1-1,-32 3-43,0-1 0,-1 1 0,1 0 0,0 0-1,0 1 1,-1-1 0,1 0 0,0 1 0,0-1-1,-1 1 1,1-1 0,0 1 0,-1 0 0,1-1-1,-1 1 1,1 0 0,-1 0 0,2 2 0,-1-1-1,-1 0 1,0 1-1,0-1 1,0 1-1,0-1 1,0 1-1,-1-1 1,1 1-1,-1-1 1,0 1-1,0 0 1,0 3-1,1 3 12,-1 1 0,0-1 1,0 0-1,-1 0 0,0 0 0,-1 0 0,0 0 0,-1 0 1,0 0-1,0 0 0,0-1 0,-1 0 0,-1 0 0,1 0 1,-1 0-1,-8 9 0,-25 28-340,-2-2 1,-1-2 0,-77 58-1,112-95-1778</inkml:trace>
</inkml:ink>
</file>

<file path=ppt/ink/ink1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19:51.6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96 7043,'0'0'459,"28"-6"-133,92-18-150,-109 22-116,1 0 1,-1 0 0,1 1-1,0 1 1,17 1 0,-21 0 4,-5-1-41,-1 1 0,0 0 0,1-1 0,-1 1 0,0 0 0,1 0 0,-1 0 0,0 0 0,0 1 0,0-1 0,0 1 0,0-1 0,0 1 0,-1 0 0,1-1 0,0 1 0,-1 0 0,1 0 0,-1 0 0,0 0 0,0 1 0,0-1 0,0 0 0,0 0 0,0 1 0,0-1 0,-1 0 0,0 1 0,1-1 0,-1 1 0,0 2 0,1 2 46,-1 0 1,0 1-1,0-1 1,0 0-1,-1 0 1,0 1-1,-1-1 1,0 0-1,-4 12 1,-1-7 54,0 0 0,0-1 0,-2 0 0,1-1 0,-1 1 0,-1-1 0,-17 14 0,-80 55 305,105-78-427,-32 22 106,68-38-365,17-20 61,0-3 1,-3-3-1,53-54 1,-65 60 126,112-112 535,-168 169-77,1 1 1,2 0-1,-18 29 1,28-40-400,-1 1-1,2 0 1,0 0 0,0 0 0,1 1 0,1 0-1,1 0 1,0 1 0,-3 26 0,7-40 14,-1 0 1,0 0-1,0 0 1,1 0-1,-1 0 0,1-1 1,-1 1-1,1 0 1,-1 0-1,1 0 0,-1 0 1,1-1-1,0 1 1,-1 0-1,1 0 0,0-1 1,0 1-1,0-1 1,-1 1-1,1-1 0,0 1 1,0-1-1,0 1 1,0-1-1,0 0 0,0 1 1,0-1-1,0 0 1,0 0-1,0 0 0,0 0 1,1 0-1,44 0 421,-32 0-262,7-2-111,-1-1-1,0-1 0,-1-1 1,1 0-1,-1-2 0,0 0 1,0-1-1,20-12 0,3 0-1267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39:44.90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314 578 4914,'0'0'8356,"-14"-8"-7822,-46-22-142,56 29-378,-1 0-1,1 0 1,0 0 0,-1 0 0,1 1-1,0 0 1,-1 0 0,1 0 0,0 0-1,-1 1 1,1 0 0,0 0 0,-1 0 0,1 0-1,0 1 1,0-1 0,0 1 0,0 0-1,-4 3 1,-5 3 70,1 1 0,0 1-1,-17 17 1,28-26-78,-7 6 12,1 0 0,0 0 1,0 1-1,1 0 0,0 1 0,0 0 0,1-1 0,0 2 1,0-1-1,1 1 0,0-1 0,1 1 0,0 0 0,1 0 1,0 0-1,1 1 0,0-1 0,0 0 0,1 1 0,2 19 1,-1-28-21,-1 0 1,1 0 0,0 0 0,-1 0 0,1 0 0,0 0-1,0 0 1,1-1 0,-1 1 0,0 0 0,0-1 0,1 1-1,-1-1 1,1 1 0,0-1 0,-1 0 0,1 1 0,0-1-1,0 0 1,0 0 0,0 0 0,0-1 0,0 1-1,0 0 1,0-1 0,0 1 0,2-1 0,9 2 16,-1 0 0,1-2 0,18 0 0,-14 0 48,-4-1-54,0 0-1,0-1 1,0 0-1,0-1 0,-1 0 1,1-1-1,-1-1 1,0 0-1,0 0 1,0-1-1,10-8 0,-5 3-10,-1-2 0,0 1 0,-1-2-1,0 0 1,-2-1 0,20-25 0,-28 32 13,0 1 1,-1-2 0,0 1 0,4-12-1,-8 19-15,0 1 0,0 0-1,0 0 1,0 0 0,0 0-1,1-1 1,-1 1-1,0 0 1,0 0 0,0 0-1,0-1 1,0 1 0,0 0-1,0 0 1,0 0 0,0 0-1,0 0 1,0-1-1,1 1 1,-1 0 0,0 0-1,0 0 1,0 0 0,0 0-1,0 0 1,1-1 0,-1 1-1,0 0 1,0 0 0,0 0-1,0 0 1,1 0-1,-1 0 1,0 0 0,0 0-1,0 0 1,0 0 0,1 0-1,-1 0 1,0 0 0,0 0-1,0 0 1,1 0-1,-1 0 1,0 0 0,0 0-1,0 0 1,0 0 0,1 1-1,6 10-137,2 15 92,-6-16-14,0 0 0,1 0 0,0 0 0,1-1 0,0 0 0,0 1 0,11 12 1,-13-19-110,0 1 0,0 0 0,1-1 0,-1 0 0,1 0 0,0 0 0,0 0 0,0-1 0,1 0 0,-1 1 0,0-1 1,1-1-1,-1 1 0,1-1 0,0 0 0,0 0 0,-1 0 0,9 0 0,-10-1 156,-1 0-1,1 0 1,-1 0-1,0 0 1,1-1-1,-1 1 1,0-1-1,1 1 1,-1-1-1,0 0 1,0 0-1,1 0 1,-1 0 0,0 0-1,0-1 1,0 1-1,0-1 1,2-2-1,0-1 58,-1 0 0,1-1 1,-1 0-1,0 0 0,3-10 0,-6 16-40,29-88 1047,-23 64-710,2 0-1,1 1 1,12-26 0,-11 39-204,-3 17-207,-1 19 28,5 52 405,-4-24-176,23 94 1,-25-137 117,-1-18-159,1-27-108,-4 17-18,2 8-22,-1 1 1,2-1-1,-1 1 0,1-1 0,0 1 0,1 0 1,-1 1-1,2-1 0,-1 1 0,1 0 0,0 0 1,1 1-1,-1 0 0,1 0 0,1 0 0,-1 1 1,1 0-1,0 0 0,10-3 0,15-7-93,1 3 1,0 1-1,56-11 0,-32 9-276,41-11-433,113-33-297,-212 57 1109,0 0-1,0 0 0,0 0 1,0 0-1,0 0 0,0 0 1,-1 0-1,1 0 0,0 0 1,0 0-1,0 0 0,0 0 1,0 0-1,0 0 0,0 0 1,0 0-1,0-1 0,0 1 1,0 0-1,0 0 0,0 0 1,0 0-1,0 0 0,0 0 1,0 0-1,0 0 0,0 0 0,0 0 1,0 0-1,0 0 0,0 0 1,0 0-1,0 0 0,0 0 1,0 0-1,0 0 0,0-1 1,0 1-1,0 0 0,0 0 1,0 0-1,0 0 0,0 0 1,0 0-1,-10-1 133,-2 3-17,0-1 0,0 1 0,0 1 0,1 0 0,-1 1 0,1 0 0,-1 1 0,-15 9 0,-2 3 37,1 1 0,-27 21 0,42-28-58,0-1-1,1 2 0,0 0 1,-12 15-1,20-22-89,1 1 0,-1 0 0,1 0 0,0 0 1,0 0-1,1 1 0,0-1 0,0 1 0,0-1 0,1 1 0,0 0 0,-1 12 1,3-17-14,-1-1 1,0 1 0,1-1 0,-1 0 0,1 1 0,-1-1-1,1 1 1,-1-1 0,1 0 0,0 1 0,0-1 0,0 0-1,0 0 1,0 0 0,0 0 0,0 0 0,0 0 0,0 0-1,0 0 1,1 0 0,-1 0 0,0-1 0,1 1 0,-1 0-1,0-1 1,1 1 0,-1-1 0,1 0 0,-1 1 0,1-1-1,-1 0 1,3 0 0,9 1 3,1 0-1,24-2 1,-18 0-1,-9 1-24,-1-1 1,1-1 0,-1 1-1,1-2 1,-1 0 0,0 0 0,0-1-1,-1 0 1,1 0 0,-1-1 0,0 0-1,0-1 1,0 0 0,15-15 0,3-6 60,0-2 1,39-55 0,-28 33 361,-37 51-391,-1-1-1,0 0 1,0 1 0,1-1 0,-1 0 0,0 1-1,1-1 1,-1 1 0,1-1 0,-1 0-1,0 1 1,1-1 0,0 1 0,-1 0-1,1-1 1,-1 1 0,1-1 0,-1 1-1,1 0 1,0-1 0,-1 1 0,1 0 0,0 0-1,-1 0 1,1-1 0,0 1 0,-1 0-1,1 0 1,0 0 0,0 0 0,3 20 9,-3-13-6,0 3 3,0-1-1,1 1 1,0 0 0,1-1 0,0 0 0,0 0-1,1 0 1,0 0 0,1 0 0,-1-1 0,2 1 0,-1-1-1,9 8 1,-10-11-37,1-1 1,0 0-1,0 0 0,0 0 0,0-1 0,1 0 0,-1 0 0,1 0 0,0 0 1,0-1-1,0 0 0,0 0 0,1-1 0,-1 0 0,0 0 0,0 0 1,1-1-1,-1 0 0,1 0 0,-1-1 0,10-1 0,-9 0 26,1-1-1,-1 0 1,0 0-1,-1 0 1,1-1 0,-1 0-1,1 0 1,-1 0-1,0-1 1,-1 0 0,9-10-1,8-9 15,23-35 0,-21 20 22,-20 31-22,0 0 0,1 0-1,0 1 1,0-1-1,0 1 1,1 0-1,0 1 1,12-11 0,-17 17-10,0-1 1,0 1 0,-1-1 0,1 1 0,0-1-1,0 1 1,0 0 0,0-1 0,0 1 0,0 0-1,0 0 1,0-1 0,0 1 0,0 0 0,0 0-1,0 0 1,0 0 0,0 0 0,0 1 0,0-1-1,0 0 1,0 0 0,0 1 0,0-1 0,0 0-1,0 1 1,-1-1 0,1 1 0,0 0 0,0-1-1,0 1 1,0-1 0,-1 1 0,1 0 0,0 0-1,-1-1 1,1 1 0,-1 0 0,1 0-1,-1 0 1,1 0 0,-1 0 0,1 0 0,-1 1-1,3 6 44,0 0 0,-1 1 0,0-1 0,0 12 0,0-7 57,7 57-21,-3 0 1,-4 82 0,-2-122-98,0-30 220,9-21-2,2-6-277,1 0 0,1 1 0,32-45 0,-41 64 63,1 0-1,1 1 1,-1 0-1,1 0 1,0 0-1,0 1 0,1-1 1,0 2-1,0-1 1,0 1-1,0 0 1,0 0-1,1 1 1,0 0-1,0 1 1,0 0-1,0 0 1,12-1-1,-18 2 12,1 1 0,0 0 0,-1 0 0,1 1 0,-1-1 0,1 0 0,-1 1 0,1 0 0,-1-1 0,1 1 0,-1 0 1,0 0-1,1 0 0,-1 1 0,0-1 0,0 1 0,0-1 0,0 1 0,0-1 0,0 1 0,-1 0 0,1 0 0,0 0 0,-1 0 0,3 4 0,0 4 32,0 0 0,-1 0 0,1 1 0,-2-1 0,2 12 0,-3-13-13,1-1-1,0 1 0,0-1 0,0 0 0,1 0 0,1 0 1,5 11-1,-8-19-16,-1 1 1,1 0-1,0 0 1,0-1 0,0 1-1,0 0 1,0-1-1,0 1 1,0-1-1,0 1 1,0-1-1,0 1 1,0-1 0,0 0-1,0 0 1,0 1-1,0-1 1,0 0-1,0 0 1,0 0-1,1 0 1,-1 0-1,0 0 1,0-1 0,0 1-1,0 0 1,0-1-1,0 1 1,0 0-1,0-1 1,0 1-1,0-1 1,0 0 0,0 1-1,1-2 1,29-25 154,-6 1-168,0 1-1,2 1 1,0 2 0,2 1-1,0 1 1,1 1 0,59-26-1,-84 43-3,-1 1 0,0-1-1,1 1 1,-1 0 0,0 1-1,1-1 1,4 1 0,-8 1 4,0 0 0,-1 0 0,1 0 0,0 0 1,-1 0-1,1 0 0,-1 1 0,0-1 0,1 0 1,-1 0-1,0 0 0,0 1 0,0-1 0,0 0 1,0 0-1,0 1 0,0-1 0,0 0 0,-1 3 1,1-1 0,0 146 815,0-146-799,0 0-1,0 0 0,1 0 1,-1 0-1,1 0 0,0 0 1,0 0-1,0 0 0,0 0 1,0-1-1,1 1 1,-1-1-1,1 1 0,-1-1 1,1 1-1,0-1 0,0 0 1,0 0-1,1 0 0,-1 0 1,0 0-1,1 0 0,-1-1 1,1 1-1,0-1 1,-1 0-1,1 0 0,0 0 1,0 0-1,5 1 0,3 0 14,0 0 0,0-1 0,1 0 0,-1-1 0,0 0 0,0-1 0,13-2 0,-15 1-17,-1-1 0,0 0 0,0 0-1,0-1 1,0 0 0,-1 0 0,0-1 0,0 1 0,0-2-1,0 1 1,-1-1 0,10-11 0,5-8-143,36-53 0,-48 64 43,47-75-270,-49 76 169,-1 0 0,0-1 0,0 1-1,6-28 1,-12 40 162,1 1-1,-1-1 1,0 1 0,0-1-1,0 0 1,1 1 0,-1-1-1,0 0 1,0 1-1,0-1 1,0 0 0,0 1-1,0-1 1,0 0 0,-1 1-1,1-1 1,0 0 0,0 1-1,0-1 1,-1 0 0,1 1-1,-1-2 1,-9 8-321,-11 22 294,12-13 105,1 0 0,1 1 0,0 0 1,1 1-1,1 0 0,0-1 0,2 2 0,0-1 0,1 0 0,0 0 0,1 1 1,3 29-1,-2-43-41,1-1 0,-1 0 0,0 0 1,1 1-1,0-1 0,0 0 0,0 0 0,0 0 1,0 0-1,1 0 0,-1 0 0,1 0 0,0 0 1,0-1-1,0 1 0,0-1 0,0 1 0,1-1 1,-1 0-1,1 0 0,-1 0 0,1 0 1,0 0-1,0-1 0,0 1 0,3 1 0,5 0 16,0-1 0,1 1 0,-1-2 0,0 1 0,1-1 0,13-2-1,-18 1-11,0 0 0,0-1 0,0 0-1,-1-1 1,1 1 0,0-1 0,-1-1-1,1 1 1,-1-1 0,0 0-1,10-7 1,-6 3-102,-1-1-1,0 0 1,0 0-1,-1-1 1,0 0-1,9-13 1,-4 2-94,-1 0 0,-1-1 0,-1-1 0,-1 0 0,-1 0 0,8-34 0,3-42-322,10-185 0,-25 144 3025,-5 206-1984,0 8-126,3 0 0,20 137 0,-19-197-561,19 106 278,-16-41-4418</inkml:trace>
</inkml:ink>
</file>

<file path=ppt/ink/ink1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19:53.92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93 34 6211,'0'0'6280,"4"-7"-5674,9-20-236,-10 60-188,-4 43 466,3 93-429,-1-166-234,-1 0-1,1 0 1,0 0-1,0-1 1,0 1-1,0 0 1,0-1 0,1 1-1,-1-1 1,1 1-1,0-1 1,-1 0 0,1 1-1,0-1 1,1 0-1,-1 0 1,0 0 0,1-1-1,-1 1 1,0-1-1,1 1 1,0-1-1,-1 0 1,1 0 0,0 0-1,0 0 1,0 0-1,0-1 1,-1 1 0,1-1-1,5 0 1,-1 1-52,0-1 1,0 0-1,0-1 1,0 1-1,0-1 1,0 0-1,0-1 1,0 0-1,-1 0 1,1 0-1,-1-1 1,11-6-1,-8 2 41,-1 0 0,1 0 0,-1-1-1,-1 0 1,0 0 0,0-1 0,0 1 0,-1-2 0,0 1-1,-1-1 1,0 0 0,-1 0 0,5-16 0,-3 2 457,0 0 0,-2-1 1,-1 1-1,-1-48 0,-2 633-215,0-556-198,0 0-1,0 1 1,0-1 0,-1 0-1,0 0 1,0 0-1,0 0 1,-1 0-1,-3 8 1,3-10-6,0-1 1,0 1-1,0 0 0,0-1 1,-1 0-1,1 1 0,-1-1 1,0 0-1,0 0 1,0 0-1,0-1 0,0 1 1,0-1-1,0 0 0,-5 2 1,-15 3-276,0-1 0,-1-1 0,0-1 0,1-1 0,-1-1 0,0-1 0,0-1 0,-24-4 0,40 4-196,0-1-1,1-1 0,-1 1 0,1-1 1,-8-4-1,-36-25-3646</inkml:trace>
</inkml:ink>
</file>

<file path=ppt/ink/ink1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19:54.2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6131,'0'0'2756,"8"0"-2607,609 29 2960,-78-1-2827,-157-27-853,-400 11-3823,-29 9 806</inkml:trace>
</inkml:ink>
</file>

<file path=ppt/ink/ink1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19:54.87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167 86 3730,'0'0'4471,"-26"0"-2443,-114 0 1357,147 0-2915,264-7 362,-46-1-504,993-50 3,-1193 56-507,141-9-1932</inkml:trace>
</inkml:ink>
</file>

<file path=ppt/ink/ink1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19:58.05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6 103 1409,'-4'-3'15228,"2"-4"-15063,2 5-155,1 0 0,-1 1 0,1-1 0,-1 0 0,1 1 0,0-1 0,0 0 0,0 1 0,0-1-1,0 1 1,0-1 0,0 1 0,0-1 0,0 1 0,1 0 0,-1 0 0,1 0 0,-1 0 0,1 0 0,-1 0-1,4-2 1,38-14-9,-28 13-19,1 1 0,0 0-1,-1 2 1,1 0 0,0 0-1,31 4 1,-44-2 6,0 0 1,-1-1-1,1 2 1,0-1-1,0 0 0,-1 0 1,1 1-1,-1-1 0,1 1 1,-1 0-1,0 0 1,1 0-1,-1 0 0,0 0 1,-1 1-1,1-1 0,0 0 1,0 1-1,-1 0 0,0-1 1,1 1-1,-1 0 1,0-1-1,0 1 0,-1 0 1,1 0-1,-1 0 0,1 5 1,1 3-4,-2 0 0,1 0 0,-1 1-1,-1-1 1,0 0 0,-3 16 0,0-14-3,-1 0-1,0 0 0,-1-1 1,0 0-1,-1 0 1,0 0-1,-1-1 0,0 0 1,-16 16-1,-14 11-93,-43 33 0,75-66 95,-12 10-642,32-28-1099,85-73-663,95-109-1,-84 60 2735,-98 113 1475,-13 17 335,-12 13-1242,-1 3-724,1 2 0,1 0 1,0 0-1,1 1 1,0 1-1,-15 26 0,19-28-52,1 0-1,0 0 0,1 0 1,0 0-1,1 1 0,1 0 1,0 0-1,1 0 0,-1 17 1,3-26-92,0-1 0,0 0 0,0 0 0,1 1 0,-1-1 0,1 0 1,0 0-1,1 0 0,-1 0 0,4 7 0,-3-9-10,0 1-1,0-1 1,0 0-1,0 0 1,0 0-1,1 0 0,-1 0 1,1 0-1,-1-1 1,1 1-1,0-1 1,-1 0-1,1 0 1,0 0-1,5 1 1,6 2-5,0-2 0,0 0 0,0 0 0,0-1 0,1-1 0,-1-1 1,0 0-1,0 0 0,1-2 0,-1 0 0,-1 0 0,1-1 0,14-7 0,-19 7-257,0 0 1,0-1-1,-1 0 0,0-1 0,0 0 0,-1 0 0,1 0 0,11-14 0,-15 14-249,1-1 1,-1 1 0,0-1-1,0 1 1,-1-1-1,0-1 1,0 1-1,-1 0 1,0 0 0,0-1-1,-1 0 1,1-8-1,-1-22-4558</inkml:trace>
</inkml:ink>
</file>

<file path=ppt/ink/ink1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19:58.3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106 92 5747,'0'0'6427,"-21"-1"-5707,-64-3 6,217-2 1832,-41-1-2851,0-5-1,126-32 1,-215 43 239,18-6-3048,0-2-2173</inkml:trace>
</inkml:ink>
</file>

<file path=ppt/ink/ink1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19:59.00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369 32 6851,'0'0'4786,"12"-5"-4692,-4 1-54,33-14 93,-38 17-115,0 0-1,1 0 1,-1 0-1,0 1 1,1-1-1,-1 1 1,0 0-1,1 0 1,-1 1-1,0-1 1,1 1 0,-1-1-1,5 3 1,0 1 30,-1 0 1,1 0 0,-1 1 0,0 0-1,-1 1 1,0 0 0,0 0-1,0 0 1,8 11 0,5 9 185,17 34 0,-19-28-92,-1 2 1,-2 0-1,-2 0 1,-1 2 0,-1-1-1,8 67 1,-9-15 101,-5 149 0,-6-188-157,-3-1 1,-1 0 0,-2 0-1,-3 0 1,-1-1 0,-3-1-1,-1 0 1,-3-2 0,-1 1 0,-2-2-1,-2-1 1,-2-1 0,-1-1-1,-38 40 1,7-18 397,-3-3 0,-2-2 0,-3-3 0,-75 46 0,127-90-468,9-7-32,1 0-1,0 1 1,0 0-1,0 0 1,0 0-1,0 0 0,1 1 1,-5 5-1,15-8-2214,64-3-2316,-29-11-1812</inkml:trace>
</inkml:ink>
</file>

<file path=ppt/ink/ink1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0:25.65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404 115 7139,'0'0'4498,"0"-10"-4218,0 6-272,-1-4 40,1 1 1,-1 0 0,0 0 0,0 0-1,-5-13 1,5 17-29,0 1 0,0-1 0,-1 1 0,1-1 0,-1 1 0,1 0 0,-1 0 0,0 0 0,0 0 0,0 0 0,0 0 0,-1 0 0,1 1 1,0-1-1,-1 1 0,1-1 0,-1 1 0,1 0 0,-1 0 0,1 0 0,-1 0 0,-3 0 0,-6-1-15,0 1 0,0 0 0,0 1 1,0 0-1,0 1 0,1 0 0,-1 1 0,0 0 1,0 1-1,1 1 0,-1-1 0,1 2 0,-12 6 1,8-3-10,0 1 0,0 0 1,1 1-1,0 1 0,1 1 1,0-1-1,1 2 0,-16 19 1,25-26 3,-1-1 0,1 0 0,-1 1 0,1 0 0,1 0-1,-1 0 1,-2 11 0,5-16-2,-1 1 0,1 0 0,0-1-1,0 1 1,-1-1 0,1 1-1,0 0 1,1-1 0,-1 1 0,0 0-1,0-1 1,1 1 0,-1-1 0,1 1-1,-1-1 1,1 1 0,0-1-1,-1 1 1,1-1 0,0 1 0,0-1-1,0 0 1,0 1 0,0-1 0,1 0-1,-1 0 1,0 0 0,0 0-1,1 0 1,-1 0 0,1-1 0,-1 1-1,1 0 1,2 0 0,23 7-48,1-2 0,0-1 1,0-1-1,41 0 0,-45-4-82,1 1-1,-1 1 0,0 2 1,0 0-1,-1 1 0,1 2 1,25 10-1,-46-16 107,0 1 0,1-1-1,-1 1 1,0 0 0,0 0 0,0 0 0,-1 1 0,1-1 0,0 0-1,-1 1 1,0 0 0,1 0 0,-1-1 0,0 1 0,0 1 0,-1-1-1,1 0 1,-1 0 0,0 1 0,1-1 0,-1 0 0,-1 1 0,1 0-1,-1-1 1,1 1 0,-1-1 0,0 1 0,0-1 0,-1 7-1,0-6 27,0-1 0,0 1 0,-1 0 0,1 0 0,-1-1 0,0 1-1,0-1 1,0 1 0,0-1 0,0 0 0,-1 0 0,0 0 0,1 0-1,-1-1 1,0 1 0,0-1 0,-1 1 0,-3 1 0,-12 8 25,-38 17 1,52-27-24,-17 8 9,-1-2 0,0 0-1,-1-2 1,1 0 0,-1-2-1,-1-1 1,1 0 0,-27-2-1,50-1-71,0 0 0,1 0-1,-1 0 1,0 0 0,1 0-1,-1 0 1,1 0 0,-1 0 0,0-1-1,1 1 1,-1 0 0,1 0-1,-1-1 1,1 1 0,-1 0 0,1-1-1,-1 1 1,1-1 0,-1 1-1,1-1 1,-1 1 0,1-1 0,0 1-1,-1-1 1,1 1 0,0-1-1,0 1 1,-1-1 0,1 1-1,0-1 1,0 0 0,0 1 0,-1-1-1,1 1 1,0-1 0,0 0-1,0 1 1,0-1 0,0 1 0,0-1-1,1 0 1,-1 1 0,0-1-1,0 0 1,0 1 0,0-1 0,1 1-1,0-2 1,-1-1-617,2-10-3146</inkml:trace>
</inkml:ink>
</file>

<file path=ppt/ink/ink1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0:25.66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7331,'0'0'1140,"3"21"-770,3 12-132,0 0 186,3 55 0,-10 152 468,-2-95-829,2-143-59,1 0-1,1 0 0,-1-1 0,0 1 0,0 0 1,1-1-1,-1 1 0,1 0 0,-1-1 0,1 1 1,-1-1-1,1 1 0,0-1 0,0 1 0,0-1 1,0 1-1,0-1 0,0 0 0,1 0 0,-1 0 1,0 1-1,0-1 0,1 0 0,-1-1 1,1 1-1,-1 0 0,1 0 0,-1 0 0,1-1 1,0 1-1,-1-1 0,3 1 0,5 0 45,1 0 1,-1 0-1,1-1 0,16-1 1,-1 0 17,-9 0-113,1-1 1,0 0-1,0-1 0,0 0 1,-1-2-1,0 0 0,24-11 1,-14 4-1723,42-28 0,-30 12-1950</inkml:trace>
</inkml:ink>
</file>

<file path=ppt/ink/ink1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0:25.66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0 112 8564,'0'0'928,"200"-28"-912,-143 18-16,-1-3 0,-6 0-560,-7 1-801,-10-6-1200,-16 0-960</inkml:trace>
</inkml:ink>
</file>

<file path=ppt/ink/ink1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0:25.6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0 138 1505,'0'0'8275,"163"-71"-8275,-98 55 0,0 1-16,-9 0-32,-2 5-1232,-9 2-1633,-12 6-2610</inkml:trace>
  <inkml:trace contextRef="#ctx0" brushRef="#br0" timeOffset="1">1348 198 12998,'0'0'0,"172"8"-192,-102-8 48,-2-5-96,-6-10-961,-12 0-1456,-16 4-3234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39:45.25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1 168 12118,'0'0'1392,"160"-104"-1392,-76 84-80,9 0-592,-8 4-2241,-18 9-2242</inkml:trace>
</inkml:ink>
</file>

<file path=ppt/ink/ink1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0:25.66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66 7331,'0'0'2177,"174"5"-1824,-109-20-97,0 0-144,-6 2-112,-9 3-48,-10 2-849,-9 3-1920,-12 0-2978</inkml:trace>
</inkml:ink>
</file>

<file path=ppt/ink/ink1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0:25.66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11141,'0'0'832,"4"13"-800,0 1-19,7 16 67,-2 0 1,-2 1-1,8 56 0,-15-71-109,1 2 62,0-1 0,-4 27 0,3-40-70,-1-1 1,1 1-1,-1-1 1,0 1 0,0-1-1,0 0 1,-1 1 0,1-1-1,-1 0 1,0 0-1,1 0 1,-1 0 0,-1 0-1,1 0 1,0-1 0,-1 1-1,1-1 1,-5 3-1,6-4-283,1-7-21,1-7 243,0 1 0,2-1 0,0 1 0,0-1 0,1 1 0,0 0 0,1 1 0,0-1 0,1 1 0,10-14 0,-4 6 121,1 2 1,1-1 0,0 2-1,1 0 1,22-18-1,-31 29 35,0 0 0,0 0-1,1 0 1,0 1 0,-1 0 0,1 0-1,1 1 1,-1 0 0,0 0-1,1 1 1,-1 0 0,1 0 0,0 1-1,0 0 1,-1 0 0,1 1-1,0 0 1,16 2 0,-21-1-20,-1 1 0,1-1 0,0 0 0,-1 1 0,1 0 0,-1 0 0,1 0 0,-1 0 0,0 0 0,0 0 1,0 0-1,0 1 0,0-1 0,0 1 0,-1-1 0,1 1 0,-1 0 0,0 0 0,1 0 0,-1-1 0,0 6 0,4 9 82,-1 0-1,2 25 0,-1 13-71,-4-36-176,0 1-1,1-1 1,1 0-1,1 0 1,9 25-1,-13-43-83,1 1 0,0-1 0,-1 1 0,1-1 0,0 1 1,0-1-1,0 1 0,0-1 0,0 0 0,0 0 0,1 1 0,-1-1 0,0 0 0,0 0 0,1 0 1,-1 0-1,1 0 0,-1-1 0,1 1 0,1 0 0,14 1-4033</inkml:trace>
</inkml:ink>
</file>

<file path=ppt/ink/ink1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0:25.66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33 7267,'0'0'2148,"2"25"-1972,10 84-19,-12-100-149,1-1 0,1 0-1,-1 0 1,2 0-1,-1 0 1,1 0 0,0 0-1,0-1 1,1 1-1,0-1 1,1 0 0,6 9-1,-9-14-58,-1 0-1,1 0 0,0-1 1,0 1-1,0 0 1,0-1-1,0 1 0,0-1 1,0 0-1,1 1 1,-1-1-1,0 0 1,1 0-1,-1-1 0,1 1 1,-1 0-1,1-1 1,-1 0-1,1 1 0,-1-1 1,1 0-1,-1 0 1,1-1-1,-1 1 0,5-1 1,-3 0-91,0-1 1,0 1 0,-1-1-1,1 1 1,-1-1-1,1 0 1,-1 0-1,0 0 1,1-1-1,-1 1 1,0-1 0,-1 0-1,1 0 1,0 0-1,2-4 1,2-5-262,-1-1-1,1 0 1,7-24 0,-5 2 1442,7-50 0,-7 36 555,-9 45-1411,0 4-140,0-1 0,0 0 1,0 1-1,0-1 1,0 1-1,0-1 0,1 0 1,-1 1-1,0-1 1,0 1-1,0-1 1,1 0-1,-1 1 0,0-1 1,1 1-1,-1-1 1,0 1-1,1-1 0,-1 1 1,1-1-1,5 24 555,26 214 1308,-14-127-1705,5 171 0,-23-279-198,-1 0 1,1 0-1,0 0 0,-1 0 1,0 0-1,0 0 1,1 0-1,-1 0 1,0 0-1,0 0 1,-1 0-1,1-1 0,0 1 1,-1-1-1,1 1 1,-1-1-1,1 1 1,-1-1-1,0 0 1,1 1-1,-1-1 0,0 0 1,0 0-1,0-1 1,0 1-1,0 0 1,0-1-1,0 1 1,0-1-1,0 1 0,0-1 1,-4 0-1,-5 1-244,1 0-1,-1-1 0,1-1 0,0 1 1,-17-4-1,23 2-50,0 1 0,1-1-1,-1 1 1,0-1 0,1 0 0,-1-1 0,1 1-1,0 0 1,0-1 0,0 0 0,0 0-1,0 0 1,0 0 0,1 0 0,0 0 0,-3-5-1,-18-33-4135</inkml:trace>
</inkml:ink>
</file>

<file path=ppt/ink/ink1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0:25.66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2609,'0'0'48,"25"0"-21,76 1-22,-99-1 1,0 0 0,0 0 0,0 0-1,0 0 1,0 0 0,0 0 0,0 1-1,-1-1 1,1 1 0,0-1 0,0 1-1,0 0 1,0-1 0,-1 1 0,1 0-1,0 0 1,-1 1 0,1-1 0,-1 0-1,3 3 1,-3-3 10,-1 1 1,1-1-1,-1 1 0,0-1 0,1 1 1,-1-1-1,0 1 0,0 0 0,0-1 1,0 1-1,0-1 0,0 1 0,-1 0 1,0 1-1,0 7 86,1-5-10,-1-1 1,1 1-1,-1-1 0,0 0 1,0 1-1,0-1 0,0 0 1,-1 0-1,0 0 0,0 0 1,-5 7-1,-34 35 844,34-40-584,0 1 0,1 0 0,0 1 0,0-1 1,0 1-1,-8 16 0,14-23-309,-1-1 1,1 0 0,0 1-1,0-1 1,0 0-1,0 1 1,0-1-1,0 0 1,0 1-1,0-1 1,0 0-1,0 1 1,0-1 0,0 0-1,0 1 1,0-1-1,0 1 1,0-1-1,0 0 1,0 1-1,1-1 1,-1 0 0,0 0-1,0 1 1,0-1-1,1 0 1,-1 1-1,0-1 1,0 0-1,0 0 1,1 1 0,-1-1-1,0 0 1,1 0-1,-1 0 1,1 1-1,17 3 559,25-8-105,-15-3-477,0-1 0,-1-2 0,0 0-1,32-19 1,-57 28-355,1 0 0,-1-1 0,0 1 0,0 0 1,0-1-1,-1 1 0,1-1 0,0 0 0,0 1 0,-1-1 0,1 0 0,1-3 0</inkml:trace>
</inkml:ink>
</file>

<file path=ppt/ink/ink1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0:25.66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 46 8820,'0'0'2105,"-2"3"-1843,10 3-113,8-3-33,0-1 1,-1 0 0,1-1-1,29-2 1,-9 0-12,150-7 160,-158 4-455,1 0 0,-1-2 0,0-2 0,38-14 0,-51 14-2662</inkml:trace>
</inkml:ink>
</file>

<file path=ppt/ink/ink1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0:25.66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4418,'0'0'3063,"6"0"-2610,429 0 1783</inkml:trace>
</inkml:ink>
</file>

<file path=ppt/ink/ink1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0:25.66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98 8388,'0'0'451,"22"-15"-390,73-45 219,-89 57-186,0 0 0,1 0 0,-1 0 1,1 1-1,-1 0 0,1 0 0,0 0 0,0 1 0,-1 0 0,1 1 0,0-1 0,0 1 0,0 1 1,0-1-1,8 3 0,1-1 49,-12-2-125,0 1 0,1 0 1,-1 1-1,0-1 0,0 1 0,0-1 0,0 1 1,-1 0-1,1 1 0,0-1 0,-1 1 0,0-1 1,1 1-1,-1 0 0,0 0 0,0 1 0,-1-1 1,1 1-1,-1-1 0,0 1 0,0 0 0,0 0 0,0-1 1,0 2-1,-1-1 0,0 0 0,0 0 0,1 5 1,-1 0-12,1 0 1,-1 0-1,-1 0 0,0 1 1,0-1-1,-1 0 1,0 1-1,0-1 1,-1 0-1,0 0 0,-1 0 1,-6 15-1,0-9-1,0 1-1,-1-2 0,-1 1 0,0-1 1,-19 17-1,-75 61-130,38-36 96,67-56 28,0 0 1,0 0-1,0 1 1,-1-1-1,1 0 1,0 0-1,0 0 1,0 0-1,0 0 1,-1 0-1,1 0 1,0 1 0,0-1-1,0 0 1,0 0-1,0 0 1,0 0-1,0 1 1,-1-1-1,1 0 1,0 0-1,0 0 1,0 1 0,0-1-1,0 0 1,0 0-1,0 0 1,0 1-1,0-1 1,0 0-1,0 0 1,0 0-1,0 1 1,0-1-1,0 0 1,0 0 0,0 0-1,0 1 1,0-1-1,1 0 1,-1 0-1,0 0 1,0 0-1,0 1 1,0-1-1,0 0 1,0 0-1,1 0 1,-1 0 0,0 0-1,0 1 1,0-1-1,0 0 1,1 0-1,-1 0 1,0 0-1,19 3 9,28-6 40,5-8-19,92-30 0,-78 19-170,-43 15-38,155-51-5178,-120 35 624</inkml:trace>
</inkml:ink>
</file>

<file path=ppt/ink/ink1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0:25.67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 39 7171,'0'0'3074,"-2"-5"-3000,-5-9-57,18 38 270,21 46 164,-23-44-353,7 37 0,6 15-2473,-21-78 2332,-1 0 0,0-1 0,0 1 0,0 0-1,0 0 1,0-1 0,0 1 0,0 0 0,0 0 0,0-1 0,1 1 0,-1 0 0,0 0 0,0 0 0,0 0 0,1-1 0,-1 1 0,0 0 0,0 0 0,0 0-1,1 0 1,-1 0 0,0-1 0,0 1 0,1 0 0,-1 0 0,0 0 0,0 0 0,1 0 0,-1 0 0,0 0 0,0 0 0,1 0 0,-1 0 0,0 0 0,0 0 0,1 0-1,-1 0 1,0 0 0,0 0 0,0 0 0,1 1 0,-1-1 0,0 0 0,0 0 0,1 0 0,-1 0 0,0 0 0,0 1 0,0-1 0,1 0 0,-1 0 0,0 0 0,0 0-1,0 1 1,0-1 0,0 0 0,1 0 0,-1 1 0,0-1 0,0 0 0,0 0 0,0 1 0,6-21 72,-3 7-48,2-12 235,2 0 0,0 0 0,1 1 0,21-41 0,-26 60-169,0 0 1,0-1-1,0 2 0,1-1 0,0 0 0,0 1 0,0 0 0,1 0 0,-1 0 0,1 0 0,0 1 0,0 0 0,0 0 0,0 0 0,1 0 0,-1 1 0,1 0 0,0 0 0,0 1 1,-1 0-1,1 0 0,0 0 0,0 0 0,0 1 0,0 0 0,9 1 0,-13 0-24,1-1-1,-1 1 1,0-1-1,1 1 1,-1 0 0,1 0-1,-1 0 1,0 0 0,0 0-1,0 1 1,0-1 0,0 1-1,0-1 1,0 1 0,0 0-1,0 0 1,2 3 0,-1 0 7,0 0 0,0 1 0,0-1 0,-1 1 0,0 0 0,0 0 0,1 6 0,1 9-63,-1 0 0,-1 0-1,-1 26 1,1-57-116,0-1 1,0 1-1,0 0 1,2 0-1,-1 1 1,1-1-1,1 1 0,-1-1 1,2 1-1,6-9 1,-9 12 173,1 1 1,0-1-1,1 0 1,0 1-1,-1 0 1,2 0-1,-1 1 1,0-1-1,1 1 1,0 0-1,0 1 1,0-1-1,0 1 1,1 0-1,-1 1 0,1-1 1,0 2-1,9-3 1,-14 4 14,0 0 0,1-1 0,-1 1 0,1 1 0,-1-1 0,0 0 0,1 0 0,-1 1 0,0-1 0,0 1 0,1 0 0,-1 0 0,0 0 0,0 0 0,0 0 0,0 0 0,0 1 0,2 1 0,-1 0 7,-1 1 0,1-1 0,-1 1 0,0 0 0,0 0 0,0 0 0,-1 0 0,1 0 0,0 6 0,10 55 176,-11-50-429,2 0 0,-1-1 1,2 1-1,6 18 0,1-18-1701,0-9-1898</inkml:trace>
</inkml:ink>
</file>

<file path=ppt/ink/ink1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0:25.67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6755,'0'0'2385,"12"21"-2155,78 147 367,-87-162-773,0 0 0,-1 1 0,1-1 0,-1 1 0,0-1 0,-1 1 0,0 0 0,0 0 0,0 13-1,-2-19 169,1-1-1,-1 0 1,0 0-1,0 0 1,1 0-1,-1 0 0,0 0 1,0-1-1,0 1 1,1 0-1,-1 0 0,0-1 1,1 1-1,-1 0 1,0-1-1,0 1 1,1 0-1,-1-1 0,1 1 1,-1-1-1,0 1 1,0-1-1,-1-11 18,-1 1 1,1 0-1,1-1 1,0 1-1,1-1 1,0 1-1,1 0 1,0-1-1,1 1 1,3-14-1,-2 19-9,-1 0 0,1 1 0,0-1 0,1 0 0,-1 1-1,1-1 1,0 1 0,1 0 0,-1 1 0,1-1 0,0 1 0,0 0 0,0 0 0,1 0 0,11-5 0,-7 4 6,0 1 1,1 1 0,-1-1 0,1 2 0,0-1 0,0 2 0,0-1 0,17 1 0,-25 1 35,0 1-1,0 0 0,0-1 0,0 1 0,-1 0 1,1 0-1,0 0 0,-1 1 0,1-1 1,-1 1-1,1-1 0,-1 1 0,0 0 0,1 0 1,-1 0-1,0 0 0,0 0 0,0 0 0,-1 1 1,1-1-1,-1 1 0,1-1 0,-1 1 0,0 0 1,0-1-1,1 4 0,4 11 174,-1 0 0,-1 0 0,3 20 0,-6-28-187,2 12-15,-3-15-79,1-1 1,-1 1-1,1 0 1,0-1-1,1 1 1,-1 0-1,1-1 1,0 0-1,1 1 1,-1-1-1,6 8 1,3-7-1763,3-6-1920</inkml:trace>
</inkml:ink>
</file>

<file path=ppt/ink/ink1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0:25.67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98 1969,'0'0'9735,"21"-14"-9679,69-43 27,-84 53-63,1 0 0,0 1 0,0 0 1,0 0-1,0 1 0,0 0 0,1 0 1,-1 1-1,1-1 0,-1 2 0,1-1 1,0 1-1,9 1 0,5 0 33,-20-1-50,0-1-1,0 1 1,1 0 0,-1 0-1,0 1 1,0-1 0,1 0-1,-1 1 1,0-1 0,0 1-1,0 0 1,0 0 0,0 0-1,0 0 1,0 0 0,0 0-1,0 0 1,0 1 0,3 2-1,-4 0 2,1-1-1,-1 0 1,1 1-1,-1-1 1,0 1 0,-1-1-1,1 1 1,0-1-1,-1 1 1,0 0-1,0 6 1,-1-1 16,1-1 0,-2 0 1,1 0-1,-1 0 0,0 0 0,0-1 0,-1 1 0,0 0 1,-1-1-1,1 0 0,-1 0 0,-9 12 0,-5 3 6,-1-2-1,-29 27 0,27-27-27,-8 3-196,22-19-616,20-17-217,99-92-4665,-69 63 2617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39:45.90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1 142 8820,'0'0'3487,"22"15"-3407,-22-15-80,28 19 67,39 19-1,-63-36-59,0-1-1,-1 0 0,1 1 1,0-1-1,0-1 1,-1 1-1,1-1 0,0 1 1,0-1-1,0 0 0,0 0 1,0-1-1,0 1 1,-1-1-1,1 0 0,6-2 1,-2-1 12,0 0 0,0 0 0,-1-1 0,1 0 0,6-6 0,0-1-18,-7 8 1,0-1 0,0 0 0,-1-1 0,0 1 0,0-1 0,0-1 0,-1 1 0,0-1 0,0 0 0,-1 0-1,0 0 1,0-1 0,0 1 0,-1-1 0,0 0 0,-1 0 0,0 0 0,0 0 0,-1 0 0,1-10 0,-2 17-11,0 1 1,0-1-1,0 0 1,-1 1-1,1-1 1,0 1 0,0-1-1,-1 0 1,1 1-1,0-1 1,-1 1 0,1-1-1,0 1 1,-1-1-1,1 1 1,-1-1 0,1 1-1,-1-1 1,1 1-1,-1-1 1,1 1 0,-1 0-1,1-1 1,-1 1-1,-1 0 1,-23-5-338,19 5 289,0 0-1,1 0 1,-1 1-1,0-1 1,0 2-1,1-1 1,-7 3-1,4 0 82,0 1-1,1 1 0,0-1 1,-1 1-1,2 1 1,-1-1-1,1 1 1,0 0-1,-9 15 1,6-8 64,0 1 1,2 0 0,-1 0-1,-7 27 1,12-33-9,0 0 0,1 1 1,0 0-1,1 0 0,0-1 1,0 1-1,1 0 0,1 0 1,1 10-1,-1-16-65,-1 0 0,2-1 1,-1 1-1,0 0 0,1-1 0,0 1 0,0-1 0,0 1 0,0-1 1,0 0-1,1 0 0,-1 0 0,1 0 0,0-1 0,0 1 0,0-1 0,0 1 1,1-1-1,-1 0 0,1 0 0,-1 0 0,1-1 0,-1 0 0,6 2 1,4 1-3,1-2 0,-1 1 1,0-1-1,1-1 1,-1-1-1,1 0 1,-1 0-1,1-1 1,-1-1-1,1-1 1,-1 0-1,0 0 0,0-1 1,-1-1-1,1 0 1,-1-1-1,0 0 1,0-1-1,-1 0 1,0-1-1,0 0 0,-1-1 1,16-16-1,-5 0-3,0-2-1,-2 0 0,26-51 1,-8 15 19,-30 57 217,-5 10-84,-1 17 42,-1-15-120,5 326 1213,-5-336-1373,1-1-1,0 0 1,0 0-1,1 1 1,0-1-1,-1 0 1,1 1-1,1 0 1,4-8-1,32-43-718,-24 36 261,33-41-1221,3 2 1,92-82-1,-141 138 1963,-6 4 163,-5 2-86,1 0 0,0 1 1,0 0-1,0 1 0,1-1 0,0 2 0,0-1 1,0 1-1,1 0 0,-9 13 0,11-15-178,0 0-1,1 0 0,0 0 0,0 1 1,1-1-1,-1 1 0,1 0 0,1 0 1,-1 0-1,1 0 0,0 0 1,0 0-1,1 0 0,-1 1 0,2-1 1,-1 0-1,2 12 0,-1-15-85,0-1 0,1 0 0,-1 1 0,0-1 0,1 0 0,-1 1 0,1-1 0,0 0 0,-1 0 0,1 0 0,0 0 1,0-1-1,1 1 0,-1-1 0,0 1 0,5 1 0,43 16 55,-38-15-48,40 9 145,-36-10-138,-1 1 1,25 9 0,-40-13-37,0 0 0,0 0 1,0 0-1,1 0 0,-1 0 1,0 0-1,0 0 0,1 0 1,-1 0-1,0 0 0,0 1 1,0-1-1,1 0 0,-1 0 1,0 0-1,0 0 0,0 0 0,0 1 1,1-1-1,-1 0 0,0 0 1,0 0-1,0 1 0,0-1 1,0 0-1,0 0 0,0 1 1,0-1-1,1 0 0,-1 0 0,0 1 1,0-1-1,0 0 0,0 0 1,0 0-1,0 1 0,0-1 1,0 0-1,-1 0 0,1 1 1,0-1-1,0 0 0,0 0 0,0 1 1,0-1-1,0 0 0,0 0 1,0 0-1,-1 1 0,1-1 1,0 0-1,0 0 0,0 0 1,0 0-1,-1 1 0,1-1 0,0 0 1,-1 0-1,-15 8 37,-49 9-318,0-3 1,-1-4-1,-69 4 1,92-13-3030,3-1-4381</inkml:trace>
</inkml:ink>
</file>

<file path=ppt/ink/ink1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0:25.6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71 1 1265,'0'0'10604,"-6"1"-10273,3 0-299,0 0 0,1 0 0,-1 1 0,0-1 0,1 1 0,-1 0 0,1-1 0,-1 1 0,1 0 0,0 0 0,0 0 0,0 1 0,0-1-1,-3 5 1,2-1 43,0 0-1,0 0 1,1 1-1,-1-1 1,1 1-1,-1 8 1,0 8 50,0 0 0,2 0 1,2 27-1,-1-46-130,0-1-1,1 1 1,-1-1-1,1 1 1,0-1-1,0 1 1,0-1-1,0 1 1,1-1-1,0 0 1,-1 0-1,1 0 1,0 0-1,0 0 1,1 0-1,-1-1 1,1 1-1,-1-1 1,1 1-1,0-1 1,0 0-1,0 0 1,0 0-1,0-1 1,0 1-1,0-1 1,6 2-1,5 1-608,0-1-1,0 0 0,0-1 1,0-1-1,24 0 1,-5-5-2260,-1-15-1760</inkml:trace>
</inkml:ink>
</file>

<file path=ppt/ink/ink1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0:25.67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6 165 4674,'0'0'6881,"-1"-10"-6233,0-1-546,-1-14 86,1 54 50,1-24-220,-1 8 23,1 0 0,1 0 0,0 0 0,1 0 0,4 13-1,-5-22-51,0-1 0,1 1 0,-1-1-1,1 0 1,0 0 0,-1 0-1,2 0 1,-1 0 0,0 0-1,1 0 1,-1-1 0,1 1 0,0-1-1,-1 1 1,1-1 0,0 0-1,1-1 1,-1 1 0,0 0-1,1-1 1,-1 0 0,0 1-1,5-1 1,-2 1-116,-1 0-1,1-1 0,0 0 1,-1 0-1,1-1 0,0 0 1,0 0-1,-1 0 1,1 0-1,0-1 0,-1 0 1,1 0-1,0-1 0,-1 0 1,0 0-1,1 0 0,-1 0 1,0-1-1,0 0 1,0 0-1,0 0 0,-1-1 1,1 1-1,-1-1 0,0 0 1,0-1-1,-1 1 1,1-1-1,-1 1 0,5-10 1,0 0 148,-1-1 0,-1 0 1,0 0-1,-1 0 1,-1-1-1,0 0 0,1-17 1,-1 2 1526,-2-36 713,-9 89-1666,-7 40-200,3 1 1,-5 77-1,6 134 173,9-219-601,1 52-511,0-65-6305</inkml:trace>
</inkml:ink>
</file>

<file path=ppt/ink/ink1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0:25.67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91 5987,'0'0'3305,"10"1"-3137,526-3 834,-374-10-1096,216-45 0,-369 56-200,17-5 860,-26 6-721,1 0 0,0 0 0,-1 0 0,1-1 0,0 1 0,-1 0 0,1-1-1,0 1 1,-1 0 0,1-1 0,-1 1 0,1-1 0,0 1 0,-1-1 0,1 1 0,-1-1 0,0 0 0,1 1 0,-1-1 0,1 1 0,-1-1 0,0 0 0,0 1 0,1-1 0,-1 0 0,0-1 0</inkml:trace>
</inkml:ink>
</file>

<file path=ppt/ink/ink1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0:25.67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20 6659,'0'0'592,"195"0"-384,-117 0 65,4 0-97,-3-5-48,-3-2 48,-14 2 64,-14 2-64,-9 3-144,-16 0 16,-7 0-48,-7 0-272</inkml:trace>
</inkml:ink>
</file>

<file path=ppt/ink/ink1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0:25.67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0 178 5394,'0'0'4410,"14"-23"-3681,46-75-329,-58 95-357,0-1 0,1 1 1,-1-1-1,1 1 0,0 0 0,0 0 0,0 1 1,0-1-1,0 1 0,1-1 0,-1 1 0,1 0 0,0 0 1,-1 0-1,1 1 0,0 0 0,0-1 0,0 1 1,0 0-1,4 0 0,4-1 66,13-1 65,1 0-1,-1 2 0,31 2 1,-44-1-121,-5 0-43,0 0 0,0 1-1,-1 0 1,1 0-1,0 0 1,-1 1-1,1 0 1,-1 0-1,0 0 1,1 1-1,-1 0 1,0 0-1,-1 1 1,1 0-1,-1 0 1,1 0-1,-1 0 1,0 1 0,-1 0-1,1 0 1,-1 0-1,0 1 1,0-1-1,-1 1 1,0 0-1,0 0 1,0 0-1,-1 1 1,0-1-1,0 1 1,0-1-1,-1 1 1,0 0-1,0 7 1,0-7-15,0 0 0,-1 0 0,0 0 0,0 0 1,0 0-1,-1 0 0,0 0 0,-1 0 0,0 0 0,0 0 0,0-1 0,-1 1 0,0-1 0,0 0 1,0 1-1,-1-1 0,-7 8 0,-24 22-209,-1-1 0,-2-2 0,-76 50 0,71-52 267,36-26-45,6-5-6,1 1 0,-1-1 0,0 1 0,0-1 0,0 1 0,0-1 0,1 1 0,-1 0 0,0 0 0,1-1 0,-1 1 0,0 0 0,1 0 0,-1 0 0,0 1 0,7 0 30,82 0 117,117-14 0,-113 4-108,-55 6-652,-1-2 1,1-2 0,67-20 0,-53 7-2744</inkml:trace>
</inkml:ink>
</file>

<file path=ppt/ink/ink1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0:25.67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7652,'0'0'1203,"6"22"-987,19 74-61,1-25 58,-22-61-199,-1-1 0,1 0 0,-2 1 0,1-1 0,-1 1 1,1 19-1,-2-17 72,-1 31-602,0-42 469,0 0 1,0 0 0,0-1 0,0 1 0,-1 0-1,1 0 1,0 0 0,-1 0 0,1 0 0,-1 0-1,1 0 1,-1 0 0,1-1 0,-1 1 0,1 0-1,-1 0 1,0-1 0,1 1 0,-1 0 0,0-1-1,0 1 1,0-1 0,1 1 0,-1-1 0,0 1-1,0-1 1,0 0 0,0 1 0,0-1 0,0 0-1,0 0 1,0 1 0,-1-1 0,1 0 16,0 0 0,0-1 0,0 1 0,0 0 0,0 0 0,1 0 0,-1-1 0,0 1 0,0 0 0,0-1 0,0 1 0,1-1 0,-1 1 0,0-1 0,1 1 0,-1-1 0,0 0 0,1 1 0,-1-1 0,1 0 0,-1 1 0,0-1 0,1 0 0,-1-1 0,-6-27-58,7 19 137,0 1 0,0-1 0,1 1 0,4-18 1,-3 19-16,2 1 0,-1-1 1,1 1-1,0 0 1,1 0-1,0 0 1,0 1-1,0-1 1,1 1-1,0 0 1,9-7-1,-1 3-5,-1 0 0,2 0 0,-1 1-1,26-10 1,-30 14 35,0 2 0,0 0 0,0 0 0,1 1 0,-1 0 0,1 0 0,0 1 0,-1 1 0,1 0 0,0 0 0,13 3 0,-21-2-18,-1 0-1,1 1 1,-1-1-1,1 0 0,-1 1 1,0 0-1,0-1 1,1 1-1,-1 0 0,0 0 1,-1 0-1,1 1 1,0-1-1,-1 0 0,1 0 1,-1 1-1,0-1 1,0 1-1,0 0 1,0-1-1,0 1 0,0 0 1,-1-1-1,1 4 1,1 10 57,0-1 0,-1 1 0,-1 16 0,0-18-71,0 109-1323</inkml:trace>
</inkml:ink>
</file>

<file path=ppt/ink/ink1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0:25.6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 1 5298,'0'0'6409,"-1"24"-6281,-1 1-98,-1-5-4,2-1 0,1 1 0,0-1-1,1 1 1,2-1 0,4 22 0,5 8-14,-2 0 0,-2 0 0,3 75 0,-10-98-189,0 27-533,-1-50 579,0 0-1,0-1 1,-1 1-1,1 0 0,-1-1 1,0 1-1,0 0 1,0-1-1,0 1 0,0-1 1,0 0-1,0 1 1,-1-1-1,-3 4 1,3-44 139,3 34-6,0-1 0,1 0 0,-1 1 0,1 0 1,0-1-1,0 1 0,0 0 0,1 0 0,0 0 1,-1 0-1,1 1 0,1-1 0,-1 1 0,0-1 1,1 1-1,0 0 0,-1 1 0,1-1 0,1 1 1,-1-1-1,0 1 0,8-2 0,1-1 1,0 1 0,0 0 0,1 1 0,-1 1 0,1 0 1,23 0-1,-11 1-43,-12 0 47,-1 1 0,0 0-1,0 1 1,1 1 0,19 4-1,-30-5-26,0 0 0,0 0-1,0 0 1,-1 1-1,1-1 1,0 1 0,-1 0-1,1-1 1,-1 1-1,0 0 1,0 0 0,0 1-1,0-1 1,0 0 0,0 1-1,0-1 1,-1 1-1,1 0 1,-1-1 0,0 1-1,0 0 1,0 0-1,0 0 1,0 0 0,-1 0-1,1 0 1,-1 0-1,0 0 1,0 6 0,-1-6 12,1-1 0,-1 1 1,1 0-1,-1 0 1,0 0-1,0-1 1,0 1-1,-1-1 0,1 1 1,-1-1-1,1 1 1,-1-1-1,0 0 0,0 0 1,0 0-1,0 0 1,0 0-1,0 0 0,-1 0 1,1-1-1,0 1 1,-1-1-1,0 0 1,-3 2-1,-9 3 78,-1 0 0,-32 8-1,32-11-59,-95 14 483,142-20-5284</inkml:trace>
</inkml:ink>
</file>

<file path=ppt/ink/ink1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0:25.68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0 112 9220,'0'0'3450,"0"3"-3448,0 7 2,1-1-1,-1 1 0,2 0 0,-1 0 1,1-1-1,1 1 0,0-1 0,5 12 1,-7-18-52,1 1 0,0-1 0,0 0 0,0 0 0,1 0 0,-1 0 0,1 0 0,-1-1 0,1 1 0,0-1-1,0 0 1,0 0 0,0 0 0,0 0 0,1 0 0,-1 0 0,1-1 0,-1 0 0,1 0 0,-1 0 0,1 0 0,0 0 0,-1-1 0,1 0 0,4 0 0,-5 0 40,1 0-1,-1 0 1,0-1 0,0 0-1,0 1 1,0-1-1,0 0 1,0-1 0,0 1-1,0 0 1,0-1-1,-1 0 1,1 0 0,4-4-1,-1 1 7,-1 0 0,0-1 0,-1 0 0,1 0 0,-1 0 0,4-8 0,3-10 64,-1 0-1,11-42 0,-20 61-46,4-12 100,-2 9 39,0-1 0,-1 1 0,0-1 1,1-15-1,-3 23 334,0 12 240,-5 24-378,-2 0-1,-17 55 0,3-14 89,-7 36 192,4-25-344,3 2-1,-12 130 0,34-210-3669,3-31 1276,4-39-2602,-2 4-313</inkml:trace>
</inkml:ink>
</file>

<file path=ppt/ink/ink1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0:25.68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9604,'0'0'1249,"144"70"-1121,-85-70 224,0-2-256,0-16-48,-9 6-16,-10-1-32,-12 8 32,-14 5-32,-5 0-80,-4 0-464,-5 15-5475</inkml:trace>
</inkml:ink>
</file>

<file path=ppt/ink/ink1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0:25.68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1 177 9716,'0'0'2922,"20"-24"-2813,70-75-85,-85 95-17,0-1 0,0 1 0,1 0 0,-1 0 0,1 0 0,0 1 0,0 0 0,1 0 0,-1 1-1,0-1 1,1 2 0,0-1 0,-1 1 0,14-2 0,-5 2 17,4-2 28,0 0 0,0 2 0,36 2 0,-51-1-46,1 0 0,-1 1 0,0 0 0,0 0 0,0 0 1,0 0-1,0 1 0,0-1 0,0 1 0,0 0 0,-1 0 0,1 0 1,-1 1-1,1 0 0,-1-1 0,0 1 0,0 0 0,0 0 0,0 1 0,-1-1 1,1 0-1,-1 1 0,3 5 0,-2 1-1,0-1 0,0 1 0,-1-1 0,0 1 0,0 0 0,-2 0 0,1 0-1,-1 0 1,0 0 0,-1 0 0,0 0 0,-3 10 0,0-6 2,0-1 0,0 0 0,-2 0 1,1 0-1,-2-1 0,1 0 0,-2 0 0,-8 12 0,-15 11-11,-2-1-1,-1-2 1,-45 34 0,-8 7 21,76-58-11,11-14-7,0-1 1,0 0-1,0 1 1,0-1-1,0 0 1,0 1 0,0-1-1,0 0 1,0 1-1,0-1 1,0 0 0,0 0-1,1 1 1,-1-1-1,0 0 1,0 0-1,0 1 1,0-1 0,1 0-1,-1 0 1,0 1-1,0-1 1,1 0-1,-1 0 1,0 0 0,0 1-1,1-1 1,-1 0-1,0 0 1,1 0 0,32 3 6,-29-3 6,51-2-424,0-3 0,0-2 0,-1-3 0,105-32 0,-90 20-2058,-6 1-1191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39:46.93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216 170 8260,'0'0'1969,"-26"20"-750,-82 65-517,102-80-635,0 0 0,1 0 0,0 1 1,0 0-1,0-1 0,1 2 1,-1-1-1,1 0 0,1 1 1,-1 0-1,1 0 0,1 0 1,-1 0-1,-1 9 0,1-3 31,-1 2-9,0 0 0,2 0 0,0 0 0,0 1 0,2-1 0,0 0 0,3 22 0,-3-34-85,1-1 1,0 1-1,0 0 0,0 0 1,0-1-1,1 1 0,-1 0 1,1-1-1,0 0 0,-1 1 0,1-1 1,0 0-1,0 0 0,1 0 1,-1 0-1,0 0 0,1-1 1,-1 1-1,1 0 0,-1-1 0,1 0 1,0 0-1,-1 0 0,1 0 1,0 0-1,4 0 0,9 2 47,0-1-1,0 0 1,27-2-1,-32 0-45,4 0-16,0-1 0,0-1 0,0 0 1,0-1-1,-1-1 0,0 0 0,1 0 0,17-10 1,-24 10-29,0 0 1,0-1 0,0 0 0,-1-1 0,0 1 0,0-1 0,0 0 0,-1-1 0,0 0 0,0 0-1,-1 0 1,1-1 0,-2 0 0,1 1 0,3-12 0,-5 13 29,-1 0 0,0 0 0,0 0 1,-1-1-1,0 1 0,0-1 0,-1 1 0,1-1 1,-1 1-1,-1-1 0,1 1 0,-1 0 0,0-1 1,-3-8-1,2 10-2,-1-1 1,0 1-1,1 0 0,-2 0 1,1 1-1,0-1 1,-1 0-1,0 1 1,0 0-1,0 0 0,-1 0 1,0 1-1,1-1 1,-1 1-1,-9-4 0,2 2-10,1 0-1,0 1 0,-1 1 1,0 0-1,0 0 1,0 1-1,0 1 0,-23 0 1,34 0 8,0 1 1,0 0 0,0 0 0,0 0 0,0 0 0,0 0-1,0 0 1,0 0 0,0 0 0,0 0 0,1 0 0,-1 0-1,0 1 1,0-1 0,0 0 0,0 1 0,0-1 0,0 0-1,1 1 1,-1-1 0,0 1 0,0 0 0,1-1-1,-1 1 1,0-1 0,1 1 0,-1 0 0,1 0 0,-1-1-1,1 1 1,-1 0 0,1 0 0,-1 0 0,1 0 0,0-1-1,0 1 1,-1 0 0,1 0 0,0 0 0,0 0 0,0 0-1,0 0 1,0 0 0,0 0 0,0 0 0,0 1-1,1 0-75,0 1 0,0-1 0,0 1 0,1-1 0,-1 0 0,1 1 0,-1-1-1,1 0 1,0 0 0,-1 0 0,1 0 0,0 0 0,0-1 0,1 1 0,-1-1-1,4 3 1,7 1-308,0 0-1,0-1 1,0-1-1,0 0 1,1 0-1,-1-2 0,16 1 1,10-1-1646,49-6 0,-76 3 1855,0 0 0,0-1 1,0 0-1,-1 0 0,0-1 0,1-1 1,-1 0-1,-1-1 0,1 0 1,-1 0-1,0-1 0,9-8 0,-13 9 547,0 0-1,0 0 0,0 0 0,-1-1 1,0 0-1,0 0 0,0 0 0,-1 0 1,0-1-1,-1 0 0,0 0 0,0 0 1,0 0-1,-1 0 0,-1 0 0,1-1 1,0-13-1,-2-92 6532,-4 645-4543,-11-301-2127,0 38-154,14-253-63,2 0-1,0-1 1,0 1-1,6 23 1,-5-33-4,-1-1 1,1 0-1,-1 0 0,1 0 0,1 0 1,-1-1-1,0 1 0,1 0 1,0-1-1,0 0 0,0 1 1,0-1-1,0-1 0,1 1 0,-1 0 1,1-1-1,0 1 0,0-1 1,4 2-1,1-1 3,0-1 1,0 1-1,0-1 1,0-1-1,1 0 1,-1 0-1,0-1 1,0 0-1,1 0 1,-1-1-1,0 0 1,0-1-1,1 0 1,-2-1-1,1 0 1,0 0-1,0-1 1,-1 0-1,0 0 1,0-1-1,0 0 1,0 0-1,-1-1 1,0 0-1,7-8 1,-7 8-3,0-2 0,0 1 0,-1-1 0,0 0 0,0 0 0,-1-1 0,0 0 1,0 0-1,-1 0 0,0 0 0,-1-1 0,0 1 0,-1-1 0,0 0 0,0 0 0,-1 0 1,0 0-1,-1 0 0,0 0 0,-1 0 0,0 0 0,0 0 0,-4-13 0,2 17-29,0-1 1,0 1-1,-1 0 0,0 0 0,0 0 0,-1 1 0,1 0 0,-1 0 1,0 0-1,0 0 0,-1 1 0,0-1 0,1 1 0,-2 1 0,-6-4 0,-6-3-93,0 2 0,-1 0 0,-37-9-1,38 13-870,0 2 1,0 0-1,-34 0 0</inkml:trace>
</inkml:ink>
</file>

<file path=ppt/ink/ink1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0:25.68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35 18 7043,'0'0'4095,"-6"0"-3959,6 0-133,-1 0 0,0 0-1,0 0 1,0 0-1,0 0 1,1 0 0,-1 0-1,0 0 1,0 0-1,0 0 1,0 1 0,1-1-1,-1 0 1,0 1-1,0-1 1,1 1-1,-1-1 1,0 1 0,1-1-1,-1 1 1,0-1-1,1 1 1,-1-1 0,1 1-1,-1 0 1,0 0-1,0 1 9,1 1-1,-1-1 1,0 0-1,1 0 1,-1 1-1,1-1 1,0 1-1,-1-1 1,1 0-1,1 3 1,1 14 69,0 0 0,8 22 0,-1 2-15,-8 29-1003,-1-46 350,0-25 553,0 0-1,-1-1 1,1 1 0,0-1-1,0 1 1,-1 0-1,1-1 1,0 1-1,0-1 1,-1 1-1,1-1 1,-1 1 0,1-1-1,-1 1 1,1-1-1,-1 0 1,1 1-1,-1-1 1,1 0-1,-1 1 1,1-1 0,-1 0-1,1 1 1,-1-1-1,0 0 1,1 0-1,-1 0 1,0 0-1,1 0 1,-1 0 0,0 0-1,1 0 1,-1 0-1,1 0 1,-1 0-1,0 0 1,1 0-1,-1 0 1,0 0 0,1-1-1,-1 1 1,1 0-1,-1-1 1,1 1-1,-1 0 1,1-1-1,-1 1 1,1 0 0,-1-1-1,1 1 1,-1-1-1,1 1 1,-1-1-1,1 1 1,-1-2-1,1-9 40,-1 0-1,2 0 1,-1 0-1,1 0 1,1 0-1,0 0 1,1 0-1,0 1 0,0-1 1,1 1-1,1 0 1,0 0-1,0 0 1,1 1-1,0-1 1,1 2-1,-1-1 0,2 1 1,-1 0-1,1 0 1,1 1-1,-1 0 1,15-9-1,-20 14 6,1 0 0,0 1 1,-1-1-1,1 1 0,0 0 0,0 0 0,0 0 0,0 1 0,0-1 0,0 1 1,0 0-1,7 1 0,-8-1 31,-1 0 0,0 1 0,0 0 0,0-1 0,0 1 0,-1 0 0,1 0 0,0 0 0,0 0 0,0 0 1,-1 1-1,1-1 0,0 0 0,-1 1 0,1-1 0,-1 1 0,0 0 0,0-1 0,1 1 0,-1 0 0,0 0 0,-1 0 0,1 0 1,0 0-1,0 2 0,3 16 98,0 0 1,-2 1-1,-1-1 1,-2 36-1,1-18-918,0-51-840,0 1 1614,1 1 0,0-1 0,1 1 0,1 0 0,0-1 0,0 1 0,1 0 0,0 1 0,1-1 0,0 1 0,1 0 0,7-10 0,-9 14 36,0 0 0,1 1 0,0-1 0,0 1 0,1 0 0,-1 1 0,1-1 0,0 1 0,0 0-1,1 0 1,-1 1 0,1 0 0,-1 0 0,1 0 0,0 1 0,0 0 0,0 1 0,1-1 0,13 1-1,-19 1 13,0 0-1,0 0 0,0 1 1,0 0-1,0-1 0,0 1 0,0 0 1,0 0-1,0 0 0,-1 0 0,1 0 1,0 0-1,-1 1 0,1-1 0,0 0 1,-1 1-1,0-1 0,1 1 0,-1 0 1,0-1-1,0 1 0,0 0 0,0 0 1,0 0-1,0 0 0,-1 0 0,1 0 1,-1 0-1,1 0 0,-1 3 0,3 10 186,-1 0-1,0 1 1,-2 17-1,1-17-196,-2 17 20,1-23-186,-1 0-1,1-1 0,1 1 1,0-1-1,0 1 0,1-1 0,5 16 1,3-11-2487</inkml:trace>
</inkml:ink>
</file>

<file path=ppt/ink/ink1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0:25.6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8324,'0'0'736,"10"26"-621,4 9-95,46 132 3,-51-118-689,-9-17-3193,0-51 3156,-1 11 776,1 0 1,0 1-1,0-1 0,1 0 0,0 0 0,0 1 1,1-1-1,0 1 0,0-1 0,0 1 1,6-9-1,1-1 256,1 1 0,1 0-1,0 1 1,22-23 0,-29 34-287,0 1 0,1-1 1,-1 0-1,1 1 0,-1 0 1,1 0-1,0 1 0,0-1 0,0 1 1,0 0-1,1 0 0,-1 1 1,1 0-1,-1 0 0,1 0 0,-1 0 1,1 1-1,-1 0 0,1 0 0,6 1 1,-9 0 16,0 0 0,-1 1 0,1-1 0,-1 0 1,1 1-1,-1 0 0,0-1 0,1 1 0,-1 0 0,0 0 1,0 0-1,-1 0 0,1 1 0,0-1 0,-1 0 0,1 1 1,-1-1-1,0 1 0,1 0 0,0 4 0,3 9 171,0-1 0,3 22 0,-7-33-193,5 44 70,-6-38-255,0-1 0,1 0 0,0 0 0,1 0 0,0-1 0,1 1 0,-1 0 0,2-1 0,-1 1 0,7 10 0,2-5-3011</inkml:trace>
</inkml:ink>
</file>

<file path=ppt/ink/ink1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0:25.68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7684,'0'0'4799,"0"6"-4687,4 76 462,16 87 0,1 8-487,-10-41-55,-11-135-34,0-1 0,0 0 0,0 0 0,0 0 0,0 0 0,-1 1-1,1-1 1,0 0 0,0 0 0,0 0 0,0 1 0,0-1 0,0 0 0,0 0-1,0 0 1,0 1 0,0-1 0,0 0 0,0 0 0,0 0 0,0 1 0,1-1-1,-1 0 1,0 0 0,0 0 0,0 0 0,0 1 0,0-1 0,0 0 0,0 0-1,0 0 1,1 0 0,-1 0 0,0 1 0,0-1 0,0 0 0,0 0 0,1 0-1,-1 0 1,0 0 0,0 0 0,0 0 0,0 0 0,1 0 0,-1 1 0,0-1-1,0 0 1,0 0 0,1 0 0,-1 0 0,0 0 0,0 0 0,0 0 0,1 0-1,-1 0 1,0-1 0,0 1 0,0 0 0,1 0 0,-1 0 0,0 0 0,0 0-1,0 0 1,0 0 0,1 0 0,-1 0 0,0-1 0,0 1 0,0 0 0,8-13-119,6-45 153,-7 28-17,20-57 0,-24 80-14,0 0 1,0 0-1,0 1 0,1-1 1,0 1-1,1 0 0,-1 0 0,1 1 1,1-1-1,-1 1 0,1 0 0,-1 0 1,9-4-1,-7 6-5,-1 0 0,1 1 0,0 0 0,0 0 0,1 1 0,-1 0 0,0 0-1,0 1 1,1 0 0,-1 0 0,0 0 0,0 1 0,0 1 0,1-1 0,-1 1 0,0 0 0,-1 0 0,1 1 0,0 0 0,-1 0 0,1 1 0,-1 0 0,0 0 0,10 9 0,-12-9-4,0 0 0,0 1 0,-1-1 0,0 1 0,1 0 0,-1 0 0,-1 0 0,1 1 0,-1-1 0,0 1 0,1 7 0,-2-11 9,0 1 0,-1 0 1,0 0-1,1 0 0,-1 0 1,0 0-1,-1 0 1,1 0-1,0 0 0,-1 0 1,0 0-1,0-1 1,1 1-1,-2 0 0,1 0 1,0-1-1,0 1 0,-1-1 1,0 1-1,1-1 1,-1 0-1,0 1 0,0-1 1,-3 2-1,-24 16 132,-1-1 0,0-2 0,-2-1 0,0-1 0,-52 16 0,81-30 5,-7 2-812,46-36-10777</inkml:trace>
</inkml:ink>
</file>

<file path=ppt/ink/ink1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0:25.68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66 5603,'0'0'3462,"14"-1"-3275,20-4-10,-3-1 205,1 2 1,0 2 0,35 1 0,-65 1-376,0 0 0,-1 1 1,1-1-1,0 1 1,-1-1-1,1 1 0,-1 0 1,1-1-1,-1 1 1,1 0-1,-1 0 0,1 0 1,-1 0-1,0 0 1,1 1-1,-1-1 0,0 0 1,0 0-1,2 3 1,-1 0 35,0 0 0,-1 0 0,1 1 0,-1-1 0,1 0 1,-1 1-1,0 6 0,1 4 105,-2 0 0,0 0 0,-3 26 1,1-32-128,-1 0 0,0 0 0,0-1 0,0 0 0,-1 1 0,-1-1 0,1-1 0,-1 1 0,0-1 0,-1 1 1,-10 10-1,5-8-4,1 0 1,-1 0-1,-1-1 1,0-1 0,0 0-1,-21 11 1,33-20-28,0 1 1,0 0-1,-1 0 1,1 0 0,0 0-1,0-1 1,0 1 0,0 0-1,0 0 1,0 0-1,0 0 1,0-1 0,-1 1-1,1 0 1,0 0-1,0 0 1,0-1 0,0 1-1,0 0 1,0 0-1,0 0 1,0-1 0,0 1-1,0 0 1,0 0-1,0 0 1,0-1 0,1 1-1,-1 0 1,0 0-1,0 0 1,0-1 0,0 1-1,0 0 1,0 0-1,0 0 1,0 0 0,1-1-1,-1 1 1,0 0-1,0 0 1,0 0 0,0 0-1,1 0 1,-1-1-1,10-13-340,1 0-1,0 0 1,1 1-1,0 0 0,1 1 1,17-12-1,9-10-876,-4 2 278,82-80-1654,-44 28 8512,-74 94-4635,1-10-1274,-8 31 706,-11 30 1,10-38-476,2 0 1,1 0 0,0 0 0,-2 31 0,8-53-226,-1 12 46,0-1 0,1 0 0,1 1 0,0-1 1,4 19-1,-4-28-44,0 0-1,0 0 1,0 0 0,1 0 0,-1 0-1,1-1 1,-1 1 0,1 0 0,0-1-1,0 1 1,1-1 0,-1 0-1,0 0 1,1 0 0,-1 0 0,1 0-1,0 0 1,0-1 0,0 1 0,-1-1-1,1 0 1,0 0 0,1 0 0,-1 0-1,0 0 1,4-1 0,2 2-44,1-1 0,-1 0 0,1-1 0,-1 0 0,1 0 0,-1-1 0,1 0 0,13-4 0,-17 3-188,0-1 1,0 1-1,-1-1 0,1 0 1,0-1-1,-1 1 1,0-1-1,0 0 0,0 0 1,0-1-1,-1 0 1,8-9-1,11-28-3185,-7-7-2701</inkml:trace>
</inkml:ink>
</file>

<file path=ppt/ink/ink1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0:25.68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1 165 12502,'0'0'1392,"180"-8"-927,-90-7-257,3-5 128,-9 0 16,-2-1 0,-15 1-112,-10 2-144,-21 1-80,-16 4-16,-14 5-560,-6 3-769,-9 5-2032,-30 0-6548</inkml:trace>
</inkml:ink>
</file>

<file path=ppt/ink/ink1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0:25.68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1 122 10213,'0'0'352,"197"-46"-352,-133 36 64,1-5-48,-6 2-32,-8 1-416,-14-1-2578,-15 0-3457</inkml:trace>
</inkml:ink>
</file>

<file path=ppt/ink/ink1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0:25.68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5731,'0'0'4898,"14"185"-4226,-5-109-336,5-5-112,-3-7-160,9-9-32,2-4-32,1-11-656,8-9-1377,2-13-1985</inkml:trace>
</inkml:ink>
</file>

<file path=ppt/ink/ink1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0:25.69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8548,'0'0'2769,"22"21"-2507,69 72-38,-86-87-204,-1-1 1,1 1 0,-1 1-1,0-1 1,-1 1 0,1-1-1,-1 1 1,-1 0 0,1 0-1,-1 0 1,-1 1-1,3 12 1,-2-3-9,2 9-15,-2-1 0,-1 40 0,-1-47-41,0-13 4,0 1 1,-1-1 0,0 0 0,0 0 0,0 0 0,-4 10 0,4-13 10,0 0-1,1-1 0,-1 1 1,0-1-1,0 1 1,0-1-1,0 1 0,0-1 1,0 0-1,0 0 1,0 1-1,-1-1 0,1 0 1,0 0-1,-1 0 0,1 0 1,-1 0-1,1-1 1,-1 1-1,1 0 0,-1-1 1,0 1-1,1-1 1,-1 1-1,-2-1 0,3-18 41,2 11-24,0-1 1,0 1-1,1 0 0,0-1 1,0 1-1,0 0 1,1 0-1,0 0 0,7-10 1,43-60 3,-42 61 0,12-14-69,0 1 0,2 1 0,32-28-1,-47 48 64,-1 0-1,1 0 0,0 1 0,1 1 0,0 0 1,0 0-1,0 1 0,1 0 0,-1 1 1,1 0-1,0 1 0,0 1 0,17-2 0,-28 4 29,1 0 0,0 0-1,0 0 1,-1 0-1,1 0 1,0 1-1,0-1 1,-1 1 0,1-1-1,-1 1 1,1 0-1,0 0 1,-1 0-1,1 0 1,-1 0 0,0 0-1,1 0 1,-1 0-1,0 0 1,0 1 0,0-1-1,1 0 1,-1 1-1,-1-1 1,1 1-1,0-1 1,0 1 0,-1-1-1,1 1 1,0 0-1,-1-1 1,0 1-1,1 0 1,-1 0 0,0 1-1,1 10 139,0 0-1,-1-1 1,-1 1 0,-1 12-1,0-11-46,-2 10 36,0 0 0,-2-1 0,-14 36 0,13-40-158,0 0 0,2 1 0,0 0 0,1 0-1,-2 36 1,6-55-52,0-1 1,0 1-1,0 0 0,0 0 0,0-1 0,0 1 1,0 0-1,0-1 0,0 1 0,1 0 0,-1-1 1,0 1-1,0 0 0,1-1 0,-1 1 0,1 0 1,-1-1-1,0 1 0,1-1 0,-1 1 0,1-1 1,0 1-1,-1-1 0,1 1 0,-1-1 0,1 0 1,0 1-1,-1-1 0,1 0 0,0 1 0,-1-1 1,1 0-1,0 0 0,-1 0 0,1 0 0,0 0 1,-1 0-1,1 0 0,0 0 0,0 0 0,-1 0 1,1 0-1,0 0 0,-1 0 0,1 0 0,1-1 1,4 1-701,29 0-4603</inkml:trace>
</inkml:ink>
</file>

<file path=ppt/ink/ink1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0:25.69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8516,'0'0'3193,"0"27"-3059,0-7-116,0 9 3,0 1 0,2 0 0,2-1 0,9 42-1,3-11-338,-4 1-1,-2 0 0,4 115 0,-14-175 194,0-4 176,0-7-33,1 0 0,0 0 0,0 1 1,1-1-1,1 0 0,-1 1 1,2-1-1,-1 1 0,1 0 1,1 0-1,0 0 0,0 0 1,10-11-1,-10 14-18,0 0 0,0 1 0,1 0 0,0 0 0,0 0 0,0 1 0,0 0 0,1 0 0,0 0 0,0 1 0,0 0 0,0 0 0,0 1 0,1 0 0,-1 0 0,1 1 0,-1 0 0,13-1 0,-10 2 6,-1 1 0,1-1 1,0 1-1,-1 1 1,1 0-1,-1 0 0,1 1 1,14 7-1,-20-8-1,0 0 0,-1 0 1,0 0-1,1 1 0,-1 0 0,0-1 0,0 1 0,0 0 1,-1 1-1,1-1 0,-1 0 0,1 1 0,-1-1 0,0 1 1,-1 0-1,1 0 0,-1 0 0,1 0 0,-1 0 0,0 0 1,-1 0-1,1 0 0,-1 5 0,1-6 16,-1 0-1,-1 0 1,1 0-1,0 0 1,-1 0-1,0 0 1,1 0 0,-1 0-1,0-1 1,-1 1-1,1 0 1,0 0-1,-1-1 1,1 1 0,-1-1-1,0 1 1,0-1-1,0 0 1,0 0-1,0 0 1,-1 0-1,1 0 1,-1 0 0,-3 1-1,-7 4 55,1-1 1,-2-1-1,1 0 0,-16 3 1,6-1-12,-5 1 25,0-1-1,0-1 1,-1-2-1,-51 2 1,79-6-108,0 0 0,0 0 0,0 0 0,0 0 0,0 0 0,0 0 0,0 0 0,0-1 0,0 1 0,0 0 0,0 0 0,0-1 0,0 1 0,0-1 0,1 1 0,-1 0 0,0-1 0,0 0 0,0 1 0,1-1 0,-1 1 0,0-1 0,1 0 0,-2-1 0,-1-22-2126,4 14 1110,-1-33-4816</inkml:trace>
</inkml:ink>
</file>

<file path=ppt/ink/ink1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0:25.69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28 7828,'0'0'2929,"102"21"-2417,-46-21-160,3 0-240,-3 0-16,3-3-64,-8-7-16,-9-3 16,-8 3-32,-11 3-320,-18 2-1168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39:47.27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13990,'0'0'144,"33"59"-320,-27 11 256,0 6 16,-4 11 113,1 4-129,-3 0-48,0-10-32,0-18-545,0-20-1888,0-22-48</inkml:trace>
</inkml:ink>
</file>

<file path=ppt/ink/ink1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0:25.69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 1 5747,'0'0'4973,"0"27"-4056,-3 169 775,4-142-1364,1-1 0,17 96 0,-18-146-338,-1-1 0,1 1 0,-1 0 0,1-1 0,0 1 1,0-1-1,0 1 0,0-1 0,1 0 0,-1 1 0,1-1 0,-1 0 0,1 0 0,0 0 0,0 0 0,2 2 0,-1-3-260,1 1-1,-1-1 1,0 0 0,1 0-1,-1 0 1,1 0 0,0-1-1,-1 0 1,1 1 0,6-2-1,13-3-2941,2-17-2681</inkml:trace>
</inkml:ink>
</file>

<file path=ppt/ink/ink1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0:25.69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6467,'0'0'3671,"6"4"-3284,-1 0-290,-1 0-1,1 1 1,-1-1 0,0 1 0,0 0 0,-1 0-1,0 0 1,0 0 0,0 1 0,0-1-1,-1 1 1,0-1 0,0 1 0,0 0 0,1 10-1,3 21 9,3 54-1,-6-45-42,-2-19-35,1-8-177,6-40-164,1-11 248,2 0 0,1 0 0,1 1 1,2 1-1,30-47 0,-43 73 66,1 1-1,0 0 1,-1 0 0,1 0 0,1 0 0,-1 0-1,0 1 1,1-1 0,-1 1 0,1 0-1,0 0 1,-1 0 0,1 1 0,0-1 0,0 1-1,0 0 1,0 0 0,1 0 0,-1 1-1,0-1 1,0 1 0,0 0 0,6 1 0,-7 0 21,-1 0 0,0 0 0,0 0 0,0 0 0,1 0 0,-1 1 0,0-1 0,-1 1 0,1 0 0,0-1 0,0 1 0,-1 0 1,1 0-1,-1 0 0,1 0 0,-1 0 0,0 1 0,0-1 0,0 0 0,0 0 0,0 1 0,-1-1 0,1 5 0,3 10 113,0-1-1,0 21 1,-4-35-128,15 166-337,-15-167 174,0 0 0,0 0 0,-1 0 0,1 0 0,1 0 0,-1 0 0,0 0 0,0 0 0,0 0 0,0 0 0,1 0 0,-1 0 0,0 0 0,1 0 0,-1 0 0,1 0 0,-1 0 0,1 0 0,0-1 0,-1 1 0,1 0 0,0 0 0,0 0 0,-1-1 0,1 1 0,0-1 0,0 1 0,0 0 0,0-1 0,0 1 0,0-1 0,0 0 0,0 1 0,0-1 0,0 0 0,0 0 0,0 1 0,1-1 0,14 0-3727</inkml:trace>
</inkml:ink>
</file>

<file path=ppt/ink/ink1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0:25.6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 2065,'0'0'7203,"3"0"-6923,-1 1-199,0 0-1,0 0 1,-1 0-1,1-1 1,0 2-1,-1-1 1,1 0-1,-1 0 0,0 0 1,1 1-1,-1-1 1,0 0-1,0 1 1,1-1-1,-1 1 1,-1 0-1,1-1 1,0 1-1,0 0 0,0 0 1,-1-1-1,1 1 1,-1 0-1,1 2 1,10 61 291,-8-41-307,3 17-377,3 67 0,-9-107-112,0-14-222,0-4 622,0-1 0,2 1 0,0-1-1,8-31 1,-7 40 27,0 1-1,1 0 1,-1-1-1,2 2 1,-1-1-1,1 0 1,0 1-1,1 0 1,-1 0 0,1 0-1,13-10 1,-12 12 0,0 1 0,0 0 0,0 0 0,1 0 0,-1 1 0,1 0 0,0 1 0,0 0 0,0 0 0,0 0 0,1 1 0,-1 0 0,15 1 0,-20 0 26,0 0 0,0 1-1,0-1 1,0 1 0,0 0 0,0 0-1,-1-1 1,1 2 0,0-1-1,0 0 1,-1 1 0,1-1 0,-1 1-1,1 0 1,-1 0 0,4 3-1,-2 0 24,1 1-1,-1-1 0,-1 1 0,1 0 0,-1 0 0,0 0 1,3 7-1,-1 2 0,0 1 1,-2-1-1,0 1 0,0-1 1,0 29-1,-3 35-840,-3-75-571,1-13 855,1-13 464,2-1-1,6-35 1,-5 49 44,0-1 0,1 1 0,1-1-1,-1 1 1,2 0 0,-1 1 0,1-1-1,10-13 1,-8 13-1,0 1 1,0 1-1,1-1 1,0 1-1,0 0 1,16-9-1,-20 13 6,-1 1-1,2 0 0,-1 0 0,0 1 0,0-1 1,1 1-1,-1 0 0,0 0 0,1 0 1,-1 0-1,1 1 0,-1 0 0,1 0 1,0 0-1,-1 0 0,1 1 0,-1 0 0,6 2 1,-7-2 51,-1 1 0,1 0 0,-1-1 1,1 1-1,-1 0 0,0 1 0,0-1 0,0 0 1,0 1-1,-1-1 0,1 1 0,-1-1 0,1 1 1,-1 0-1,0-1 0,0 1 0,0 0 1,0 0-1,-1 0 0,1 4 0,2 9 299,-1 1-1,1 20 0,-3 174-1037</inkml:trace>
</inkml:ink>
</file>

<file path=ppt/ink/ink1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0:25.6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44 3954,'0'0'6200,"30"-7"-6088,96-24 19,-117 29-99,0 1 0,0 0 0,0 0 1,0 0-1,12 2 0,-19-1-28,1 1-1,-1-1 1,1 1 0,-1-1 0,1 1-1,-1 0 1,1 0 0,-1 0 0,0 0-1,1 0 1,-1 1 0,0-1 0,4 4-1,-4-2 6,-1 0 0,1 0 0,0 0 0,-1 1 0,1-1 0,-1 1 0,0-1 0,0 1 0,-1-1 0,1 1 0,-1 0 0,0-1 0,0 1 1,0-1-1,0 1 0,0 0 0,-1-1 0,0 1 0,1-1 0,-4 7 0,2-2 22,-1 1 0,-1-1 1,1 0-1,-1 0 0,-1 0 1,-9 13-1,-40 44 76,23-30-20,17-19-48,-27 38 357,39-51-357,0 0 0,1 0 0,-1-1 0,1 1 1,0 0-1,0 0 0,0 0 0,0 1 0,0-1 0,1 0 0,-1 0 0,1 0 1,0 0-1,0 1 0,0-1 0,1 0 0,0 4 0,-1-7-36,0 1 0,0-1 0,1 1 0,-1-1 0,0 0 0,0 1-1,1-1 1,-1 0 0,0 0 0,1 1 0,-1-1 0,0 0 0,1 0-1,-1 1 1,0-1 0,1 0 0,-1 0 0,0 0 0,1 1 0,-1-1 0,1 0-1,-1 0 1,0 0 0,1 0 0,-1 0 0,1 0 0,29 3 88,0-1 1,53-3-1,-41-1-219,14-1-2506,75-16-1,-74 9-2639</inkml:trace>
</inkml:ink>
</file>

<file path=ppt/ink/ink1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0:25.6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1 208 8900,'0'0'710,"26"-8"-681,85-26 6,-102 31 1,0 1 1,0 0-1,0 0 1,0 1-1,0 0 1,1 1-1,-1 0 0,12 1 1,0 1 270,-19-2-278,-1 0-1,1 0 1,0 1 0,-1-1 0,1 0-1,0 1 1,-1-1 0,1 1 0,-1 0 0,1 0-1,-1-1 1,1 1 0,-1 0 0,0 0 0,1 0-1,-1 0 1,0 1 0,0-1 0,0 0 0,1 0-1,0 2 1,-1 0 8,1 0 1,-1 1-1,0-1 0,0 0 0,0 0 1,0 1-1,0-1 0,-1 1 0,0-1 1,1 4-1,-1 0-8,-1 0 0,1 0 0,-1 0-1,-1 0 1,1 0 0,-1 0 0,0-1 0,0 1 0,-1-1-1,-5 9 1,-8 7 7,-1-1 0,-1-1 0,-1-1-1,-39 30 1,58-49-38,0 0 0,0 0 0,0 0 0,0 1 0,0-1 0,0 0 0,0 0 0,0 0 0,-1 0 0,1 0 0,0 1 0,0-1 0,0 0 0,0 0 0,0 0 0,0 0 0,0 0 0,-1 0 0,1 0 0,0 0 0,0 1 0,0-1 0,0 0 0,0 0 0,-1 0 0,1 0 0,0 0 0,0 0 0,0 0 0,0 0 0,-1 0 0,1 0 0,0 0 0,0 0 0,0 0 0,0 0 0,-1 0 0,1 0 0,0 0 0,0-1 0,0 1 0,0 0 0,0 0 0,-1 0 0,1 0 0,0 0 0,0 0 0,0 0 0,0 0 0,0 0-1,0-1 1,0 1 0,-1 0 0,1 0 0,0 0 0,0 0 0,0 0 0,0-1 0,0 1 0,0 0 0,0 0 0,0 0 0,0 0 0,0 0 0,0-1 0,1-9-166,-1 9 138,7-15-233,0 0-1,0 0 1,2 1-1,-1 0 1,2 1-1,20-24 1,-9 9-315,-2 4 227,16-22-168,-1-2 0,39-77 0,-71 115 3828,-16 27-2066,4 0-1075,1 1-1,0 0 1,1 1 0,1 0 0,1 0 0,1 1 0,0 0 0,1 0-1,1 0 1,1 0 0,1 36 0,1-52-160,-1 1-1,2-1 1,-1 0-1,0 0 1,1 0 0,-1 0-1,1 0 1,0 1-1,0-1 1,0 0 0,1-1-1,-1 1 1,1 0-1,-1 0 1,1-1 0,0 1-1,0 0 1,4 3 0,-2-3-2,0-1 1,0 1-1,1-1 1,-1 0-1,1 0 1,-1-1-1,1 1 1,-1-1-1,1 0 1,0 0-1,-1-1 1,8 1-1,-3 0-99,0-1 0,1 0 0,-1-1 0,0 1 1,0-2-1,1 1 0,-1-1 0,0-1 0,0 0 0,-1 0 0,17-9 0,-16 7-517,-1-1 0,1 0 0,-1-1 1,-1 0-1,0 0 0,12-15 1,5-13-4180</inkml:trace>
</inkml:ink>
</file>

<file path=ppt/ink/ink1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0:25.69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11 7828,'0'0'4450,"175"45"-4322,-108-45-64,1-2-32,-9-8 16,-11-6-16,-9 6-32,-11 3-16,-8 2-545,-11-1-1567</inkml:trace>
</inkml:ink>
</file>

<file path=ppt/ink/ink1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0:25.70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1 147 8436,'0'0'496,"180"-7"-464,-107-3 0,0-6-32,3 1 16,0-5-16,-3-3 0,-8 3-48,-20 0-2593,-22 4-3138</inkml:trace>
</inkml:ink>
</file>

<file path=ppt/ink/ink1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0:25.70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7 7555,'0'0'782,"4"-3"-526,-4 3-227,0-1 0,1 1 0,-1 0 0,1 0 0,-1-1 0,1 1 0,-1 0 0,1 0 0,-1-1 0,1 1 0,-1 0 0,1 0 0,-1 0 0,1 0 0,-1 0 0,1 0 0,-1 0 0,1 0 0,-1 0 0,1 0 0,-1 0 0,1 0 0,-1 0 0,1 1 0,-1-1 0,1 0 0,-1 0 0,1 1 0,-1-1 0,1 0 0,-1 0 0,1 1 0,9 20 735,0 42 195,-8-50-837,2 50 327,-4 68 0,3 45-456,-3-173-104,0 0 0,0 0 0,1-1 0,-1 1 0,1 0 0,0-1 0,0 1 0,0 0 0,0-1 0,0 1 0,2 2 0,-2-4-89,1 0-1,-1 0 1,0 0 0,1 0-1,-1 0 1,0 0 0,1 0-1,-1 0 1,1-1 0,-1 1-1,1 0 1,0-1 0,-1 0-1,1 1 1,0-1 0,-1 0-1,1 0 1,0 0 0,2 0-1,28 0-4937</inkml:trace>
</inkml:ink>
</file>

<file path=ppt/ink/ink1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0:25.70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 13 144,'0'0'7270,"17"-2"-6728,7-2-327,-7 1 154,1 1-1,35 1 0,-52 6-228,0 1-1,0 0 1,-1 0-1,1 0 1,-1 0-1,-2 10 1,2-11-72,-1-1 0,0 1 0,0 0 0,-1-1 0,0 1 0,0 0 0,0-1 0,0 0 0,0 0 0,-1 1 0,0-1 1,-4 4-1,-46 45 696,18-20-66,25-24-417,8-8-192,0 1 1,0-1 0,1 1 0,-1 0 0,0-1 0,1 1 0,-1 0 0,1 0 0,0 0 0,-1 0 0,1 0 0,0 0 0,-1 5 0,2-7-80,0 1 0,0-1 1,0 0-1,0 1 0,1-1 1,-1 0-1,0 0 1,0 1-1,1-1 0,-1 0 1,0 0-1,0 1 0,1-1 1,-1 0-1,0 0 0,0 0 1,1 0-1,-1 1 0,0-1 1,1 0-1,-1 0 0,0 0 1,1 0-1,-1 0 0,0 0 1,1 0-1,-1 0 0,0 0 1,1 0-1,-1 0 0,1 0 1,53 5 682,1-2-1,64-4 1,-28-1-6266</inkml:trace>
</inkml:ink>
</file>

<file path=ppt/ink/ink1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0:33.51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443 444 5763,'0'0'6616,"0"0"-6544,0-1 0,1 1 0,-1-1 0,0 1 0,0-1 0,0 0 0,0 1 0,0-1 0,0 1 0,0-1 0,0 1 0,0-1 0,0 1 0,0-1 0,-1 1 1,1-1-1,0 1 0,0-1 0,0 1 0,-1-1 0,1 1 0,0-1 0,0 1 0,-1-1 0,1 1 0,-1 0 0,1-1 0,-1 0 0,-8-1-67,-1 0-1,0 0 1,0 1 0,0 0 0,0 0-1,0 1 1,0 1 0,0 0 0,-18 3-1,10 1-6,0 0-1,0 1 1,1 0-1,-24 13 1,33-14 1,-20 9-21,1 2 1,-45 33-1,65-44 17,1 0 0,0 0 0,1 1 0,-1 0 0,1 0 0,1 0 0,-1 1 0,1 0 1,0-1-1,0 2 0,1-1 0,0 0 0,0 1 0,1-1 0,0 1 0,-2 11 0,3-14-4,1 0 0,0 0 0,0-1 1,0 1-1,0 0 0,1 0 0,0-1 0,0 1 0,0 0 0,0-1 0,1 1 0,0-1 0,0 0 0,0 1 0,5 5 1,-4-6 0,1-1 0,-1 1 0,1-1 0,1 0 0,-1 0 0,0 0 0,1-1 0,-1 0 0,1 0 0,-1 0 0,1 0 1,0-1-1,0 1 0,9 0 0,-1 0 6,1 0 1,-1 0-1,0-2 1,1 0-1,-1 0 1,25-5-1,-31 4 1,1-2 0,0 1 1,-1-1-1,1 0 0,-1 0 0,0-1 0,0 0 1,0 0-1,-1-1 0,1 0 0,-1 0 0,8-9 0,-3 1 6,0-1-1,-2 0 0,0-1 0,0 0 0,-1-1 0,-1 1 1,-1-1-1,0-1 0,-1 1 0,0-1 0,2-24 0,0-19 51,-1-112-1,-6 148-34,0 5-15,-1 0-1,-1 0 1,0 0 0,-2 0-1,-10-36 1,11 48-6,0-1 0,-1 0 0,1 1 0,-2 0 0,1 0 0,-1 0 0,0 0 0,0 1 0,0 0 0,-1 0 0,0 0 0,0 1 0,-1-1 0,0 2 0,0-1 0,-9-4 0,11 7-34,0 0-1,1 1 1,-1-1 0,0 1-1,0 0 1,-1 1 0,1-1 0,-8 1-1,12 0-27,0 0-1,0 0 0,1 0 0,-1 1 0,0-1 0,0 0 1,0 0-1,1 1 0,-1-1 0,0 1 0,0-1 1,1 1-1,-1-1 0,0 1 0,1-1 0,-1 1 0,0 0 1,1-1-1,-1 1 0,1 0 0,-1-1 0,1 1 1,-1 0-1,1 0 0,0-1 0,-1 1 0,1 0 0,0 0 1,0 0-1,-1 0 0,1-1 0,0 1 0,0 2 1,1 33-3082,-1-30 2185,5 30-5235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39:47.94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1 554 8292,'0'0'368,"29"-7"-155,205-43 166,48-19-126,-238 54-247,-1-1 0,-1-2 0,-1-2 0,51-33 0,-81 45-56,0 0 0,-1-1 1,1 0-1,-2 0 0,0-1 0,13-17 0,-20 25 30,0-1-1,0 0 1,0 0-1,-1 1 0,1-1 1,-1 0-1,0 0 1,1-1-1,-1 1 1,-1 0-1,1 0 1,0 0-1,-1-1 0,0 1 1,1 0-1,-1-1 1,-1 1-1,1 0 1,0 0-1,-1-1 1,0 1-1,1 0 0,-1 0 1,-1 0-1,1 0 1,0 0-1,-1 0 1,1 0-1,-1 0 1,0 0-1,0 1 0,-3-4 1,-16-13 178,0 2 0,0 0-1,-2 1 1,0 1 0,-34-16 0,55 30-22,-1 0 0,0 0-1,1 0 1,-1 0 0,0 0 0,0 1-1,1-1 1,-1 1 0,0 0 0,-5 0 0,7 0-88,0 0 0,0 0 0,0 1 0,0-1 0,0 1 0,0-1 0,0 0 0,0 1 0,0 0 0,0-1 0,0 1 0,0 0 0,1-1 0,-1 1 0,0 0 0,0 0 0,1-1 0,-1 1 0,1 0 0,-2 1 0,0 5 102,0 0 0,1-1 1,0 1-1,0 0 0,0 0 0,1 0 1,0 10-1,0-4 20,-1 29 466,-4 139 940,24 227 0,-17-394-1571,-1-2-3,0-1 0,1 0 0,0 0 0,0 0-1,1 0 1,1 0 0,0 0 0,6 11 0,-9-21-11,0 0 0,0 0 1,0 1-1,0-1 1,1 0-1,-1 0 1,0 0-1,0 0 0,1-1 1,-1 1-1,0 0 1,1 0-1,-1-1 1,1 1-1,-1-1 0,1 1 1,-1-1-1,1 0 1,0 1-1,-1-1 1,1 0-1,-1 0 1,1 0-1,0 0 0,-1-1 1,1 1-1,-1 0 1,1-1-1,-1 1 1,1-1-1,-1 1 0,1-1 1,-1 0-1,0 0 1,3-1-1,2-2-30,0 0 0,1 0 0,-2-1 0,1 1 0,0-1 0,4-6 0,60-80-594,19-20 236,-89 111 397,1-1 0,-1 1 0,0 0 0,0 0 0,1 0 0,-1-1 0,0 1 0,0 0 0,1 0 0,-1 0 0,0 0 0,1 0 0,-1 0 0,0 0 0,1-1 0,-1 1 0,0 0 0,0 0 0,1 0 0,-1 0 0,0 0 0,1 0 0,-1 1 0,0-1 0,1 0 0,-1 0 0,0 0 0,0 0 0,1 0-1,-1 0 1,0 0 0,1 1 0,-1-1 0,0 0 0,0 0 0,1 0 0,-1 1 0,0-1 0,0 0 0,0 0 0,0 1 0,1-1 0,-1 0 0,0 0 0,0 1 0,0-1 0,0 0 0,0 1 0,0-1 0,1 0 0,-1 0 0,0 1 0,0-1 0,0 0 0,0 1 0,0 0 0,5 24 184,-4-20-108,2 8 0,0-1 1,1 0 0,1 0-1,0 0 1,0-1-1,1 0 1,12 17 0,-15-23-73,1 0 1,0-1 0,1 0 0,-1 1 0,1-1 0,0-1 0,0 1 0,0-1 0,1 0 0,-1 0 0,1 0 0,0-1 0,-1 0 0,1 0 0,0 0 0,0-1 0,10 1 0,-2-1 22,1 0 1,-1-1 0,1 0 0,-1-1-1,26-5 1,-31 3-33,-1 0 1,1 0-1,-1 0 0,0-1 1,0-1-1,0 1 0,-1-1 0,1-1 1,-1 1-1,8-9 0,-4 3-47,-1 0 0,-1 0 0,0-1 0,-1 0 0,0 0 0,-1-1 0,0 0 0,-1-1 0,0 0 0,-1 1 0,-1-2 0,0 1 0,-1 0 0,-1-1 0,0 1 0,-1-1 0,0-22 0,-1 36 40,0 0 0,0 0 0,0 0 0,0-1 0,-1 1-1,1 0 1,0 0 0,0 0 0,-1 0 0,1 0 0,0 0 0,-1 1 0,1-1 0,-1 0 0,1 0 0,-1 0 0,0 0 0,1 0 0,-1 1 0,0-1-1,1 0 1,-1 0 0,0 1 0,0-1 0,0 1 0,-1-2 0,-1 2-2,1-1 0,-1 0 0,1 1 0,-1 0 1,1 0-1,-1-1 0,1 1 0,0 1 0,-1-1 0,1 0 0,-4 1 0,-1 1 9,1 0 1,-1 0-1,1 0 0,0 1 0,0 0 0,0 0 0,0 1 0,-10 7 1,7-1 81,0 1 1,1 0 0,1 0 0,-1 0 0,2 1 0,0 0-1,0 1 1,1-1 0,0 1 0,1 0 0,1 0 0,0 0 0,1 1-1,0-1 1,1 1 0,1 19 0,0-29-66,1 0 0,-1-1 0,1 1 0,0 0 0,0-1 0,0 1 0,0 0 0,1-1 0,-1 0 0,1 1 1,0-1-1,0 0 0,0 0 0,1 0 0,-1 0 0,1 0 0,-1 0 0,1-1 0,0 0 0,0 1 0,0-1 0,0 0 0,1 0 0,-1-1 0,0 1 0,1-1 0,-1 1 0,1-1 1,3 1-1,13 2 8,-1-1 1,1 0 0,-1-1-1,26-1 1,-43-1-17,113-3 103,-101 2-442,0-1 0,0-1 1,0 0-1,0-1 0,25-10 0,12-14-3640</inkml:trace>
</inkml:ink>
</file>

<file path=ppt/ink/ink1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0:34.48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215 5 1505,'3'-5'12043,"-12"6"-11938,0-1 0,0 1 0,0 1 0,0 0 0,0 0 1,0 0-1,1 1 0,-1 1 0,1-1 0,0 2 1,0-1-1,0 1 0,-9 7 0,7-5-95,1 0 0,0 1 0,0 0 0,1 0 0,-10 13 0,15-16-7,0 0-1,0 0 1,0 0-1,1 0 1,0 1 0,0-1-1,0 1 1,1-1-1,-1 1 1,1 0-1,1 0 1,-1 10 0,1-14-5,1 0 0,-1 0 1,0 0-1,1-1 1,0 1-1,-1 0 1,1 0-1,0 0 1,0 0-1,0-1 0,0 1 1,1 0-1,-1-1 1,0 1-1,1-1 1,-1 0-1,1 1 1,-1-1-1,1 0 0,0 0 1,-1 0-1,1 0 1,0 0-1,0 0 1,3 1-1,8 2 23,-1 0 1,25 4-1,-28-7-28,82 12 54,-63-11-47,-1 1-1,0 2 1,0 1 0,0 1-1,33 13 1,-57-18-8,1 0 0,-1 0 0,0 0 0,0 0 0,0 1-1,0-1 1,0 1 0,0 0 0,-1 0 0,1 0 0,-1 0 0,0 0 0,0 0 0,0 1 0,0-1 0,0 1-1,-1-1 1,0 1 0,0 0 0,0 0 0,0-1 0,0 1 0,-1 0 0,0 7 0,0-6 7,0 0 0,-1 0 1,1 0-1,-1 0 0,0 0 0,-1 0 1,0 0-1,1-1 0,-1 1 0,-1 0 1,1-1-1,-1 1 0,0-1 1,0 0-1,0 0 0,0 0 0,-1-1 1,-4 6-1,-11 4-23,1-1 0,-1 0 1,-1-2-1,0 0 0,0-1 1,-1-1-1,0-1 0,-1-1 1,1 0-1,-1-2 0,0-1 1,0 0-1,-1-2 0,1-1 1,-40-4-1,61 4-37,0 0 0,0 0 0,0-1 0,0 1 0,0-1 0,0 1-1,0-1 1,1 1 0,-1-1 0,0 0 0,0 1 0,1-1 0,-1 0 0,0 1 0,1-1 0,-1 0 0,1 0 0,-1 0 0,1 0 0,-1 1-1,1-1 1,0 0 0,-1 0 0,1 0 0,0 0 0,0 0 0,-1 0 0,1 0 0,0-1 0,0 1-137,0 0 0,1 0 0,-1 0 0,0 0 0,0 0 0,0 0 0,1 0 0,-1 0 1,1 0-1,-1 0 0,0 0 0,1 1 0,0-1 0,-1 0 0,1 0 0,-1 0 0,1 1 0,0-1 0,0 0 0,-1 1 1,1-1-1,2 0 0,26-11-3900</inkml:trace>
</inkml:ink>
</file>

<file path=ppt/ink/ink1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0:34.8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6755,'0'0'2535,"2"17"-1754,5 302 2245,-10-177-2426,3-141-598,0 1 1,0-1 0,0 1-1,0-1 1,1 1-1,-1-1 1,1 0-1,-1 1 1,1-1-1,-1 1 1,1-1 0,0 0-1,-1 0 1,1 1-1,0-1 1,0 0-1,0 0 1,0 0-1,0 0 1,0 0-1,3 2 1,-1-2 5,0 1 1,1 0-1,-1-1 0,0 0 1,1 0-1,-1 0 0,1 0 1,6 0-1,4 0 7,0-1 1,0-1-1,26-3 0,-30 1-233,0 0-1,0-1 1,0 1-1,-1-2 1,1 1-1,-1-2 1,0 1-1,13-12 1,-15 12-767,0-2-1,0 1 1,0-1-1,-1 0 1,9-13 0,-3-3-4578</inkml:trace>
</inkml:ink>
</file>

<file path=ppt/ink/ink1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0:35.22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1 105 9236,'0'0'2465,"171"-38"-2449,-114 30-16,-4-2 0,-5 0-128,-9-3-848,-8 3-977,-14-5-1809</inkml:trace>
</inkml:ink>
</file>

<file path=ppt/ink/ink1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0:35.57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66 7796,'0'0'3217,"205"-25"-3137,-135 12-48,4 3-32,-7 2-16,-13 1-304,-18 4-2129,-22 3-3234</inkml:trace>
</inkml:ink>
</file>

<file path=ppt/ink/ink1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0:35.92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 1 2977,'0'0'6707,"-5"0"-5869,-4 0-480,32 0-235,54 0 18,687 14 694,-3 0-712,-662-16-112,-42 0 7,0 2-1,57 8 1,-96-1-96,-18-6 72,0-1 0,0 0 0,1 1 0,-1-1 0,0 0 0,0 1 1,0-1-1,0 0 0,0 1 0,1-1 0,-1 0 0,0 1 0,0-1 1,0 1-1,0-1 0,0 0 0,0 1 0,0-1 0,0 1 0,0-1 1,-1 0-1,1 1 0,0-1 0,0 0 0,0 1 0,0-1 0,0 0 1,-1 1-1,1-1 0,0 0 0,0 1 0,-1-1 0,1 0 0,0 0 1,0 1-1,-1-1 0,1 0 0,0 0 0,-1 1 0,1-1 1,0 0-1,-1 0 0,1 0 0,-1 1 0,-8 3-435,-1 1 0,0-1-1,0 0 1,0-1 0,-10 2 0,14-3-60,-49 11-5486</inkml:trace>
</inkml:ink>
</file>

<file path=ppt/ink/ink1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0:36.54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330 470 2849,'0'0'7196,"-2"-4"-6327,1 1-797,-1 1-1,0-1 1,1 1-1,-1-1 1,0 1-1,-1 0 1,1 0-1,0 0 1,-1 0-1,1 0 1,-1 1-1,1-1 1,-1 1-1,0-1 1,0 1-1,0 0 1,0 0-1,0 0 1,0 1-1,0-1 1,0 1-1,-5-1 1,-16-1 515,-47 2-1,45 0-272,20 0-286,0 1 0,0-1-1,0 1 1,1 0-1,-1 1 1,1-1 0,-1 1-1,1 0 1,-1 1-1,1-1 1,0 1 0,0 0-1,0 0 1,1 1 0,-1-1-1,1 1 1,0 0-1,-8 9 1,8-7-18,-1 1-1,1 0 1,0 0-1,0 0 1,1 0 0,0 0-1,1 1 1,-1-1-1,1 1 1,1 0 0,-1 0-1,1 0 1,1 10-1,-1-12-8,1 1 0,1-1-1,-1 1 1,1-1 0,0 1-1,1-1 1,-1 1-1,6 11 1,-4-14 0,-1 0 0,1 0 1,1 0-1,-1 0 0,0 0 0,1-1 0,0 0 1,0 1-1,0-1 0,0-1 0,0 1 1,7 3-1,2-2-1,-1 1 0,1-1 0,0-1 1,0-1-1,1 1 0,-1-2 0,0 0 1,1-1-1,-1 0 0,21-3 0,-29 2 6,-1 1 0,1-1-1,0 0 1,-1 0 0,1-1-1,-1 1 1,0-1 0,1 0-1,-1 0 1,0-1 0,0 1-1,0-1 1,0 0 0,6-6-1,-6 4 3,1-1 0,-1 1-1,-1-1 1,1 0-1,-1 0 1,0-1 0,0 1-1,0-1 1,1-7-1,1-12 21,-1 0-1,-1-1 1,-1 0-1,-2-31 0,0 40-10,-1-4-6,-1 0 0,0 0 0,-2 0 0,-1 0-1,-1 1 1,0 0 0,-2 0 0,0 0 0,-2 1-1,-11-20 1,10 23-11,0 0 0,-1 1-1,0 0 1,-2 1-1,0 0 1,0 1 0,-1 0-1,-1 2 1,0-1 0,-1 2-1,-20-11 1,34 21-26,0-1 1,0 1-1,-1 0 0,1-1 1,0 2-1,0-1 1,-1 0-1,1 1 0,0-1 1,-1 1-1,-3 0 0,6 0-19,1 0 0,-1 0 0,1 0 0,-1 1-1,0-1 1,1 0 0,-1 0 0,1 1 0,-1-1-1,1 0 1,-1 1 0,1-1 0,-1 0 0,1 1 0,-1-1-1,1 1 1,0-1 0,-1 1 0,1-1 0,0 1-1,-1-1 1,1 2 0,-1 0-87,1-1 0,0 1 0,0-1 0,-1 1 0,1 0 0,1-1 0,-1 1 0,0 0 0,0-1 0,0 1 0,1-1 0,0 3 0,0-1-241,0-1 0,0 1 0,0-1 0,1 1 0,-1-1 0,1 1 0,0-1 0,-1 0 0,5 4 0,30 18-5832</inkml:trace>
</inkml:ink>
</file>

<file path=ppt/ink/ink1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0:41.61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1 104 1905,'0'0'6075,"0"-11"-5099,0-5-138,1 0 0,1 0-1,6-29 1,-2 73 1516,1 42-2511,-3-28 308,13 425-119,-17-473-23,0-15 15,0-1 1,2 1-1,6-38 0,-6 54-18,-1-1 1,1 1-1,0-1 0,0 1 1,1-1-1,-1 1 0,1 0 0,0 0 1,1 0-1,-1 1 0,1-1 1,0 1-1,0 0 0,0 0 0,1 0 1,-1 1-1,1-1 0,0 1 1,7-3-1,-7 4-10,0 0 0,-1 1 0,1 0 0,0 0 0,0 0 0,-1 1 0,1-1 0,0 1 0,0 0 0,0 1 0,0-1 0,-1 1 0,1 0 0,0 0 0,0 1 0,-1-1 0,1 1 0,-1 0 0,0 0 0,1 1 0,-1-1 0,0 1 0,0 0 0,6 6 0,3 2 4,-1 2 1,-1-1 0,0 1-1,0 1 1,14 27 0,-22-36-7,0 1 0,0-1 0,-1 1 0,0 0 0,0 0 1,-1 0-1,1 1 0,-1-1 0,-1 0 0,1 0 0,-1 1 0,0-1 0,0 0 1,-3 10-1,3-14 14,-1-1 0,0 0 0,1 1 0,-1-1 0,0 0 0,0 0 0,0 0 1,0 1-1,0-1 0,0 0 0,0-1 0,0 1 0,0 0 0,-1 0 0,1 0 0,0-1 0,0 1 1,-1 0-1,-1 0 0,-30 7 63,22-5-35,-19 2-6,1-1 0,-1-2 0,-38-1 0,68-1-86,0 0 1,-1 0-1,1 0 0,-1 0 0,1 0 1,0 0-1,-1 0 0,1 0 0,-1 0 1,1 0-1,0 0 0,-1-1 0,1 1 1,0 0-1,-1 0 0,1 0 0,0-1 1,-1 1-1,1 0 0,0 0 0,-1-1 0,1 1 1,0 0-1,0-1 0,-1 1 0,1 0 1,0-1-1,0 1 0,0-1 0,-1 1 1,1 0-1,0-1 0,0 1 0,0-1 1,0 1-1,0 0 0,0-1 0,0 1 1,0-1-1,0 1 0,0 0 0,0-1 0,0 1 1,0-1-1,0 1 0,1 0 0,-1-1 1,0-5-649,0-15-3228</inkml:trace>
</inkml:ink>
</file>

<file path=ppt/ink/ink1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0:42.08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33 992,'0'0'10789,"115"-5"-10789,-61 0-64,-4-2-1024,-2-1-897,-9 0-1617</inkml:trace>
</inkml:ink>
</file>

<file path=ppt/ink/ink1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0:42.44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23 8020,'0'0'3425,"180"0"-3265,-132-7-96,-6-1 80,-3 6-96,-5-1 16,-9 3-64,-2 0-48,-6 0-848,-3 0-881,-3-2-2113</inkml:trace>
</inkml:ink>
</file>

<file path=ppt/ink/ink1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0:45.8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 3 704,'0'0'6633,"-4"0"-6121,-11 0-61,11 0 208,4 15-494,1-13-164,-1-1-1,1 0 0,-1 0 1,1 1-1,-1-1 0,1 0 0,0 0 1,0 0-1,-1 0 0,1 0 1,0 0-1,0 0 0,0 0 1,0 0-1,0 0 0,0-1 1,0 1-1,1 0 0,-1-1 1,0 1-1,0-1 0,3 1 1,34 9 47,-32-9-34,48 6 19,0-3 1,87-4 0,-61-1-13,-38 1-18,-1-2 0,0-2-1,0-1 1,57-17 0,-87 20-55,3-3-632,-11-6-2668,-3 1 191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39:48.65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1 454 9044,'0'0'3759,"13"1"-3593,-7 0-144,1 0 0,0 0 0,0-1 1,-1 0-1,1 0 0,0-1 0,0 0 0,-1 0 1,1 0-1,-1-1 0,1 0 0,-1 0 1,1-1-1,8-5 0,12-10-1,0-1 0,-1-2 0,-1 0 0,-1-2 0,-1-1-1,-1 0 1,-2-2 0,0 0 0,-2-2 0,0 0 0,21-49 0,-36 69-20,0 0 1,-1 0 0,0 0-1,0 0 1,-1-1-1,0 1 1,0-1 0,-1 1-1,-1-10 1,1 18-2,0 0 1,0-1 0,0 1-1,0 0 1,0-1-1,0 1 1,0 0-1,0-1 1,0 1 0,0 0-1,0-1 1,0 1-1,-1 0 1,1-1 0,0 1-1,0 0 1,0-1-1,-1 1 1,1 0-1,0 0 1,0-1 0,-1 1-1,1 0 1,0 0-1,0 0 1,-1-1-1,1 1 1,0 0 0,-1 0-1,1 0 1,0 0-1,-1 0 1,1 0 0,0 0-1,-1-1 1,0 1-1,-5 0 19,-1-1 0,0 1 0,0 0 0,0 1 0,0-1 0,1 1 0,-1 1 0,0-1 0,1 1 0,-1 0 0,1 1-1,-1 0 1,1 0 0,0 0 0,0 1 0,1-1 0,-10 9 0,0 1 39,0 0-1,1 2 0,1 0 1,0 0-1,-12 19 1,18-22-29,0 0 1,1 0-1,0 1 1,1 0-1,0 0 0,-5 25 1,9-33-31,0-1 1,0 1-1,1 0 1,-1 0-1,1-1 1,0 1 0,0 0-1,1 0 1,-1-1-1,1 1 1,0 0-1,0-1 1,1 1-1,-1-1 1,1 1-1,0-1 1,0 0-1,1 1 1,-1-1-1,1 0 1,0-1 0,0 1-1,5 4 1,-1-3-23,1 0 1,0-1-1,0 0 1,0 0-1,1-1 1,-1 0-1,1-1 1,-1 1-1,1-2 1,10 2-1,18 0-425,43-1 1,-58-3 112,13 0-706,-1-2 0,0-1 0,0-2 0,0-1 1,-1-2-1,0-1 0,35-16 0,19-14-2825</inkml:trace>
</inkml:ink>
</file>

<file path=ppt/ink/ink1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0:46.50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23 234 1201,'0'0'3230,"-1"-13"-2680,-2-4-268,1 10-91,1 0 0,0 0 0,0 1 0,1-1 1,0 0-1,0 0 0,2-12 0,-1 16-158,0 0 0,0 0 0,0 0 0,1 0 0,-1 0 0,1 1 1,0-1-1,-1 0 0,1 1 0,1-1 0,-1 1 0,0 0 0,0 0 0,1 0 0,0 0 0,-1 0 0,1 0 0,3-1 0,10-5 25,-1 0 0,20-5 0,-26 10 2,25-10-20,-1 3 0,2 0 0,-1 3 0,1 0 0,0 3 0,43-1 0,-73 4-42,0 1-1,-1 1 1,1-1-1,0 1 1,0 0-1,-1 0 1,1 0-1,7 3 1,-10-2 0,0-1 0,0 0 1,0 1-1,0-1 1,0 1-1,0 0 0,0 0 1,-1 0-1,1 0 0,-1 0 1,1 0-1,-1 0 1,0 0-1,0 0 0,0 0 1,0 1-1,0-1 1,0 3-1,2 6 1,-1 0-1,-1 0 1,1 0 0,-2 0 0,1 0 0,-2 0-1,1 1 1,-1-1 0,-1 0 0,-3 12-1,0-7-5,0-1 1,-2 0-1,1-1 0,-2 1 0,0-1 0,-13 17 0,-4 0 8,-2-1-1,-1-1 1,-1-1 0,-61 43-1,-19-4 28,74-47 2,-49 35 0,84-55-31,0 1 0,-1-1-1,1 0 1,-1 0 0,1 1 0,0-1-1,-1 0 1,1 1 0,-1-1-1,1 0 1,0 1 0,0-1-1,-1 0 1,1 1 0,0-1 0,0 1-1,-1-1 1,1 1 0,0-1-1,0 0 1,0 1 0,0-1-1,0 1 1,0-1 0,-1 1 0,1-1-1,0 1 1,1 0 0,10 4-8,30-3 33,-35-3-18,157 3 42,176-4 27,-314 0 18</inkml:trace>
</inkml:ink>
</file>

<file path=ppt/ink/ink1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0:48.52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 92 1281,'0'0'4156,"0"-3"-3638,-3-12-139,2 10-15,0 0 0,0 0 0,0 0 0,1 0 0,0 1 1,0-1-1,2-10 0,-2 14-300,1-1 0,-1 1 0,1-1 0,0 1 1,0 0-1,0-1 0,0 1 0,0 0 0,0 0 1,0-1-1,1 1 0,-1 0 0,0 0 1,1 0-1,-1 1 0,0-1 0,1 0 0,-1 0 1,1 1-1,-1-1 0,1 1 0,-1-1 0,1 1 1,0 0-1,-1 0 0,1 0 0,0 0 1,-1 0-1,1 0 0,2 0 0,-2 0-64,0 0 0,-1 0 0,1 0 0,0 0 0,0 0 0,0 1 0,-1-1 0,1 0 0,0 1 0,0-1 0,-1 1 0,1 0 0,-1 0 0,1 0 0,0-1 0,-1 1 0,0 1 0,1-1 0,-1 0 0,2 2-1,-1 0 4,0 1-1,0 0 0,0 0 0,-1 0 0,0 0 0,0 1 1,0-1-1,1 5 0,4 45 27,-1-1-1,-3 1 1,-7 78 0,4-123-11,0 1 1,-1-1 0,0 0-1,0 0 1,-1 0 0,0 0-1,-7 14 1,9-22 205,1-12-189,0-16 9,5-37 1,-4 54-55,1 0 1,1 0 0,0 0 0,0 0-1,1 1 1,10-18 0,-7 14 3,2 0-1,0 1 1,0 0 0,1 1 0,1 0-1,0 0 1,12-8 0,-15 13-2,-1 1-1,1 0 1,0 0-1,0 1 1,1 0-1,-1 0 1,1 1-1,0 0 1,0 1-1,0 0 1,0 0-1,17 0 1,-24 2 6,-1 1 0,1-1 0,0 1 0,0-1 0,0 1 1,-1 0-1,1 0 0,0-1 0,-1 1 0,1 0 0,-1 1 1,1-1-1,-1 0 0,0 0 0,1 1 0,-1-1 0,0 0 0,0 1 1,0-1-1,0 1 0,0 0 0,0-1 0,0 1 0,-1 0 1,1 0-1,-1-1 0,1 1 0,-1 0 0,1 2 0,1 9 31,1 1 0,-1 25 0,-2-35-23,1 259 352,-1-263-385,0 1 0,0-1 0,0 1 0,0-1 0,1 1 0,-1-1 0,0 1 0,0-1 0,0 0 0,1 1 0,-1-1 0,0 1 0,1-1 0,-1 1 0,0-1 0,1 0 0,-1 1 0,0-1 0,1 0 1,-1 1-1,1-1 0,-1 0 0,1 0 0,-1 1 0,1-1 0,-1 0 0,1 0 0,-1 0 0,1 0 0,-1 0 0,1 0 0,0 1 0,20-1-2256,-15 0 1408,11 0-2089</inkml:trace>
</inkml:ink>
</file>

<file path=ppt/ink/ink1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0:49.42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60 79 1169,'0'0'4188,"-1"-7"-3102,-1-31 2049,-12 96-2519,11-29-552,2 0 0,3 51 0,-2-77-61,1-1 1,-1 1-1,1 0 1,0-1-1,0 1 0,0-1 1,0 0-1,0 1 1,0-1-1,0 0 0,1 1 1,0-1-1,-1 0 0,1 0 1,0 0-1,0-1 1,3 4-1,0-2-13,-1-1 0,0 1 0,1-1 0,0 0 0,0 0 0,-1 0 1,1-1-1,10 2 0,-8-2-70,-1 0 1,1 0-1,0-1 0,-1 0 1,1-1-1,0 1 1,-1-1-1,1 0 1,-1-1-1,1 0 0,-1 0 1,0 0-1,0 0 1,10-7-1,-9 3-6,0 0 0,0 0 0,-1-1 0,0 0 0,-1 0 0,1 0 0,-1-1 0,-1 0 0,1 0 1,-2 0-1,1 0 0,-1-1 0,0 1 0,2-13 0,0-8 539,-1 0 1,-2 0 0,-1-34 0,-9 90 63,2 22-281,3 0-1,4 78 1,1-38 143,-2 14-37,-9 260 98,9-354-424,-1 0 0,-1 1 0,0-1 0,0 0 0,0-1 0,-2 1 0,1 0 0,-1-1 0,0 0 0,0 1 0,-7 7 0,7-11 9,-1 0 0,0 0 0,0-1 0,0 1 0,0-1 0,-1 0 0,0-1 0,0 1 0,0-1 0,0 0 0,0-1 0,0 0 0,-1 0 0,1 0 0,-12 1 0,-3 0-74,0-2-1,0 0 1,-26-3 0,46 2-12,-1 0 0,1 0 0,0 0 0,-1-1 1,1 1-1,0 0 0,-1-1 0,1 1 0,0-1 1,0 1-1,0-1 0,-1 0 0,1 1 0,0-1 1,0 0-1,0 0 0,0 0 0,0 0 0,0 0 1,0-1-1,-8-27-1898,5-17-1368</inkml:trace>
</inkml:ink>
</file>

<file path=ppt/ink/ink1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0:49.8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 3 2305,'0'0'5101,"-5"0"-5008,4 0 39,11 0 1,35 0 124,60 0 150,213-2 2861</inkml:trace>
</inkml:ink>
</file>

<file path=ppt/ink/ink1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0:51.53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146 68 2049,'0'0'6358,"-18"-6"-5273,-55-20-266,66 23-440,0 1-1,-1 1 0,1-1 0,-14 0 0,16 2 259,22 1-603,83 1 171,-20 0-184,-1-3 1,109-16-1,-179 15-647,44-7 1603,-38 7-3657</inkml:trace>
</inkml:ink>
</file>

<file path=ppt/ink/ink1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0:51.90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35 79 512,'0'0'5710,"-3"-13"-4646,-10-40-64,9 40-495,4 18-412,-14 547 3202,14-551-3347,0 0 0,0 0-1,0 0 1,0 0 0,0 0 0,0 0 0,1 0-1,-1 0 1,0 0 0,0 0 0,1 0 0,-1 0-1,1 0 1,-1 0 0,1 0 0,-1 0 0,1-1-1,-1 1 1,1 0 0,0 0 0,-1-1 0,1 1 0,0 0-1,0-1 1,0 1 0,-1-1 0,3 2 0,30 1-3633,-4-3-1363</inkml:trace>
</inkml:ink>
</file>

<file path=ppt/ink/ink1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0:52.32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0 279 1185,'0'0'2225,"10"-21"-841,37-68-589,-40 77-615,1 0 1,0 1-1,1 0 0,0 1 1,1 0-1,0 1 0,1-1 0,-1 2 1,2 0-1,-1 0 0,18-8 0,-25 14-147,10-5 63,0 0 1,0 1-1,1 1 1,0 1 0,0 0-1,0 1 1,0 0-1,0 2 1,0-1-1,29 3 1,-40-1-90,0 0 1,0 0 0,0 1-1,0-1 1,0 1-1,0 1 1,0-1 0,0 0-1,0 1 1,0 0 0,0 0-1,-1 0 1,1 0-1,-1 0 1,0 1 0,1 0-1,-1-1 1,0 1-1,-1 0 1,1 1 0,0-1-1,-1 0 1,0 1 0,3 6-1,-2-4 4,-1 0 1,0 0-1,0 0 0,0 0 0,-1 1 1,0-1-1,-1 1 0,1-1 0,-1 0 1,0 1-1,-1-1 0,0 1 0,0-1 1,0 0-1,-1 1 0,-2 6 0,0-3 16,-1-1 0,0 1 0,-1-1 0,0 0 0,0 0 0,-11 10 0,-53 50 46,47-49-65,-84 71 48,64-56 5,-73 75 0,115-109-51,0 0-1,0-1 0,0 1 0,0 0 0,0 1 0,0-1 0,0 0 1,0 0-1,1 0 0,-1 0 0,0 1 0,1-1 0,-1 0 0,1 0 1,-1 1-1,1-1 0,0 1 0,-1-1 0,1 0 0,0 2 0,1-2 44,1 0-1,-1 0 0,1 0 1,-1-1-1,1 1 0,-1-1 1,1 1-1,-1-1 0,1 1 1,0-1-1,-1 0 0,1 0 1,-1 0-1,1 0 0,0 0 1,-1 0-1,3-1 0,89-3 494,135-24 0,-84 7-571,5 11-3984,-112 8-65</inkml:trace>
</inkml:ink>
</file>

<file path=ppt/ink/ink1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0:52.90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0 102 4498,'0'0'6368,"1"-16"-5893,-1 10-435,2-38 12,0 35 3,2 26 102,3 80 416,-7 109 0,-1-128-155,1-93-416,2-1-1,0 1 1,1 0 0,1 0 0,0 1-1,1-1 1,12-26 0,6-4-2,33-45-1,-45 72 4,1 2 0,1-1 0,29-28 0,-37 40 1,1 0 1,-1 1-1,1 0 1,0 0-1,0 0 1,1 1 0,-1-1-1,1 2 1,0-1-1,-1 1 1,1 0-1,0 0 1,1 1 0,12-1-1,-19 2-1,0 0 0,1 0 0,-1 0 1,0 0-1,0 1 0,0-1 0,0 0 0,0 1 0,0-1 0,1 1 1,-1-1-1,0 1 0,0 0 0,0-1 0,-1 1 0,1 0 0,0 0 1,0 0-1,0 0 0,-1 0 0,2 1 0,0 2 10,0 0 1,0-1-1,-1 1 0,1 0 1,-1 0-1,1 7 0,1 7 34,-2 1-1,0 20 0,-1-32-43,0 25-16,0 8 114,-4 43 0,2-69-178,-1 0 1,0 0-1,-1-1 1,0 1-1,-1-1 1,-12 24-1,17-36-147,1-13 104,1 1 80,2 0-1,-1 0 0,1 0 1,1 0-1,0 1 0,1 0 1,8-13-1,55-69-50,-61 81 51,4-4 4,1 1 0,0 0 0,24-19-1,-33 29 29,1 1 0,-1 0 0,1 0 0,0 0 0,0 0 0,0 1-1,0-1 1,0 2 0,1-1 0,-1 0 0,0 1 0,1 0 0,0 0 0,-1 1-1,1-1 1,10 2 0,-15 0 5,0-1-1,0 1 0,0-1 1,0 1-1,0 0 0,0 0 1,0 0-1,0 0 1,0-1-1,-1 1 0,1 0 1,0 0-1,-1 0 0,1 1 1,-1-1-1,1 0 0,-1 0 1,1 0-1,-1 0 1,0 0-1,0 1 0,0-1 1,1 0-1,-1 2 0,2 39-1,-2-31-3,0 158-317,0-96-5502,0-55 723</inkml:trace>
</inkml:ink>
</file>

<file path=ppt/ink/ink1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0:53.3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28 1953,'0'0'5941,"17"-5"-5658,-7 1-183,1 1 0,0 0-1,0 1 1,15-2 0,-25 4-84,0 0 1,1 1-1,-1-1 1,0 0-1,0 1 1,0-1-1,0 0 1,0 1-1,0 0 1,0-1-1,0 1 1,0 0-1,0-1 0,0 1 1,0 0-1,0 0 1,0 0-1,0 0 1,-1 0-1,1 0 1,0 0-1,-1 0 1,1 0-1,-1 0 1,1 0-1,-1 0 0,0 0 1,1 0-1,-1 2 1,4 38 542,-4-31-414,1 34 62,2-17-142,-2-1-1,-2 0 1,0 1 0,-8 41 0,8-64-106,0 0 1,0 0 0,0-1 0,0 1-1,-1-1 1,0 1 0,0-1-1,0 0 1,-4 6 0,3-32-192,4 8 216,1 1 0,0-1 0,1 1 0,0-1 0,1 1 0,1 0 0,0 1 0,1-1 0,1 1 0,12-19 0,-10 18 13,1 0 0,0 1 0,1 0 0,1 0 0,0 1 0,0 1 0,1 0 0,0 1 0,16-9 0,-24 17 15,-1 0-1,1 0 1,0 0-1,0 0 1,0 1-1,0 0 1,0 0-1,0 0 1,9 0-1,-13 2 2,0 0 0,-1-1-1,1 1 1,0 0 0,-1 0 0,1-1 0,0 1-1,-1 0 1,0 0 0,1 0 0,-1 0 0,1 0-1,-1 0 1,0 0 0,1 0 0,-1 0 0,0 0-1,0 0 1,0 0 0,0 0 0,0 0-1,0 0 1,0 0 0,0 0 0,-1 0 0,1 0-1,-1 1 1,1 3 93,-7 200 1300,6-126-1470,1-78-9,1 0 0,-1 1 0,0-1-1,0 0 1,1 0 0,-1 1 0,1-1-1,-1 0 1,1 0 0,0 0 0,-1 0 0,1 0-1,0 1 1,0-1 0,0-1 0,-1 1-1,1 0 1,0 0 0,0 0 0,1 0-1,-1-1 1,0 1 0,0 0 0,2 0 0,30 6-3200,-5-6-1332</inkml:trace>
</inkml:ink>
</file>

<file path=ppt/ink/ink1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0:53.8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0 117 7331,'0'0'4176,"29"-15"-4104,93-44 24,-115 56-79,1 0 0,0 0 1,-1 1-1,1 0 0,1 1 0,-1-1 1,0 2-1,0-1 0,0 1 0,1 0 1,9 2-1,-5-1 21,-10 0-28,1-1-1,-1 0 1,0 1 0,1 0-1,-1 0 1,0 0 0,1 0 0,-1 0-1,0 1 1,0 0 0,0-1-1,0 1 1,0 0 0,0 0-1,-1 1 1,1-1 0,-1 1-1,0-1 1,1 1 0,-1 0-1,0-1 1,-1 1 0,1 0-1,0 1 1,-1-1 0,0 0-1,1 0 1,-1 1 0,0-1-1,-1 0 1,1 4 0,0 0 3,-1-1 0,0 0 0,0 0 0,0 0 0,-1 0 0,0 1 0,0-1 0,-1 0 0,0 0 0,0-1 0,0 1 0,-1 0 0,1-1 0,-1 1 0,-1-1 0,-6 9 0,-11 8 27,-2-1-1,-1 0 1,0-2-1,-1-1 1,-46 25-1,139-87-914,-2-3-1,-1-3 0,62-63 1,-118 104 853,5-3 45,-1-1-1,-1-1 0,0 0 1,13-19-1,-26 28 1166,-7 9-804,-6 4-301,1 0 1,0 2 0,1-1 0,0 2 0,0 0-1,1 0 1,1 1 0,0 0 0,1 0 0,-12 21 0,14-22-20,1 1 1,0-1 0,1 1 0,0 1 0,1-1 0,0 1 0,1 0 0,0-1-1,1 1 1,1 1 0,0-1 0,1 0 0,1 14 0,0-25-61,-1 0 0,1 0-1,0 0 1,0 0 0,0 0 0,0 0 0,0 0 0,0 0 0,0 0-1,1-1 1,-1 1 0,1 0 0,-1-1 0,1 1 0,-1-1 0,1 0 0,0 1-1,0-1 1,0 0 0,0 0 0,0 0 0,0-1 0,0 1 0,0 0-1,0-1 1,0 1 0,4-1 0,8 2 32,-1 0 1,1-1-1,18-2 0,-14 1-12,-4 0-71,-1-1-1,1 0 0,-1-1 1,1 0-1,-1-1 1,0 0-1,0-1 0,0-1 1,-1 0-1,24-13 1,-27 12-628,1-1 0,-1-1 0,0 1 0,-1-1 0,0-1 0,0 0 0,-1 0 0,9-12 1,7-24-5268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2T07:07:26.3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60 10005,'0'0'1136,"24"-2"-1117,148-7-102,-152 9-653,0-2 0,30-6 0,-44 7 565,0 0 1,1-1 0,-1 0-1,0-1 1,0 1 0,0-1-1,0 0 1,-1 0-1,1-1 1,-1 0 0,11-6 5420,-15 19-3678,-1 15-2441,0-18 1463,0 17-456,-1-3-31,2-1-1,3 26 1,-3-39-146,0-1 0,0 1 0,1-1 0,0 1 0,0-1 0,0 0 1,1 0-1,0 0 0,0 0 0,0 0 0,1-1 0,5 7 0,-8-10-161,0 0 0,0 0 0,0 0 0,1 0 0,-1-1 1,0 1-1,1 0 0,-1-1 0,0 1 0,1-1 0,-1 1 0,1-1 0,-1 0 0,1 1 0,-1-1 0,1 0 0,2 0 0,8 0-4413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39:48.99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302 178 208,'0'0'7265,"5"-24"-5086,12-75-159,-17 95-1859,1 1 1,0 0-1,-1 0 0,1-1 1,-1 1-1,0 0 0,0-1 1,-1 1-1,1 0 0,-1 0 0,1-1 1,-3-4-1,3 8-118,-1-1-1,0 0 1,1 1 0,-1-1-1,0 1 1,0-1 0,0 1-1,1-1 1,-1 1-1,0 0 1,0-1 0,0 1-1,0 0 1,0 0 0,0-1-1,0 1 1,0 0-1,0 0 1,0 0 0,0 0-1,0 1 1,-1-1 0,-6 0 46,-2 0-3,1 1-1,-1-1 1,1 2 0,-1 0-1,1 0 1,0 0 0,0 1 0,0 1-1,0 0 1,0 0 0,1 0-1,-12 9 1,0 1 25,1 1 0,1 1 0,-28 31 0,38-37-51,-1 1 0,1-1 0,-13 24-1,19-30-55,0 0 0,0 0 1,1 0-1,-1 0 0,1 0 0,0 1 0,0-1 0,0 0 0,1 1 0,0-1 0,0 0 0,0 1 0,0-1 0,0 1 0,2 5 0,-1-9-3,-1 0-1,1 1 1,0-1 0,0 0 0,0 0-1,0 0 1,0 1 0,0-1 0,0 0-1,0 0 1,0-1 0,0 1 0,0 0-1,1 0 1,-1 0 0,0-1-1,0 1 1,1-1 0,-1 1 0,1-1-1,-1 1 1,1-1 0,-1 0 0,2 0-1,41 2 73,-32-3-39,-1 1-19,0 0 0,0-1 0,1 0 0,-1-1 0,0 0 0,0-1-1,0 0 1,-1-1 0,1 0 0,-1-1 0,0 0 0,0-1 0,17-13-1,-26 19-17,-1-1 0,1 0-1,0 1 1,-1-1 0,1 1-1,-1-1 1,1 1 0,0-1-1,-1 1 1,1-1 0,0 1-1,0-1 1,-1 1-1,1 0 1,0 0 0,0-1-1,0 1 1,-1 0 0,1 0-1,0 0 1,0 0 0,0 0-1,0 0 1,-1 0 0,1 0-1,1 0 1,1 23-76,-3-21 88,-3 54 73,-14 80-1,8-77-61,-1 62 0,9-88-74,2 91-1687,-1-123 1626,1 0 1,-1 0 0,0 0-1,0 0 1,0 0-1,1 1 1,-1-1 0,0 0-1,1 0 1,-1 0 0,1 0-1,-1 0 1,1 0 0,0 0-1,-1-1 1,1 1-1,0 0 1,0 0 0,-1 0-1,1-1 1,0 1 0,0 0-1,0-1 1,0 1 0,0-1-1,0 1 1,0-1-1,0 1 1,0-1 0,0 0-1,0 1 1,1-1 0,-1 0-1,0 0 1,0 0 0,0 0-1,0 0 1,0 0-1,0 0 1,1-1 0,-1 1-1,1-1 1,2 0-305,0 0 1,-1 0-1,1 0 1,-1-1-1,1 1 0,-1-1 1,0 0-1,1 0 1,-1-1-1,0 1 0,0 0 1,2-4-1,20-29-3238</inkml:trace>
</inkml:ink>
</file>

<file path=ppt/ink/ink1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0:54.2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34 4274,'0'0'3492,"5"1"-2331,28 3-398,0-1-1,1-2 1,34-4 0,109-15 143,-93 8-48,0-1-770,-92 16-919,0 1-1,1 0 1,-14 15-1,0 0-2615,7-9-761</inkml:trace>
</inkml:ink>
</file>

<file path=ppt/ink/ink1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0:56.53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78 51 96,'0'0'5691,"0"2"-5611,0-1 26,-1 1 1,1 0 0,0-1 0,-1 1-1,1-1 1,-1 1 0,0-1-1,0 1 1,1-1 0,-3 3 0,-32-4 556,1 0 2602,63-3-1775,110-9-1376,235-28-60,-338 33-83,6 0-221,-14 5-3475</inkml:trace>
</inkml:ink>
</file>

<file path=ppt/ink/ink1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0:56.95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66 1 4418,'0'0'5565,"-4"9"-5354,-1 6 53,0 0 0,1 0 0,1 1 0,-2 28 0,2 77 976,-2 20 138,-26 129 916,62-274-3332,10-22-3237,-18 5-1764,-23 9 5239,0 4-401</inkml:trace>
</inkml:ink>
</file>

<file path=ppt/ink/ink1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1:24.41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50 59 5106,'0'0'6686,"-3"0"-6072,-1-2 196,8-3-314,23-12-161,-10 9-333,-1 0 1,20-5-1,-26 11-83,1 0-1,-1 1 1,22 1-1,-28 0 24,-3 0 49,0 0-1,-1 0 0,1 0 0,0 0 1,-1 0-1,1 1 0,0-1 0,-1 0 1,1 1-1,-1-1 0,1 0 1,0 1-1,-1-1 0,1 1 0,-1-1 1,1 1-1,-1-1 0,1 1 0,-1-1 1,0 1-1,1-1 0,-1 1 1,0 0-1,1-1 0,-1 1 0,0 1 1,5 26-67,-9 28 46,2-49 24,-1 1 0,0-1-1,0 0 1,-1 0 0,0 0 0,0 0-1,-1 0 1,0-1 0,-8 8 0,-57 51-11,57-54 21,-83 63 31,117-68-131,241 0 213,-166-7-1459</inkml:trace>
</inkml:ink>
</file>

<file path=ppt/ink/ink1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1:37.94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166 244 4802,'0'0'3431,"-8"0"-2276,-26 0 14,34 0-1101,-1-1 0,0 1 0,1 0 0,-1-1 0,0 1 0,1-1-1,-1 1 1,1-1 0,-1 0 0,1 1 0,-1-1 0,1 0 0,-1 1 0,1-1 0,0 0 0,-1 1 0,1-1 0,0 0 0,-1 0 0,1 1 0,0-1 0,0 0 0,0 0 0,0 0 0,0 1-1,0-1 1,0 0 0,0 0 0,0 0 0,0 1 0,0-1 0,1 0 0,-1 0 0,1 0 0,-1-1 107,0-2-162,0 0 0,0-1 0,0 1 0,1-1 0,-1 1 0,1 0 0,0 0 0,1-1 0,-1 1 0,1 0 0,0 0 0,0 0 0,0 0 0,0 1 0,1-1 0,-1 1 0,1-1 0,0 1 0,0 0 0,0 0-1,5-3 1,8-7-12,1 0 0,0 1 0,0 1 0,2 1 0,-1 0-1,1 2 1,1 0 0,34-9 0,-17 9-24,0 1 0,0 1-1,74 0 1,-103 6 13,-1 0 1,1 0-1,0 1 0,-1 0 1,1 0-1,-1 1 0,1 0 0,-1 0 1,0 1-1,10 5 0,-14-6-10,1 0 0,-1 1 0,0 0 0,-1-1 0,1 1 0,0 0-1,-1 0 1,0 1 0,1-1 0,-1 0 0,-1 1 0,1-1 0,0 1 0,-1 0-1,0 0 1,0-1 0,0 1 0,0 0 0,0 0 0,-1 0 0,0 7 0,0-4 3,0 0 1,-1 0-1,0 0 1,-1 0-1,1-1 1,-1 1-1,0 0 0,-1-1 1,0 0-1,0 1 1,0-1-1,-1 0 1,1 0-1,-9 8 1,-6 7-97,-1-2 1,-33 26-1,36-31 48,-43 32-414,-127 77 0,-77 19 1070,222-121-264,27-12 74,14-5-99,27-3-77,-18-1-265,41-6 138,0-1 0,-1-2 1,0-3-1,61-22 0,-44 14-63,109-36 12,64-19-1,-190 65-29,-27 8-2515,-12 10-1806,8-3-295</inkml:trace>
</inkml:ink>
</file>

<file path=ppt/ink/ink1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1:38.4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 15 8468,'0'0'3623,"-4"-4"-3530,3 3-94,1 0 1,-1 1-1,0-1 0,1 0 0,-1 0 0,0 1 0,1-1 0,-1 1 0,0-1 1,0 1-1,0-1 0,0 1 0,0-1 0,1 1 0,-1-1 0,0 1 0,-2 0 1,3 0 3,-1 1 1,1-1 0,0 1-1,0-1 1,-1 1 0,1-1-1,0 1 1,0-1-1,0 1 1,0-1 0,0 1-1,0 0 1,0-1 0,0 1-1,0-1 1,0 1 0,0-1-1,0 1 1,0-1 0,0 1-1,1 0 1,-1-1 0,0 1-1,22 60 350,-9-27-103,-12-29-311,16 50 197,15 76 0,-29-108-1912,0 36 1,-3-60 1455,0-24 248,-1 13 97,1 0 0,0-1 0,1 1-1,0 0 1,1-1 0,0 1 0,1 0-1,0 0 1,8-17 0,-4 16 4,1 0-1,1 1 1,0 0 0,0 0 0,1 0-1,1 2 1,0-1 0,1 1 0,0 1 0,0 0-1,15-8 1,-17 11 19,1 1 0,-1 0 0,1 0 1,1 1-1,-1 1 0,0 0 0,1 0 0,0 1 0,0 1 0,-1 0 1,1 0-1,0 1 0,0 1 0,21 3 0,-29-3-14,0 1 0,0-1 0,-1 1 0,1 0 0,-1 0 0,0 0 0,1 0 0,-1 1 0,0-1 0,0 1 0,0 0 0,-1 0 0,1 0 0,-1 0 0,1 0 0,-1 1 0,0-1 0,0 1 0,-1-1 0,1 1 0,-1 0 0,0 0 0,0-1 0,1 7 0,2 9 110,-1 1-1,-2 0 0,0 29 1,-1-48-143,-1 60 172,-1-31-252,2 0 1,4 46 0,-4-75-20,0-1-1,1 1 0,-1 0 1,0 0-1,0 0 1,1-1-1,-1 1 0,0 0 1,1 0-1,-1 0 0,0-1 1,1 1-1,-1 0 0,1-1 1,0 1-1,-1 0 1,1-1-1,-1 1 0,1-1 1,0 1-1,-1-1 0,1 1 1,0-1-1,0 0 0,-1 1 1,1-1-1,0 0 0,0 0 1,0 1-1,0-1 1,-1 0-1,1 0 0,0 0 1,0 0-1,0 0 0,1 0 1,19 0-3592</inkml:trace>
</inkml:ink>
</file>

<file path=ppt/ink/ink1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1:38.91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7860,'0'0'3804,"0"14"-3500,1 25-116,1 1 0,3-1 0,10 44 0,-1-11-728,-3 0-1,-3 1 0,-2 104 0,-6-162 478,-2-14 559,-1-25 34,3 15-522,1 0-1,0 1 1,0-1-1,1 1 1,0-1 0,1 1-1,0-1 1,0 1 0,0 0-1,1 0 1,1 1-1,-1-1 1,10-11 0,-9 14-6,-1 0 0,1 0 0,0 0 1,0 1-1,1 0 0,-1 0 0,1 0 1,0 1-1,0 0 0,0 0 0,0 0 1,1 1-1,-1 0 0,1 0 0,0 0 1,-1 1-1,1 0 0,9 0 0,-10 1 4,1 1 0,-1-1 0,1 1-1,-1 0 1,0 1 0,1 0 0,-1 0-1,0 0 1,0 1 0,0-1 0,0 1-1,9 8 1,-4-2 6,0 0 0,-1 1-1,0 1 1,16 22 0,-20-25-38,-1 0 0,-1 0 1,1 1-1,-1-1 1,-1 1-1,4 13 0,-6-19-4,0 0 0,0 0 0,0 1 0,-1-1 0,1 0 0,-1 0 0,0 0 0,0 1 0,0-1 0,-1 0 0,1 0 1,-1 0-1,0 1 0,1-1 0,-1 0 0,-1 0 0,1 0 0,0 0 0,-1 0 0,0-1 0,1 1 0,-1 0 0,-3 2 0,-4 2 20,-1 0 1,0-1-1,0 0 1,-1-1 0,1 0-1,-1 0 1,0-1 0,-1-1-1,1 0 1,-17 2-1,-9 0 105,-74 1-1,98-6-168,5 1 144,0-1-1,0 0 0,0-1 0,0 0 1,-9-2-1,16 3-113,0 0 0,0-1 0,0 1-1,0 0 1,-1-1 0,1 1 0,0-1 0,0 0 0,0 1 0,0-1-1,0 0 1,0 0 0,1 1 0,-1-1 0,0 0 0,0 0 0,0 0 0,1 0-1,-1 0 1,1 0 0,-1 0 0,1-1 0,-1 1 0,1 0 0,-1 0 0,1 0-1,0 0 1,0-1 0,0 1 0,-1 0 0,1 0 0,0-1 0,1 1 0,-1 0-1,0 0 1,0 0 0,0-1 0,1 1 0,-1 0 0,2-2 0,-2 1-163,1 1 0,-1-1-1,1 1 1,0-1 0,0 1 0,0 0 0,0-1 0,0 1 0,0 0 0,0 0 0,0-1 0,3 0 0,33-19-4430</inkml:trace>
</inkml:ink>
</file>

<file path=ppt/ink/ink1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1:39.25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14054,'0'0'369,"163"13"-353,-98-13 64,5 0-80,-5 0-657,-6 0-783,-14 0-1394,-17 0-2832</inkml:trace>
</inkml:ink>
</file>

<file path=ppt/ink/ink1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1:39.61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71 12406,'0'0'832,"183"-2"-624,-98-14 160,5 4-208,-9-1-128,-7 3 0,-12 2-64,-17 3 32,-9 3-528,-10 2-1121,-10-3-1504</inkml:trace>
</inkml:ink>
</file>

<file path=ppt/ink/ink1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1:40.0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370 181 8036,'0'0'2753,"-22"-12"-1718,-67-33 6,85 42-949,-1 1 0,0 0 0,0 1 0,0-1 0,0 1 0,0 0 0,-1 0 0,1 1-1,0-1 1,0 1 0,-1 1 0,1-1 0,0 0 0,0 1 0,0 0 0,0 1 0,0-1 0,0 1 0,0 0 0,-7 4 0,2 0 28,1 1 0,0 0 0,1 0 0,-1 1 0,1 0 0,-10 14 0,10-11-11,0 1-1,0 0 0,1 0 0,0 1 1,1 0-1,1 0 0,0 0 0,1 0 1,-4 21-1,4-12-44,2 0 1,0 0 0,2-1-1,0 1 1,5 31 0,-4-46-68,0-1 0,1 0 1,0 0-1,0 0 1,0 0-1,1 0 1,0 0-1,0 0 0,1-1 1,-1 1-1,1-1 1,0 0-1,1 0 1,-1-1-1,1 1 0,0-1 1,0 0-1,0-1 1,0 1-1,1-1 1,0 0-1,0 0 1,0 0-1,0-1 0,0 0 1,11 2-1,-5-1-65,1-1 0,-1-1-1,1 0 1,0 0 0,0-1-1,-1-1 1,1 0-1,-1-1 1,1 0 0,-1-1-1,1-1 1,22-9 0,-16 4-50,-1-1 0,-1 0 0,0-2 0,0 0 0,-1-1 0,-1 0 1,27-31-1,-33 33 103,0-1 0,-1 0 0,0 0 0,-1 0 0,-1-1 0,0 0 0,0-1 1,-2 1-1,1-1 0,-2 0 0,0 0 0,2-17 0,-5 26 15,2-21 45,-1 0 1,-2-32-1,0 50-3,0 0 1,-1 0-1,0 1 1,0-1-1,-1 0 1,1 0-1,-2 1 1,1 0-1,-1 0 1,0 0-1,-7-8 1,-1-1 68,6 7 44,-1 1 0,1 0 0,-1 1 1,-11-9-1,15 13-170,-1 1 0,0 0 1,0-1-1,0 2 0,0-1 0,0 0 1,-1 1-1,1 0 0,0 0 0,-1 0 0,1 0 1,-1 1-1,-6 0 0,-8 1-756,0 1 0,0 0 0,0 2 0,0 0 0,0 1 0,1 1 0,0 1 0,-18 9 0,-60 28-7251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39:50.47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0 995 1008,'0'0'1924,"11"-32"357,36-106-517,-45 132-1681,10-33 1457,3 1 0,23-48 0,-37 84-1448,0 1-1,0-1 1,0 0 0,0 1 0,0-1-1,0 1 1,0-1 0,0 1-1,0 0 1,1-1 0,-1 1-1,0 0 1,3-1 0,-4 2-66,0 0 0,1 0-1,-1 0 1,1 0 0,-1 0 0,0 0 0,1 0 0,-1 0-1,1 0 1,-1 1 0,0-1 0,1 0 0,-1 0 0,0 0-1,1 1 1,-1-1 0,0 0 0,0 0 0,1 1 0,-1-1-1,0 0 1,0 1 0,1-1 0,-1 0 0,0 1 0,0-1-1,0 0 1,1 1 0,-1-1 0,0 0 0,0 1 0,0-1-1,0 1 1,0 0 0,5 50 825,-5-46-822,1 45 250,-1-20-258,0 0 0,2 0 0,2 0 0,0 0 1,11 35-1,-15-64-63,1 1 1,-1-1 0,0 1 0,1-1 0,0 0 0,-1 0-1,1 1 1,-1-1 0,1 0 0,0 0 0,0 0 0,0 0 0,0 0-1,0 0 1,0 0 0,0 0 0,0 0 0,0 0 0,0 0-1,0-1 1,1 1 0,-1 0 0,0-1 0,0 1 0,1-1-1,-1 0 1,0 1 0,1-1 0,-1 0 0,3 0 0,-1 0 19,-1-1 0,1 0 0,-1 0 0,1 0 1,-1 0-1,0 0 0,1 0 0,-1-1 0,0 1 1,0-1-1,0 1 0,0-1 0,0 0 0,0 0 1,1-2-1,-1 1 22,174-194 29,-173 193-28,0 1-3,0 0 0,-1 0 0,1 0-1,1 0 1,-1 1 0,0-1 0,1 1-1,-1 0 1,1 0 0,-1 0 0,1 0-1,0 1 1,0 0 0,0-1 0,7 0 0,-11 2-5,1 0 1,-1 1 0,1-1 0,0 0 0,-1 0 0,1 0 0,-1 1-1,1-1 1,-1 0 0,1 1 0,-1-1 0,1 0 0,-1 1-1,1-1 1,-1 1 0,0-1 0,1 1 0,-1-1 0,0 1 0,1-1-1,-1 1 1,0-1 0,1 1 0,-1-1 0,0 1 0,0 0 0,0-1-1,0 1 1,0-1 0,0 1 0,0 0 0,2 26-3,-2-16 38,1 9 38,1 1-1,1-1 0,1 0 1,1 0-1,0-1 1,9 21-1,-11-34-62,-1 0 0,1-1 0,1 1 1,-1-1-1,1 0 0,-1 0 0,1 0 0,1 0 0,-1-1 0,1 0 1,0 0-1,0 0 0,0 0 0,0-1 0,0 0 0,1 0 0,0 0 1,-1-1-1,1 0 0,0 0 0,0-1 0,0 1 0,1-1 1,6 0-1,-2 0 17,-1-1 1,1 0 0,0-1 0,0 0-1,0-1 1,0 0 0,-1-1 0,1 0-1,17-8 1,-14 3-10,1 0 0,-1-1 0,-1-1-1,0 0 1,22-22 0,-27 25-11,-1-1 1,0-1 0,-1 1-1,0-1 1,0-1 0,-1 1-1,0-1 1,0 0 0,-1 0-1,-1 0 1,1 0-1,-2-1 1,1 0 0,-2 1-1,1-1 1,-2 0 0,0-20-1,0 29 2,0 0-1,0 0 1,0-1 0,-1 1-1,1 0 1,-1 0 0,1 0-1,-1 0 1,0 0 0,0 0-1,0 0 1,0 0 0,0 1-1,0-1 1,0 0 0,-1 0-1,1 1 1,-1-1 0,1 1-1,-1-1 1,1 1 0,-1 0-1,0 0 1,0 0-1,0 0 1,0 0 0,0 0-1,0 0 1,0 0 0,0 1-1,0-1 1,0 1 0,0 0-1,-3-1 1,-2 1 39,1 0 0,-1 0 0,0 0 0,1 0 0,-1 1 0,0 0 0,1 1 0,-1 0 0,1 0 0,-9 4 0,5-1 23,1 1 1,-1-1-1,1 2 1,1 0-1,0 0 0,0 0 1,0 1-1,1 0 0,-8 10 1,10-11-5,0 1 0,1-1 0,0 1 0,0-1 0,0 1 1,1 0-1,0 0 0,1 1 0,0-1 0,0 1 0,1-1 1,-1 11-1,2-17-57,0 0-1,0 0 1,0 0 0,1 0 0,-1 0 0,0 0 0,1 1-1,-1-1 1,1 0 0,0 0 0,0 0 0,0 0 0,0-1-1,0 1 1,0 0 0,0 0 0,0-1 0,1 1 0,-1 0-1,1-1 1,-1 1 0,1-1 0,0 0 0,0 0 0,-1 1-1,1-1 1,0 0 0,0-1 0,0 1 0,3 1-1,4 0 33,1-1 0,-1 1 0,1-2 0,0 1 0,14-2 0,-4 1 38,-13-1-75,-1 1 0,0-1 0,0 0 0,0 0 0,0-1 0,0 0 0,0 0 1,-1 0-1,1-1 0,0 0 0,-1 0 0,0 0 0,0 0 0,0-1 0,0 0 0,0 0 0,-1-1 0,7-8 0,1-3-8,0-1 0,-2-1 0,0 0-1,10-25 1,-20 43 1,0 0 1,0 0-1,0-1 1,0 1-1,0 0 1,1 0-1,-1 0 1,0 0-1,0-1 1,0 1-1,0 0 1,0 0-1,0 0 1,0 0-1,0 0 1,0-1-1,0 1 1,1 0-1,-1 0 1,0 0-1,0 0 1,0 0-1,0 0 1,0 0-1,1 0 0,-1-1 1,0 1-1,0 0 1,0 0-1,0 0 1,1 0-1,-1 0 1,0 0-1,0 0 1,0 0-1,0 0 1,1 0-1,-1 0 1,0 0-1,0 0 1,0 0-1,0 0 1,1 0-1,4 9-205,1 13 96,-5-21 130,1 10-17,2 0-1,-1 0 1,2 0 0,-1-1 0,1 0 0,1 1 0,0-2 0,9 12 0,-12-16-86,1-1 1,1 0 0,-1 0 0,0 0-1,1-1 1,0 1 0,0-1 0,0 0-1,0 0 1,1-1 0,-1 0 0,0 0-1,1 0 1,0-1 0,0 1 0,-1-1-1,13 0 1,-10 0-104,1 0 0,-1-1 1,1-1-1,-1 1 0,1-1 0,-1-1 0,1 1 0,-1-2 0,0 1 1,0-1-1,0 0 0,0-1 0,0 1 0,-1-2 0,0 1 0,0-1 0,0 0 1,0-1-1,-1 1 0,0-1 0,0 0 0,0-1 0,5-9 0,-1 1 94,-1 0 0,0-1 0,-1 0 0,-1 0 0,-1-1 0,0 0 0,-1 0-1,-1-1 1,3-28 0,-2-13-250,-5-92 0,-1 67 270,2-5 247,1 19 606,-11-107-1,8 169-502,1 6-109,0-1 0,0 1 0,0-1 0,-1 1 0,1-1 0,-1 1 0,0-1 0,1 1 0,-1 0 0,0-1 0,0 1 0,0 0 0,-1 0 0,1 0-1,-1-1 1,1 1 0,-1 1 0,-1-3 0,2 4-118,1-1 1,-1 1-1,1 0 0,-1 0 0,1 0 0,-1 0 0,1 0 1,-1 0-1,1 0 0,-1 0 0,1 0 0,-1 0 1,1 0-1,0 0 0,-1 0 0,1 0 0,-1 0 0,1 1 1,-1-1-1,1 0 0,-1 0 0,1 1 0,0-1 0,-1 0 1,1 0-1,-1 1 0,1-1 0,0 0 0,-1 1 0,1-1 1,0 1-1,0-1 0,-1 0 0,1 1 0,0-1 1,0 1-1,-1 0 0,-8 21 84,8-19-11,-6 22 139,2 0-1,0 0 1,2 0 0,-1 28-1,4 109 613,2-72-544,-3-2-86,11 242 71,-9-316-305,1-1 0,0 0-1,1-1 1,0 1 0,1 0-1,0-1 1,9 18 0,-11-27 0,0 0-1,0 0 1,0 0 0,1-1 0,-1 1 0,1-1 0,-1 1 0,1-1 0,0 0-1,0 0 1,0 0 0,0 0 0,0 0 0,0-1 0,1 0 0,-1 1 0,0-1-1,1-1 1,-1 1 0,1 0 0,-1-1 0,1 1 0,-1-1 0,1 0 0,-1 0-1,1-1 1,-1 1 0,1-1 0,-1 0 0,1 0 0,-1 0 0,4-1 0,1-2 10,0 1 0,-1-1 0,0 0 0,1-1 1,-1 0-1,-1 0 0,1-1 0,-1 1 0,10-13 1,0 0-53,-2-1 1,16-26-1,41-91-151,-60 112 175,-3 14-247,-4 17 119,-3 33 80,-1-18 76,1-14-6,0 1 0,1-1 0,0 0-1,0 0 1,1 0 0,0 0 0,1 0-1,-1 0 1,2-1 0,8 13 0,-10-16-129,1 0 1,0 0 0,0 0 0,0 0 0,0-1 0,1 0 0,0 0 0,-1 0 0,1 0 0,0-1 0,0 0 0,1 0 0,-1 0 0,0 0 0,1-1 0,-1 0 0,8 0 0,-5 0-209,0-1 1,-1 0-1,1 0 1,0-1-1,0 1 1,-1-2-1,1 1 1,-1-1-1,1-1 1,-1 1 0,0-1-1,1-1 1,-2 1-1,1-1 1,0 0-1,-1 0 1,0-1-1,0 0 1,0 0-1,0-1 1,-1 0-1,0 0 1,0 0-1,5-9 1,12-21 670,-1-2 1,17-43-1,-39 115 3911,2 1-3530,-14 174 1768,13-207-2478,0 0 0,0 0 0,1-1 0,-1 1 0,1 0 0,-1-1 0,1 1 0,-1 0 0,1-1 0,0 1 0,0-1 0,0 1 0,0-1 0,0 0 0,0 1 0,0-1 0,0 0 0,1 0 0,-1 1 0,0-1 0,1 0 0,-1 0 0,1-1 0,-1 1 0,1 0 0,0 0 0,-1-1 0,1 1 0,0-1 0,-1 1 0,1-1 0,0 0 0,-1 0 0,1 0 0,2 0 0,3 0 10,-1 0 0,0 0 0,1 0-1,-1-1 1,0 0 0,0-1 0,1 1 0,-1-1 0,7-3 0,-3-1-28,1-1 1,-1 0-1,-1 0 1,1-1-1,-1 0 0,0 0 1,-1-1-1,0 0 1,0-1-1,-1 0 1,9-17-1,-9 14-114,0 0-1,-1 0 0,-1-1 1,0 0-1,-1 0 0,-1 0 1,0 0-1,-1-1 0,1-21 1,-3 31 62,0-1 1,0 0-1,-1 0 1,0 0-1,0 1 1,0-1 0,-1 1-1,0-1 1,0 1-1,0-1 1,-1 1-1,1 0 1,-5-5 0,4 6 26,0 1 0,0 0 0,-1-1 0,1 1 1,-1 1-1,0-1 0,0 0 0,0 1 0,0 0 1,-1 0-1,1 0 0,-1 1 0,1-1 0,-1 1 1,1 0-1,-8-1 0,5 1 21,-1 0 0,1 1 0,-1 0 0,1 0 0,-1 1-1,1-1 1,-1 2 0,1-1 0,-1 1 0,1 0 0,0 1 0,-12 5 0,15-6-36,0 1 0,0 0 0,0 0 1,0 0-1,1 1 0,-1-1 0,1 1 0,0 0 1,0 0-1,0 0 0,1 0 0,-1 0 0,1 1 1,0-1-1,0 1 0,1-1 0,-1 1 0,1 0 0,0 0 1,0 7-1,-1 22-2594,2-7-2662</inkml:trace>
</inkml:ink>
</file>

<file path=ppt/ink/ink1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1:42.98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1 223 1489,'0'0'10525,"0"-5"-9944,0-2-519,0-1 0,0 0 1,1 1-1,0-1 0,0 0 0,1 1 0,0 0 1,0-1-1,1 1 0,0 0 0,0 0 0,5-8 0,-1 6-52,-1 1 0,1 0 0,1 0-1,-1 1 1,1 0 0,1 0-1,-1 1 1,1 0 0,0 0-1,1 1 1,-1 0 0,21-6 0,-9 5-28,1 1 1,0 1-1,-1 1 1,1 1-1,29 1 1,-45 1 6,0 1 0,0-1-1,0 1 1,0 0 0,0 1 0,0-1 0,0 1 0,0 0 0,0 1 0,-1 0-1,1-1 1,-1 2 0,0-1 0,0 0 0,0 1 0,0 0 0,-1 0 0,1 1-1,-1-1 1,0 1 0,-1 0 0,1 0 0,-1 0 0,0 1 0,0-1-1,-1 1 1,1 0 0,-1-1 0,0 1 0,-1 0 0,0 0 0,0 0 0,0 0-1,0 7 1,0-4 11,0 0-1,0-1 1,-1 1-1,-1 0 1,1 0-1,-1 0 1,-1-1 0,0 1-1,0 0 1,0-1-1,-1 0 1,-1 1-1,1-1 1,-1-1-1,-1 1 1,-7 10-1,-31 33-76,-2-3 0,-99 83 0,58-57 231,101-71-29,4-5-75,-1-1 0,0 0-1,1-2 1,-1 0 0,30-13-1,8-2-24,-39 15-19,37-12 40,85-16 1,-117 31 819,1 1 1,33 2-1,-16 1-2589,-1-3-4139,-24-1 633</inkml:trace>
</inkml:ink>
</file>

<file path=ppt/ink/ink1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1:43.59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 7972,'0'0'2353,"12"21"-1918,-6-8-389,16 28 32,-2 0 0,21 65 0,-36-91-490,-1-1 0,0 1 0,-1 0 0,-1 0 0,-1 0 1,0 0-1,-1 22 0,0-37 398,0 1 0,0-1 0,0 0 0,0 1 1,0-1-1,0 1 0,-1-1 0,1 0 0,0 1 0,0-1 0,0 0 1,0 1-1,-1-1 0,1 0 0,0 0 0,0 1 0,-1-1 0,1 0 1,0 1-1,0-1 0,-1 0 0,1 0 0,0 0 0,-1 1 0,1-1 1,0 0-1,-1 0 0,1 0 0,0 0 0,-1 0 0,1 1 0,0-1 1,-1 0-1,1 0 0,-1 0 0,1 0 0,0 0 0,-1 0 0,1 0 1,0 0-1,-1-1 0,1 1 0,0 0 0,-1 0 0,1 0 1,0 0-1,-1 0 0,1-1 0,0 1 0,-1 0 0,1 0 0,-1-1 1,0 0 18,0 1 1,-1-1 0,1 0 0,0 0 0,0 0 0,0-1 0,0 1 0,0 0 0,0 0 0,0 0 0,0-1 0,0 1 0,0-2 0,-2-9 61,0 0 0,1 0 0,1-1-1,0 1 1,1 0 0,0-1 0,1 1 0,0 0 0,1 0 0,0 0 0,1 0-1,0 0 1,1 0 0,10-20 0,-10 25-37,0-1 0,1 1-1,0 0 1,1 1 0,0-1 0,0 1-1,0 0 1,0 1 0,1-1 0,0 1 0,0 0-1,1 1 1,0 0 0,-1 0 0,1 1-1,0 0 1,1 0 0,-1 1 0,0 0 0,1 0-1,-1 1 1,1 0 0,-1 1 0,12 0-1,-18 0 8,0 0 0,1 1 0,-1-1 0,0 1 0,0-1 0,0 1-1,0 0 1,0 0 0,0 0 0,0 0 0,0 0 0,-1 0 0,1 0-1,0 1 1,-1-1 0,1 0 0,-1 1 0,3 2 0,-1 1 13,-1-1 0,1 0 0,-1 1 0,0 0 0,0-1 1,0 1-1,1 8 0,1 7 48,-2 0 0,0 0 0,-2 21 0,0-36-74,1 18-4,0-17-27,0 0 1,-1 0 0,0 0-1,0 0 1,-1 0 0,0 0 0,0 0-1,-3 11 1,3-16-79,4-28-529,2 12 577,1 1 0,1 0 0,0 1 1,14-21-1,43-51-56,-61 81 92,12-15-24,29-28 1,-41 43 31,1 1 0,0-1 0,0 1 0,0 0 0,1 0 0,-1 1 0,1-1 0,-1 1 0,1 0 1,0 0-1,0 1 0,0-1 0,0 1 0,7-1 0,-11 2 33,0 0 0,1 1 0,-1-1 1,0 0-1,0 0 0,0 1 1,0-1-1,0 0 0,0 1 0,0-1 1,0 1-1,0-1 0,0 1 1,0 0-1,-1-1 0,1 1 0,0 0 1,0 0-1,0-1 0,-1 1 1,1 0-1,-1 0 0,1 0 0,0 0 1,-1 0-1,0 0 0,1 0 1,-1 0-1,1 0 0,-1 2 1,4 37 701,-4-25-567,2 8-341,-2-6 327,1-1 0,1 0 0,0 0-1,7 23 1,-8-36-368,0 0 0,0 0-1,0 0 1,1 0 0,-1-1 0,1 1 0,-1 0 0,1-1-1,0 1 1,0-1 0,0 1 0,1-1 0,-1 0-1,0 0 1,1 0 0,-1 0 0,1-1 0,0 1-1,0-1 1,-1 1 0,1-1 0,0 0 0,0 0-1,0 0 1,0-1 0,0 1 0,1-1 0,5 1-1,16-1-5365</inkml:trace>
</inkml:ink>
</file>

<file path=ppt/ink/ink1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1:43.99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21 5843,'0'0'5512,"0"6"-5171,2 38 50,14 65-1,-3-16-1043,-13-93 621,0 1-1,1 0 1,-1-1-1,0 1 0,0-1 1,0 1-1,1-1 1,-1 1-1,0-1 1,1 0-1,-1 1 1,0-1-1,1 1 1,-1-1-1,1 0 1,-1 1-1,0-1 1,1 0-1,-1 1 1,1-1-1,-1 0 1,1 0-1,-1 1 1,1-1-1,-1 0 1,1 0-1,-1 0 1,1 0-1,0 0 1,-1 0-1,1 0 0,-1 0 1,1 0-1,-1 0 1,1 0-1,-1 0 1,1 0-1,0 0 1,-1 0-1,1 0 1,-1-1-1,1 1 1,-1 0-1,1 0 1,-1-1-1,0 1 1,1 0-1,-1-1 1,1 1-1,-1-1 1,0 1-1,1-1 1,8-9 44,0-1 0,-1 0 0,0-1 0,-1 1 0,7-18 0,15-22 22,-19 36-27,5-8-3,24-28 0,-35 45 0,0 1 0,1 0 0,0 1 0,0-1-1,0 1 1,1 0 0,0 1 0,-1-1 0,1 1 0,0 0 0,7-2 0,-12 4 11,0 1 0,0 0 1,0-1-1,0 1 0,1 0 1,-1 0-1,0 0 0,0 0 0,0 0 1,0 0-1,0 0 0,0 0 1,0 0-1,0 0 0,0 1 1,0-1-1,0 0 0,0 1 1,0-1-1,0 1 0,0-1 0,0 1 1,0-1-1,0 1 0,0 0 1,0-1-1,-1 1 0,1 0 1,0 0-1,0 0 0,-1-1 0,1 1 1,-1 0-1,1 0 0,-1 0 1,1 0-1,-1 0 0,1 2 1,0 3 151,1 1 1,-1 0 0,-1 0 0,1 0-1,-1 8 1,0-1-18,0 11-226,0-4 300,1-1-1,5 32 0,-5-47-443,0-1 0,0 0 0,0 0 0,0 0 0,1 0 0,0 0 0,-1 0 0,2 0 0,-1 0 0,0-1 0,1 1 0,-1-1 0,1 1 0,0-1 0,0 0 0,1 0 0,-1-1 0,4 4 0,17 1-5063</inkml:trace>
</inkml:ink>
</file>

<file path=ppt/ink/ink1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1:44.42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80 8468,'0'0'2628,"21"-8"-2417,70-22-51,-88 29-152,0 0 0,0 0 0,0 1 0,0-1 0,0 1 0,1 0 0,-1-1 1,0 2-1,0-1 0,0 0 0,0 0 0,0 1 0,5 1 0,-6-1-5,0 0-1,-1 0 1,1 0-1,0 1 1,-1-1-1,1 0 0,0 1 1,-1-1-1,0 1 1,1-1-1,-1 1 1,0-1-1,0 1 0,0 0 1,1 3-1,1 2 29,-1 1-1,0 0 1,-1 0-1,0 0 1,0 0-1,-1 0 0,0 9 1,0-10 34,0 1-22,-1 0 1,1 1-1,-2-1 1,1 0-1,-1 0 0,0 0 1,-1 0-1,-6 14 0,-1-4 43,-1 0 0,-16 20 0,106-114-3450,31-58 1551,-48 37 3549,-92 154 3553,0 13-3980,25-55-1301,0 0-1,1 0 0,1 0 1,0 1-1,1-1 0,1 1 1,0 0-1,2 20 0,-1-33-8,1 0-1,-1 0 1,1-1-1,0 1 1,0 0-1,0-1 1,0 1-1,0-1 1,1 1-1,-1-1 1,1 0-1,-1 1 1,1-1-1,0 0 1,0 0-1,4 3 1,-2-2-23,0 0 1,1-1-1,0 1 0,-1-1 1,1 0-1,0 0 1,0-1-1,8 2 0,2 0-247,1-2 0,0 0 0,0-1 0,0 0 0,17-3-1,-24 1-42,-1 1 0,0-1 0,1-1 0,-1 0 0,0 0 0,-1 0 0,1-1 0,0 0 0,-1-1 0,10-7-1,24-25-2977</inkml:trace>
</inkml:ink>
</file>

<file path=ppt/ink/ink1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1:44.79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1 104 11093,'0'0'2177,"160"-25"-2049,-67 7 16,-3 1-48,-8 1-96,-15 4-16,-19 2-64,-14 4-576,-17 6-1201</inkml:trace>
</inkml:ink>
</file>

<file path=ppt/ink/ink1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1:45.14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1 148 5475,'0'0'5506,"61"-10"-5042,-4-6-32,7 4-223,7-6-129,-1 3-80,1-3 0,-4 3-32,-11 0-977,-11-1-1552,-19 4-2641</inkml:trace>
</inkml:ink>
</file>

<file path=ppt/ink/ink1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1:45.51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7828,'0'0'4210,"48"178"-3570,-34-115-112,-3 0-192,-3-5-208,1-4 32,-1-6-144,4-8 32,-1-9-48,6-14-496,5-12-1089,9-5-1168,3-5-3986</inkml:trace>
</inkml:ink>
</file>

<file path=ppt/ink/ink1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1:45.86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0 157 10053,'0'0'-249,"29"-23"282,93-70-7,-116 89-15,0 0 0,-1 0 1,1 0-1,1 1 0,-1 0 0,0 0 0,1 0 0,0 1 1,-1 0-1,1 1 0,0-1 0,0 1 0,10 0 0,-1 0 68,-6 0 28,0 0-1,1 1 1,-1 0 0,1 1 0,-1 0-1,14 3 1,-21-3-79,0 0 1,-1 0-1,1 0 0,0 0 0,-1 1 0,1-1 1,-1 1-1,0 0 0,0-1 0,1 1 0,-1 0 1,0 1-1,0-1 0,-1 0 0,1 0 0,0 1 0,-1-1 1,0 1-1,1 0 0,-1-1 0,0 1 0,0 0 1,-1-1-1,1 1 0,0 0 0,-1 0 0,0 3 1,1 3 11,0-1 0,-1 1 0,0 0 0,0 0 0,-1 0 0,-1 0 0,1-1 0,-1 1 0,-1-1 0,1 1 0,-2-1 0,-5 13 0,-1-5-4,-1-1 0,0 0 1,0-1-1,-28 25 0,-217 190 1418,256-229-1437,0 0 0,0 1-1,0-1 1,0 0 0,0 0-1,0 0 1,0 0 0,0 0-1,0 1 1,0-1 0,0 0-1,0 0 1,0 0 0,0 0 0,0 0-1,0 1 1,0-1 0,0 0-1,0 0 1,0 0 0,0 0-1,0 0 1,0 1 0,0-1-1,0 0 1,0 0 0,1 0-1,-1 0 1,0 0 0,0 0-1,0 0 1,0 1 0,0-1-1,0 0 1,0 0 0,1 0-1,-1 0 1,0 0 0,0 0-1,0 0 1,0 0 0,0 0 0,1 0-1,-1 0 1,0 0 0,0 0-1,0 0 1,0 0 0,0 0-1,1 0 1,-1 0 0,0 0-1,0 0 1,0 0 0,0 0-1,0 0 1,1 0 0,-1 0-1,0 0 1,0 0 0,0 0-1,0-1 1,0 1 0,1 0-1,22 1 276,30-6-179,64-23 20,-58 13-218,84-11 0,22 18-4427,-122 8 777</inkml:trace>
</inkml:ink>
</file>

<file path=ppt/ink/ink1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1:46.20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1 132 4226,'0'0'7611,"5"-20"-6968,21-61-8,-26 79-607,1 1 1,-1 0-1,1 0 0,-1 0 0,1-1 0,-1 1 0,1 0 0,0 0 1,0 0-1,0 0 0,-1 0 0,1 0 0,0 0 0,0 1 0,0-1 1,0 0-1,3-1 0,-3 2-14,-1 0 0,1 0 1,0 0-1,-1 0 1,1 0-1,0 0 0,0 0 1,-1 0-1,1 0 0,0 1 1,-1-1-1,1 0 0,0 0 1,-1 1-1,1-1 0,-1 0 1,1 1-1,0-1 0,-1 1 1,1-1-1,-1 1 1,1 0-1,18 29 337,-19-30-335,9 26 23,0 0 1,-2 0 0,-1 1-1,-1 0 1,-2 0 0,0 0-1,-2 38 1,-1-65-94,-1 1-1,1-1 1,0 1 0,0 0-1,0-1 1,0 1 0,0 0-1,0-1 1,0 1-1,0 0 1,1-1 0,-1 1-1,0 0 1,0-1 0,0 1-1,1-1 1,-1 1 0,0 0-1,1-1 1,-1 1-1,1-1 1,-1 1 0,0-1-1,2 1 1,9-7-395,10-24 443,0-6-29,1 1 1,2 1-1,1 1 0,1 1 0,59-53 1,-82 83 42,-1 0 4,0 0-1,0 0 1,1 0 0,-1 1 0,0-1-1,1 1 1,-1 0 0,1-1 0,-1 1-1,1 0 1,0 1 0,-1-1-1,1 0 1,3 0 0,-5 2 30,0-1 1,0 1 0,-1 0-1,1-1 1,0 1 0,-1 0-1,1-1 1,-1 1-1,1 0 1,-1 0 0,1-1-1,-1 1 1,0 0 0,1 0-1,-1 0 1,0 0-1,0-1 1,0 1 0,1 0-1,-1 0 1,0 0-1,0 0 1,0 0 0,0 0-1,-1 1 1,2 32 620,-2-28-511,0 42 225,-1 33-213,2-73-160,1 0-1,0 0 1,0 0-1,1 0 1,0 0-1,7 15 1,-7-19-90,0-1-1,0 0 1,0 0-1,1 0 1,-1-1-1,1 1 1,0-1-1,0 1 1,0-1-1,0 0 1,0 0-1,0 0 1,1-1-1,-1 1 1,1-1-1,-1 1 1,1-1 0,-1 0-1,1-1 1,0 1-1,6 0 1,-3-1-450,0 0 0,1 0 0,-1 0 0,0-1 0,1 0 0,-1 0 0,0-1 0,0 0 0,0 0 0,9-5 0,24-22-5272</inkml:trace>
</inkml:ink>
</file>

<file path=ppt/ink/ink1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1:46.68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 63 6835,'0'0'6448,"-2"-14"-5946,1 2-452,-3-23 122,4 33-97,-1 6 24,0 24 193,20 251 346,-6-138-595,-12-126-67,1 17-350,11 57 1,-13-88 340,0-1-1,0 0 1,0 1 0,0-1 0,0 0 0,0 0 0,0 1 0,0-1 0,0 0 0,0 0 0,0 1 0,0-1-1,0 0 1,1 1 0,-1-1 0,0 0 0,0 0 0,0 1 0,0-1 0,0 0 0,1 0 0,-1 0 0,0 1 0,0-1-1,0 0 1,1 0 0,-1 0 0,0 0 0,0 1 0,1-1 0,-1 0 0,0 0 0,0 0 0,1 0 0,-1 0-1,1 0 1,4-9-237,1-17 361,-3 10-106,3-18 192,15-47 0,-18 72-126,0 0 1,1 0-1,0 1 1,0 0-1,1-1 0,0 2 1,0-1-1,1 0 1,0 1-1,10-9 1,-12 13-48,0 0 1,0 1 0,0-1 0,1 1-1,-1 0 1,1 0 0,0 0 0,-1 0 0,1 1-1,0 0 1,0 0 0,0 0 0,0 1-1,0 0 1,0 0 0,0 0 0,0 0-1,0 1 1,0 0 0,0 0 0,8 3-1,-4-1 1,0 1-1,1 0 0,-2 1 0,1 0 0,0 0 1,-1 1-1,0 0 0,0 0 0,11 13 0,-14-14-14,-1 1-1,0-1 0,0 1 0,0 0 1,-1 0-1,0 1 0,0-1 1,-1 1-1,4 12 0,-6-17 12,1 1 0,0 0-1,-1 0 1,0 0 0,0 0-1,0 0 1,0 0 0,0 0 0,-1 0-1,1-1 1,-1 1 0,0 0 0,0 0-1,0 0 1,0-1 0,0 1 0,0-1-1,-1 1 1,1-1 0,-1 1 0,0-1-1,0 0 1,0 0 0,0 1 0,-4 1-1,-17 11 34,-1-2 0,0-1 0,-1-1 0,-1-1 0,0-1 0,-44 9 0,55-16-39,0 0 0,0-1 1,-16 0-1,31-1-89,-1 0-1,1 0 1,0 0-1,-1 0 0,1-1 1,0 1-1,-1 0 1,1 0-1,0 0 1,0-1-1,-1 1 1,1 0-1,0 0 1,0 0-1,0-1 1,-1 1-1,1 0 1,0 0-1,0-1 0,0 1 1,0 0-1,0-1 1,0 1-1,-1 0 1,1-1-1,0 1 1,0 0-1,0 0 1,0-1-1,0 1 1,0 0-1,0-1 1,0 1-1,0 0 0,0-1 1,0 1-1,1 0 1,-1-1-1,0 1 1,3-14-2109,14-10-3525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39:50.91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10421,'0'0'4423,"20"14"-4356,1 1-21,0 0 0,20 21 1,-39-33-40,1 0 0,-1 0 0,0 1 0,0-1 1,0 1-1,0-1 0,0 1 0,-1 0 0,0 0 1,1 0-1,-2-1 0,1 1 0,0 0 0,-1 0 0,0 0 1,0 0-1,0 1 0,0-1 0,-2 6 0,1 9 18,2-7-8,-2-1 0,1 1 0,-2 0 1,1 0-1,-2-1 0,1 1 0,-2-1 0,1 0 1,-2 1-1,-5 9 0,9-19-60,2-6-123,0 1 86,0-1-1,1 0 0,-1 1 1,1-1-1,0 1 0,0 0 1,0-1-1,0 1 1,0 0-1,6-5 0,-2 0-74,27-37-707,48-57-1059,-73 92 1784,1 2 0,-1-1 0,2 2 0,-1-1 0,1 1 0,0 0 1,1 1-1,12-6 0,1 8 1023,-23 4-829,0 0 1,-1 0-1,1 1 0,-1-1 1,1 0-1,0 0 0,-1 1 1,1-1-1,-1 0 1,1 1-1,0-1 0,-1 1 1,1-1-1,-1 1 0,0-1 1,1 1-1,-1-1 0,1 1 1,-1-1-1,0 1 0,1 0 1,0 3 224,0 0 1,0 0-1,-1 0 0,1 0 1,-1 1-1,0-1 0,-1 8 1,0 8 29,-1 60 1441,4 91 645,-1-170-2398,0 0 0,0 0 0,0 0 0,0 0 0,0 0 0,0 0 0,0 0 0,0 0 0,0-1 0,0 1 0,0 0 0,0-1 0,1 1 0,-1-1 0,0 1 0,1-1 0,-1 0 0,0 1 0,1-1 0,-1 0 0,0 0 0,1 0-1,-1 0 1,0 0 0,1 0 0,1-1 0,44-4-1074,-3-12-2050,5-11-3012</inkml:trace>
</inkml:ink>
</file>

<file path=ppt/ink/ink1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1:47.04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69 6659,'0'0'8084,"186"0"-7940,-110-10-144,0-3-352,-9-4-1489,-16-1-1265,-20 8-4129</inkml:trace>
</inkml:ink>
</file>

<file path=ppt/ink/ink1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1:47.40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59 6323,'0'0'7379,"138"25"-7155,-76-35-112,-1-3-64,-1-2-48,-10 3-48,-8 1-976,-8-1-1361,-11 2-1777</inkml:trace>
</inkml:ink>
</file>

<file path=ppt/ink/ink1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1:47.77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80 12342,'0'0'-176,"28"-12"130,95-36 44,-107 43 4,0 1 1,1 1 0,-1 0 0,1 1 0,-1 0 0,1 2 0,29 2 0,1-1 19,-38-1-17,1 0 1,-1 1-1,0 0 0,0 0 0,0 1 1,-1 0-1,10 4 0,-15-5-8,0 1-1,0-1 0,0 1 0,0 0 1,0 0-1,-1 0 0,1 0 1,-1 0-1,1 0 0,-1 1 1,0-1-1,0 1 0,0 0 1,0 0-1,-1 0 0,1-1 0,-1 1 1,0 1-1,0-1 0,0 0 1,0 0-1,1 6 0,-1-4 5,-1 0-1,1 0 1,-1 1-1,0-1 1,0 0-1,0 1 1,-1-1-1,0 0 1,0 1-1,0-1 1,-1 0-1,0 0 1,0 0 0,0 0-1,-5 8 1,-3-1 15,0 0 0,0-1 0,-1 0 0,-17 12 1,27-22-16,-179 131 150,12-10 69,162-117-164,3-3 13,1 0 0,-1 0 0,0 0 0,1 0 0,0 0 0,-1 0 0,1 1 0,0-1 0,0 1 1,1-1-1,-1 1 0,0 0 0,1 0 0,-1 0 0,1 0 0,0 0 0,-1 4 0,2-6-60,0-1-1,1 1 1,-1-1-1,0 1 1,0-1-1,0 0 1,0 1 0,1-1-1,-1 1 1,0-1-1,0 0 1,1 1 0,-1-1-1,0 0 1,1 1-1,-1-1 1,0 0-1,1 1 1,-1-1 0,0 0-1,1 0 1,-1 0-1,1 1 1,-1-1-1,0 0 1,1 0 0,-1 0-1,1 0 1,-1 0-1,1 0 1,0 0-1,19 2 112,-13-2-28,140 0 169,214-27 0,-283 18-1412,45-6-4527,-68 5-813</inkml:trace>
</inkml:ink>
</file>

<file path=ppt/ink/ink1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1:48.12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 45 9380,'0'0'3773,"-3"-10"-3256,-10-18-313,8 21-63,6 24 168,21 62 593,-12-49-818,6 40 0,-11-41-171,0-1-817,2 57 1,-7-85 887,1 0 1,-1 0 0,0 0 0,0 0 0,0 0 0,0 0-1,0 1 1,1-1 0,-1 0 0,0 0 0,0 0 0,0 0-1,0 0 1,1 0 0,-1 0 0,0 0 0,0 0-1,0 0 1,0 0 0,1 0 0,-1 0 0,0 0 0,0 0-1,0 0 1,0 0 0,1-1 0,-1 1 0,0 0 0,0 0-1,0 0 1,0 0 0,0 0 0,1 0 0,-1 0 0,0 0-1,0-1 1,0 1 0,0 0 0,0 0 0,0 0 0,0 0-1,1 0 1,-1-1 0,0 1 0,0 0 0,0 0 0,0 0-1,0 0 1,0-1 0,0 1 0,0 0 0,0 0 0,0-1-1,12-26-4,1 1 0,2 0-1,0 1 1,2 1-1,1 0 1,26-27-1,-35 41 65,1 1-1,0 0 1,1 1-1,-1 0 0,2 1 1,-1 0-1,1 0 1,0 1-1,0 1 1,1 0-1,-1 1 0,1 0 1,0 1-1,0 1 1,1 0-1,17-1 0,-29 3 12,0 1 0,0-1 0,1 1 0,-1-1 0,0 1-1,0 0 1,0 0 0,0 0 0,0 0 0,0 0 0,0 0-1,0 0 1,-1 1 0,1-1 0,0 1 0,-1 0 0,1-1 0,-1 1-1,1 0 1,-1 0 0,0 0 0,0 0 0,0 0 0,0 0-1,0 0 1,0 0 0,-1 0 0,1 0 0,-1 0 0,1 1-1,-1 2 1,3 10 136,-2 2-1,0-1 1,-1 21-1,0-23-89,0 8-58,-1-11-8,1 1 0,0 0 0,1-1 0,3 14 0,-4-22-63,1-1 0,0 1 0,0-1 0,-1 1 0,2-1 0,-1 1-1,0-1 1,0 0 0,1 1 0,0-1 0,-1 0 0,1 0 0,0 0 0,0 0 0,0 0 0,0-1 0,0 1 0,1-1 0,-1 1 0,0-1 0,1 0 0,4 2 0,4 0-807,-1-1 1,1 0-1,0-1 1,0-1-1,0 1 1,0-2 0,0 1-1,19-5 1,15-12-4977</inkml:trace>
</inkml:ink>
</file>

<file path=ppt/ink/ink1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1:48.49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9 123 8772,'0'0'6083,"-1"3"-5718,-1 5-337,0 0 1,1 0-1,0 0 0,0 1 0,0-1 0,1 0 0,0 1 1,1-1-1,0 0 0,0 1 0,1-1 0,0 0 0,1 0 1,-1 0-1,1 0 0,1-1 0,4 8 0,-5-11-73,1 0 0,0 0 0,0 0-1,0-1 1,0 0 0,1 0 0,-1 0 0,1 0 0,0-1-1,0 1 1,0-1 0,0 0 0,8 1 0,3 0-482,0-1 0,0-1 0,20-1 0,-27 0 242,-3 0 71,0 0 1,-1 0-1,1-1 0,0 0 1,-1 0-1,1-1 1,0 1-1,-1-1 1,0-1-1,1 1 0,-1-1 1,0 0-1,0 0 1,-1 0-1,1 0 0,-1-1 1,1 0-1,-1 0 1,0 0-1,0-1 1,5-8-1,-4 4 253,1-2 1,-2 1-1,1-1 0,-1 1 1,-1-1-1,0 0 0,0 0 1,-1-1-1,-1 1 1,1-15-1,-2-104 4467,0 130-4474,0 0 1,0 0-1,0 0 0,0 0 1,0 0-1,-1 0 0,1 0 1,0 0-1,0 1 0,0-1 1,0 0-1,0 0 0,-1 0 1,1 0-1,0 0 0,0 0 1,0 0-1,0-1 0,0 1 1,-1 0-1,1 0 0,0 0 1,0 0-1,0 0 0,0 0 1,0 0-1,0 0 0,-1 0 1,1 0-1,0 0 0,0 0 1,0 0-1,0-1 0,0 1 1,0 0-1,0 0 0,0 0 1,-1 0-1,1 0 0,0 0 0,0-1 1,0 1-1,0 0 0,0 0 1,0 0-1,0 0 0,0 0 1,0-1-1,-6 18 211,-2 359 794,10-227-910,0-79-104,0-28 18,-7 68-1,5-107-35,-1 0 0,1 0 1,-1-1-1,0 1 0,1 0 0,-1-1 1,0 1-1,-1-1 0,1 1 0,0-1 1,-1 0-1,1 1 0,-1-1 1,0 0-1,0 0 0,0 0 0,0 0 1,0 0-1,0-1 0,0 1 0,-1-1 1,1 1-1,-1-1 0,1 0 1,-6 2-1,-2-1-140,1 0-1,-1-1 1,0 0-1,0 0 1,-18-2 0,24 1-33,0-1 0,-1 1 0,1-1 0,0 0 0,0-1 0,0 1 0,0 0 1,0-1-1,0 0 0,1 0 0,-1 0 0,-4-4 0,-1-1-922,1-1-1,1 1 1,-13-18-1,-12-21-4781</inkml:trace>
</inkml:ink>
</file>

<file path=ppt/ink/ink1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1:48.82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10 8356,'0'0'3714,"146"-10"-3330,-73 10-96,-2 0-256,-12 0-32,-11 0-240,-17 0-2706</inkml:trace>
</inkml:ink>
</file>

<file path=ppt/ink/ink1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1:53.25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66 9012,'0'0'3484,"3"-11"-3305,10-32 3,-12 42-167,-1 0 0,1 0 0,0 0 0,-1 1 0,1-1 0,0 0 0,-1 1 0,1-1 0,0 0 0,0 1 0,-1-1 1,1 1-1,0-1 0,0 1 0,0-1 0,0 1 0,0 0 0,0 0 0,0-1 0,0 1 0,0 0 0,0 0 0,0 0 1,0 0-1,0 0 0,-1 0 0,1 0 0,0 0 0,0 1 0,0-1 0,0 0 0,0 1 0,0-1 0,0 0 0,0 1 0,0-1 1,-1 1-1,1-1 0,0 1 0,0 0 0,0-1 0,-1 1 0,1 0 0,-1-1 0,1 1 0,0 0 0,-1 0 0,1 1 1,5 7 58,-1 1 0,0 0 1,0 1-1,-1-1 1,-1 1-1,4 17 1,8 71 119,-11 61-952,-4-111-544,0-50 1295,0 1-1,0 0 1,0 0 0,0 0-1,0 0 1,0 0 0,0 0-1,0 0 1,0-1-1,-1 1 1,1 0 0,0 0-1,0 0 1,0 0 0,0 0-1,0 0 1,0 0 0,0 0-1,-1 0 1,1 0 0,0-1-1,0 1 1,0 0 0,0 0-1,0 0 1,0 0 0,-1 0-1,1 0 1,0 0 0,0 0-1,0 0 1,0 0 0,0 0-1,-1 0 1,1 0 0,0 0-1,0 0 1,0 1-1,0-1 1,0 0 0,0 0-1,-1 0 1,1 0 0,0 0-1,0 0 1,0 0 0,0 0-1,0 0 1,0 0 0,0 0-1,0 1 1,0-1 0,-1 0-1,1 0 1,0 0 0,0 0-1,0 0 1,0 0 0,0 1-1,0-1 1,0 0 0,0 0-1,0 0 1,0 0-1,0 0 1,0 1 0,0-1-1,0 0 1,-7-14 103,5-5-67,1-1 1,0 1-1,2-1 0,0 1 1,1-1-1,1 1 1,1 0-1,10-29 0,-11 40-24,0 0 0,0 0 1,1 0-1,0 1 0,1-1 0,0 1 0,0 0 0,0 0 0,1 1 0,0 0 0,0 0 0,1 0 1,0 1-1,0-1 0,0 2 0,0-1 0,1 1 0,0 0 0,0 1 0,0 0 0,0 0 0,9-1 1,-8 2 11,1 0 1,-1 1-1,0 0 1,18 1 0,-24 0-13,1 1 1,-1-1-1,0 1 1,0 0-1,-1-1 0,1 1 1,0 1-1,0-1 1,0 0-1,-1 1 1,1-1-1,0 1 1,-1 0-1,1 0 1,-1 0-1,0 0 1,0 0-1,3 3 1,1 5 8,-1-1 0,0 1 0,0 0 0,-1 0 0,0 0 0,-1 0 0,0 1 0,2 18 0,-2 6-12,-1 48 0,-2-62-55,0-20 13,1 0 0,-1 0 0,0 0 0,0 0 0,0 0 0,0 0 1,0 0-1,0 0 0,0 0 0,-1 0 0,1 0 0,0 0 0,-1 0 0,1 0 0,-1 0 0,1 0 0,-2 2 0,2-26-175,4 9 214,0-1 0,1 1 0,0 0-1,1 0 1,1 1 0,10-16-1,1 1 8,38-45 0,-50 66-6,1 0 0,0 1 0,0 0 0,0 0 0,10-6 0,-14 11 10,0-1 0,0 0 0,0 1 0,0 0 0,0 0 0,0-1 0,1 2 0,-1-1 0,0 0 0,0 1 0,1 0 0,-1-1 0,0 1 0,1 1 0,-1-1 0,0 0-1,1 1 1,3 1 0,-6-2 12,0 1 1,1 0-1,-1 0 0,0 0 0,0 0 0,0 0 0,0 0 0,0 0 0,0 0 0,0 0 0,0 1 0,0-1 1,0 0-1,-1 1 0,1-1 0,0 1 0,-1-1 0,0 1 0,1-1 0,-1 1 0,1 1 0,2 39 243,-3-32-215,0 221 104,0-227-390,0 0-1,0 0 0,1 1 0,-1-1 0,1 0 0,1 7 0,-1-10 54,0 0-1,-1 0 0,1 0 1,0 0-1,-1 0 1,1 0-1,0 0 0,0 0 1,0 0-1,0 0 1,0 0-1,0-1 0,0 1 1,0 0-1,0-1 1,0 1-1,1-1 0,-1 1 1,0-1-1,0 0 1,0 1-1,1-1 0,-1 0 1,2 0-1,20 1-4607</inkml:trace>
</inkml:ink>
</file>

<file path=ppt/ink/ink1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1:53.73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94 7411,'0'0'4205,"22"-14"-4104,71-40-34,-90 52-60,1 0 1,0 0-1,-1 1 0,1-1 1,0 1-1,0 0 1,0 0-1,0 0 0,1 0 1,-1 1-1,0 0 0,0 0 1,0 0-1,0 0 0,7 1 1,-9 0-2,1 0 0,-1 1 1,0-1-1,1 0 0,-1 1 0,0-1 1,0 1-1,0-1 0,0 1 1,0 0-1,-1 0 0,1 0 0,0 0 1,-1 0-1,0 1 0,1-1 1,-1 0-1,1 3 0,2 8 27,-1-1 1,0 1-1,-1 0 1,0 0-1,-1 0 0,-1 22 1,0-30-22,0 2-8,-1 1-1,0 0 1,-1 0-1,0-1 1,0 1 0,0-1-1,-1 0 1,0 0-1,-1 0 1,1 0 0,-7 8-1,-1 0-34,0-1-1,0 0 1,-25 21-1,34-33-120,2-4-243,0 0 328,1 0 0,-1 0 1,1-1-1,0 1 0,-1 0 0,1 0 0,0 0 0,1 0 0,-1 0 0,0 0 0,0 0 0,1 0 0,-1 1 0,1-1 0,2-2 0,6-6-166,71-88-1523,-41 53 960,53-79 0,-91 121 996,-1 1 120,1 0 0,-1 0 0,0 0 0,0 0 0,0 0 0,0 0 1,0-1-1,0 1 0,0-5 1478,-4 9-867,-8 6-826,1 1 0,0 0 0,1 0 0,0 1 0,1 0 0,0 1 0,0-1 0,1 2 0,0-1 0,1 1 0,1 0 0,0 0 0,0 0 0,1 1 0,1 0 0,0 0 1,1 0-1,0 0 0,1 0 0,0 0 0,3 22 0,-2-33-107,1 1 0,0-1 0,0 0 0,0 1 0,0-1 0,0 0 0,1 0 0,-1 0 0,0 0 0,1 0 0,0 0 0,-1 0 0,1-1 0,0 1 0,0-1 0,0 1 0,0-1 0,0 1 0,0-1 0,1 0 1,-1 0-1,0 0 0,1-1 0,-1 1 0,0 0 0,5 0 0,8 1-12,0 0 1,0-1 0,18-1-1,-24 0-13,5 0-201,-1 0 0,0-1 0,0-1 0,1 0 0,-1-1-1,0-1 1,23-9 0,-26 8-372,0 0 0,-1-1-1,0 0 1,0 0 0,-1-1 0,10-9-1,13-22-4886</inkml:trace>
</inkml:ink>
</file>

<file path=ppt/ink/ink1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1:54.09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1 122 5699,'0'0'7267,"152"-20"-7043,-65 5-128,6-6 16,2 1 32,-10 2-64,-12 3-64,-20 7-16,-22 3-224,-16 5-1249</inkml:trace>
</inkml:ink>
</file>

<file path=ppt/ink/ink1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1:54.46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52 34 704,'0'0'13436,"-12"-3"-13095,-1 0-308,-14-5 0,34 5 39,23 2 102,126 2 216,178-3-609,-321 2-224,29-2-398,-40 2 492,0-1 0,0 1 0,1 0 0,-1-1 0,0 1 0,0-1 0,0 0 0,0 0 0,0 0-1,0 0 1,0 0 0,0 0 0,2-2 0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39:51.25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170 0 15191,'0'0'656,"-169"0"-7059</inkml:trace>
</inkml:ink>
</file>

<file path=ppt/ink/ink1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1:54.82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 4 7555,'0'0'4096,"-3"-2"-4006,3 2-80,0 0-1,0-1 0,-1 1 1,1 0-1,0 0 0,0 0 0,0 0 1,-1 0-1,1 0 0,0-1 0,0 1 1,-1 0-1,1 0 0,0 0 1,0 0-1,-1 0 0,1 0 0,0 0 1,0 0-1,-1 0 0,1 0 1,0 0-1,0 0 0,-1 0 0,1 0 1,0 1-1,0-1 0,-1 0 1,1 0-1,0 0 0,0 0 0,-1 0 1,1 0-1,0 1 0,0-1 0,0 0 1,0 0-1,-1 0 0,1 1 1,0-1-1,0 0 0,0 0 0,0 0 1,0 1-1,0-1 0,-1 0 1,1 0-1,0 1 0,0-1 0,0 22 549,10 38 452,-8-51-867,35 199 1088,-8-38-1016,-27-159-214,1 1 1,0-1 0,1 0 0,0-1-1,6 13 1,-8-19-73,0-1 0,0 1-1,1-1 1,-1 0 0,1 0 0,-1 0 0,1 0 0,0 0-1,0-1 1,0 1 0,1-1 0,-1 0 0,0 0 0,1 0-1,0 0 1,-1-1 0,1 1 0,6 0 0,2 0-710,1-1 0,-1 0 0,1-1 1,0 0-1,22-4 0,25-13-4984</inkml:trace>
</inkml:ink>
</file>

<file path=ppt/ink/ink1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1:55.22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 1 12822,'0'0'984,"-2"9"-720,2 14-85,0 1-1,1-1 1,1 1-1,1-1 0,8 27 1,4 38 58,0 278-106,-15-321-222,0-44-48,0-5-29,1-5 165,0-1 0,1 1 0,0 0 0,0 0 0,1 0 0,1 0 0,-1 1 0,8-13 0,5-7 11,24-31 0,-31 47-7,0 0-1,1 1 1,0 0 0,23-18-1,-27 25-1,0-1 0,1 1 0,0 0 0,0 1 1,0 0-1,0 0 0,0 0 0,1 1 0,-1 0 0,1 1 0,10-2 0,-1 2-7,0 1 0,0 0-1,0 1 1,23 4 0,-31-3 6,0 1 0,0 0 0,-1 0 1,1 0-1,-1 1 0,0 1 1,0-1-1,0 1 0,12 11 1,-13-9-12,-1-1 0,0 1 1,0 0-1,0 0 1,-1 1-1,0 0 1,0 0-1,4 11 1,-7-16 8,-1 0 0,0 0 0,1 1 0,-2-1 0,1 0 0,0 0 0,-1 1 0,1-1 0,-1 0 0,0 1 1,0-1-1,0 0 0,-1 1 0,1-1 0,-1 0 0,0 1 0,0-1 0,0 0 0,0 0 0,0 0 0,-1 0 0,1 0 0,-1 0 1,0 0-1,0-1 0,-4 6 0,-4 0 13,0-1-1,-1 0 1,0 0 0,0-1 0,0 0-1,-1-1 1,0 0 0,-13 3 0,-7 1-29,-62 9 1,85-17-78,-4 1-305,0 0 1,0-1-1,-1-1 0,-16-1 1,30 1 341,-1 0 0,1 0 1,0 0-1,0 0 0,0-1 0,0 1 1,0 0-1,-1 0 0,1 0 1,0 0-1,-1-2-896,1 2 897,-1-1-1,1 1 0,0 0 0,0 0 1,0 0-1,0 0 0,0-1 1,0 1-1,1 0 0,-1 0 0,0 0 1,0 0-1,0-1 0,0 1 0,0 0 1,0 0-1,0-22-5388</inkml:trace>
</inkml:ink>
</file>

<file path=ppt/ink/ink1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1:55.63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64 12934,'0'0'896,"155"2"-864,-85-2-32,1 0-48,-4-15-816,-8-3-897,-14 3-2017,-19-3-3633</inkml:trace>
</inkml:ink>
</file>

<file path=ppt/ink/ink1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1:55.96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34 8772,'0'0'1729,"163"5"-1489,-109-5-112,-4-8 80,-2 1 384,-6-1-127,-11 3-193,-5 2-240,-12 1-32,-3 2-465,-3-5-2144</inkml:trace>
</inkml:ink>
</file>

<file path=ppt/ink/ink1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1:56.56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1 117 10181,'0'0'2454,"1"6"-2112,5 35-93,15 52 0,-18-80-234,1 0 0,1 0-1,0-1 1,1 0 0,0 0 0,1 0 0,0-1 0,15 18 0,-20-27-39,0 0 1,1 0 0,-1 0-1,0-1 1,1 1-1,-1-1 1,0 1 0,1-1-1,0 0 1,-1 0-1,1 0 1,0 0 0,0-1-1,-1 1 1,1-1-1,0 1 1,0-1 0,0 0-1,0 0 1,0 0-1,0-1 1,-1 1 0,6-2-1,-3 1-2,-1-1 0,1 0 0,0 0 0,-1-1 0,0 1 0,1-1 1,-1 0-1,0 0 0,-1 0 0,1 0 0,0-1 0,3-5 0,6-9 2,-1 0 1,-1-1-1,-1 0 0,-1-1 1,-1 0-1,11-38 0,-11 27 324,-2 0 0,-1 0 0,-2 0 0,0-35 595,-3 71-671,0-5-223,-1 72 335,3-1 1,3 1-1,20 98 1,-12-116-60,1-6-153,-3 0 0,-2 0 0,-2 1 0,1 73-1,-8-118-107,-1-1-1,1 0 0,-1 1 0,0-1 0,0 1 0,0-1 0,0 0 0,-1 0 1,1 1-1,-1-1 0,0 0 0,1 0 0,-1-1 0,-1 1 0,-2 3 0,0-1-1,0-1-1,-1 0 0,1 0 0,-1 0 0,0-1 0,0 1 1,-9 2-1,-2 0-27,-1-1-1,0 0 1,0-1 0,0-1-1,-20 0 1,26-2-62,2 0-143,-1-1-1,1 1 1,0-2 0,-17-2-1,25 3 93,-1-1-1,1 0 1,-1 0-1,1 1 1,0-1-1,-1-1 1,1 1-1,0 0 0,0-1 1,0 1-1,0-1 1,0 1-1,0-1 1,0 0-1,1 0 0,-1 0 1,1 0-1,-1 0 1,1 0-1,0 0 1,0-1-1,0 1 1,-1-4-1,-7-41-3631,8-10-3311</inkml:trace>
</inkml:ink>
</file>

<file path=ppt/ink/ink1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1:56.91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86 11029,'0'0'2049,"202"5"-1937,-98-5-48,3-12-32,0-6 64,-8-2-80,-18 4-16,-27 1-784,-29 5-3282</inkml:trace>
</inkml:ink>
</file>

<file path=ppt/ink/ink1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1:59.85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51 647 3810,'0'0'4661,"0"-4"-4083,0-13-55,0 13 614,0 10-358,12 1196 1819,-17-1102-2520,-23 138 0,5-66-41,17-13-921,6-158 863,1 0-1,-1-1 1,1 1-1,-1 0 1,1 0-1,-1 0 1,1-1-1,0 1 0,-1 0 1,1 0-1,0-1 1,0 1-1,-1-1 1,1 1-1,0-1 0,0 1 1,0-1-1,0 0 1,0 1-1,0-1 1,0 0-1,0 1 1,-1-1-1,1 0 0,0 0 1,0 0-1,0 0 1,2 0-1,38 1 72,-29-1-80,358 25 145,358 1-81,230 9-394,260-3 123,0-32-594,-533-2 594,1089-53 139,-719 18 23,-432 20 211,-237-8-125,-105 4 42,-279 21-107,25-5 498,-27 5-370,1-1 0,0 0 1,0 0-1,-1 1 0,1-1 0,0 0 0,-1 0 1,1 0-1,-1 0 0,1 0 0,-1 0 1,0 0-1,1 0 0,-1 0 0,0 0 1,1 0-1,-1 0 0,0 0 0,0 0 0,0 0 1,0 0-1,0-2 0,0-11-40,-1 0 0,1 0 0,-2 0-1,0 0 1,-8-25 0,-10-30 49,2-1 1,-16-129-1,8-146-18,-2-1126-356,33 1288-499,-36 183 852,-370-1-482,-442 3-927,-218 47 1500,803-33-52,159-10-51,-808 44 33,-443 59-13,686-46-41,-111 11 19,-757 52 83,338-93 808,1182-53-678,12 20-255,0 0-1,0 0 0,0 0 0,0-1 0,0 1 1,0 0-1,0 0 0,-1 0 0,1 0 1,0 0-1,0 0 0,0 0 0,0 0 0,-1-1 1,1 1-1,0 0 0,0 0 0,0 0 1,0 0-1,-1 0 0,1 0 0,0 0 1,0 0-1,0 0 0,0 0 0,-1 0 0,1 0 1,0 0-1,0 0 0,0 0 0,-1 0 1,1 1-1,0-1 0,0 0 0,0 0 1,0 0-1,0 0 0,-1 0 0,1 0 0,0 0 1,0 0-1,0 1 0,0-1 0,0 0 1,0 0-1,-1 0 0,1 1 0,-3 12 68,2 26-90,2-30 65,-1 18-77,-1 4-294,7 52 1,-5-72-362,2 1-1,0-1 1,0 0 0,8 16 0,16 27-5049</inkml:trace>
</inkml:ink>
</file>

<file path=ppt/ink/ink1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2:04.97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1768 4 0,'0'0'10936,"0"0"-10865,-1-1 0,1 1 0,0 0 0,0 0 0,-1-1 0,1 1 0,0 0 0,0 0 0,-1 0 0,1-1 0,0 1 0,-1 0 0,1 0 0,0 0 0,-1 0 0,1 0 0,0-1 0,-1 1 0,1 0 0,0 0 0,-1 0 0,1 0 0,0 0 0,-1 0 0,1 0 0,0 0 0,-1 0 0,1 1 0,0-1 0,-1 0 0,1 0 0,0 0 0,0 0 0,-1 0 0,0 1 0,-29 53 4,22-38-26,-1 0 0,0 0 0,-1-1 0,-23 27 0,14-25-30,0-1 0,0-1 0,-1-1 1,-1-1-1,-1-1 0,1 0 1,-44 15-1,-173 41 63,214-62-76,-200 39 153,-378 27 0,576-70-135,-3-1 66,0 2 0,1 1 0,-44 12-1,64-14-92,1 0 0,-1 1 1,1 1-1,0-1 0,0 1 0,0 0 0,1 1 0,-1 0 0,1 0 0,0 0 0,0 1 0,1 0 0,0 0 0,0 0 0,0 0 1,1 1-1,-6 11 0,1 5-15,0-1 1,2 2 0,1-1 0,-6 41-1,-2 101-6,11-112 25,1 19-573,1-42-5304</inkml:trace>
</inkml:ink>
</file>

<file path=ppt/ink/ink1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2:05.34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34 15 4178,'0'0'6398,"-7"-4"-6084,4 2-313,-16-7-75,14 13 38,10 11 39,18 31 318,39 56 1,-48-82-253,1 0 0,0-1 1,2-1-1,0-1 0,20 16 1,-32-29-57,0 0 1,0-1-1,1 0 1,-1 0-1,1 0 1,0 0-1,0-1 1,0 0-1,0 0 1,0-1-1,0 0 1,1 0-1,-1 0 0,0-1 1,0 0-1,1 0 1,-1-1-1,0 1 1,0-1-1,12-4 1,-3 0 28,-1-2 0,1 1-1,-1-2 1,0 0 0,-1-1 0,23-18 0,33-30-140,-21 16-622,2 2-1,84-50 0</inkml:trace>
</inkml:ink>
</file>

<file path=ppt/ink/ink1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2:07.04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 0,'0'0'6131,"0"-2"-6131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39:51.5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623 1 10373,'0'0'864</inkml:trace>
  <inkml:trace contextRef="#ctx0" brushRef="#br0" timeOffset="1">1 201 11797,'0'0'3858,"228"-18"-3730,-138-5-128,-11-5-976,-20 0-5619</inkml:trace>
</inkml:ink>
</file>

<file path=ppt/ink/ink1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2:08.76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185 262 1681,'0'0'7312,"-2"-7"-6538,0-7-144,-1-1 0,2 0 0,0-26-1,1 35-546,0 1 0,1-1 0,0 1 0,0 0 0,0-1 0,1 1 0,0 0 0,0 0 0,0 0 0,1 0 0,-1 1 0,1-1 0,0 1 0,1-1 0,4-5 0,2 1-73,1 1-1,-1 0 1,1 0-1,1 1 1,0 0-1,0 1 1,0 1-1,0 0 1,1 0-1,0 1 1,0 1-1,0 0 1,0 1-1,1 0 1,-1 1-1,1 1 0,15 1 1,-26-1-14,0 0 1,0 1-1,-1-1 0,1 1 0,0 0 1,-1 0-1,1 0 0,-1 0 1,1 1-1,-1-1 0,0 0 0,0 1 1,1 0-1,-1-1 0,0 1 1,0 0-1,0 0 0,-1 0 1,1 1-1,-1-1 0,1 0 0,-1 1 1,1-1-1,-1 1 0,0-1 1,0 1-1,-1-1 0,1 1 0,0 3 1,2 10 20,0-1 0,-2 0 1,0 31-1,-1-36 6,-1 5-15,-1 1 0,-1-1 0,0 1 0,-1-1 0,0 0 0,-2 0 0,0 0 0,0-1 0,-1 0 0,-1 0 0,0-1 0,-1 0 0,-19 21 0,-2-1 8,-1-1 0,-2-2 0,-62 45 0,92-73-16,-101 68 25,88-60-20,0-1-1,-1-1 1,0-1 0,-30 9-1,38-15-17,16-2-34,0 0 0,0 0 0,1-1 0,-1 0-1,0 0 1,0 0 0,11-7 0,10-3 51,180-53 164,37-14-2852,-209 63-240,-4 0-1622</inkml:trace>
</inkml:ink>
</file>

<file path=ppt/ink/ink1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2:09.21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 56 6915,'0'0'2772,"-2"-7"-2596,-2-16 237,9 50 450,12 55 60,-16-79-922,7 34-63,-1 0 0,3 60 0,-10-96-26,1-11 454,3-17-292,1 1 1,1 0-1,2 0 0,0 0 1,17-33-1,-20 50-65,0 0 1,1 0-1,-1 1 0,2 0 0,-1 0 1,1 1-1,14-13 0,-15 16-5,-1 1 0,1-1 1,-1 1-1,1 0 0,0 0 0,0 1 0,0 0 1,1 0-1,-1 0 0,0 1 0,1 0 0,-1 0 1,10 1-1,-14 0 0,-1 0 0,1 0 1,0 1-1,0-1 0,-1 1 1,1 0-1,0-1 0,-1 1 1,1 0-1,-1 0 0,1 0 1,-1 0-1,1 0 0,-1 0 1,0 0-1,1 1 0,-1-1 0,0 0 1,0 1-1,0-1 0,0 1 1,0-1-1,0 1 0,0 0 1,-1-1-1,1 1 0,-1 0 1,1-1-1,0 4 0,1 8 35,0-1 0,0 1 0,-1 15 0,0-16-36,-1 46 53,-1-43-90,0 1-1,2-1 1,0 1 0,0-1-1,2 0 1,5 23 0,-6-35-109,-1 0 0,0 0 0,1 0 0,0 0 1,0 0-1,0-1 0,0 1 0,0-1 0,0 1 0,0-1 0,1 0 1,0 0-1,-1 0 0,1 0 0,0 0 0,0 0 0,0-1 1,0 0-1,0 1 0,4 0 0,4 0-749,0 0 0,0 0 0,0-1 0,19-1 0,19 0-2501</inkml:trace>
</inkml:ink>
</file>

<file path=ppt/ink/ink1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2:09.62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263 348 6451,'0'0'5341,"-29"1"-4989,-91 10-138,115-10-190,-1 0 0,1 1 0,0 0 0,0 0 0,0 1 0,0-1 0,0 1 0,0 0 0,1 0 0,-1 1 0,1 0 0,0-1 1,0 1-1,0 1 0,1-1 0,-1 0 0,1 1 0,0 0 0,0 0 0,1 0 0,0 0 0,0 0 0,-2 7 0,1-5 2,0 1-11,0 1 1,1 0-1,0 1 1,1-1-1,0 0 1,0 0-1,1 17 1,0-19-23,0-6-1,0 1 1,1 0-1,-1-1 1,0 1-1,0 0 1,1-1-1,-1 1 1,1 0-1,0-1 1,-1 1-1,1-1 1,0 1-1,0-1 1,0 1-1,0-1 1,0 0-1,0 1 1,1-1-1,-1 0 0,0 0 1,3 2-1,0-1-60,0 0 0,0 0-1,0-1 1,0 1-1,0-1 1,0 0-1,1 0 1,-1-1-1,5 1 1,-3 0-97,1-1 0,0 0 0,-1 0 0,1-1 1,0 0-1,-1 0 0,1 0 0,0-1 0,-1 0 0,0 0 0,0-1 0,8-4 1,-5 0 48,0-1 0,0-1 0,-1 0 1,0 0-1,-1 0 0,0-1 0,0 0 0,-1 0 1,0-1-1,-1 0 0,0 0 0,-1 0 1,0 0-1,-1-1 0,3-20 0,0-14 402,-2 1-1,-5-85 0,0 56 85,1 68-317,0-5 210,0-1 0,0 1 0,-1 0-1,0 0 1,-1 0 0,-1 0 0,-4-13-1,7 24-239,0 0-1,0 0 0,0 1 1,0-1-1,0 0 1,0 0-1,0 0 135,0 0-135,0 0 0,0 0 1,0 0-1,0 0 0,0 0 1,0 0-1,0 0 1,-1 0-1,1 0 0,0 0 1,0 0-1,0 0 0,0 0 1,0 0-1,0 0 1,0 0-1,0 0 0,0 0 1,0 0-1,0 0 0,0 0 1,0 0-1,-1 0 1,1 0-1,0 0 0,0 0 1,0 0-1,0 0 180,0 0-180,0 0 0,0 0 1,-1 10 6,1 26 162,-2-2-124,3 0 0,0 0 0,3 0 0,0 0 0,11 35-1,63 170-2397,-50-153-1290</inkml:trace>
</inkml:ink>
</file>

<file path=ppt/ink/ink1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2:09.95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51 1 11621,'0'0'176,"-45"179"113,40-95 207,5 7-64,0 11-112,2 4-208,15 3 0,-6-3-112,1-7 0,-7-13-688,1-23-2097,-6-17-2802</inkml:trace>
</inkml:ink>
</file>

<file path=ppt/ink/ink1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2:10.30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18 237 7555,'0'0'924,"-3"-22"233,-10-72-36,12 91-1082,1 0 1,0 0-1,0-1 1,-1 1-1,2 0 0,-1 0 1,0 0-1,1 0 1,-1 0-1,1 0 1,0 0-1,0 0 0,0 0 1,1 0-1,-1 0 1,1 1-1,-1-1 1,1 0-1,0 1 0,0 0 1,0-1-1,0 1 1,1 0-1,-1 0 1,5-3-1,1 0-30,1 1-1,0 1 1,0-1-1,0 1 1,0 1-1,12-3 1,-7 2 34,34-4 28,0 1 0,0 3 0,95 5-1,-122-1-49,-1 0 0,32 8 0,-47-8-22,0 0 0,0 0-1,0 1 1,0-1 0,-1 1-1,1 0 1,-1 1 0,1-1-1,-1 1 1,0 0-1,0 0 1,0 0 0,-1 0-1,1 1 1,-1-1 0,4 6-1,-5-6 6,-1-1 0,0 1 0,0-1-1,-1 1 1,1-1 0,0 1 0,-1 0 0,0 0 0,1-1-1,-1 1 1,0 0 0,-1-1 0,1 1 0,0 0-1,-1 0 1,1-1 0,-1 1 0,0-1 0,0 1-1,0 0 1,0-1 0,-1 0 0,1 1 0,-1-1-1,1 0 1,-1 0 0,0 0 0,0 0 0,0 0-1,0 0 1,-3 3 0,-9 5 87,0 0 0,0-1-1,-30 15 1,30-17-101,5-2 19,-55 29 82,-2-2 1,-102 35-1,154-62-838,37-11-1110,36-18-728,19-8-1590</inkml:trace>
</inkml:ink>
</file>

<file path=ppt/ink/ink1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2:10.66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43 55 7908,'0'0'4754,"-7"22"-4704,-19 70 12,23-81-18,1 0 0,0 1 0,1-1 0,0 0 1,1 1-1,1 11 0,0 5 58,-1-27-104,0 1 1,0 0-1,1 0 1,-1 0-1,0 0 1,1-1-1,-1 1 1,1 0-1,0 0 1,-1-1 0,1 1-1,0 0 1,0-1-1,0 1 1,0-1-1,0 1 1,1-1-1,-1 1 1,0-1-1,1 0 1,-1 0-1,3 2 1,0-1 9,0 0-1,0-1 1,0 1 0,0-1-1,0 1 1,1-1-1,-1-1 1,0 1 0,8 0-1,-3-1 8,0 0-1,0-1 0,0 0 0,0 0 0,-1-1 0,1 0 0,0-1 1,-1 0-1,15-6 0,-15 4-24,0 0-1,0 0 1,0 0 0,-1-1 0,0 0-1,0-1 1,0 0 0,-1 0 0,0 0 0,0 0-1,-1-1 1,0 0 0,0-1 0,-1 1-1,0-1 1,-1 1 0,0-1 0,0 0-1,-1 0 1,0-1 0,0 1 0,-1 0 0,0-15-1,-1 20 18,1 0 0,-1-1 0,0 1 0,-1 0 0,1 0-1,-1-1 1,0 1 0,0 0 0,0 0 0,0 0 0,-1 0-1,0 0 1,1 0 0,-2 0 0,1 1 0,0-1 0,-1 1-1,1-1 1,-1 1 0,0 0 0,0 0 0,-1 0 0,1 1-1,0-1 1,-1 1 0,0 0 0,1 0 0,-1 0 0,0 0-1,0 0 1,-6 0 0,1-2 3,-1 2-1,1-1 1,-1 1-1,0 1 1,0 0-1,-16 0 1,24 1-16,-1 0 1,1 0-1,-1 0 1,0 0 0,1 1-1,-1-1 1,1 1-1,-1 0 1,1-1 0,-1 1-1,1 0 1,0 0-1,-1 1 1,1-1-1,0 0 1,0 1 0,0 0-1,0-1 1,0 1-1,0 0 1,0 0-1,1 0 1,-1 0 0,1 0-1,-1 0 1,1 1-1,0-1 1,-2 5-1,2-4-87,0 0-1,1 0 1,-1 0-1,1 0 1,0 0-1,0 0 1,0 0 0,0 0-1,0 1 1,1-1-1,-1 0 1,1 0-1,0 0 1,0 0-1,0 0 1,1 0-1,-1-1 1,0 1-1,1 0 1,0-1-1,0 1 1,0-1-1,3 4 1,1-1-338,1 0 0,-1-1 1,1 0-1,0 0 0,0 0 0,0-1 1,0 0-1,12 3 0,41 6-4219</inkml:trace>
</inkml:ink>
</file>

<file path=ppt/ink/ink1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2:11.38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20 669 7892,'0'0'7198,"-2"-4"-6929,2 3-264,-1 1 0,1-1-1,0 1 1,0 0 0,-1-1 0,1 1-1,0-1 1,0 1 0,-1-1 0,1 1-1,0 0 1,-1-1 0,1 1 0,-1 0 0,1-1-1,0 1 1,-1 0 0,1-1 0,-1 1-1,1 0 1,-1 0 0,1 0 0,-1-1-1,1 1 1,-1 0 0,1 0 0,-1 0-1,0 0 1,-5 14 52,6 47-46,1-36 12,-1-14-22,0-1-1,1 1 0,0 0 1,1 0-1,0-1 0,1 1 1,0-1-1,9 20 0,-11-27-11,1 1 1,0-1-1,1 0 0,-1 0 0,0 0 1,1 0-1,0-1 0,0 1 0,0-1 1,0 1-1,0-1 0,0 0 0,0 0 1,1-1-1,-1 1 0,1-1 0,-1 1 0,1-1 1,-1 0-1,1-1 0,0 1 0,0 0 1,-1-1-1,1 0 0,0 0 0,0 0 1,0-1-1,-1 1 0,6-2 0,-5 1 20,0-1 0,-1 1-1,1-1 1,0 0-1,-1 0 1,0 0 0,1-1-1,-1 1 1,0-1 0,0 0-1,0 0 1,-1 0-1,1 0 1,-1 0 0,4-6-1,32-61 34,-29 51-16,0 1-16,34-62 2,-38 72-12,1-1-1,0 1 1,0 0-1,1 1 1,0 0-1,13-11 0,-18 17-2,-1 0-1,1-1 1,-1 1-1,1 0 1,0 0-1,-1 0 1,1 1-1,0-1 0,0 0 1,-1 0-1,1 1 1,0 0-1,0-1 1,0 1-1,0 0 1,0 0-1,0 0 0,0 0 1,3 0-1,-4 1 2,0 0 0,0-1 0,1 1 0,-1 0 0,0 0 0,0 0 0,0 0 0,0 0 0,0 0 0,0 0 0,0 0-1,0 1 1,-1-1 0,1 0 0,0 1 0,-1-1 0,1 0 0,-1 1 0,1 2 0,2 9 15,-1 0 1,-1 0 0,0 0-1,-2 21 1,1-18 46,-1 22 10,-1 0-1,-11 57 1,12-86-205,5-8-281,10-14 182,5-14 52,-1-1 1,-1-2-1,-1 1 0,18-53 1,-18 43 64,2 1 0,30-50 0,-48 88 119,0-1 0,0 1 0,0 0 1,0 0-1,0 0 0,0 0 0,0 0 0,0 0 1,0-1-1,1 1 0,-1 0 0,0 0 0,0 0 1,0 0-1,0 0 0,0 0 0,0 0 0,0 0 0,0-1 1,0 1-1,0 0 0,1 0 0,-1 0 0,0 0 1,0 0-1,0 0 0,0 0 0,0 0 0,0 0 0,1 0 1,-1 0-1,0 0 0,0 0 0,0 0 0,0 0 1,0 0-1,0 0 0,1 0 0,-1 0 0,0 0 0,0 0 1,0 0-1,0 0 0,0 0 0,0 0 0,1 0 1,-1 0-1,0 0 0,0 0 0,0 0 0,0 1 1,0-1-1,0 0 0,0 0 0,0 0 0,0 0 0,1 0 1,-1 0-1,3 13 165,-2 27 249,-1-29-232,1 4-113,0 1 0,1 0 0,0-1 0,9 30 0,-9-41-88,-1 0 0,0 0 0,1 0 0,0-1 0,0 1 0,0 0-1,0-1 1,1 1 0,0-1 0,-1 0 0,1 1 0,0-1 0,0-1 0,1 1-1,-1 0 1,1-1 0,-1 0 0,1 0 0,0 0 0,0 0 0,-1 0 0,1-1-1,5 1 1,-2-1-184,0 0-1,1-1 0,-1 0 1,0 0-1,0-1 1,0 0-1,0 0 0,1-1 1,-2 0-1,1 0 0,0-1 1,0 0-1,-1 0 1,1 0-1,-1-1 0,0 0 1,0 0-1,-1 0 0,1-1 1,-1 0-1,0 0 1,0-1-1,8-11 0,-1-1-636,0-1 0,-1 0 0,0-1 0,-2 0-1,-1-1 1,11-36 0,-11 22 920,-2-1 1,-1 1-1,1-39 0,-6-110 2823,-2 81-430,2 96-2070,-1-30 621,1 36-917,0 0 1,0 0 0,0 0-1,0 0 1,-1 0 0,1 0 0,0 0-1,0 1 1,0-1 0,-1 0 0,1 0-1,-1 0 1,1 0 0,-1 1-1,1-1 1,-1 0 0,1 0 0,-1 1-1,1-1 1,-1 0 0,0 1-1,1-1 1,-1 1 0,0-1 0,0 1-1,0-1 1,1 1 0,-1 0-1,0-1 1,-1 1 0,1 0-62,0 0-1,0 1 1,0 0 0,0-1 0,0 1 0,0 0-1,0-1 1,1 1 0,-1 0 0,0 0-1,1 0 1,-1-1 0,0 1 0,1 0 0,-1 0-1,1 0 1,0 0 0,-1 0 0,1 0-1,0 0 1,-1 0 0,1 0 0,0 0-1,0 2 1,-6 35 51,5-30 14,-9 111 879,7 157 1,4-152-670,-1-105-307,-1 3 19,2 0 0,0 1 1,1-1-1,1 0 0,6 24 1,-7-42-47,-1 1 0,1 0 0,0 0 0,0-1 0,1 1 0,-1-1 0,1 0 0,0 0 0,0 0 0,0 0 0,1 0 0,-1-1 0,1 1 0,0-1 0,0 0 0,0 0 0,1 0 0,-1-1 0,1 0 0,-1 0 0,1 0 0,0 0 0,0-1 0,-1 1 0,1-1 0,0 0 0,0-1 0,6 1 0,-2-1-195,0 0 0,-1 0 1,1-1-1,0 0 0,0 0 0,-1-1 1,1 0-1,-1 0 0,0-1 0,1 0 1,-1-1-1,10-6 0,-9 4-510,-1 0-1,0 0 1,0-1 0,-1 0 0,0-1-1,8-9 1,16-31-7261</inkml:trace>
</inkml:ink>
</file>

<file path=ppt/ink/ink1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2:11.71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0 112 6963,'0'0'7252,"155"71"-7252,-96-89-241,-5-10-303,-9-5-192,-12-2-721,-13 2-720,-20-3-2993</inkml:trace>
</inkml:ink>
</file>

<file path=ppt/ink/ink1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2:12.06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15255,'0'0'224</inkml:trace>
</inkml:ink>
</file>

<file path=ppt/ink/ink1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2:12.53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1 249 7075,'0'0'3394,"11"-4"-2727,13-32-383,-16 23-220,0 1 0,1 0 1,14-15-1,-9 13-53,0 0 0,1 1 0,0 1 0,1 1-1,1 0 1,0 1 0,0 0 0,1 2 0,0 0 0,1 1-1,-1 1 1,1 0 0,0 2 0,1 0 0,-1 1 0,34 0-1,-45 3-3,-1 1-1,1 0 0,0 1 1,0 0-1,-1 0 0,1 0 0,-1 1 1,0 0-1,0 1 0,0 0 1,0 0-1,-1 0 0,1 1 0,9 8 1,6 9 59,-1 0 0,27 38 1,-29-36-19,16 22 193,-9-11 3,2-1 0,41 39 0,-60-64-195,1-1 0,0 0 0,1 0-1,0-1 1,0 0 0,0-1 0,1-1 0,0 0 0,0 0 0,1-1 0,-1-1 0,18 3 0,-5-3-25,0-1 0,0-2 0,1 0 0,-1-2 0,0-1 0,44-10 0,-50 8-560,0-2 0,0 0 0,-1-1 1,0-1-1,23-14 0,0-8-3522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40:01.24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651 174 8228,'0'0'5394,"4"-7"-5167,0 0-71,0 0-1,0 0 1,-1 0 0,0-1-1,0 0 1,-1 1-1,0-1 1,-1 0 0,1 0-1,-1 0 1,-1-9 0,0 12-48,1 2-37,-1-1 1,0 1-1,-1-1 1,1 1-1,0-1 1,-1 1-1,-1-5 1,1 6-59,0 1 0,0 0 1,0-1-1,0 1 0,0 0 0,0 0 0,0 0 1,-1 0-1,1 0 0,0 0 0,-1 0 0,1 0 1,-1 0-1,1 1 0,-1-1 0,1 0 0,-1 1 1,1-1-1,-3 1 0,-11-4-10,0 2 1,0 0-1,0 0 0,-1 2 1,1 0-1,-1 0 1,1 2-1,0 0 0,0 0 1,-1 2-1,2 0 1,-1 0-1,-19 9 0,-4 6-10,0 0 0,2 3 0,-56 41 0,65-43-5,0 1 0,2 2 0,-43 47 0,60-60 6,0 0 0,1 0 0,0 1 1,1 0-1,0 0 0,1 1 1,0-1-1,1 1 0,0 0 0,1 1 1,1-1-1,-1 0 0,1 23 1,2-31 0,0-1 1,0 1 0,1-1 0,-1 1 0,1-1 0,0 1-1,0-1 1,0 1 0,1-1 0,-1 0 0,1 0-1,0 1 1,0-1 0,0 0 0,0-1 0,5 6 0,-2-3-4,1-1 0,-1 0 0,1 0 0,0-1 0,0 1 0,0-1 1,1-1-1,8 4 0,8 0-37,0-1 0,1-1 1,0-1-1,28 0 0,-28-2-10,120 0-718,-127-3 689,0 1-1,1-2 1,-1-1-1,0 0 1,0-1-1,17-7 1,-34 10 58,-6 1-31,-7 2 22,-1 1-1,1 0 1,0 1 0,0 0-1,0 1 1,0 1-1,0 0 1,-21 12 0,4 0 31,0 2 1,-35 29 0,53-38 21,0 0 1,-18 21-1,27-27 3,0-1 0,1 1-1,-1 0 1,1 0 0,0 0-1,0 0 1,0 0-1,1 0 1,-1 1 0,1-1-1,0 1 1,0-1-1,0 8 1,1-10-13,0 0 0,1-1 1,-1 1-1,1 0 0,-1-1 0,1 1 1,-1-1-1,1 1 0,0-1 0,0 1 0,0-1 1,0 1-1,0-1 0,0 0 0,0 0 0,0 1 1,1-1-1,-1 0 0,0 0 0,1 0 0,-1 0 1,1-1-1,-1 1 0,1 0 0,-1 0 0,1-1 1,-1 1-1,1-1 0,0 0 0,2 1 1,8 1 26,0 0 0,0-1 0,16-1 0,-17 0-8,-6 1-28,35 0 0,0-1 0,1-1 0,74-14-1,81-39-6518,-130 29 949</inkml:trace>
</inkml:ink>
</file>

<file path=ppt/ink/ink1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2:12.88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8580,'0'0'3375,"31"11"-3180,7 4-164,7 2-8,0-1 1,63 12-1,41-5 43,-50-9-52,-96-14-21,0 1 0,0-1 1,-1 1-1,1-1 0,0 1 0,-1 0 1,1 0-1,0 0 0,-1 1 0,1-1 1,-1 1-1,0-1 0,1 1 0,2 2 0,-4-1 6,0-1 0,0 0-1,0 0 1,0 1 0,0-1 0,0 1-1,-1-1 1,1 1 0,-1-1-1,1 1 1,-1-1 0,0 1-1,0-1 1,0 1 0,-1 4-1,0-2 50,0 0 0,-1 0 0,1 0 1,-1-1-1,0 1 0,0 0 0,0-1 0,-1 1 0,1-1 0,-1 0 0,-5 6 0,-43 41 604,37-38-477,-81 67 682,49-43-396,-40 42 0,85-79-491,0 1 1,1-1-1,-1 0 1,1 1-1,-1-1 1,1 1-1,-1-1 1,1 1-1,-1-1 0,1 1 1,-1-1-1,1 1 1,0 0-1,-1-1 1,1 1-1,0-1 0,-1 1 1,1 0-1,0-1 1,0 1-1,0 0 1,0-1-1,0 1 1,0 0-1,-1-1 0,2 1 1,-1 0-1,0 0 1,1 0-109,1-1 1,-1 1-1,1-1 1,-1 0 0,1 0-1,-1 0 1,1 0-1,-1 0 1,1 0-1,-1 0 1,1 0 0,2-1-1,38-10-2111,8-12-2150</inkml:trace>
</inkml:ink>
</file>

<file path=ppt/ink/ink1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2:13.82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139 0 5491,'0'0'6651,"-7"10"-6302,-9 17-196,1 0-1,2 1 0,0 0 1,2 1-1,2 0 1,0 1-1,2 0 1,-4 32-1,-1 41 409,1 116 1,9-160-573,-1 1 91,6 60 0,-1-104-202,0 0 1,0-1-1,1 1 1,1-1-1,1 0 1,0 0-1,1-1 1,15 27-1,-17-34-189,1 0 1,-1-1-1,1 0 0,1 0 1,-1 0-1,1-1 0,0 0 1,0 0-1,1 0 0,-1-1 1,1 0-1,0 0 0,0 0 0,1-1 1,-1-1-1,1 1 0,-1-1 1,1 0-1,0-1 0,0 1 1,13-1-1,38 0-6015</inkml:trace>
</inkml:ink>
</file>

<file path=ppt/ink/ink1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2:14.32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1 102 10517,'0'0'373,"30"-18"-322,97-51-38,-123 67-9,0 0 0,0 0 0,0 0 0,1 1 0,-1 0 0,0-1 0,1 2 0,-1-1 1,0 0-1,1 1 0,-1 0 0,1 0 0,5 1 0,-7 0 8,0 0 1,0 0 0,-1 1 0,1-1 0,0 1 0,-1-1 0,1 1 0,-1 0 0,0 0-1,0 0 1,4 4 0,0 1 27,-1-2 22,0 1 0,0 0 1,0 1-1,0-1 0,-1 1 0,0 0 0,-1 0 0,0 1 0,0-1 0,3 13 1,-2-2 151,-2 0 1,0-1 0,-1 30-1,-1-37-155,-1 0 1,0-1-1,-1 1 0,0-1 0,-1 1 0,0-1 1,0 0-1,-1 0 0,0 0 0,0 0 0,-1-1 0,-1 0 1,-9 12-1,-8 7 42,-1-2 1,-41 33-1,26-24-28,38-33-145,6-4-160,13-8 46,-1-1 0,0 0 0,-1-2 0,28-28 0,-11 5-530,30-42 1,-43 51 404,-2-1 0,25-49-1,-37 64 544,0-1-1,-1 0 0,0 0 0,-1-1 0,-1 1 0,0-1 0,0-28 0,-3 44-175,0 0 1,-1 0-1,1 0 1,0-1-1,-1 1 1,1 0-1,0 0 1,-1 0-1,1 0 1,0 0-1,-1 0 1,1-1-1,0 1 1,-1 0-1,1 0 1,-1 0-1,1 0 1,0 0-1,-1 0 1,1 1-1,0-1 1,-1 0-1,1 0 1,0 0-1,-1 0 1,1 0-1,0 0 0,-1 1 1,1-1-1,0 0 1,-1 0-1,1 0-33,-6 4 23,0-1-1,1 1 1,0 0 0,0 1-1,0-1 1,0 1 0,0 0-1,1 0 1,0 0 0,0 1 0,1 0-1,-1-1 1,-2 8 0,-6 12 161,-17 47 0,22-52-111,1 0 1,1 1-1,1-1 0,1 1 1,1 1-1,1-1 0,0 0 1,5 38-1,-3-55-95,0-1 0,0 1 0,0-1-1,1 0 1,-1 1 0,1-1 0,0 0 0,0 0 0,0 0 0,0 0 0,0-1-1,1 1 1,-1-1 0,1 1 0,-1-1 0,1 0 0,0 0 0,0 0 0,0 0-1,0 0 1,1-1 0,-1 1 0,0-1 0,1 0 0,-1 0 0,6 0 0,6 2-93,1-1 1,0-1 0,-1 0 0,25-3 0,-34 1-146,1 0 0,0 0 1,-1 0-1,0-1 0,1 0 0,-1-1 1,0 1-1,0-1 0,0 0 0,-1-1 1,1 1-1,-1-1 0,0 0 0,0-1 1,0 1-1,0-1 0,-1 0 0,8-11 1,14-23-3345</inkml:trace>
</inkml:ink>
</file>

<file path=ppt/ink/ink1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2:14.67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58 11205,'0'0'3378,"160"-2"-3042,-89-13-96,-1-3-96,-8 5-128,-9 3-16,-10 10-144,-12 0-1521,-6 0-800,-8 18-1585</inkml:trace>
</inkml:ink>
</file>

<file path=ppt/ink/ink1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2:15.04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96 1 11733,'0'0'2001,"2"15"-1443,-1-3-434,1 5 44,0 0-1,-1 1 1,-1-1 0,-1 1 0,-1-1 0,0 1 0,-5 20 0,-3-15-14,-22 39 0,23-45-183,-1 0-1,2 0 0,1 1 1,-7 21-1,14-38-84,0-1 0,-1 1 0,1-1 1,0 1-1,0-1 0,0 1 0,0-1 0,0 1 0,0-1 0,0 1 0,0 0 0,0-1 0,0 1 0,0-1 0,0 1 0,0-1 0,0 1 0,0-1 0,1 1 1,-1-1-1,0 1 0,0-1 0,1 1 0,9-2-2032,15-17-897,-24 17 2861,39-38-5951</inkml:trace>
</inkml:ink>
</file>

<file path=ppt/ink/ink1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2:15.41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38 28 13302,'0'0'993,"-7"29"-919,-19 91-36,24-110-32,1 1 1,0-1 0,0 1 0,1 0 0,2 20 0,-1-27-10,0 1 0,0 0 0,1 0 0,-1 0 0,1-1 0,0 1 1,1-1-1,-1 0 0,1 1 0,4 5 0,-3-6-61,0-1-1,-1 0 1,2 0 0,-1 0-1,0 0 1,1-1 0,-1 1-1,1-1 1,0 0 0,0-1-1,0 1 1,0-1 0,0 0-1,0 0 1,0 0 0,0-1-1,0 0 1,0 0 0,0 0-1,0-1 1,9-1 0,-8 0 43,-1 1 0,0-1 0,0-1 0,0 1 0,-1-1 0,1 1 0,0-1 0,-1-1 0,0 1 1,0-1-1,0 1 0,0-1 0,0 0 0,-1-1 0,0 1 0,5-9 0,2-4 72,0 0 0,-1-1 0,8-25 0,-10 19 434,-1 0 1,0-1-1,-2 0 1,-1 0-1,-1-43 1,-2 68-155,0 19-24,22 384 981,-7-69-650,-15-329-616,-1 0 0,0 1 0,0-1 0,0 1 0,0-1 0,-1 0 0,0 0 0,0 1 0,-1-2 0,1 1 0,-1 0 0,0 0 0,0-1 0,-1 1 0,1-1 0,-1 0 1,0 0-1,0-1 0,0 1 0,-1-1 0,1 0 0,-1 0 0,0 0 0,0-1 0,-5 3 0,-3 0-18,0 0 1,-1 0-1,0-2 1,1 1-1,-1-2 1,-1 0-1,1 0 1,-23-2-1,34 0-59,1-1 0,-1 1 1,1-1-1,-1 0 0,1 1 0,0-1 0,-1 0 0,1-1 0,0 1 0,0 0 0,0-1 0,0 1 0,0-1 0,0 0 0,0 1 0,0-1 0,1 0 1,-1 0-1,1 0 0,0 0 0,-1-1 0,1 1 0,0 0 0,0 0 0,0-1 0,1 1 0,-1-1 0,0 1 0,0-5 0,-1-9-758,0 0-1,0-1 0,2-23 1,0 29 158,0-63-4371</inkml:trace>
</inkml:ink>
</file>

<file path=ppt/ink/ink1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2:15.75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1 155 8084,'0'0'3673,"22"-7"-3467,-6 1-125,18-6 250,1 2 1,62-11-1,249-43 421,-203 35-784,-98 24-2708</inkml:trace>
</inkml:ink>
</file>

<file path=ppt/ink/ink1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2:16.20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46 0 3121,'0'0'8949,"15"9"-8821,-7-4-102,4 2 23,-1 0 0,1 0 0,-1 1 0,-1 1 0,0 0 0,0 0 0,-1 1 0,13 16-1,-1 8 147,-2 1 0,-1 1 0,-1 0 0,-2 2 0,-2-1 0,-2 2 0,9 46 0,-7-3 208,-3 1 0,-2 120 1,-8-175-142,-6 52 1,4-69-191,-1 0 0,0 0 0,-1 0 0,0 0 0,0-1 0,-1 1 0,-8 11 1,-6 7 174,-1-2 1,-1-1-1,-45 44 1,22-32 66,-80 55 1,122-92-673,4-8-2219,2 1 1791,1 0 0,0 0 0,0 1 0,0 0 0,11-8-1,12-9-3857</inkml:trace>
</inkml:ink>
</file>

<file path=ppt/ink/ink1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2:29.85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20 320 6227,'0'0'563,"-3"28"-30,0 6-402,-10 146 333,12 95 198,2-358 182,18-127 1,-5 107-140,12-75 59,-20 154-692,0 1 0,1-1 0,1 2 1,2-1-1,13-25 0,-19 41-59,0 1 1,1-1-1,0 1 0,0 0 1,0 0-1,1 0 1,0 1-1,0 0 0,0 0 1,1 0-1,-1 1 0,1 0 1,9-4-1,-4 4-26,0 0 0,0 1 0,0 1 0,0-1 0,1 2 0,-1 0 0,22 1 0,-25 1-22,0 0 0,0 1 1,0 0-1,-1 1 0,1 0 1,-1 0-1,0 1 1,0 0-1,0 0 0,-1 1 1,1 0-1,-1 0 0,0 1 1,0 0-1,7 9 0,-9-11-54,-1 1-1,1 0 0,-1 0 1,-1 0-1,1 1 0,-1 0 1,0-1-1,0 1 0,-1 0 0,1 0 1,-2 0-1,1 1 0,0-1 1,-1 0-1,0 1 0,-1-1 1,0 1-1,0-1 0,0 1 1,0-1-1,-1 0 0,-3 11 0,2-12 89,0-1-1,0 0 0,0 0 0,-1 0 0,1 0 0,-1 0 0,0 0 1,-1-1-1,1 1 0,0-1 0,-1 0 0,0 0 0,0 0 0,-5 2 1,-8 5 37,-1-2 1,-22 8 0,27-11-10,-186 53 1089,66-22-349,112-25-679,20-4-453,15 0-873,37 1-904,20-1-2356</inkml:trace>
</inkml:ink>
</file>

<file path=ppt/ink/ink1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2:30.22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152 44 9588,'0'0'1569,"-24"26"-1486,-74 83-123,94-104 31,1 0 0,-1 0 0,1 0 0,0 0 0,0 1 0,1-1 1,-3 8-1,4-10-1,1 1 1,-1-1 0,1 0 0,0 0 0,0 0 0,0 1 0,1 4 0,0 6-21,-1-10 14,0-1-1,0 0 1,0 0-1,0 0 1,1 0-1,-1 0 1,1 0-1,0 0 0,0 0 1,0 0-1,0 0 1,1 0-1,-1 0 1,1-1-1,-1 1 1,1-1-1,2 4 1,0-4-53,-1 0 0,0 0 0,0 0 0,1 0 0,-1-1 0,1 1 1,-1-1-1,1 0 0,0 0 0,-1 0 0,1-1 0,0 1 0,6-1 0,-3 1-39,-1-2 0,1 1-1,-1-1 1,1 0-1,-1 0 1,1 0-1,-1-1 1,0 0-1,0-1 1,1 1-1,-2-1 1,1 0-1,0-1 1,-1 1-1,1-1 1,-1 0-1,0 0 1,5-7-1,2-2 41,0-1 0,-2 0 0,1-1-1,-2 0 1,13-26 0,-18 31 164,-1 0-1,0-1 1,0 1 0,-1-1 0,0 0-1,-1 1 1,0-1 0,-2-18 0,1 26-25,0 0 0,0 0 0,-1 0-1,0 1 1,1-1 0,-1 0 0,0 0 0,-1 0 0,1 1 0,0-1 0,-1 0 0,1 1 0,-1-1 0,0 1 0,0 0 0,0-1 0,0 1-1,0 0 1,-1 0 0,1 1 0,0-1 0,-1 0 0,0 1 0,1-1 0,-1 1 0,-5-2 0,3 1-47,-1 1-1,0-1 1,0 1 0,0 0 0,0 0 0,0 1 0,0-1 0,0 1-1,0 1 1,0-1 0,0 1 0,-11 3 0,16-4-73,0 1-1,0-1 1,-1 1 0,1 0 0,0-1 0,0 1 0,0 0-1,0 0 1,0 0 0,0 0 0,0 0 0,0 0 0,0 0-1,1 0 1,-1 0 0,0 0 0,0 1 0,1-1 0,-1 0-1,1 0 1,0 1 0,-1 0 0,-2 32-3355,3-33 3249,0 17-3711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40:01.59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5 165 7475,'0'0'5912,"-4"-1"-5778,9-3-110,22 0 171,40-3 0,1 0 63,-56 6-240,70-9-25,0-4 0,-1-3 0,80-28-1,-154 42-315,24-11-1514,-30 13 1541,0 0 0,0 0-1,0 1 1,0-1 0,0 0 0,0 0 0,0-1 0,0 1 0,-1 0-1,1 0 1,0 0 0,-1 0 0,1-1 0,-1 1 0,1 0-1,-1-1 1,1 1 0,-1 0 0,0-1 0,0 1 0,0-2 0,0-7-3322</inkml:trace>
</inkml:ink>
</file>

<file path=ppt/ink/ink1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2:31.02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0 348 8660,'0'0'1953,"0"26"-1905,2 84-8,-3-100-58,2-1 0,-1 1 1,1 0-1,1 0 0,0-1 0,0 1 0,1-1 1,0 0-1,1 1 0,-1-1 0,7 9 0,-9-17-2,0 1-1,0 0 1,0 0-1,0-1 1,0 1-1,0-1 1,0 1-1,1-1 1,-1 1-1,0-1 1,1 0-1,-1 0 1,1 0-1,0 0 1,-1 0-1,1 0 1,0 0-1,0 0 1,0-1-1,-1 1 1,1-1-1,0 1 1,0-1-1,0 0 1,0 0-1,0 0 1,0 0-1,0 0 1,0 0-1,0 0 1,0-1-1,0 1 1,-1-1-1,1 1 1,0-1-1,2-1 1,1 0 44,0-2 1,0 1-1,0 0 1,0-1 0,-1 0-1,1 0 1,-1-1-1,0 1 1,-1-1 0,5-6-1,20-34 122,-14 20 29,1 1 0,2 0 0,0 1 1,29-29-1,-12 30 64,-33 22-229,-1-1 1,1 1 0,0-1-1,0 1 1,0-1 0,0 1-1,0 0 1,0-1-1,-1 1 1,1 0 0,0 0-1,0 0 1,0 0 0,0 0-1,0 0 1,0 0 0,0 0-1,0 0 1,0 0 0,0 1-1,0-1 1,0 0-1,0 1 1,0-1 0,-1 0-1,1 1 1,0-1 0,0 1-1,0 0 1,-1-1 0,1 1-1,0-1 1,-1 1 0,1 0-1,0 0 1,-1-1-1,1 1 1,-1 0 0,1 2-1,3 12 100,-1 1 0,-1 0 0,-1 0 0,0 0-1,-1 0 1,-3 20 0,2 13 34,1 8-235,0-55-192,0-6 81,8-16 191,0 0 1,1 1 0,1 0-1,16-24 1,3-4 13,-29 45-3,12-19 21,0 0 0,1 0 0,27-31-1,-39 51-10,-1 1-1,0 0 0,0 0 1,0 0-1,1-1 1,-1 1-1,0 0 0,0 0 1,1 0-1,-1-1 1,0 1-1,1 0 0,-1 0 1,0 0-1,0 0 1,1 0-1,-1 0 0,0 0 1,1 0-1,-1 0 1,0 0-1,1 0 0,-1 0 1,0 0-1,1 0 1,-1 0-1,0 0 0,0 0 1,1 0-1,-1 0 1,0 0-1,1 0 0,-1 0 1,0 1-1,0-1 1,1 0-1,-1 0 0,0 0 1,0 1-1,1-1 1,-1 0-1,0 0 0,0 0 1,0 1-1,1-1 1,-1 0-1,0 1 0,0-1 1,0 0-1,0 0 1,0 1-1,0-1 0,0 0 1,1 1-1,-1-1 1,0 0-1,0 1 0,0-1 1,0 0-1,0 0 1,0 1-1,-1-1 0,1 0 1,0 1-1,2 31 323,-2-23-146,2 9 2,-2 4-85,2-1-1,1 0 1,9 36-1,-11-53-115,0-1 0,0 1 0,0 0 0,1 0-1,0 0 1,-1-1 0,1 1 0,1-1 0,-1 1 0,0-1-1,1 0 1,0 0 0,0 0 0,-1 0 0,2-1-1,-1 1 1,0-1 0,0 0 0,1 0 0,0 0 0,-1 0-1,1 0 1,0-1 0,0 0 0,0 0 0,5 1-1,-4-1-62,0-1 0,0 0 0,0 0 0,0 0 0,0-1 0,0 1 0,0-1 0,0 0 0,-1-1 0,1 1 0,0-1 0,6-3 0,-5 0-26,1 1-1,-1-1 0,0-1 0,0 1 0,-1-1 0,1 0 0,4-8 0,4-5 62,-2-2-1,0 0 1,-1 0 0,-1-1-1,-1 0 1,-1 0 0,-1-1 0,6-32-1,-1-23 916,4-91 0,-13 121-382,-9 115 2086,-13 182-1760,18-193-675,0-15-107,5 50 1,-4-87-56,0 0 0,1 0 0,-1-1 0,1 1 0,0-1 1,0 1-1,0 0 0,0-1 0,1 0 0,-1 1 0,1-1 0,0 0 0,0 0 0,0 0 1,1 0-1,-1 0 0,0 0 0,1-1 0,0 1 0,0-1 0,0 0 0,0 1 0,0-1 1,0-1-1,1 1 0,-1 0 0,0-1 0,1 0 0,-1 0 0,1 0 0,0 0 0,-1 0 1,1-1-1,0 0 0,-1 0 0,1 0 0,4 0 0,-6 0-67,-1-1-1,1 1 1,-1 0 0,1-1-1,-1 1 1,1 0 0,-1-1-1,1 0 1,-1 1 0,0-1-1,1 0 1,-1 0 0,0 0-1,1 0 1,-1 0 0,0 0-1,0 0 1,0 0 0,0 0-1,0 0 1,0-1 0,1-1-1,0-2-487,0-1-1,0 1 0,-1 0 0,1 0 0,0-8 1,2-22-4928</inkml:trace>
</inkml:ink>
</file>

<file path=ppt/ink/ink1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2:31.36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752 378 10037,'0'0'2737,"141"-46"-2657,-102 21-80,-5-3-352,-6-5-1121,-8 0-1120,-15 0-3618</inkml:trace>
  <inkml:trace contextRef="#ctx0" brushRef="#br0" timeOffset="1">178 0 10805,'0'0'2305,"-149"26"-720,121-14-1025,28-2-560,16 1-160,49-6-80,25-3-1425,9-2-560,5 0-4050</inkml:trace>
</inkml:ink>
</file>

<file path=ppt/ink/ink1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2:31.79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1 170 9268,'0'0'-98,"16"-20"-1797,54-63 1837,-65 77 204,1 0 0,-2 0 0,1 0 1,-1-1-1,1 1 0,-2-1 0,6-13 1,-8 18-23,-3 24 3681,3 30-2869,1-10-427,-10 147 952,-1 0-649,9-157-827,0 33-2755,-22-64-6797</inkml:trace>
</inkml:ink>
</file>

<file path=ppt/ink/ink1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2:32.12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1 112 3906,'0'0'9476,"107"21"-8627,-31-21-465,5-5-256,-2-13-80,-3 0-16,-3-2-32,-13 2 0,-10 0 0,-13 6-785,-12-1-1135,-11 3-2963</inkml:trace>
</inkml:ink>
</file>

<file path=ppt/ink/ink1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2:33.0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111 298 10837,'0'0'619,"-6"25"-568,0 4-40,-1-2-2,2 0 0,0 0 0,0 49 1,5-55-17,0-7-169,0 0 1,-1 0 0,0 0 0,-1 0 0,0-1 0,-9 27 0,10-39 160,1 0-1,-1-1 1,1 1 0,-1 0-1,0 0 1,1 0 0,-1-1 0,0 1-1,0 0 1,0-1 0,1 1-1,-1-1 1,0 1 0,0-1-1,0 1 1,0-1 0,0 0-1,0 1 1,0-1 0,0 0-1,0 0 1,0 0 0,0 1-1,0-1 1,0 0 0,0-1 0,0 1-1,-1 0 1,1 0 0,0 0-1,0-1 1,0 1 0,0 0-1,1-1 1,-1 1 0,0-1-1,0 1 1,0-1 0,0 1-1,0-1 1,0 0 0,1 0-1,-1 1 1,0-1 0,1 0 0,-1 0-1,0 0 1,1 0 0,-1 1-1,1-1 1,0 0 0,-1 0-1,0-2 1,-3-14 292,0 0 0,1 0 0,1 0 0,1 0 0,0-1 1,2-18-1,-1 10-51,1 8-122,1 0 0,1 0 0,0 0 0,1 0-1,1 1 1,1-1 0,0 1 0,12-22-1,-3 11-30,2 0 0,0 0-1,39-44 1,-45 59-73,0 1 0,1 0 0,0 1 1,1 0-1,0 1 0,0 0 0,1 1 0,1 1 0,-1 0 1,1 1-1,1 0 0,-1 2 0,1-1 0,0 2 0,32-5 1,-33 8-21,-1 0 0,0 0 1,0 2-1,0 0 1,20 4-1,-28-4 9,-1 1 1,0 0-1,0 0 1,0 1-1,0-1 1,0 1-1,0 0 1,-1 0-1,1 1 1,-1-1-1,0 1 1,0 0-1,0 0 1,-1 0-1,1 1 1,3 7-1,-4-7 8,0 1 0,0 0 0,-1-1 0,0 1-1,0 0 1,0 1 0,-1-1 0,0 0-1,0 0 1,0 8 0,-1-10 5,0 0 0,-1 0-1,1 0 1,-1 0 0,1 0 0,-1-1 0,-1 1 0,1 0-1,0 0 1,-1-1 0,0 1 0,1-1 0,-1 1-1,-1-1 1,1 0 0,0 0 0,-6 5 0,-6 2 29,1 0 1,-2-1 0,1 0 0,-1-2-1,-27 11 1,-86 23 244,100-33-259,-21 3 8,36-8-30,-1 0 0,1 0 1,0 2-1,0-1 1,-22 13-1,34-17-30,0 0 0,0 1 0,0-1-1,1 1 1,-1-1 0,0 1 0,1-1 0,-1 1 0,1 0 0,-1-1-1,0 1 1,1 0 0,0-1 0,-1 1 0,1 0 0,-1 0 0,1 0-1,-1 1 1,1-2-26,0 1-1,1-1 0,-1 1 0,0-1 1,0 1-1,0-1 0,0 0 0,1 1 1,-1-1-1,0 1 0,0-1 0,1 1 1,-1-1-1,0 0 0,1 1 0,-1-1 1,0 0-1,1 1 0,-1-1 0,0 0 1,1 0-1,-1 1 0,1-1 0,33 10-3209,28-4-2393</inkml:trace>
</inkml:ink>
</file>

<file path=ppt/ink/ink1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2:33.39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196 0 6611,'0'0'5795,"-25"17"-5158,-82 57-127,102-71-499,0 1 1,0 0-1,0 0 1,1 1-1,0-1 0,0 1 1,0 0-1,1 0 1,-1 0-1,1 0 0,0 0 1,1 1-1,-1 0 1,1-1-1,0 1 0,1 0 1,-1 0-1,1 0 1,0 0-1,1 1 0,-1-1 1,1 0-1,1 0 1,1 11-1,-2-14-13,0-1 0,0 0 1,0 0-1,1 0 1,-1 0 0,1-1-1,-1 1 1,1 0-1,0 0 1,0-1-1,0 1 1,0-1-1,0 1 1,0-1 0,0 1-1,0-1 1,0 1-1,1-1 1,-1 0-1,3 2 1,-1-1-15,0 0 1,1-1-1,0 1 0,-1 0 1,1-1-1,0 0 0,0 0 1,0 0-1,4 0 0,-3 0-14,1-1-1,-1 1 1,1-1 0,-1 0-1,1-1 1,-1 0-1,1 0 1,-1 0 0,1 0-1,-1-1 1,0 0-1,0 0 1,10-5 0,-11 4 28,0-1 0,0 0 0,-1 0 0,1 0 1,-1 0-1,0-1 0,0 1 0,0-1 0,-1 0 1,1 0-1,-1 0 0,0 0 0,-1 0 0,3-10 1,-1-4 138,-1-1 1,-1-34 0,-1 49-89,0 2-34,0 1 1,0 0-1,0-1 1,0 1 0,-1-1-1,1 1 1,-1-1-1,0 1 1,0 0 0,0-1-1,0 1 1,0 0 0,0 0-1,0 0 1,-1 0-1,1 0 1,-1 0 0,0 0-1,1 1 1,-1-1-1,0 0 1,0 1 0,0-1-1,0 1 1,-4-2 0,0 1-39,0 0 1,-1 0-1,1 0 1,0 1-1,-1 0 1,1 0-1,-1 1 1,1 0-1,-7 0 1,11 1-37,1-1 0,-1 0-1,0 0 1,1 1 0,-1-1 0,1 1-1,-1 0 1,0-1 0,1 1 0,-1 0-1,1 0 1,0 0 0,-1 0 0,1 0 0,0 0-1,0 0 1,-1 1 0,1-1 0,0 0-1,0 1 1,0-1 0,1 0 0,-1 1 0,0-1-1,0 1 1,1 0 0,-1-1 0,0 4-1,0 3-749,-1-1 0,1 1-1,1 0 1,0-1 0,0 10-1,3 9-4136</inkml:trace>
</inkml:ink>
</file>

<file path=ppt/ink/ink1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2:34.14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0 504 6627,'0'0'5456,"16"-3"-5240,-4 0-164,0 0 0,0 1 0,18 0 0,-28 2-47,-1 0-1,0 0 1,1 0 0,-1 1-1,0-1 1,1 1-1,-1-1 1,0 1 0,0-1-1,1 1 1,-1 0 0,0 0-1,0 0 1,0 0-1,0-1 1,0 1 0,0 1-1,0-1 1,0 0 0,0 0-1,-1 0 1,1 0-1,0 2 1,9 29 78,-9-24-61,3 16-38,-1 0-1,-2 0 1,-2 37-1,1-18-739,0-42 570,2-4 156,0-1 0,1 1 1,0 0-1,0 0 0,0 0 1,4-4-1,7-6 30,12-15-24,1 0 0,1 1 1,1 2-1,2 1 1,38-23-1,-64 44 42,1 0-1,0 0 1,-1 1 0,1 0-1,0 0 1,0 1-1,0 0 1,0 0 0,11-1-1,-16 2-6,0 1-1,-1-1 0,1 0 1,-1 0-1,1 0 0,0 1 1,-1-1-1,1 0 0,-1 1 1,1-1-1,-1 0 1,1 1-1,-1-1 0,1 1 1,-1-1-1,1 1 0,-1-1 1,0 1-1,1-1 0,-1 1 1,0-1-1,0 1 0,1 0 1,-1-1-1,0 1 0,0-1 1,0 1-1,1 0 1,-1-1-1,0 1 0,0 1 1,0 26 250,0-21-131,-3 109 318,23-130-466,0-4 47,-2-1 0,29-40 0,-29 36-11,0 1 0,23-21 0,-41 43-17,0 0 0,0 0 0,0-1 0,0 1 0,0 0 1,1 0-1,-1-1 0,0 1 0,0 0 0,0 0 0,0-1 0,1 1 0,-1 0 0,0 0 0,0 0 0,1-1 0,-1 1 0,0 0 0,0 0 0,1 0 0,-1 0 0,0 0 0,0 0 0,1-1 1,-1 1-1,0 0 0,1 0 0,-1 0 0,0 0 0,1 0 0,-1 0 0,0 0 0,0 0 0,1 0 0,-1 0 0,0 1 0,1-1 0,-1 0 0,0 0 0,0 0 0,1 0 0,-1 0 0,0 0 0,0 1 1,1-1-1,-1 0 0,0 0 0,0 0 0,0 1 0,1-1 0,-1 0 0,0 0 0,0 1 0,0-1 0,0 0 0,1 0 0,-1 1 0,0-1 0,0 0 0,0 1 0,0-1 0,0 0 0,0 1 1,0 21 164,-1-17-101,1 3-24,1 0 0,-1 1 0,1-1 0,1 0 1,-1 0-1,1 0 0,1-1 0,3 10 0,-4-14-39,-1 0-1,1 0 1,0 0-1,0 0 1,0 0 0,0-1-1,1 1 1,-1-1-1,1 1 1,0-1 0,-1 0-1,1 0 1,0 0 0,0 0-1,0-1 1,1 1-1,-1-1 1,0 0 0,0 0-1,1 0 1,5 1 0,0-1-93,0 0 0,0 0 0,1-1 0,-1 0 0,0 0 0,0-1 1,0-1-1,0 1 0,0-1 0,0-1 0,-1 0 0,1 0 1,-1-1-1,1 0 0,-1 0 0,0-1 0,-1 0 0,1 0 1,9-9-1,-1-1-9,-1-1 0,0-1 0,-1 0-1,-1-1 1,-1 0 0,0-1 0,-1-1 0,-2 0 0,0 0 0,0 0 0,8-38 0,-6 8 1243,-2 0 0,-2-1 1,0-101-1,-25 179-135,4 3-935,1 1 0,1 0 0,2 1-1,1 0 1,2 1 0,-6 54-1,2 205-361,11-275 200,0-17 84,0 8-303,0 0 1,0 1-1,4 15 1,-4-23 93,1 1 0,-1 0-1,1 0 1,0-1 0,0 1 0,-1-1 0,1 1 0,0 0 0,1-1 0,-1 0-1,0 1 1,0-1 0,0 0 0,1 1 0,-1-1 0,1 0 0,-1 0 0,1 0-1,-1 0 1,1 0 0,0-1 0,1 2 0</inkml:trace>
</inkml:ink>
</file>

<file path=ppt/ink/ink1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2:34.48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526 353 9380,'0'0'4178,"155"-41"-4722,-124 29-384,-8-6-1442,-12 0-2656</inkml:trace>
  <inkml:trace contextRef="#ctx0" brushRef="#br0" timeOffset="1">0 1 12342,'0'0'1568,"146"33"-7170,-47-33-2386</inkml:trace>
</inkml:ink>
</file>

<file path=ppt/ink/ink1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2:34.96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183 68 10725,'0'0'275,"21"-9"-123,66-27 208,-77 31-169,0 1 0,0 1 0,1 0 0,-1 1 0,1 0 0,-1 0 0,1 1 0,0 0 0,-1 1 0,1 0 0,13 3 0,-23-3-154,1 1 0,-1 0 1,0 0-1,0 0 1,1 0-1,-1 0 1,0 0-1,0 0 0,0 0 1,0 0-1,0 1 1,-1-1-1,1 0 0,0 1 1,0-1-1,-1 0 1,1 1-1,-1-1 0,1 1 1,-1-1-1,0 1 1,1-1-1,-1 1 0,0-1 1,0 1-1,0-1 1,0 1-1,-1 2 1,1 4 60,0-1 0,-1 1 1,1 0-1,-5 13 0,-1-8-61,-1 1 0,0-2 0,-1 1 0,-1-1-1,0 0 1,-1-1 0,0 0 0,-21 18-1,10-9 18,-93 85 73,52-49-8,-58 66 0,119-121-110,-2 2 40,0 0 1,1 0-1,-1 0 0,1 0 0,0 0 0,0 0 0,0 1 1,0-1-1,1 1 0,-1-1 0,1 1 0,-1 5 0,2-9-41,0 1-1,-1-1 0,1 0 0,0 0 0,0 1 0,0-1 0,0 0 1,0 0-1,0 1 0,0-1 0,0 0 0,1 0 0,-1 1 0,0-1 1,0 0-1,0 0 0,0 1 0,0-1 0,0 0 0,0 0 1,1 1-1,-1-1 0,0 0 0,0 0 0,0 0 0,0 1 0,1-1 1,-1 0-1,0 0 0,0 0 0,1 0 0,-1 1 0,0-1 1,0 0-1,1 0 0,-1 0 0,0 0 0,0 0 0,1 0 0,-1 0 1,0 0-1,0 0 0,1 0 0,-1 0 0,0 0 0,1 0 1,40 3 462,0-1 1,82-8 0,-118 6-448,291-39 552,-183 21-673,182-6 0,-294 23 47,-1 1 0,1 0 0,-1 0 1,0 0-1,1 0 0,-1 0 0,1 0 0,-1-1 1,1 1-1,-1 0 0,1 0 0,-1 0 1,0 0-1,1 0 0,-1 1 0,1-1 1,-1 0-1,1 0 0,-1 0 0,0 0 0,1 0 1,-1 1-1,1-1 0,-1 0 0,0 0 1,1 1-1,-1-1 0,0 0 0,1 0 1,-1 1-1,0-1 0,1 0 0,-1 1 0,0-1 1,0 1-1,1-1 0,-1 0 0,0 1 1,0-1-1,0 1 0,0-1 0,1 1 1,-1-1-1,0 0 0,0 1 0,0-1 0,0 1 1,0-1-1,0 1 0,0-1 0,0 1 1,-1-1-1,1 0 0,0 1 0,0-1 1,0 1-1,0-1 0,0 1 0,-1-1 0,1 0 1,0 1-1,0-1 0,-1 0 0,1 1 1,-1 0-1,-15 22-3922</inkml:trace>
</inkml:ink>
</file>

<file path=ppt/ink/ink1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2:47.92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 1 15079,'0'0'1809,"-14"35"-5283,26-17-1648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40:01.9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90 14 1217,'0'0'8737,"-19"-4"-8574,-44-5 59,55 8-78,10 3 50,45 9 371,1-3-390,1-3-1,1-1 1,54-5-1,-49 1-133,-75 23-142,-115 105 942,-32 36 178,162-159-1045,3-3 0,-1 1 1,1-1 0,0 0-1,0 1 1,0-1-1,0 1 1,1 0 0,-1-1-1,1 1 1,0 0-1,-1 0 1,1 0 0,-1 6-1</inkml:trace>
</inkml:ink>
</file>

<file path=ppt/ink/ink1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2:48.40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656 0 1345,'0'0'7203,"-21"0"-5992,8 1-1152,1 0 0,-1 1 0,1 0 0,0 1 0,0 1 0,0 0 0,0 0 0,0 1 0,1 1 0,0 0 0,-11 8 0,-9 7 85,1 3 0,-39 38-1,38-28 47,1 0-1,2 2 1,1 1-1,2 2 1,2 0-1,1 1 1,3 1-1,1 1 1,-21 73-1,15-22 24,4 1 1,4 0-1,-7 149 0,22-228-198,-4 89 88,9 108-1,-2-180-101,2 0-1,2-1 0,1 1 0,1-1 0,1 0 0,2-1 1,25 51-1,-21-56-109,0-1 0,2 0 1,0-2-1,41 42 0,-47-53-314,1-1 0,0-1 0,0 0 0,1 0-1,0-1 1,0-1 0,1 0 0,0-1 0,0-1 0,0 0 0,17 3-1,-14-5-1391,1-2 0,21 0 0</inkml:trace>
</inkml:ink>
</file>

<file path=ppt/ink/ink1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2:48.41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74 224,'0'0'6371,"24"-3"-6168,78-6-150,-100 9-48,1 0-1,0 0 1,-1 0-1,1 0 1,0 1-1,-1-1 1,1 1-1,0 0 1,-1-1 0,1 1-1,-1 0 1,1 0-1,-1 1 1,0-1-1,1 0 1,-1 1-1,0 0 1,0-1-1,0 1 1,0 0-1,0 0 1,-1 0 0,1 0-1,-1 0 1,1 1-1,1 3 1,-1 0 19,0 1 0,0-1 0,-1 0 0,0 1 0,0-1 0,-1 0 0,0 10 0,0-13-11,0 4 28,-1-1 0,0 1 1,0-1-1,0 1 0,-1-1 0,0 1 0,-1-1 0,1 0 0,-1 0 0,0 0 0,-1 0 0,1 0 1,-1-1-1,0 1 0,-6 5 0,-3 1 160,0 0 0,0-1 0,-1 0-1,-26 15 1,35-23-169,11-7-298,1 0-1,-1-1 0,0 0 0,0 0 1,0 0-1,5-7 0,8-6-432,165-162-3429,-92 87 7784,-84 85 61,-29 29-2880,9-6-742,0-1 0,1 2 1,0-1-1,-14 32 0,21-38-58,0-1 1,1 0-1,0 1 0,1 0 0,0-1 1,0 1-1,1 0 0,0 0 0,1 0 1,-1 0-1,2 0 0,1 13 0,-1-20-31,-1-1-1,1 1 1,0 0 0,0-1-1,0 1 1,0-1-1,0 1 1,0-1 0,0 0-1,1 1 1,-1-1-1,0 0 1,1 0-1,-1 0 1,1 0 0,-1 0-1,1 0 1,0 0-1,-1 0 1,1-1 0,0 1-1,0 0 1,-1-1-1,1 0 1,4 1 0,6 0 52,0 0 1,23-1-1,-21 0-27,-1 1-333,1-2 1,0 1-1,-1-2 0,1 0 0,-1 0 0,0-1 0,0-1 0,0 0 0,0-1 0,0 0 0,14-9 0,8-8-3182</inkml:trace>
</inkml:ink>
</file>

<file path=ppt/ink/ink1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2:48.41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79 34 8996,'0'0'3314,"16"-6"-3229,51-16-40,-63 21-38,0 0-1,0 0 0,0 0 1,0 1-1,0-1 0,0 1 1,0 0-1,5 0 0,-8 1-7,0-1 1,0 0-1,0 0 0,0 1 0,0-1 0,0 0 0,0 1 0,0-1 0,-1 1 0,1-1 0,0 1 0,0-1 0,0 1 0,0 0 0,-1 0 0,1-1 0,0 1 0,-1 0 0,1 0 0,0 1 0,0 2 4,0 0 0,0 0-1,-1 0 1,1 0-1,-1 0 1,0 1 0,0-1-1,0 0 1,-1 0-1,-1 7 1,1-10 1,0 5 4,-1 0 0,0 0 0,0-1 1,-1 1-1,0-1 0,0 0 0,0 1 1,-1-1-1,1-1 0,-1 1 0,-9 8 1,-8 6 13,-30 21 1,28-22-10,-59 45 24,82-63-66,21 0 34,17 0 360,65-9-1,-86 6-361,0-1 0,0 0 0,-1-1 0,0-1 0,0-1 0,19-10 0,-34 17-115,0-1-1,0 1 1,0-1-1,0 1 1,0-1-1,0 0 1,0 1 0,0-1-1,0 0 1,0 0-1,0 0 1,0 1-1,-1-1 1,1 0-1,0 0 1,-1 0 0,1 0-1,-1 0 1,1-1-1,-1 1 1,1 0-1,-1 0 1,0 0-1,0 0 1,1 0 0,-1-3-1,0-6-3734</inkml:trace>
</inkml:ink>
</file>

<file path=ppt/ink/ink1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2:48.4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 7139,'0'0'5139,"183"-3"-4931,-102 3-32,6 0-160,-5-2-16,-9-1-1489,-22-4-2945</inkml:trace>
</inkml:ink>
</file>

<file path=ppt/ink/ink1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2:48.41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0 149 3586,'0'0'7923,"30"-1"-7789,405-38 389,213-1-354,-143 12-133,-16-13 41,-478 41-125,-16 0-161,0 1-1,1 0 0,-1 0 0,0 0 0,1 0 1,-1 1-1,1-1 0,-7 4 0,-6 3-804,-35 12-3042</inkml:trace>
</inkml:ink>
</file>

<file path=ppt/ink/ink1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2:48.41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0 229 6499,'0'0'4501,"21"-8"-4408,4-3-52,-11 4-5,-1 1 0,1 1-1,0 0 1,1 1 0,-1 0-1,28-2 1,46 4 271,-86 2-308,-1 0 0,1 0 0,0 0 0,-1 0 0,1 0 0,0 0 0,0 0 0,-1 1 0,1-1 0,0 1 0,-1 0 0,1-1 0,-1 1 0,1 0 0,-1 0 1,1 0-1,-1 0 0,1 0 0,-1 0 0,0 0 0,0 0 0,0 1 0,0-1 0,1 0 0,-2 1 0,1-1 0,0 1 0,0-1 0,0 3 0,1 2 4,-1 1 0,0 0-1,0-1 1,-1 1 0,0 0 0,-1 8-1,1-10 13,-1 2-3,0 0-1,0 0 1,-1 0 0,0 0 0,0-1-1,-1 1 1,0-1 0,0 1-1,-1-1 1,1 0 0,-1 0-1,-9 10 1,-4 3 13,-1-1 0,-23 18 0,20-22-68,20-14-154,3-3-212,7-8 195,0 0-1,0 0 0,2 1 0,15-14 0,7-5 65,143-164-921,-70 54 3447,-102 131-11,-13 15-1850,-14 17-616,7-4 140,1 1 0,1 1 0,-19 36 0,28-46-31,0 0 0,0 1 0,1-1 1,1 1-1,0 0 0,1 0 0,1 0 1,0 0-1,0 14 0,1-25-10,1 0 1,-1 0-1,0 0 0,0 0 1,1 0-1,-1 0 0,1 0 1,0 0-1,0 0 0,-1-1 1,1 1-1,0 0 0,1-1 1,-1 1-1,0 0 0,0-1 1,1 1-1,-1-1 0,1 0 1,-1 1-1,1-1 0,-1 0 1,1 0-1,0 0 0,0 0 1,-1 0-1,1-1 0,0 1 1,2 0-1,6 1 12,-1 0 0,1-1 0,0-1 0,18 0 0,-14 0 22,-2 0-118,0-2-1,-1 1 1,1-1 0,0-1-1,-1 0 1,1-1 0,-1 0-1,0-1 1,0 0 0,14-9-1,-6 2-1122,-2-1 0,1-1 0,-2 0 0,29-32 0,-12 3-3991</inkml:trace>
</inkml:ink>
</file>

<file path=ppt/ink/ink1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2:48.41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1 120 9925,'0'0'1248,"31"-5"-1112,-17 3-127,226-27 132,-31 18 23,150-16 1905,-355 27-2158,61-12 557,-60 11-1062,-1-1 0,1 0-1,-1 0 1,0 0 0,1 0 0,6-6-1,5-6-5138</inkml:trace>
</inkml:ink>
</file>

<file path=ppt/ink/ink1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2:48.4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92 19 3778,'0'0'4500,"11"-3"-4273,35-11-51,-45 14-168,-1 0-1,1-1 0,-1 1 0,1 0 1,-1 0-1,1 0 0,0 0 0,-1 0 1,1 0-1,-1 0 0,1 0 0,-1 0 1,1 0-1,-1 0 0,1 0 0,0 0 1,-1 0-1,1 0 0,-1 1 0,1-1 1,-1 0-1,1 0 0,-1 1 0,1-1 1,-1 0-1,1 1 0,-1-1 0,0 1 1,1-1-1,-1 0 0,0 1 0,1-1 1,-1 1-1,0-1 0,1 1 0,-1-1 1,0 1-1,0-1 0,1 1 0,-1 0 0,0 22 140,0-17-44,0 6 90,0-6-96,0 1 1,0-1 0,0 0 0,-1 1 0,-2 8 0,2-13-82,0 0-1,0 0 1,0 0-1,0 1 1,-1-1-1,1 0 1,-1 0-1,1-1 1,-1 1-1,0 0 1,1 0-1,-1-1 1,0 1-1,0-1 1,0 0-1,-1 0 1,-2 2-1,-1 0 34,1-1-1,-1 0 0,0 0 1,0-1-1,0 0 1,0 0-1,-8 1 0,12-2 126,3-5-158,0 1 0,0 0 1,0 0-1,0 0 1,1 0-1,0 0 0,0 0 1,0 0-1,0 0 1,0 1-1,1-1 0,0 1 1,-1-1-1,1 1 1,1 0-1,-1 0 0,0 1 1,1-1-1,-1 1 1,1-1-1,0 1 0,8-3 1,-2 0 47,1 1 1,-1 0 0,1 0-1,0 1 1,0 0-1,0 1 1,23-1-1,-32 3-43,0-1 0,-1 1 0,1 0 0,0 0-1,0 1 1,-1-1 0,1 0 0,0 1 0,0-1-1,-1 1 1,1-1 0,0 1 0,-1 0 0,1-1-1,-1 1 1,1 0 0,-1 0 0,2 2 0,-1-1-1,-1 0 1,0 1-1,0-1 1,0 1-1,0-1 1,0 1-1,-1-1 1,1 1-1,-1-1 1,0 1-1,0 0 1,0 3-1,1 3 12,-1 1 0,0-1 1,0 0-1,-1 0 0,0 0 0,-1 0 0,0 0 0,-1 0 1,0 0-1,0 0 0,0-1 0,-1 0 0,-1 0 0,1 0 1,-1 0-1,-8 9 0,-25 28-340,-2-2 1,-1-2 0,-77 58-1,112-95-1778</inkml:trace>
</inkml:ink>
</file>

<file path=ppt/ink/ink1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2:48.41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96 7043,'0'0'459,"28"-6"-133,92-18-150,-109 22-116,1 0 1,-1 0 0,1 1-1,0 1 1,17 1 0,-21 0 4,-5-1-41,-1 1 0,0 0 0,1-1 0,-1 1 0,0 0 0,1 0 0,-1 0 0,0 0 0,0 1 0,0-1 0,0 1 0,0-1 0,0 1 0,-1 0 0,1-1 0,0 1 0,-1 0 0,1 0 0,-1 0 0,0 0 0,0 1 0,0-1 0,0 0 0,0 0 0,0 1 0,0-1 0,-1 0 0,0 1 0,1-1 0,-1 1 0,0 2 0,1 2 46,-1 0 1,0 1-1,0-1 1,0 0-1,-1 0 1,0 1-1,-1-1 1,0 0-1,-4 12 1,-1-7 54,0 0 0,0-1 0,-2 0 0,1-1 0,-1 1 0,-1-1 0,-17 14 0,-80 55 305,105-78-427,-32 22 106,68-38-365,17-20 61,0-3 1,-3-3-1,53-54 1,-65 60 126,112-112 535,-168 169-77,1 1 1,2 0-1,-18 29 1,28-40-400,-1 1-1,2 0 1,0 0 0,0 0 0,1 1 0,1 0-1,1 0 1,0 1 0,-3 26 0,7-40 14,-1 0 1,0 0-1,0 0 1,1 0-1,-1 0 0,1-1 1,-1 1-1,1 0 1,-1 0-1,1 0 0,-1 0 1,1-1-1,0 1 1,-1 0-1,1 0 0,0-1 1,0 1-1,0-1 1,-1 1-1,1-1 0,0 1 1,0-1-1,0 1 1,0-1-1,0 0 0,0 1 1,0-1-1,0 0 1,0 0-1,0 0 0,0 0 1,1 0-1,44 0 421,-32 0-262,7-2-111,-1-1-1,0-1 0,-1-1 1,1 0-1,-1-2 0,0 0 1,0-1-1,20-12 0,3 0-1267</inkml:trace>
</inkml:ink>
</file>

<file path=ppt/ink/ink1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2:48.41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93 34 6211,'0'0'6280,"4"-7"-5674,9-20-236,-10 60-188,-4 43 466,3 93-429,-1-166-234,-1 0-1,1 0 1,0 0-1,0-1 1,0 1-1,0 0 1,0-1 0,1 1-1,-1-1 1,1 1-1,0-1 1,-1 0 0,1 1-1,0-1 1,1 0-1,-1 0 1,0 0 0,1-1-1,-1 1 1,0-1-1,1 1 1,0-1-1,-1 0 1,1 0 0,0 0-1,0 0 1,0 0-1,0-1 1,-1 1 0,1-1-1,5 0 1,-1 1-52,0-1 1,0 0-1,0-1 1,0 1-1,0-1 1,0 0-1,0-1 1,0 0-1,-1 0 1,1 0-1,-1-1 1,11-6-1,-8 2 41,-1 0 0,1 0 0,-1-1-1,-1 0 1,0 0 0,0-1 0,0 1 0,-1-2 0,0 1-1,-1-1 1,0 0 0,-1 0 0,5-16 0,-3 2 457,0 0 0,-2-1 1,-1 1-1,-1-48 0,-2 633-215,0-556-198,0 0-1,0 1 1,0-1 0,-1 0-1,0 0 1,0 0-1,0 0 1,-1 0-1,-3 8 1,3-10-6,0-1 1,0 1-1,0 0 0,0-1 1,-1 0-1,1 1 0,-1-1 1,0 0-1,0 0 1,0 0-1,0-1 0,0 1 1,0-1-1,0 0 0,-5 2 1,-15 3-276,0-1 0,-1-1 0,0-1 0,1-1 0,-1-1 0,0-1 0,0-1 0,-24-4 0,40 4-196,0-1-1,1-1 0,-1 1 0,1-1 1,-8-4-1,-36-25-3646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40:02.98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3 397 7203,'0'0'3370,"0"20"-3274,0 144 144,-2 76 69,2-239-247,0-24 354,-1-42-355,7-164 670,-2 195-643,1 1-1,1-1 1,2 2-1,22-60 1,-20 67-57,2 0 1,1 1-1,1 1 0,1-1 0,1 2 1,29-31-1,-36 44-4,1 0 1,0 0-1,0 1 0,1 1 0,0-1 0,22-9 1,-25 14-5,0 0 0,0 0 0,0 1 1,0 0-1,1 1 0,-1 0 0,0 0 0,1 1 1,-1 0-1,1 0 0,12 3 0,-18-3-25,0 1 0,-1 0 0,1 0 1,-1 0-1,1 0 0,-1 0 0,0 1 0,1-1 0,-1 1 0,0 0 0,0-1 0,0 1 0,0 0 0,0 0 0,-1 0 0,1 0 0,-1 1 1,1-1-1,-1 0 0,0 1 0,1-1 0,-1 1 0,-1-1 0,1 1 0,0 0 0,-1-1 0,1 4 0,1 8 13,-1 1 0,0-1 0,-2 27 0,0-33-1,0 2-6,0 0-1,-1 0 1,-1 0-1,0 0 0,0-1 1,-1 1-1,0-1 1,-1 0-1,0 0 1,0 0-1,-13 15 1,-6 4-145,-53 48 0,67-67 72,-80 68-314,79-69 374,-1 0-1,1-1 1,-1 0 0,-1-1-1,1 0 1,-19 6 0,30-12 11,0 0 0,0 1 0,1-1 0,-1 0 0,0 1 0,0-1 0,1 0 0,-1 0 0,0 0 1,0 0-1,1 0 0,-1 0 0,0 0 0,0 0 0,0 0 0,1 0 0,-1 0 0,0 0 0,0-1 0,1 1 1,-1 0-1,0 0 0,1-1 0,-1 1 0,0-1 0,1 1 0,-1-1 0,0 1 0,1-1 0,-1 1 1,1-1-1,-1 1 0,1-1 0,-1 0 0,1 1 0,-1-1 0,1 0 0,0 1 0,-1-1 0,1 0 1,0 0-1,0 1 0,-1-1 0,1 0 0,0-1 0,0-1-2,0 1 0,1-1 1,-1 0-1,1 0 0,-1 1 0,1-1 0,0 0 0,0 1 1,0-1-1,0 1 0,0-1 0,4-3 0,-1 1 5,1 1 0,0 0 0,0 0 0,0 0-1,0 1 1,1 0 0,0 0 0,-1 0 0,1 1 0,0-1 0,1 2-1,-1-1 1,0 0 0,0 1 0,1 1 0,-1-1 0,0 1-1,1 0 1,-1 0 0,1 1 0,-1-1 0,0 2 0,0-1-1,1 1 1,-1 0 0,9 4 0,0 5 36,1 1-1,-2 1 1,0 1 0,-1 0-1,0 0 1,12 20 0,22 23-1,-30-38-119,4 4 130,45 39-1,-59-56-242,1 0-1,0-1 1,1 0 0,-1 0-1,1-1 1,0 0 0,0-1-1,0 0 1,0 0 0,14 2-1,-9-4-685,-1 0 0,0 0 0,0-1-1,1-1 1,20-3 0,17-15-3025</inkml:trace>
</inkml:ink>
</file>

<file path=ppt/ink/ink1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2:48.42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6131,'0'0'2756,"8"0"-2607,609 29 2960,-78-1-2827,-157-27-853,-400 11-3823,-29 9 806</inkml:trace>
</inkml:ink>
</file>

<file path=ppt/ink/ink1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2:48.42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167 86 3730,'0'0'4471,"-26"0"-2443,-114 0 1357,147 0-2915,264-7 362,-46-1-504,993-50 3,-1193 56-507,141-9-1932</inkml:trace>
</inkml:ink>
</file>

<file path=ppt/ink/ink1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2:48.42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6 103 1409,'-4'-3'15228,"2"-4"-15063,2 5-155,1 0 0,-1 1 0,1-1 0,-1 0 0,1 1 0,0-1 0,0 0 0,0 1 0,0-1-1,0 1 1,0-1 0,0 1 0,0-1 0,0 1 0,1 0 0,-1 0 0,1 0 0,-1 0 0,1 0 0,-1 0-1,4-2 1,38-14-9,-28 13-19,1 1 0,0 0-1,-1 2 1,1 0 0,0 0-1,31 4 1,-44-2 6,0 0 1,-1-1-1,1 2 1,0-1-1,0 0 0,-1 0 1,1 1-1,-1-1 0,1 1 1,-1 0-1,0 0 1,1 0-1,-1 0 0,0 0 1,-1 1-1,1-1 0,0 0 1,0 1-1,-1 0 0,0-1 1,1 1-1,-1 0 1,0-1-1,0 1 0,-1 0 1,1 0-1,-1 0 0,1 5 1,1 3-4,-2 0 0,1 0 0,-1 1-1,-1-1 1,0 0 0,-3 16 0,0-14-3,-1 0-1,0 0 0,-1-1 1,0 0-1,-1 0 1,0 0-1,-1-1 0,0 0 1,-16 16-1,-14 11-93,-43 33 0,75-66 95,-12 10-642,32-28-1099,85-73-663,95-109-1,-84 60 2735,-98 113 1475,-13 17 335,-12 13-1242,-1 3-724,1 2 0,1 0 1,0 0-1,1 1 1,0 1-1,-15 26 0,19-28-52,1 0-1,0 0 0,1 0 1,0 0-1,1 1 0,1 0 1,0 0-1,1 0 0,-1 17 1,3-26-92,0-1 0,0 0 0,0 0 0,1 1 0,-1-1 0,1 0 1,0 0-1,1 0 0,-1 0 0,4 7 0,-3-9-10,0 1-1,0-1 1,0 0-1,0 0 1,0 0-1,1 0 0,-1 0 1,1 0-1,-1-1 1,1 1-1,0-1 1,-1 0-1,1 0 1,0 0-1,5 1 1,6 2-5,0-2 0,0 0 0,0 0 0,0-1 0,1-1 0,-1-1 1,0 0-1,0 0 0,1-2 0,-1 0 0,-1 0 0,1-1 0,14-7 0,-19 7-257,0 0 1,0-1-1,-1 0 0,0-1 0,0 0 0,-1 0 0,1 0 0,11-14 0,-15 14-249,1-1 1,-1 1 0,0-1-1,0 1 1,-1-1-1,0-1 1,0 1-1,-1 0 1,0 0 0,0-1-1,-1 0 1,1-8-1,-1-22-4558</inkml:trace>
</inkml:ink>
</file>

<file path=ppt/ink/ink1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2:48.42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106 92 5747,'0'0'6427,"-21"-1"-5707,-64-3 6,217-2 1832,-41-1-2851,0-5-1,126-32 1,-215 43 239,18-6-3048,0-2-2173</inkml:trace>
</inkml:ink>
</file>

<file path=ppt/ink/ink1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2:48.42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369 32 6851,'0'0'4786,"12"-5"-4692,-4 1-54,33-14 93,-38 17-115,0 0-1,1 0 1,-1 0-1,0 1 1,1-1-1,-1 1 1,0 0-1,1 0 1,-1 1-1,0-1 1,1 1 0,-1-1-1,5 3 1,0 1 30,-1 0 1,1 0 0,-1 1 0,0 0-1,-1 1 1,0 0 0,0 0-1,0 0 1,8 11 0,5 9 185,17 34 0,-19-28-92,-1 2 1,-2 0-1,-2 0 1,-1 2 0,-1-1-1,8 67 1,-9-15 101,-5 149 0,-6-188-157,-3-1 1,-1 0 0,-2 0-1,-3 0 1,-1-1 0,-3-1-1,-1 0 1,-3-2 0,-1 1 0,-2-2-1,-2-1 1,-2-1 0,-1-1-1,-38 40 1,7-18 397,-3-3 0,-2-2 0,-3-3 0,-75 46 0,127-90-468,9-7-32,1 0-1,0 1 1,0 0-1,0 0 1,0 0-1,0 0 0,1 1 1,-5 5-1,15-8-2214,64-3-2316,-29-11-1812</inkml:trace>
</inkml:ink>
</file>

<file path=ppt/ink/ink1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3:08.25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223 1 6403,'0'0'7206,"-11"11"-6905,-10 16-66,0 1-1,2 0 0,0 2 0,-17 41 1,18-31-180,2 0 1,2 1 0,2 0-1,1 2 1,3-1 0,1 1 0,2 0-1,1 66 1,4-99-121,1 0 1,0 0-1,0 0 0,1 0 0,1 0 0,0-1 1,0 1-1,1-1 0,0 1 0,0-1 0,10 14 1,-9-17-235,0 0 0,0 0 1,0 0-1,1-1 1,0 0-1,0 0 1,0 0-1,0-1 1,1 0-1,0 0 0,0-1 1,0 0-1,0 0 1,1-1-1,14 4 1,39-3-4945</inkml:trace>
</inkml:ink>
</file>

<file path=ppt/ink/ink1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3:08.76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69 9300,'0'0'1177,"31"-7"-1068,99-14-71,-126 20-39,-1 1 0,1-1 0,0 1 0,-1 0 0,1 1 0,0-1 0,-1 1 0,1-1 1,0 1-1,-1 0 0,1 0 0,-1 1 0,1-1 0,-1 1 0,0-1 0,0 1 0,0 0 0,0 0 1,0 1-1,0-1 0,0 1 0,-1-1 0,1 1 0,-1 0 0,0 0 0,0 0 0,3 5 1,-2 0-5,0 1 1,0-1 0,-1 1-1,-1-1 1,1 1 0,-1 0-1,-1-1 1,0 11 0,0-9 17,-1 1 1,1 0-1,-2-1 1,0 1 0,0-1-1,-1 0 1,0 0-1,-6 14 1,0-9 20,0 0 0,0 0 1,-1-1-1,-15 16 0,-67 68-18,232-241-3922,20-22-2583,-133 131 7559,36-53 1,-51 65 1263,-10 7 2751,-21 21-2513,8 3-2457,1 0 1,0 0 0,1 1 0,0 0-1,0 1 1,1 0 0,-9 16-1,5-8 95,2 1 1,1 0-1,-14 40 0,20-49-168,0-1-1,1 1 1,1 0 0,-1 0-1,2 0 1,0 18 0,0-27-42,0 1-1,1 0 1,-1 0 0,1-1 0,-1 1 0,1 0 0,0-1 0,0 1 0,0-1-1,0 1 1,1-1 0,-1 1 0,1-1 0,0 0 0,-1 0 0,1 0 0,0 0-1,0 0 1,0 0 0,0 0 0,1-1 0,-1 1 0,0-1 0,1 1 0,-1-1 0,1 0-1,0 0 1,-1 0 0,6 1 0,2-1-268,-1 1-1,1-1 1,0-1-1,0 0 1,-1 0-1,1-1 1,0 0-1,-1 0 1,1-1-1,-1-1 1,1 1-1,-1-2 1,0 1-1,0-1 1,0-1-1,-1 1 1,1-2 0,9-7-1,27-29-4472</inkml:trace>
</inkml:ink>
</file>

<file path=ppt/ink/ink1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3:09.12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54 12486,'0'0'2865,"211"-8"-2705,-121-5-96,3 1-64,-6 2-16,-11 2-848,-14 5-2130,-17 3-3585</inkml:trace>
</inkml:ink>
</file>

<file path=ppt/ink/ink1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3:09.48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175 1 13430,'0'0'881,"-59"134"-833,37-83-16,-7 7 0,7-2 0,-1-3-32,9-10 0,9-13-16,5-12-721,28-18-4513,17-38 1216</inkml:trace>
</inkml:ink>
</file>

<file path=ppt/ink/ink1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3:09.85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32 56 3570,'0'0'10773,"-5"25"-10643,-16 81-79,20-100-48,-1 1-1,1-1 1,0 1-1,1-1 1,0 1 0,0-1-1,0 1 1,1 0-1,0-1 1,0 0 0,0 1-1,1-1 1,0 0-1,4 9 1,-3-12-28,-1 0 0,1-1 0,0 1 0,0 0 0,0-1 0,1 0 0,-1 1 0,0-1 0,1-1 0,0 1 0,-1 0 0,1-1 0,0 0 0,0 0 0,0 0 0,0 0 0,-1 0-1,1-1 1,8 0 0,-4 1-126,0-1 1,0 0-1,0-1 0,0 1 0,0-1 0,0-1 0,0 0 0,-1 0 0,1 0 0,0-1 0,9-5 0,-7 2 18,-1 0 0,0-1 0,0-1 0,0 1 0,-1-2 0,0 1 0,10-15-1,-5 6 312,-2 0 0,0-1 0,-1-1 0,0 0 0,-2 0 0,0-1 0,-2 0 0,0 0 0,4-24 0,-9 25 1743,-1 22-1638,-24 404 973,18-357-912,-19 77 0,21-110-268,-2-1-1,1 0 1,-2 1 0,0-2-1,-1 1 1,-1-1 0,0 0-1,-14 17 1,18-28-57,1 0 1,-1 0-1,0 0 1,0-1-1,0 0 1,0 1-1,-1-2 1,-7 4-1,11-5-33,0 0 0,0 0 0,0-1 1,1 1-1,-1-1 0,0 1 0,0-1 0,0 0 0,-1 0 0,1 0 0,0 0 0,0 0 0,0 0 0,0 0 0,0-1 0,0 1 1,0-1-1,0 1 0,1-1 0,-1 0 0,0 0 0,0 0 0,0 0 0,1 0 0,-1 0 0,0-1 0,1 1 0,-1 0 1,1-1-1,-2-1 0,-1-4-239,1 0 1,-1 0 0,1 0 0,1 0 0,-1-1-1,1 1 1,0-1 0,-1-11 0,-1-69-3356,3 72 2637,1-68-5717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40:03.68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273 137 5170,'0'0'4010,"-5"-22"-2062,-19-65-508,23 86-1397,1-1 0,0 1 0,-1-1 0,0 1-1,1 0 1,-1-1 0,0 1 0,0 0-1,0-1 1,0 1 0,0 0 0,0 0 0,0 0-1,0 0 1,0 0 0,-1 0 0,1 0 0,0 0-1,-1 0 1,1 1 0,-1-1 0,1 0-1,-1 1 1,1 0 0,-1-1 0,1 1 0,-1 0-1,1-1 1,-1 1 0,1 0 0,-1 0-1,0 0 1,1 1 0,-1-1 0,1 0 0,-1 1-1,1-1 1,-3 2 0,-1-1 15,-2 1-34,1 0 1,0 0 0,0 1 0,0 0 0,0 0 0,0 1 0,1 0 0,-1-1 0,1 2-1,0-1 1,1 1 0,-1 0 0,1 0 0,-5 5 0,-6 12 86,1 0 0,-13 26 1,19-32-76,1-1 0,1 1 0,0 1 1,1-1-1,1 1 0,0 0 1,1 0-1,1 0 0,0 23 0,2-38-36,0 1 0,0-1 1,1 0-1,-1 0 0,0 0 0,1 0 0,-1 0 0,1 0 0,0 0 0,0 0 0,-1-1 0,1 1 0,1 0 0,-1 0 0,0-1 0,0 1 0,0 0 0,1-1 0,-1 1 0,4 1 0,-2-1 2,1 0-1,-1 0 0,1-1 1,-1 1-1,1-1 0,-1 0 0,1 0 1,0 0-1,0-1 0,6 1 0,0-1 17,-1 0 0,0-1 0,0 0-1,0 0 1,-1-1 0,1-1-1,0 1 1,0-1 0,10-6-1,-5 1-11,0 0-1,-1-2 1,0 1-1,0-2 1,-1 0-1,-1 0 1,0-1-1,0 0 1,-1-1-1,-1 0 1,0-1-1,-1 0 1,-1 0-1,0-1 1,0 0-1,-2 0 1,0-1-1,5-22 1,-12 46-31,2 1 0,0-1 0,1 18 0,0-1 23,-1-16-2,0 0 1,1-1-1,0 1 0,0 0 1,1-1-1,0 1 0,1-1 1,0 0-1,0 0 0,1 0 0,0 0 1,6 9-1,-7-13 2,1 1 0,0-1-1,0 0 1,0-1 0,0 1-1,0-1 1,1 0 0,-1 0 0,1 0-1,0 0 1,0-1 0,0 0-1,0 0 1,1 0 0,-1-1 0,0 0-1,1 0 1,-1 0 0,1 0-1,7-1 1,-5-1 0,-1 0 0,1 0-1,-1 0 1,1-1 0,-1 0 0,0-1-1,0 0 1,0 0 0,0 0 0,-1-1-1,1 0 1,-1 0 0,0-1 0,0 1-1,6-8 1,8-9-7,0 0-1,26-39 1,33-62 76,-78 121-69,-1 0-1,1 0 1,0 0 0,0 0 0,-1 0-1,1 0 1,0 0 0,0 0 0,0 0-1,0 1 1,0-1 0,0 0 0,0 1-1,0-1 1,0 1 0,0-1 0,1 1-1,-1-1 1,0 1 0,2 0 0,-3 0-4,1 0 1,0 1-1,-1-1 1,1 1-1,0-1 1,-1 1-1,1-1 1,-1 1-1,1-1 1,-1 1-1,1-1 1,-1 1 0,1 0-1,-1-1 1,0 1-1,1 0 1,-1-1-1,0 1 1,0 0-1,1 0 1,-1-1-1,0 1 1,0 1-1,1 10-34,0 0 0,0 0-1,-2 13 1,1-14 92,0 16-45,-1 11-5,2 0 0,8 49 0,-9-86-17,0 0 0,0 0-1,0 0 1,0 0 0,1 0 0,-1 0-1,0 0 1,1 0 0,-1 0 0,1 0 0,-1 0-1,1 0 1,-1 0 0,1 0 0,-1 0 0,1-1-1,0 1 1,0 0 0,-1 0 0,1-1-1,0 1 1,0-1 0,0 1 0,0 0 0,0-1-1,0 0 1,0 1 0,0-1 0,0 0 0,0 1-1,0-1 1,0 0 0,0 0 0,0 0 0,0 0-1,0 0 1,0 0 0,0 0 0,0 0-1,0 0 1,0 0 0,2-1 0,1-1-45,0 0 0,0 1 0,0-2 1,0 1-1,0 0 0,0-1 0,-1 0 0,6-4 0,28-34-45,45-62-1,-54 65 121,1 1-1,49-47 0,-61 74 40,-16 10-53,-1 0 0,0 0 0,1 0 0,-1 0 0,0 0 0,1 0 0,-1 0-1,0 1 1,1-1 0,-1 0 0,0 0 0,1 0 0,-1 0 0,0 0 0,0 1 0,1-1 0,-1 0 0,0 0 0,0 0 0,1 1 0,-1-1 0,0 0 0,0 0 0,1 1 0,-1-1 0,0 0 0,0 1 0,0-1 0,0 0 0,0 1 0,2 33 18,-2-22-18,0 0 22,0 0-1,1 0 0,0 1 1,1-1-1,0 0 0,8 22 1,-8-29-93,1 0 0,-1 0 0,1 0 0,0-1 0,1 1 0,-1-1 0,1 0 1,-1 0-1,1 0 0,1 0 0,-1-1 0,0 1 0,1-1 0,0 0 0,0-1 0,-1 1 0,11 2 1,-4-2-810,-1 0 1,1-1 0,0-1 0,-1 0 0,23-1 0,-29 0 565,48 0-4041</inkml:trace>
</inkml:ink>
</file>

<file path=ppt/ink/ink1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3:10.1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12230,'0'0'2609,"189"60"-2257,-116-60-224,3 0-112,-3 0-16,-5-2-672,-6-13-1873,-15-6-2946</inkml:trace>
</inkml:ink>
</file>

<file path=ppt/ink/ink1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3:10.54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165 0 13398,'11'22'-155,"-8"-15"152,13 26 29,2 0-1,1-2 1,27 34-1,-20-31-9,43 71 0,-60-88-15,0 0 0,-2 1 0,0 0 1,-1 0-1,-1 0 0,5 35 0,-7-32 9,-1 0 1,-1-1-1,-1 1 0,-1 0 1,-1-1-1,0 1 0,-2-1 1,0 0-1,-2 0 0,0 0 1,-1 0-1,-1-1 0,-1-1 1,-17 29-1,-10 5 425,-2-1 0,-3-2-1,-2-2 1,-2-2 0,-99 77 0,135-115-1142,21-18-1795,25-24-1695</inkml:trace>
  <inkml:trace contextRef="#ctx0" brushRef="#br0" timeOffset="1">1082 937 14054,'0'0'913</inkml:trace>
</inkml:ink>
</file>

<file path=ppt/ink/ink1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3:11.6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1 146 8964,'0'0'2812,"16"-22"-2526,55-67-57,-69 86-198,0 0 1,0 0-1,1 1 1,-1-1-1,1 1 1,-1 0-1,1 0 1,0 0-1,0 0 1,0 0-1,0 1 1,0-1-1,1 1 1,-1 0-1,0 0 1,1 0-1,-1 0 1,1 1-1,-1-1 1,1 1-1,-1 0 1,1 0-1,-1 0 1,1 1-1,-1-1 1,0 1-1,1 0 1,3 1-1,-2-1 11,-2 0-34,-1 0 0,1 1-1,0-1 1,-1 0 0,1 1 0,-1 0-1,0-1 1,0 1 0,1 0 0,-1 0-1,0 0 1,-1 1 0,1-1 0,0 0-1,-1 1 1,1-1 0,-1 1 0,0-1-1,0 1 1,1 3 0,3 7-2,-2 0 0,0 0 0,2 14 0,-2 10 72,-1 58 0,-3-57-53,1-28-68,-1 1-1,0-1 1,-1 1 0,0-1-1,-1 1 1,0-1-1,0 0 1,-1 0 0,-1 0-1,-9 16 1,13-25-67,2-22 57,-1 16 24,6-16-17,0 0 0,1 0 0,2 1 0,0 0 0,1 0 0,15-22 0,-7 11 34,-7 10 9,1 1 1,1 1-1,0 0 0,26-27 0,-34 42 3,-1-1 0,1 1 0,0 0 0,0 0 0,0 0 0,1 1 0,-1 0-1,1 0 1,0 0 0,0 1 0,0 0 0,0 0 0,0 0 0,0 1 0,0 0 0,1 0 0,-1 1-1,0-1 1,1 1 0,-1 1 0,9 1 0,-13-2 0,1 1 0,-1 1 0,1-1 0,-1 0 0,0 1 0,0-1 0,0 1 0,0-1 0,0 1 0,0 0 0,0 0 0,0 0 0,-1 0 0,1 0 0,-1 0-1,0 1 1,1-1 0,-1 0 0,0 1 0,0-1 0,-1 1 0,1-1 0,0 1 0,0 4 0,1 8 24,0 0-1,-1 29 0,-1-38-15,1 24 16,0-18-21,-1 0 0,0 0 0,0 0 0,-1 0 1,-1 0-1,0-1 0,0 1 0,-1-1 0,-1 1 0,0-1 1,-7 14-1,21-45 161,14-20-112,-3 15-44,0 1 1,2 0-1,47-35 1,-60 51-5,1 1 0,0 0 1,0 1-1,1 0 0,0 0 1,0 2-1,0-1 1,0 2-1,1 0 0,0 0 1,-1 1-1,20-1 1,-31 3 2,0 0 1,0 0 0,1 1 0,-1-1 0,0 0 0,1 0 0,-1 1-1,0-1 1,0 1 0,0-1 0,1 1 0,-1 0 0,0-1 0,0 1-1,0 0 1,0 0 0,0 0 0,0 0 0,0-1 0,-1 1-1,1 0 1,0 1 0,0-1 0,-1 0 0,1 0 0,-1 0 0,1 0-1,-1 1 1,1-1 0,-1 0 0,1 3 0,0 4 61,0 1 0,-1-1 0,1 1 0,-2 8 1,0-1 77,1 13-6,-2-1 1,-1 0-1,-1 1 1,-9 28-1,10-44-141,1 1 0,0-1 0,1 0 0,1 17 0,0-29-36,0 0 1,0 0 0,0-1-1,1 1 1,-1 0-1,0 0 1,1-1-1,-1 1 1,0 0-1,1-1 1,-1 1-1,1 0 1,-1-1-1,1 1 1,0-1-1,-1 1 1,1-1 0,-1 1-1,1-1 1,0 0-1,-1 1 1,1-1-1,0 0 1,0 1-1,-1-1 1,1 0-1,0 0 1,0 0-1,-1 0 1,1 0-1,0 0 1,0 0-1,1 0 1,34-1-1807,-27 1 1075,38-5-3955</inkml:trace>
</inkml:ink>
</file>

<file path=ppt/ink/ink1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3:12.06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41 12134,'0'0'752,"146"-2"-672,-81-6-32,2-2-48,-8 0-128,-8 5-1809,-15 0-1441</inkml:trace>
  <inkml:trace contextRef="#ctx0" brushRef="#br0" timeOffset="1">1 277 9492,'0'0'3106,"182"2"-2898,-114-14-80,0-4-128,-9 4-112,-9 2-2225,-10 2-3634</inkml:trace>
</inkml:ink>
</file>

<file path=ppt/ink/ink1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3:12.58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74 11605,'0'0'2799,"7"12"-2796,12 18-15,89 133-185,-106-160 78,1 0-1,0 0 0,0 0 0,0-1 0,0 1 0,0-1 0,0 0 0,1 1 0,-1-1 0,1-1 0,0 1 0,0-1 0,-1 1 0,6 0 0,-6-1 89,-1-1 1,1 0-1,0 0 1,-1 0-1,1 0 0,-1 0 1,1 0-1,0-1 1,-1 1-1,1-1 1,-1 0-1,1 0 1,-1 0-1,1 0 0,-1 0 1,0 0-1,1-1 1,-1 1-1,0-1 1,0 1-1,0-1 1,3-3-1,27-37 89,-1 0-1,-3-2 1,-1-1 0,32-75-1,-56 218 669,-8-25-447,-15 85 0,16-133-258,-2 1 0,-1-1 0,-2 0 0,0-1-1,-1 0 1,-25 42 0,30-59-8,0 1 0,-1-1 0,0-1-1,0 1 1,-1-1 0,1 0 0,-2 0 0,1-1-1,0 0 1,-1 0 0,0-1 0,0 0 0,-1 0-1,1-1 1,-1 0 0,1-1 0,-1 0 0,0 0-1,0-1 1,0 0 0,0 0 0,0-1 0,0 0-1,-15-3 1,24 3-62,-1 0 0,0 0 0,1 0 0,-1-1 0,1 1 0,-1 0 0,0-1 0,1 1 0,-1 0 0,1-1 0,-1 1 0,1-1 0,-1 1 0,1-1 0,0 1 0,-1-1 0,1 1 0,-1-1 0,1 1-1,0-1 1,0 1 0,-1-1 0,1 0 0,0 1 0,0-1 0,0 1 0,-1-1 0,1 0 0,0 1 0,0-1 0,0 0 0,0 1 0,0-1 0,0 0 0,1 1 0,-1-1 0,0 1 0,1-2 0,-1-4-736,0-21-4249</inkml:trace>
</inkml:ink>
</file>

<file path=ppt/ink/ink1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3:12.97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39 7507,'0'0'6001,"25"-6"-5911,84-18-68,-96 21-28,1 1-1,0 0 1,0 1 0,0 0 0,0 1 0,22 3 0,-32-2 1,-2-1-2,-1 1 1,1-1 0,-1 1 0,1-1 0,-1 1 0,1 0 0,-1 0 0,0-1 0,1 1 0,-1 0-1,0 0 1,0 1 0,1-1 0,-1 0 0,0 0 0,0 0 0,0 1 0,-1-1 0,1 0 0,0 1-1,0-1 1,-1 1 0,1-1 0,-1 1 0,1 0 0,-1-1 0,0 1 0,1-1 0,-1 1 0,0 0-1,0-1 1,0 1 0,-1-1 0,1 3 0,0 1 6,-1 1 1,1-1-1,-1 1 0,0-1 0,-1 0 1,0 1-1,1-1 0,-1 0 1,-4 7-1,-11 10 1,0-1 1,-1-1-1,-36 31 1,-21 23-16,70-68 13,1-2 2,0 0 0,0 0 0,0 1 0,1-1 0,-1 1 0,1 0 0,1 0 0,-1 0 0,1 0 0,-1 1 0,2-1 0,-1 1 0,-1 5 0,5-10 6,1 0 0,-1 0 0,0 0 1,0-1-1,1 1 0,-1-1 0,1 1 0,-1-1 0,0 0 0,1 0 0,-1 0 1,1 0-1,2-1 0,0 0 16,35-1-256,-1-3 0,1-1 0,-1-2 0,-1-1 0,0-3 1,53-22-1,-58 18-3409,-1-3-2654</inkml:trace>
</inkml:ink>
</file>

<file path=ppt/ink/ink1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3:13.34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31 12502,'0'0'160,"144"13"-144,-79-13-16,-1 0-1249,-5-18-2384,-11-8-4163</inkml:trace>
</inkml:ink>
</file>

<file path=ppt/ink/ink1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3:13.71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19 10997,'0'0'726,"6"25"-665,1 6-45,15 41 0,-21-70-13,0 1 1,1 0-1,-1 0 0,1 0 1,0-1-1,0 1 0,0-1 1,0 1-1,0-1 0,0 0 0,1 0 1,-1 0-1,1 0 0,-1 0 1,1-1-1,0 1 0,0-1 1,0 0-1,0 0 0,0 0 1,0 0-1,0 0 0,6 0 1,1 1-31,1 1-157,1 0-1,0-2 0,-1 1 1,1-2-1,0 0 0,0 0 1,0-1-1,11-2 0,-20 2 191,0-1 0,0 1 0,-1-1 0,1 0 0,-1 0 0,1 0 0,-1 0-1,0 0 1,0 0 0,0-1 0,0 1 0,0-1 0,0 1 0,-1-1 0,1 0 0,-1 0-1,0 0 1,0 1 0,0-1 0,1-4 0,2-9 457,0 0 0,1-21 1,-5 36-446,9-77 2404,-8 95-2369,2-1-1,7 27 1,-2-8 40,0 4 12,5 17 74,-2 0 0,5 111 1,-16-165-170,0 0 0,0 0 0,-1 0-1,1 0 1,-1 0 0,1 0 0,-1 0 0,1-1 0,-1 1 0,0 0 0,0 0-1,0 0 1,0-1 0,0 1 0,0-1 0,-1 1 0,1-1 0,-1 1 0,-2 1-1,0 0 12,0 0-1,0-1 0,-1 0 0,1 0 0,-1 0 0,0 0 0,-9 1 0,-6 1 36,-1-2-1,-40 0 1,53-2-53,-10 1-95,10-1 87,1 1 0,-1-1 0,0 0 1,1-1-1,-11-2 0,17 3-83,0 0 1,-1-1-1,1 1 0,0-1 1,0 1-1,0-1 0,0 0 0,0 1 1,0-1-1,0 0 0,0 0 0,0 1 1,0-1-1,0 0 0,0 0 0,0 0 1,1 0-1,-1 0 0,0 0 0,1-1 1,-1 1-1,1 0 0,-1 0 0,1 0 1,0-1-1,0 1 0,-1 0 0,1 0 1,0-1-1,0 1 0,0 0 0,0 0 1,0-1-1,0 1 0,1 0 0,-1 0 1,0 0-1,1-2 0,-1 2-201,1-1 0,-1 1 0,1-1 0,0 1 0,-1-1 0,1 1 0,0-1 0,0 1-1,0 0 1,0 0 0,0-1 0,0 1 0,1-1 0,33-21-5927</inkml:trace>
</inkml:ink>
</file>

<file path=ppt/ink/ink1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3:14.06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31 1 12086,'0'0'3121,"0"83"-2865,0-40 112,0 0-144,0 0-160,0-7-48,0-8-16,-3-5-912,-5-11-1777,-12-12-3282</inkml:trace>
</inkml:ink>
</file>

<file path=ppt/ink/ink1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3:14.41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81 1425,'0'0'10167,"13"-2"-10007,338-14 21,-209 14-133,190-7-27,2428-43 17,-2693 53-814,-53 3-710,-13 3 159,-2-6 1142,0 1 0,0-1 1,-1 0-1,1 0 0,-1 1 1,1-1-1,-1 0 0,1 0 1,-1-1-1,0 1 0,-2 1 1,-71 18-2193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2T07:07:30.08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78 1 7059,'0'0'4586,"-13"15"-4372,-35 51-22,45-62-182,1 0 0,0 0 1,0 0-1,1 0 0,-1 0 1,1 1-1,0-1 0,0 0 1,0 1-1,1-1 0,-1 1 1,1-1-1,0 1 0,1-1 0,-1 0 1,2 6-1,-2-8-14,1 1 0,0-1 1,0 1-1,0-1 0,0 1 0,1-1 0,-1 1 0,1-1 0,-1 0 1,1 0-1,0 0 0,0 0 0,0 0 0,0 0 0,0-1 1,0 1-1,0 0 0,1-1 0,-1 0 0,1 0 0,4 2 1,6 0 11,0-1 0,0 0 1,0-1-1,24-1 1,-26-1-5,0 1 0,0 0 0,0 1 0,-1 0 0,1 1 0,0 0 0,19 7 0,-29-9-12,0 0-1,0 1 1,-1-1-1,1 1 1,0 0-1,0-1 1,0 1-1,-1 0 1,1-1-1,0 1 1,0 0-1,-1 0 1,1-1-1,-1 1 1,1 0-1,-1 0 1,1 0-1,-1 0 1,0 0-1,1 0 0,-1 0 1,0 0-1,0 0 1,1 0-1,-1 0 1,0 0-1,0 0 1,0 0-1,0 0 1,-1 0-1,1 0 1,0 0-1,0 0 1,-1 0-1,1 0 1,-1 1-1,0 0 4,0 1 1,0 0-1,-1-1 0,1 0 0,-1 1 0,0-1 0,0 0 0,0 0 0,0 0 1,0 0-1,-4 4 0,-30 16-642,-60 27 0,76-43-1277,7-5-1467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2T07:07:26.72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15 8548,'0'0'2129,"45"51"-7331</inkml:trace>
  <inkml:trace contextRef="#ctx0" brushRef="#br0" timeOffset="1">1 15 9764,'55'-7'376,"-29"3"-54,0 2 0,27 0 0,-53 16 548,0 55 122,-2 8-614,4 0 0,13 79 0,-15-152-373,1 0 0,0 1-1,0-1 1,0 0-1,0 1 1,1-1-1,0 0 1,0 0 0,0 0-1,0-1 1,1 1-1,-1 0 1,5 4 0,-4-6-60,0 0 0,1 0 1,-1 0-1,0 0 1,1-1-1,-1 0 1,1 1-1,-1-1 1,1-1-1,-1 1 1,1 0-1,0-1 1,0 0-1,-1 0 1,8 0-1,-7-1-202,-1 1-1,0 0 1,1-1 0,-1 0-1,1 0 1,-1 0 0,0 0 0,0-1-1,0 1 1,0-1 0,0 0-1,0 0 1,0 0 0,0 0-1,-1 0 1,1 0 0,-1-1-1,1 1 1,2-6 0,21-27-7443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40:05.00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201 522 3954,'0'0'8721,"-14"-12"-8449,-47-39-120,59 50-149,1 0-1,0 0 1,-1 0-1,1 1 1,-1-1-1,1 0 1,-1 1-1,1-1 1,-1 1-1,0-1 1,1 1 0,-1 0-1,0-1 1,1 1-1,-1 0 1,0 0-1,1 0 1,-1 0-1,0 1 1,1-1-1,-1 0 1,0 1-1,1-1 1,-1 1-1,1 0 1,-1-1-1,1 1 1,-1 0-1,1 0 1,-1 0-1,1 0 1,0 0-1,0 0 1,-1 1-1,1-1 1,0 0-1,0 1 1,0-1-1,0 0 1,1 1 0,-2 1-1,-2 3-1,-3 2-3,0 0 0,2 1 0,-1-1 0,1 1 0,0 0 0,0 1 0,1-1-1,1 1 1,0 0 0,0 0 0,1 0 0,0 0 0,0 1 0,1-1 0,1 0 0,0 1 0,1 12 0,0-21 3,-1 0-1,1 1 1,-1-1 0,1 0 0,0 0 0,0-1 0,0 1-1,0 0 1,0 0 0,0 0 0,0-1 0,1 1 0,-1 0 0,1-1-1,-1 1 1,1-1 0,3 2 0,-1 0-13,0-1 1,1 0-1,-1 0 0,1 0 1,0 0-1,-1-1 1,8 1-1,0 0-46,-1-1 0,1 0 0,-1-1 0,1 0 1,-1-1-1,13-3 0,-16 2-9,0-1-1,-1 0 1,0 0 0,1-1 0,-1 0-1,0 0 1,-1 0 0,1-1 0,-1 0-1,0-1 1,0 1 0,-1-1-1,0 0 1,0 0 0,0-1 0,6-11-1,-4 5 12,0 1 0,-1-1 0,-1 0 0,0 0 0,-1-1 0,0 0-1,-1 0 1,2-24 0,-2-34 330,-2 1 0,-4-1-1,-2 1 1,-26-116 0,29 181 549,0 10-351,0 20-247,2 37-322,0-60 114,0 52 17,3-1 1,14 75-1,-10-96-46,1-1 0,1 1 1,1-2-1,2 1 0,21 37 0,-30-60-86,1 0 1,0-1-1,1 0 0,-1 0 0,1 0 0,1-1 0,-1 1 0,1-1 0,0 0 1,6 3-1,-7-5-72,1 0 0,-1-1-1,0 0 1,1 0 0,0-1 0,-1 1 0,1-1 0,0-1 0,0 1 0,-1-1 0,1 0 0,0 0 0,9-2 0,-11 1 143,0 1 0,0-2 0,-1 1 0,1 0 0,0-1-1,-1 0 1,1 0 0,-1 0 0,1 0 0,-1-1 0,0 1 0,0-1 0,0 0 0,0 0 0,0 0 0,-1 0 0,1 0 0,-1 0 0,2-5 0,4-8 306,0 0-1,-1-1 1,5-18 0,-3 11 1028,-9 24-1285,0-1-1,0 1 1,0 0 0,0 0 0,0-1 0,0 1 0,0 0 0,0 0 0,0 0 0,0-1 0,0 1 0,0 0 0,0 0-1,1-1 1,-1 1 0,0 0 0,0 0 0,0 0 0,0-1 0,0 1 0,0 0 0,1 0 0,-1 0 0,0 0 0,0 0-1,0-1 1,1 1 0,-1 0 0,0 0 0,0 0 0,0 0 0,1 0 0,-1 0 0,0 0 0,0 0 0,1 0-1,-1 0 1,0 0 0,0 0 0,0 0 0,1 0 0,-1 0 0,0 0 0,0 0 0,1 0 0,-1 0 0,0 0 0,0 0-1,0 0 1,1 0 0,-1 0 0,0 0 0,0 1 0,0-1 0,1 0 0,-1 0 0,0 0 0,0 0 0,0 0 0,0 1-1,1-1 1,-1 0 0,7 16 41,-1 5 39,1 0 1,1 0-1,0-1 0,14 23 1,-19-38-96,0 0 0,1 0 1,-1 0-1,1 0 1,0 0-1,1-1 0,-1 0 1,1 0-1,0 0 1,0-1-1,0 1 0,0-1 1,1 0-1,-1-1 1,1 1-1,0-1 0,-1 0 1,1-1-1,0 1 1,8 0-1,-8-1-1,0-1-1,-1 1 1,1-1-1,0 0 1,-1-1 0,1 0-1,-1 1 1,1-2 0,-1 1-1,1-1 1,-1 1 0,1-2-1,-1 1 1,0 0-1,0-1 1,0 0 0,-1 0-1,1-1 1,-1 1 0,0-1-1,0 0 1,0 0-1,0 0 1,0-1 0,-1 1-1,0-1 1,0 0 0,0 0-1,-1 0 1,0 0 0,0-1-1,0 1 1,0 0-1,-1-1 1,1-9 0,0 7-11,0-1 1,-1 1 0,-1-1-1,1 1 1,-1-1-1,-1 1 1,0 0 0,0-1-1,0 1 1,-4-11 0,3 16-1,0-1 1,0 0 0,0 1 0,0-1 0,0 1 0,-1 0-1,0 0 1,0 0 0,0 0 0,0 0 0,0 1 0,0-1-1,-1 1 1,1 0 0,-1 0 0,1 0 0,-1 1 0,0-1-1,0 1 1,0 0 0,0 0 0,-7-1 0,1 0-10,0 0 1,-1 1 0,1 1-1,0-1 1,0 2 0,0-1-1,0 2 1,0-1 0,-14 5-1,19-5 12,0 2 0,-1-1-1,1 0 1,1 1-1,-1 0 1,0 0 0,1 1-1,-1-1 1,1 1-1,0 0 1,0 0 0,1 1-1,-1-1 1,1 1-1,0-1 1,0 1 0,0 0-1,-1 6 1,1-5-12,0 1 0,1 0 0,1 0 0,-1 0 0,1 0 0,0 1 0,0 10 0,1-16-3,0-1-1,1 0 1,-1 0 0,0 0 0,0 1 0,0-1 0,1 0-1,-1 0 1,1 0 0,-1 1 0,1-1 0,-1 0-1,1 0 1,0 0 0,0 0 0,-1 0 0,1 0-1,0 0 1,0-1 0,0 1 0,0 0 0,1 0 0,1 1-54,0 0 1,0-1 0,1 0-1,-1 0 1,0 0 0,0 0-1,1 0 1,3 0 0,9-1-375,0 1 0,28-5 1,-40 4 375,6-2-31,-1 1 0,0-2-1,1 1 1,-1-1-1,0-1 1,0 0-1,0 0 1,-1-1 0,0 0-1,9-6 1,8-9 131,39-40 1,-16 12 836,-45 46-742,-1-1 0,1 1 0,-1 0 0,1 0 0,0 0 0,0 0 0,0 0 0,0 1 0,0 0 0,0-1 0,0 1 0,1 0 0,-1 1 0,0-1 0,1 0 0,-1 1 0,0 0 0,7 0 0,-6 1-53,-1 0-1,1 0 0,-1 0 0,0 1 0,1-1 1,-1 1-1,0 0 0,0 0 0,0 0 1,0 0-1,-1 1 0,1-1 0,-1 1 1,5 5-1,1 4-22,0 1 1,-1-1-1,0 1 1,-1 1-1,-1-1 1,0 1-1,4 20 1,-6-15-64,-1 0-1,0 1 1,-2 27 0,-1-21-364,1-45-27,-1 12 388,1 0 0,-1 0 0,2 0 0,-1 0 0,1 0 0,0 0 1,0 0-1,1 0 0,0 0 0,0 0 0,6-10 0,1 2 16,0 1 0,1 1-1,1 0 1,0 0 0,17-15-1,-22 23 1,0 0-1,0 1 1,0 0-1,1 0 0,-1 0 1,1 1-1,0-1 1,0 2-1,0-1 1,1 1-1,-1 0 0,0 1 1,1-1-1,8 1 1,-14 1 2,0 0 1,0 0-1,0 1 1,0-1 0,0 1-1,-1-1 1,1 1 0,0 0-1,0 0 1,-1-1-1,1 1 1,-1 0 0,1 1-1,-1-1 1,1 0 0,-1 0-1,1 1 1,-1-1-1,0 1 1,0-1 0,0 1-1,0-1 1,0 1-1,0 0 1,0-1 0,-1 1-1,1 0 1,0 0 0,-1 0-1,0-1 1,1 4-1,1 8 15,0 0-1,-2-1 1,0 23-1,0-19 27,0 11 6,1-16-51,0 0 1,-1 0-1,0 0 0,-1 0 0,-1 0 1,0 0-1,0-1 0,-1 1 0,-6 15 1,9-25-82,0-9-98,1-2 154,0 1 0,1-1 0,1 1 1,-1 0-1,1 0 0,1 0 0,0 0 0,7-12 1,46-70-100,-51 83 100,5-9-2,2 1 0,0 0-1,27-25 1,-35 37 24,-1 0 0,1 0 0,0 0 0,0 1 0,0 0 0,0 0-1,0 0 1,1 0 0,-1 1 0,1 0 0,0 0 0,0 1 0,-1 0 0,1 0 0,0 0 0,0 1 0,10 0 0,-15 0 10,1 1 0,-1-1 0,0 1 1,1 0-1,-1 0 0,0 0 0,0-1 0,1 1 1,-1 0-1,0 1 0,0-1 0,0 0 0,0 0 1,0 0-1,0 1 0,-1-1 0,1 0 1,0 1-1,-1-1 0,1 1 0,-1-1 0,1 1 1,-1-1-1,1 3 0,5 43 259,-5-38-218,3 73 132,-4-52-716,2 1 1,9 52 0,-4-61-2671,3-8-2217</inkml:trace>
</inkml:ink>
</file>

<file path=ppt/ink/ink2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3:14.97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0 327 9156,'0'0'2038,"27"-16"-1974,89-47 75,-110 59-75,0 1-1,0 0 1,0 1-1,1-1 1,-1 1-1,1 1 1,-1-1-1,1 1 1,0 0-1,-1 1 1,1 0 0,13 1-1,2 0 221,-21-1-282,0 0 1,-1 0-1,1 0 0,0 0 0,0 0 0,-1 1 1,1-1-1,0 0 0,-1 1 0,1-1 1,0 0-1,-1 1 0,1-1 0,-1 1 1,1-1-1,-1 1 0,1-1 0,-1 1 0,1-1 1,-1 1-1,1-1 0,-1 1 0,0 0 1,1-1-1,-1 1 0,0 0 0,1-1 0,-1 1 1,0 0-1,0-1 0,0 1 0,0 1 1,1 28 2,-1-20 15,0-2 6,-1 0 0,0 0 1,0 0-1,0-1 0,-1 1 1,0 0-1,-1-1 0,1 1 0,-1-1 1,-1 0-1,-7 11 0,-1-1 1,-1-1-1,-1 0 1,-30 26-1,58-57-1004,1 0-1,19-30 0,-11 13 354,29-41-360,43-83 1,-18 27 2782,-67 117-419,-10 23-433,-9 23-366,-25 50 7,23-62-511,1 1 1,2 0-1,0 1 1,1 0-1,1 0 0,1 0 1,-2 42-1,7-60-72,0 1 1,0-1-1,1 1 0,0 0 0,0-1 0,3 11 1,-2-15-17,-1 1 1,0-1 0,1 1 0,-1-1-1,1 1 1,0-1 0,0 0-1,0 0 1,0 0 0,0 0 0,0-1-1,0 1 1,1 0 0,-1-1 0,1 1-1,-1-1 1,4 1 0,4 1-462,-1 0 0,1-1 1,0 0-1,0-1 0,0 0 1,0 0-1,12-2 0,-22 1 413,49 0-5129</inkml:trace>
</inkml:ink>
</file>

<file path=ppt/ink/ink2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3:15.34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 77 6563,'0'0'5368,"23"-12"-5342,72-37-10,-88 46-13,0 0 0,-1 1 0,2 0-1,-1 0 1,11-1 0,-15 2-6,-1 1 0,1 0 0,0 0 0,-1 1 0,1-1 0,0 0 0,-1 1 0,1 0 0,-1-1 0,5 3 0,-6-2-4,0-1-1,0 1 0,0 0 1,-1 0-1,1 0 0,0 0 1,-1-1-1,1 1 0,0 0 1,-1 0-1,1 0 0,-1 0 1,0 0-1,1 1 0,-1-1 1,0 0-1,1 0 0,-1 0 1,0 0-1,0 2 0,0 27-55,-1-18 71,1-7-4,-1-1 0,0 1-1,1-1 1,-2 0 0,1 1-1,0-1 1,-1 0 0,0 0-1,0 0 1,0 0 0,0 0-1,-1 0 1,-5 6 0,-5 4 8,-1 0 0,-15 11 0,3-2 2,-11 9-9,19-17 41,1 1-1,-17 19 0,34-34-31,-1-1 0,0 0 0,1 1 0,-1-1 0,1 1 0,-1-1 0,1 1 0,-1 0 0,1-1 0,-1 1 0,1 0 0,0-1-1,-1 1 1,1 0 0,0-1 0,-1 1 0,1 0 0,0 0 0,0-1 0,0 1 0,0 0 0,0 0 0,0-1 0,0 1 0,0 0 0,0 0 0,0-1 0,0 1 0,0 0 0,1 0 0,-1-1 0,0 1-1,0 0 1,1-1 0,-1 1 0,1 0 0,-1-1 0,0 1 0,1 0 0,-1-1 0,1 1 0,0-1 0,-1 1 0,1-1 0,-1 1 0,1-1 0,0 0 0,-1 1 0,1-1 0,0 0 0,-1 1-1,1-1 1,0 0 0,0 0 0,-1 0 0,1 1 0,0-1 0,0 0 0,1 0 0,8 1 94,0 0 0,1-1 0,15 0-1,-16-1-6,22 1-154,113-4 445,-126 2-1229,0-1 0,0-1 0,-1-1 0,1 0 0,27-13 1,2-7-6186</inkml:trace>
</inkml:ink>
</file>

<file path=ppt/ink/ink2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3:15.69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33 12694,'0'0'304,"158"8"-224,-93-8 48,-6 0 64,-6 0 256,-5-10-176,-11 2-79,-9 1-193,-6 2-96,-5 0-1345,-3-1-2769</inkml:trace>
</inkml:ink>
</file>

<file path=ppt/ink/ink2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3:16.30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 80 12678,'0'0'856,"28"-6"-770,92-18-81,-111 22-5,0 0-1,1 1 1,-1 0 0,1 0-1,-1 1 1,1 0 0,17 3-1,-25-3-4,-1 1 0,1 0-1,0-1 1,-1 1 0,1 0 0,-1 0-1,1 0 1,-1 0 0,1 0-1,-1 1 1,1-1 0,-1 0 0,0 1-1,0-1 1,0 0 0,0 1-1,0 0 1,0-1 0,0 1 0,-1-1-1,1 1 1,0 0 0,-1 0-1,1-1 1,-1 1 0,0 0 0,0 0-1,1 0 1,-2 1 0,2 2 10,-1 0 1,0 0 0,-1 0-1,1 0 1,-1-1 0,0 1 0,0 0-1,-1-1 1,1 1 0,-5 7-1,-1-1 5,-1 0 0,0-1 0,-1-1 0,0 1 0,0-1 0,-16 11 0,-69 45 61,81-57-60,-4 4-1,5-4 11,-1 0-1,1-1 0,-15 6 0,50-38-500,55-41-114,-19 19-240,-3-3 1,82-94-1,-137 144 976,-1 0 0,1-1 0,-1 1 0,1-1 0,-1 1 0,1-1 0,-1 1 0,1-1 0,-1 1 0,1-1 0,-1 1 1,0-1-1,1 1 0,-1-1 0,0 0 0,0 1 0,1-1 0,-1 1 0,0-1 0,0 0 0,0 1 0,0-1 0,0 0 0,0 1 0,0-1 0,0-1 0,-18 16 1199,5 0-1256,1 1 0,1 0 0,0 1 1,1 0-1,0 0 0,-12 31 0,17-34-52,1 0-1,0 1 1,1-1 0,0 1-1,1 0 1,0-1-1,2 1 1,-1 0 0,2 0-1,1 15 1,-1-26-40,0 0 1,0 0-1,0 0 1,0 0-1,1 0 1,-1 0-1,1 0 1,0 0-1,0-1 1,0 1-1,0-1 1,0 1-1,0-1 1,1 0-1,-1 0 1,1 0-1,0 0 0,-1 0 1,1 0-1,0-1 1,0 1-1,0-1 1,0 0-1,1 0 1,2 0-1,9 3-168,0-1 0,0-1 0,0-1-1,16 0 1,-4 0-407,0-2 1,0-1-1,0-1 1,51-13-1,-67 13 491,0 0-1,-1-1 0,1 0 0,-1-1 0,0 0 1,0-1-1,-1 0 0,0-1 0,0 1 0,0-2 1,-1 1-1,0-1 0,-1-1 0,12-15 0,-16 18 124,0 0-1,0 0 0,-1 0 0,0 0 1,0 0-1,0 0 0,-1-1 1,1-10-1,-2-54 2131,0 37-526,-9 91-1023,1 374-141,8-371-2043</inkml:trace>
</inkml:ink>
</file>

<file path=ppt/ink/ink2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3:16.78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10 8436,'0'0'4834,"157"10"-4482,-92-10-272,-6 0-80,-3-2-32,-8-6-576,-11 3-1569,-18 0-2881</inkml:trace>
</inkml:ink>
</file>

<file path=ppt/ink/ink2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3:17.15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6819,'0'0'6179,"168"8"-5539,-94-8-192,-4 0-79,-5 0-129,-12 0 144,-11 0-224,-14 0-96,-16 0-64,-9 0-160</inkml:trace>
</inkml:ink>
</file>

<file path=ppt/ink/ink2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3:22.10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 59 4290,'0'0'5250,"0"8"-5055,-2 33 128,1-16-112,0 0 0,6 47 0,-5-66-198,1-1 0,0 1 0,0 0-1,1-1 1,0 1 0,0-1 0,0 0 0,1 0 0,-1 1 0,1-2 0,0 1-1,1 0 1,-1-1 0,1 1 0,0-1 0,0 0 0,1 0 0,5 4 0,-4-5-28,-1-1 1,1 0-1,0 0 1,0-1-1,0 1 1,-1-1-1,1-1 1,0 1-1,0-1 1,1 0 0,-1 0-1,0-1 1,-1 0-1,1 0 1,0 0-1,0-1 1,0 1-1,0-2 1,-1 1-1,1 0 1,-1-1-1,0 0 1,0-1-1,0 1 1,9-8 0,-4-1 57,-1 1 0,0-2 1,0 1-1,-1-1 0,-1 0 1,0-1-1,-1 0 0,-1 0 1,6-20-1,-5 10 71,-1-1 0,-1 0 0,-1 0 0,-1-29 0,-2 480-16,0-415-94,0-1-1,-1 0 0,0 0 1,-1 0-1,0 0 0,0 0 1,-1 0-1,0 0 0,-7 12 1,7-17 5,0 0 0,0-1 0,0 1 0,-1-1 1,0 0-1,0 0 0,0 0 0,0 0 0,0-1 1,-1 0-1,1 0 0,-1 0 0,0 0 0,0-1 1,0 0-1,-1 0 0,1 0 0,-11 1 0,-6 1 84,-1-2 0,1-1 0,-32-3-1,53 2-96,0 0 0,-1 0-1,1 0 1,0 0-1,0-1 1,0 1 0,-1 0-1,1-1 1,0 1 0,0-1-1,0 1 1,0-1-1,0 0 1,0 1 0,0-1-1,0 0 1,0 0 0,0 0-1,1 0 1,-1 0 0,0 0-1,0 0 1,1 0-1,-1 0 1,1 0 0,-1 0-1,0-2 1,1 0-208,-1 1 0,1-1 1,-1 1-1,1 0 0,0-1 0,0 1 1,1-1-1,-1 1 0,0-1 1,1 1-1,-1 0 0,1-1 0,2-3 1,15-21-4029</inkml:trace>
</inkml:ink>
</file>

<file path=ppt/ink/ink2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3:22.43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72 0 1553,'0'0'5546,"-16"2"-5138,9-1-392,-39 7 107,44-5-74,7-1 13,35 3 115,506 15 949,-546-20-1122,1 0 1,-1 0-1,1 1 0,-1-1 1,0 0-1,1 1 0,-1-1 1,1 0-1,-1 1 0,1-1 1,-1 0-1,0 1 0,1-1 1,-1 1-1,0-1 0,0 1 1,1-1-1,-1 1 0,0-1 1,0 1-1,1-1 0,-1 1 1,0-1-1,0 1 0,0-1 1,0 1-1,0-1 0,0 1 1,0-1-1,0 1 0,0 0 1,0-1-1,-1 2 0,-4 19-1877,-5-13-2308</inkml:trace>
  <inkml:trace contextRef="#ctx0" brushRef="#br0" timeOffset="1">1361 514 880,'0'0'4109,"-7"-3"-3762,-5-1 312,0 0 0,-1 1 1,0 1-1,1 0 1,-1 1-1,-25 0 0,62 1-599,556-17 315,-443 11-468,-155 6-7,9-1-419,0 1 0,0 0 0,-1 0 0,-14 3 0</inkml:trace>
  <inkml:trace contextRef="#ctx0" brushRef="#br0" timeOffset="2">2833 378 4866,'0'0'227,"27"-9"-155,89-26-16,-101 31-19,1 0-1,0 1 1,0 1-1,1 0 1,-1 1 0,18 2-1,-5-1 247,-27 0-241,0 0 0,0 0 0,-1 0 0,1 0 0,0 0 0,0 0 0,0 1 0,-1-1 0,1 1 0,0-1 0,0 1 0,-1 0 0,1-1 0,0 1 0,-1 0 0,1 0 0,-1 0 0,1 1 0,-1-1 0,0 0 0,1 0 0,-1 1 0,1 1 0,0 1 15,0 0 0,-1 0 0,0 0 0,0 1 0,0-1 0,0 0 0,-1 1 0,0 7 0,0-4 6,0 0 0,-1-1 0,-1 1 1,1-1-1,-1 0 0,0 1 0,-1-1 1,0 0-1,0 0 0,0 0 0,-1-1 0,0 1 1,0-1-1,-1 0 0,-7 8 0,-9 8 120,-2-1-1,-37 28 1,32-27-182,-8 7 64,-54 45 228,109-81-106,205-162-1260,-188 140 641,21-19 185,93-101 0,-175 178 1005,-38 55 0,56-74-695,1 0 0,1 0 0,-1 0 0,2 1 0,0 0 0,0 0 0,1 0 0,0 0 0,1 1 0,-2 18 0,4-28-53,0 1-1,0-1 1,1 0-1,-1 0 1,0 0-1,1 0 1,0 0-1,-1 0 1,1-1-1,0 1 1,0 0-1,0 0 1,0 0-1,0-1 0,1 1 1,-1 0-1,0-1 1,1 1-1,0-1 1,-1 0-1,1 1 1,-1-1-1,1 0 1,0 0-1,0 0 1,0 0-1,0-1 1,0 1-1,0 0 1,0-1-1,0 1 0,0-1 1,2 0-1,10 2 43,0-1-1,0-1 0,0 0 0,15-2 0,-1 0-4,-9 1-228,1 0 0,0-2 1,0 0-1,-1-2 1,0 0-1,0-1 0,0-1 1,-1 0-1,27-16 1,-7-1-2841</inkml:trace>
</inkml:ink>
</file>

<file path=ppt/ink/ink2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3:22.95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59 123 3858,'0'0'4279,"-9"-10"-3519,-27-30-157,36 40-592,0-1-1,-1 1 1,1 0-1,0 0 0,0 0 1,0-1-1,-1 1 1,1 0-1,0 0 1,0 0-1,0 0 0,-1-1 1,1 1-1,0 0 1,0 0-1,-1 0 0,1 0 1,0 0-1,-1 0 1,1 0-1,0 0 1,0 0-1,-1 0 0,1 0 1,0 0-1,0 0 1,-1 0-1,1 0 1,0 0-1,0 0 0,-1 0 1,1 0-1,0 1 1,0-1-1,-1 0 0,1 0 1,0 0-1,0 0 1,-1 1-1,1-1 1,0 0-1,0 0 0,0 0 1,0 1-1,-1-1 1,1 0-1,0 0 1,0 1-1,0-1 0,0 0 1,0 0-1,0 1 1,0-1-1,0 0 0,0 0 1,-1 1-1,1-1 1,0 0-1,0 0 1,0 1-1,1-1 0,-1 0 1,0 0-1,0 1 1,0-1-1,0 0 1,0 1-1,0-1 0,-1 26-133,1-21 189,0-1-57,-2 136 185,2-137-188,1 0 1,-1 0 0,1 0 0,-1 0-1,1-1 1,0 1 0,0 0 0,0 0-1,0-1 1,0 1 0,1-1 0,-1 1-1,1-1 1,0 0 0,-1 1-1,1-1 1,0 0 0,3 2 0,-1-1-33,0-1 0,0 1 0,0-1 0,0 0 0,1 0 0,-1-1 0,1 1 0,-1-1 0,1 0 0,7 1 0,-5-2-48,1 1-1,-1-1 1,0 0-1,1-1 1,-1 0-1,0 0 1,1-1-1,-1 1 1,0-1-1,0-1 0,0 0 1,-1 0-1,1 0 1,9-7-1,-9 4 43,0 0 0,-1-1 0,1 0 0,-1 0 0,-1-1 0,0 0 0,0 0 0,0 0-1,6-17 1,-2-2 26,11-54 0,-14 51 582,14-38 1,-12 121-311,1 63 605,-7 176 0,-3-280-833,-1-1-1,1 0 0,-2 0 1,0 0-1,0 0 0,-1-1 0,0 1 1,-1-1-1,0 0 0,-1 0 1,0-1-1,0 0 0,-1 0 0,0 0 1,-1-1-1,0 0 0,0 0 0,0-1 1,-1 0-1,-1 0 0,1-1 1,-14 6-1,13-7-257,-1-1 0,1 0 1,-1 0-1,0-1 0,0-1 0,-1 0 0,1-1 1,-17 1-1,-3-2-2781</inkml:trace>
</inkml:ink>
</file>

<file path=ppt/ink/ink2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3:23.38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28 3121,'0'0'5019,"4"0"-4878,1149 0 33,-1030-1-113,172-23 0,-279 22-266,-15 1-290,-3 1-472,-15 0-2389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40:05.60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1 165 7507,'0'0'5712,"7"-18"-5293,22-54-21,-29 71-367,1-1 1,-1 1 0,0 0-1,1-1 1,-1 1 0,1 0-1,-1 0 1,1-1-1,0 1 1,0 0 0,-1 0-1,1 0 1,0 0 0,0 0-1,0 0 1,0 0 0,0 0-1,1 0 1,-1 0 0,0 1-1,0-1 1,0 0-1,3 0 1,-3 1-25,0 1-1,0-1 1,0 1-1,0-1 1,0 1-1,0-1 1,0 1-1,0 0 1,-1-1-1,1 1 1,0 0-1,0 0 1,-1 0-1,1 0 1,0-1-1,-1 1 1,1 0-1,0 2 1,12 21 29,-1 0 0,12 39 1,-11-30 43,16 33 0,-24-56-69,1 0-1,0 0 0,1-1 1,0 0-1,0 0 0,1-1 1,12 11-1,-17-17-3,0 0 0,-1 0 0,1 0 0,0 0 0,1 0 0,-1-1 0,0 0 0,0 1 0,1-1 0,-1 0 0,0-1 0,1 1 0,-1-1 0,1 1 0,-1-1 0,1 0 0,-1 0 0,1-1 0,-1 1 0,1-1 0,-1 1 0,0-1 0,1 0 0,-1 0 1,0-1-1,0 1 0,1-1 0,-1 0 0,0 0 0,-1 0 0,1 0 0,0 0 0,-1 0 0,1-1 0,-1 1 0,1-1 0,2-4 0,8-16 15,-1-1 1,-2 0-1,0-1 1,-1 0-1,9-46 0,12-32-604,-29 100 427,0 1 1,0-1-1,0 1 1,0 0 0,0-1-1,1 1 1,-1 0 0,1 0-1,-1 0 1,1 0 0,0 0-1,0 1 1,0-1-1,0 0 1,0 1 0,0 0-1,0-1 1,1 1 0,2-1-1,1 0-692,1 0 1,0 1-1,-1 0 0,1 1 0,0-1 1,7 1-1,24 0-3851</inkml:trace>
</inkml:ink>
</file>

<file path=ppt/ink/ink2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3:23.95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57 155 2609,'0'0'3866,"-12"0"-3733,7 0-116,-27 0-1,24-2 28,17-1 74,103-19-63,1 6 0,152-2-1,-75 6-42,644-66 39,-826 77-48,12-1 5,-15 2-6,-8 2-4,-112 47-1789,62-29-1474</inkml:trace>
</inkml:ink>
</file>

<file path=ppt/ink/ink2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3:24.57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1 263 2993,'0'0'4989,"6"-12"-4946,-5 8-35,3-5 8,1 0 1,0 1-1,0-1 0,0 1 0,1 0 1,0 1-1,1-1 0,-1 1 0,11-7 1,0 1 89,1 0 0,1 2 0,25-12 0,-36 19-38,1 0-1,-1 1 0,1 1 1,0-1-1,0 1 1,0 1-1,0 0 0,0 0 1,0 0-1,14 2 1,-22 0-62,0-1-1,0 0 1,0 1 0,0-1 0,0 0 0,0 1 0,0-1 0,0 1 0,-1 0 0,1-1-1,0 1 1,0 0 0,-1-1 0,1 1 0,0 0 0,-1 0 0,1-1 0,-1 1 0,1 0-1,-1 0 1,1 0 0,-1 0 0,0 0 0,0 0 0,1 0 0,-1 0 0,0 0 0,0 1-1,1 35 73,-1-24-36,-1-3-26,0 0-1,-1-1 0,0 1 0,0 0 0,-1-1 0,-1 0 0,1 0 0,-1 0 1,-1 0-1,0 0 0,-11 14 0,-8 8 35,-45 45-1,51-57-31,17-18-39,-18 20 117,12-13-220,12-9-582,68-56-1466,-3-4 0,-2-2-1,75-91 1,-100 98 3035,-17 15 5648,-42 50-6259,1 0 0,0 1 0,1 1 0,0 0 0,1 1 1,0 0-1,-16 21 0,22-24-173,0 0 0,0 1 0,1 0 0,0 0 0,0 0 0,1 1 0,1 0 0,0 0 0,0 0 0,1 1 0,1-1 0,-2 13 0,4-23-73,0 1-1,0 0 1,0-1 0,0 1-1,0-1 1,0 1 0,1-1-1,-1 1 1,1 0 0,-1-1-1,1 1 1,-1-1 0,1 0-1,0 1 1,0-1 0,0 0-1,0 1 1,0-1 0,0 0-1,0 0 1,0 0-1,0 0 1,1 0 0,-1 0-1,0 0 1,1 0 0,-1 0-1,0-1 1,1 1 0,-1-1-1,1 1 1,-1-1 0,1 1-1,2-1 1,6 1 10,-1 0 0,1 0 1,0-1-1,16-3 0,-11 2 14,2-1-265,0-1 0,0-1 0,0 0 0,0-1 0,-1-1-1,0-1 1,0 0 0,-1-1 0,0-1 0,0 0-1,-1-1 1,24-21 0,-2-7-2916</inkml:trace>
</inkml:ink>
</file>

<file path=ppt/ink/ink2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3:24.92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0 107 7347,'0'0'1361,"192"-8"-1201,-108-5-80,3-4-16,-2-6 32,-9 3-96,-14 4 0,-20 9-864,-22 4-2674</inkml:trace>
</inkml:ink>
</file>

<file path=ppt/ink/ink2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3:25.7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108 82 3682,'0'0'3559,"-18"0"-3381,-53 0 121,53 0 1265,22 0-1202,883 16-364,900 27-1439,-1493-37 956,590-4-1658,-327-30 1702,-4-27 663,45-4 1705,-408 52-1639,-183 10-325,-15 4-28,-12 1-564,0-1 1,-1-1-1,-35 6 0,-36 4-3026</inkml:trace>
</inkml:ink>
</file>

<file path=ppt/ink/ink2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3:27.39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84 6499,'0'0'560,"219"-8"-432,-134-10 16,-3 1 144,-7-1-31,-13 8-33,-17 0-112,-14 7-112,-11 3 0,-9 0-913</inkml:trace>
</inkml:ink>
</file>

<file path=ppt/ink/ink2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3:27.03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2 287 1345,'0'0'5373,"-1"-25"-4674,1-77-184,0 98-484,0 0 1,0 1-1,1-1 1,-1 1-1,1-1 1,0 1-1,0-1 1,0 1-1,1 0 1,-1 0-1,1-1 1,0 1-1,-1 0 1,1 0-1,1 1 1,-1-1-1,0 0 1,1 1-1,5-5 1,0-1 85,2 0-48,0-1 1,1 1 0,-1 1-1,1-1 1,1 2 0,-1 0-1,1 0 1,0 1 0,1 1-1,-1 0 1,1 0 0,0 1-1,0 1 1,0 0 0,0 1 0,23 1-1,-33 0-67,0 0-1,1 1 1,-1-1-1,0 1 1,1 0-1,-1 0 1,0 0-1,0 0 1,0 0-1,0 1 1,0-1-1,0 1 1,0 0-1,0 0 1,-1 0-1,1 1 1,3 3-1,-3-2 4,1 2 1,-1-1-1,0 0 0,0 1 1,0-1-1,-1 1 0,0 0 1,3 11-1,-1 8 22,-1-1 0,-1 1 0,-2 42 0,0-65-26,-1 9 5,0 0 0,-1 1-1,0-1 1,-1 0 0,0 0 0,-1 0-1,0 0 1,-1-1 0,0 0 0,-1 0-1,0 0 1,-10 12 0,-8 7 46,-1-2 1,-41 36-1,65-62 6,0 0 0,0-1 0,0 1 0,1 0 0,-1 0 0,0 0 0,1 0 0,-1 0 0,0 0 0,1 0 0,0 0 0,-1 1 0,1-1 0,-1 0 0,1 2 0,0-3-58,0 1 1,0-1-1,1 0 1,-1 1-1,0-1 1,0 0 0,0 1-1,1-1 1,-1 0-1,0 1 1,0-1-1,1 0 1,-1 0 0,0 1-1,1-1 1,-1 0-1,0 0 1,1 1-1,-1-1 1,0 0 0,1 0-1,-1 0 1,1 0-1,-1 0 1,0 0-1,1 0 1,-1 0 0,1 0-1,-1 0 1,0 0-1,1 0 1,-1 0-1,0 0 1,1 0 0,-1 0-1,1 0 1,-1 0-1,0 0 1,1-1-1,-1 1 1,0 0-1,1 0 1,-1 0 0,0-1-1,1 1 1,-1 0-1,0 0 1,1-1-1,9-5-13,-1 1-1,1-1 0,-1-1 1,0 0-1,10-10 0,8-7-258,86-73-2808,125-140-1,-230 230 3157,-7 6 18,1-1-1,0 1 1,0-1-1,-1 0 1,1 0-1,-1 1 1,1-1-1,-1 0 1,0 0-1,0 0 1,0 0-1,1-4 1,-14 6 1795,4 1-1817,0 0 0,-1 1 1,1 0-1,0 0 1,1 1-1,-1 0 1,0 0-1,1 1 0,0 0 1,0 1-1,-8 5 1,-4 4 420,1 1-1,-32 34 1,37-34-275,0 1-1,0 1 1,2 0 0,-19 38-1,26-47-186,0 2-1,1-1 0,0 0 1,0 1-1,1-1 1,0 1-1,1 0 1,0-1-1,1 1 0,-1 0 1,2 0-1,2 16 1,-3-25-30,1 1 0,0 0-1,-1-1 1,1 1 0,0-1 0,0 1 0,-1-1 0,1 0 0,1 1 0,-1-1 0,0 0 0,0 0-1,0 1 1,1-1 0,-1 0 0,0 0 0,1 0 0,-1-1 0,1 1 0,-1 0 0,1-1 0,-1 1-1,1 0 1,0-1 0,1 1 0,6 0 24,-1 0 1,1 0-1,15-1 0,-14 0 11,10-1-44,-1 0 0,0-2-1,0 0 1,-1-1 0,1-1 0,-1-1 0,32-14 0,-27 9-787,0-2-1,-1 0 1,0-1 0,-1-2-1,23-21 1,-5-4-3314</inkml:trace>
</inkml:ink>
</file>

<file path=ppt/ink/ink2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3:27.93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44 105 2209,'0'0'5851,"-9"0"-5609,-18 0-196,20 0-19,17 0 66,58-1 318,0-2 1,-1-4 0,1-2-1,-2-4 1,1-2 0,100-38-1,-163 52-628,2-2 940</inkml:trace>
</inkml:ink>
</file>

<file path=ppt/ink/ink2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3:29.5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0 127 5811,'0'0'2081,"27"-16"-2031,83-44 9,-106 57-46,1 1 0,-1 0 0,0 1 0,1-1 0,0 1 0,-1 0 0,1 0 0,-1 0 0,1 0 0,0 1 0,0 0 0,-1 0 0,8 1 0,-10 0 2,0-1-1,1 1 1,-1 0 0,0 0 0,0 0 0,0 1-1,0-1 1,0 0 0,0 1 0,0-1 0,-1 1-1,1 0 1,0-1 0,-1 1 0,1 0-1,-1 0 1,0 0 0,2 4 0,1 4 38,-1 0 1,-1 0-1,1 1 0,-2-1 1,1 1-1,-2 0 1,0 18-1,0-26-49,0 6 18,-1 1 0,-1 0 1,0-1-1,0 1 0,-1-1 1,0 0-1,0 0 0,-1 0 1,0 0-1,-1 0 1,0-1-1,-12 15 0,-4 3 25,-2-1 1,-36 30-1,59-54-74,9-7-426,63-54-1753,-3-3 1,120-139-1,-187 199 2308,4-4-109,0-1 0,-1 1 0,0-1 0,7-15 0,-8-3 2483,-22 29-683,12-1-1625,0 2 0,0-1 0,0 1 0,1 0 0,-1 0 0,1 0 0,0 1 0,0 0 0,-6 7 0,-36 55 1092,40-55-1130,0 0-1,1 1 1,0-1 0,1 1 0,1 0 0,0 1 0,1-1-1,0 1 1,1 0 0,0-1 0,1 1 0,1 0 0,0 0-1,4 24 1,-3-35-120,0 0 0,1 0-1,-1 0 1,0-1 0,1 1-1,0 0 1,0-1 0,-1 0 0,1 1-1,1-1 1,-1 0 0,0 0-1,0 0 1,1 0 0,0 0-1,-1-1 1,1 1 0,0-1-1,-1 0 1,1 1 0,0-1 0,0-1-1,0 1 1,0 0 0,0-1-1,4 1 1,11 1 15,1 0 1,-1-2-1,22-1 1,-22 0-43,-9 1-247,0-1 0,0-1 0,0 1 0,-1-1 0,1-1 1,0 0-1,-1 0 0,1 0 0,-1-1 0,0-1 0,0 1 0,11-10 0,11-11-3607</inkml:trace>
</inkml:ink>
</file>

<file path=ppt/ink/ink2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3:30.03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 31 6499,'0'0'2428,"10"-6"-2306,-3 2-90,1 1-1,1-1 1,-1 1-1,0 1 0,1-1 1,0 1-1,12-1 1,-18 3-22,-1 0-1,1 0 1,-1 0 0,1 0 0,-1 0 0,1 0 0,-1 1 0,1-1-1,-1 1 1,1-1 0,-1 1 0,0 0 0,1 0 0,-1 0 0,0 1 0,0-1-1,0 0 1,0 1 0,0 0 0,0-1 0,0 1 0,0 0 0,-1 0 0,1 0-1,-1 0 1,1 0 0,-1 0 0,0 1 0,0-1 0,0 0 0,0 1-1,0-1 1,0 0 0,-1 1 0,1-1 0,-1 5 0,1-2 0,-1-1 0,1 1 0,-1 0 0,-1-1 0,1 1 0,-1 0 0,1-1 0,-1 1 0,0-1 0,-1 1 0,1-1 0,-1 0 0,0 1 0,0-1 0,-1 0 0,-4 7 0,-3 0 4,0-1 1,0 1-1,-1-2 1,-13 9-1,14-11-6,0 0 0,1 1-1,0 0 1,1 1 0,0-1-1,0 1 1,-8 13 0,16-22-10,-1 1 1,1-1 0,0 1-1,-1-1 1,1 1-1,0-1 1,0 1-1,-1-1 1,1 1-1,0-1 1,0 1 0,0 0-1,0-1 1,0 1-1,0-1 1,0 1-1,0-1 1,0 1-1,0 0 1,0-1-1,0 1 1,0-1 0,0 1-1,1-1 1,-1 1-1,0 0 1,0-1-1,1 1 1,-1-1-1,0 1 1,1-1 0,-1 0-1,0 1 1,1-1-1,-1 1 1,1-1-1,-1 0 1,1 1-1,-1-1 1,1 0 0,-1 1-1,1-1 1,-1 0-1,1 0 1,-1 1-1,1-1 1,-1 0-1,1 0 1,-1 0-1,1 0 1,0 0 0,-1 0-1,2 0 1,41 0 108,-27-1-77,21 0 14,0-1 0,0-1 0,65-16 0,-72 12-41,-18 5-161,0 0 1,0-1-1,15-7 1,-18 4-2151</inkml:trace>
</inkml:ink>
</file>

<file path=ppt/ink/ink2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3:30.38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41 5010,'0'0'4258,"101"0"-3409,-44 0-193,-1 0-336,0-12-144,-5 2-96,-9-1-64,-11 6-16,-11 3-656,-15 2-1537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40:06.40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293 24 9412,'0'0'4018,"-28"-3"-3770,-88-2-210,112 5-38,0 0 1,0 1 0,0-1 0,1 1-1,-1 0 1,0 0 0,0 1 0,0-1-1,1 1 1,-1-1 0,1 1 0,-1 1 0,1-1-1,0 0 1,0 1 0,0-1 0,0 1-1,0 0 1,1 0 0,-1 0 0,-3 7-1,-2 0 10,1 0-5,0 0 0,0 1 0,1 0 0,0 0 0,0 0 0,2 1 0,-1-1 0,2 1 0,-1 0 0,2 0 0,-1 1 0,2-1 0,0 0 0,0 19 0,1-30-4,0 1 0,0-1-1,1 1 1,-1-1 0,0 1 0,1-1-1,-1 1 1,1-1 0,-1 1 0,1-1-1,0 1 1,-1-1 0,1 0 0,0 1-1,0-1 1,0 0 0,0 0 0,0 0 0,0 0-1,0 0 1,3 2 0,-1-1 2,0-1 1,1 1-1,0 0 1,-1-1 0,1 0-1,0 0 1,0 0-1,6 0 1,1 0 3,0 0 1,1-1-1,-1-1 0,1 0 1,16-4-1,-17 2 4,0-1 0,-1 0 0,1-1 1,-1 0-1,0-1 0,0 0 0,11-10 0,63-58 109,-66 57-110,-4 3 16,0-1 0,-1 0 0,13-20 0,-25 31 6,0 9-66,-1 0-1,1 0 1,0 1-1,0-1 1,1 0-1,-1 0 1,1 0 0,0 0-1,1-1 1,-1 1-1,1 0 1,0-1-1,0 0 1,0 0-1,1 0 1,0 0-1,-1 0 1,1-1-1,0 1 1,1-1 0,-1 0-1,1-1 1,-1 1-1,1-1 1,9 4-1,-3-2-509,1 0 1,0 0-1,1-1 0,-1-1 0,1 0 0,-1 0 1,1-1-1,-1-1 0,1 0 0,13-3 0,-23 3 532,-1-1 0,1 0-1,-1 1 1,1-1 0,-1 0 0,1 0-1,-1-1 1,0 1 0,1-1-1,-1 1 1,0-1 0,0 1-1,0-1 1,0 0 0,-1 0-1,1 0 1,0 0 0,-1-1 0,1 1-1,-1 0 1,0-1 0,0 1-1,0 0 1,1-4 0,2-7 557,-1 0 1,-1 0 0,3-25 0,0-4 1033,-4 36-1350,5-18 72,-6 24-262,0-1 0,0 0 0,1 0 0,-1 1 1,0-1-1,1 0 0,-1 1 0,0-1 0,1 1 0,-1-1 0,1 0 0,-1 1 0,1-1 0,-1 1 0,1-1 0,-1 1 0,1 0 0,-1-1 0,1 1 0,0-1 0,-1 1 0,1 0 0,0 0 0,-1-1 0,2 1 0,-1 1-36,0 1 0,-1-1 0,1 0 0,0 1 1,-1-1-1,1 1 0,-1-1 0,0 1 0,1-1 0,-1 1 0,0 0 0,0-1 0,0 3 0,0 0 10,4 60 158,4 43-45,-7-94-121,2 1 0,0-1 0,0 0 1,1 0-1,9 18 0,-13-30-3,0-1 0,1 1 0,-1 0-1,0 0 1,1-1 0,-1 1 0,1-1 0,-1 1-1,1 0 1,-1-1 0,1 1 0,0-1 0,-1 1 0,1-1-1,-1 1 1,1-1 0,0 0 0,0 1 0,-1-1-1,1 0 1,0 1 0,0-1 0,-1 0 0,1 0-1,0 0 1,0 0 0,0 0 0,-1 0 0,1 0-1,0 0 1,0 0 0,-1 0 0,1 0 0,0 0-1,0-1 1,0 1 0,-1 0 0,1 0 0,0-1 0,-1 1-1,1-1 1,0 1 0,-1-1 0,1 1 0,0-1-1,-1 1 1,1-1 0,-1 1 0,1-1 0,-1 0-1,1-1 1,6-5 42,-1-1 0,-1 0-1,8-11 1,-9 11-62,24-34 38,35-42 0,-49 68-17,0 1 0,1 1 0,0 0 1,1 0-1,26-15 0,-40 28 6,-1 0 1,1-1 0,0 1-1,0 0 1,0 0-1,0 0 1,0 0 0,0 1-1,0-1 1,0 0 0,0 1-1,0-1 1,0 1 0,1 0-1,-1 0 1,0 0-1,0 0 1,0 0 0,0 0-1,1 1 1,-1-1 0,0 1-1,0 0 1,0-1 0,0 1-1,0 0 1,0 0-1,0 0 1,0 0 0,-1 0-1,1 1 1,0-1 0,-1 1-1,1-1 1,-1 1 0,1-1-1,-1 1 1,0 0 0,0 0-1,1 0 1,0 2-1,4 9 81,-1 1 0,0-1-1,-1 1 1,-1 1 0,3 15-1,-1-7-154,2 18 92,7 23-609,-14-63 453,0-1-1,0 0 0,0 1 0,0-1 0,0 1 0,1-1 1,-1 1-1,0-1 0,0 0 0,0 1 0,1-1 0,-1 1 1,0-1-1,1 0 0,-1 1 0,0-1 0,1 0 0,-1 0 1,0 1-1,1-1 0,-1 0 0,1 0 0,-1 1 0,0-1 1,1 0-1,-1 0 0,1 0 0,-1 0 0,1 0 0,-1 0 1,1 0-1,0 0 0</inkml:trace>
</inkml:ink>
</file>

<file path=ppt/ink/ink2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3:31.19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120 43 2625,'0'0'2713,"-24"2"-1563,-24-1-1072,1 0 962,116 4-448,85 2-552,179 5 14,337-34-33,474-27 1148,-1158 51-1501,0-1 1,1 2-1,-1 0 1,-18 6 0,31-9 296,-56 18-3545</inkml:trace>
</inkml:ink>
</file>

<file path=ppt/ink/ink2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3:31.88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4 243 3217,'0'0'5886,"-1"-13"-5411,1 6-416,-1 4-47,0 0-1,1 0 1,-1 1 0,1-1 0,0 0-1,0 0 1,0 0 0,0 0 0,1 0-1,-1 0 1,1 0 0,0 1 0,0-1 0,0 0-1,0 0 1,0 1 0,0-1 0,1 1-1,0-1 1,-1 1 0,1 0 0,0-1-1,0 1 1,0 0 0,0 0 0,0 0-1,1 1 1,2-3 0,11-3 93,0 0 0,0 1 0,0 1 0,1 0 0,0 2 1,0 0-1,0 0 0,0 2 0,20 0 0,-35 1-102,-1 0 0,1 1-1,-1-1 1,1 0 0,-1 1 0,0-1 0,1 1-1,-1 0 1,0-1 0,1 1 0,-1 0 0,0 0-1,0 0 1,0 0 0,0 0 0,0 0 0,0 0-1,0 0 1,0 0 0,0 0 0,0 0 0,-1 1-1,1-1 1,0 0 0,-1 1 0,1-1 0,-1 1-1,1-1 1,-1 0 0,0 1 0,0-1 0,0 1-1,0 2 1,1 3 16,-1-1 0,0 1 0,0 0-1,-1 0 1,0 0 0,-3 10 0,1-8-13,-1-1 1,0 1-1,0-1 1,-1 0-1,0 0 0,-1-1 1,0 1-1,0-1 1,-8 7-1,-68 55 31,82-68-37,-97 70 3,133-92-1852,45-39-408,109-106 0,-30-6 4647,-160 164 505,-16 14-2175,-2 6-656,1 0-1,0 1 1,1 1-1,0 0 1,1 1-1,1 1 1,1 0-1,0 1 0,1 1 1,0 0-1,2 0 1,0 1-1,-10 30 1,17-41-41,1 1 0,0 0-1,0 0 1,1 0 0,1 0 0,0 11 0,0-19-21,0 1 1,0-1-1,0 0 0,1 1 0,-1-1 1,1 1-1,-1-1 0,1 0 1,-1 1-1,1-1 0,0 0 1,0 0-1,-1 1 0,1-1 1,0 0-1,0 0 0,0 0 1,0 0-1,0 0 0,1 0 1,-1-1-1,0 1 0,0 0 1,1 0-1,-1-1 0,0 1 1,1-1-1,-1 1 0,3-1 1,4 2 11,1-1 1,-1 0 0,0-1 0,11 0-1,-6-1 16,17 1-28,0-1 0,0-1 0,29-8-1,-45 7-422,-1 0 1,-1-1-1,1-1 0,-1 0 0,1-1 0,-2 0 0,1-1 0,-1 0 0,12-10 0,11-18-3423</inkml:trace>
</inkml:ink>
</file>

<file path=ppt/ink/ink2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3:32.21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51 5731,'0'0'3612,"20"1"-3497,214 8 348,-165-9-308,119-16 0,-100-3-66,-57 11-92,0 2 0,1 1 0,35-2 1,-64 7-599,-10 2-2341,-20 9-462</inkml:trace>
</inkml:ink>
</file>

<file path=ppt/ink/ink2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3:33.80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138 120 1809,'0'0'5632,"-5"-7"-5016,4 5-666,-1-2 170,0 1 1,0-1-1,-1 1 0,1-1 1,-1 1-1,1 0 1,-1 0-1,0 0 0,-1 0 1,1 1-1,0-1 0,-1 1 1,1 0-1,-1 0 1,0 0-1,1 0 0,-1 1 1,0 0-1,0 0 0,0 0 1,0 0-1,-9-1 1,-21 2-101,20 0-22,17 0-46,342-28 26,-174 8-2800,-126 16 242,-14 1-885</inkml:trace>
</inkml:ink>
</file>

<file path=ppt/ink/ink2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3:34.14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33 3474,'0'0'480,"195"0"-480,-122 0 0,-6-5-480,-8-5 336,-14 2 128,-11 3 0,-17 3 16,-9-1 0</inkml:trace>
</inkml:ink>
</file>

<file path=ppt/ink/ink2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3:38.28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86 4 480,'0'0'2962,"-9"0"-2306,-6-2-364,10 1-82,0 1 0,0-1 0,-1 1 0,1 0 0,0 1 0,0-1-1,-10 3 1,6 4 530,9-7-732,0 0 0,0 0 0,0 0 0,0 0 0,0 1 0,0-1 0,-1 0 0,1 0 0,0 0 0,0 0 0,0 1 0,0-1 1,0 0-1,0 0 0,0 0 0,0 1 0,0-1 0,0 0 0,0 0 0,0 0 0,0 1 0,0-1 0,0 0 0,0 0 0,0 0 0,0 1 0,0-1 0,0 0 0,0 0 0,0 0 0,0 0 0,0 1 0,1-1 0,-1 0 0,0 0 0,0 0 0,0 0 1,0 1-1,0-1 0,0 0 0,1 0 0,-1 0 0,0 0 0,0 0 0,0 0 0,0 0 0,1 1 0,-1-1 0,0 0 0,0 0 0,0 0 0,1 0 0,-1 0 0,0 0 0,0 0 0,0 0 0,1 0 0,-1 0 0,35 4 338,-1-1-1,1-1 0,38-5 0,-4 2-56,284-4-1526,-340 5-2829</inkml:trace>
</inkml:ink>
</file>

<file path=ppt/ink/ink2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3:39.37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1 262 6339,'0'0'1817,"22"-16"-1679,76-49 17,-93 62-110,0 1-1,0-1 0,0 1 1,1 0-1,-1 0 0,0 1 1,1-1-1,0 1 1,-1 0-1,1 1 0,0-1 1,-1 1-1,11 1 0,2 0 186,-15-1-198,1 0 0,-1 1 0,1-1-1,-1 1 1,0-1 0,1 1 0,-1 0 0,0 0-1,0 0 1,0 1 0,1-1 0,-2 1 0,1 0-1,0 0 1,0 0 0,0 0 0,3 4 0,-3-2-14,0 0-1,0 0 1,0 1 0,-1-1 0,1 1 0,-1 0 0,0-1 0,0 1 0,-1 0-1,2 9 1,-1-4-6,-1 0-1,-1 0 0,1-1 0,-2 1 0,1 0 1,-1 0-1,-1-1 0,0 1 0,0 0 1,-1-1-1,0 0 0,-6 14 0,0-10 11,0 1 0,0-2-1,-1 1 1,-1-1 0,0-1-1,-20 17 1,10-11 9,-1-1-1,-1-2 1,-27 14 0,50-28-30,-2 2 7,-1-1 0,1 0 0,0 0 1,-1 0-1,1 0 0,-1 0 0,1-1 0,-1 1 1,-3 0-1,4-1 101,23-18 187,-11 11-256,54-42-624,-2-2 0,104-111 0,-129 118 567,-2-2 0,42-72 0,-76 116 225,-3 28 99,-13 29-177,8-30-85,1 0 1,2-1-1,-4 38 1,8-55-55,-1 6 22,1 0 0,0 0 0,1 1 0,0-1 0,7 25 0,-7-34-27,0-1 0,1 1 0,0-1 0,-1 0 0,1 0 0,0 0 0,1 0 0,-1 0 1,1 0-1,-1 0 0,1-1 0,0 1 0,0-1 0,0 0 0,0 0 0,0 0 0,0 0 0,1-1 0,-1 1 1,1-1-1,-1 0 0,1 0 0,-1 0 0,1-1 0,0 1 0,4-1 0,1 2-217,0-2-1,0 1 1,0-1 0,0-1-1,1 0 1,-1 0-1,0-1 1,0 0 0,-1 0-1,1-1 1,0 0-1,-1-1 1,10-5 0,-6 2-76,-2-1 1,1-1 0,-1 0 0,-1 0 0,1-1 0,-2 0 0,1-1 0,10-17-1,-1-2 612,-1-1-1,-1 0 0,-2-1 0,-1-1 0,-2 0 0,9-45 0,-22 91 694,-9 44-344,-6 100-1,17-148-647,0-3-3,0 1 1,0-1-1,0 1 1,1-1-1,0 1 0,0-1 1,3 9-1,-2-13-2,-1 0-1,0 0 1,1 0-1,-1 0 0,1 0 1,0 0-1,0 0 1,0-1-1,0 1 1,0-1-1,0 1 0,0-1 1,0 0-1,1 0 1,-1 0-1,0 0 1,1 0-1,-1 0 0,1-1 1,-1 1-1,1-1 1,3 0-1,2 2 1,1 0 1,-1-1-1,1-1 0,-1 1 0,1-1 0,0-1 1,-1 0-1,1 0 0,-1 0 0,1-1 0,-1 0 1,0-1-1,0 0 0,0 0 0,0-1 1,0 0-1,-1-1 0,0 1 0,0-1 0,0-1 1,9-8-1,-4 1-7,-1-1 0,0-1-1,-1 1 1,0-2 0,-2 1 0,0-1 0,10-28 0,29-123 707,-41 139-305,-87 268 2307,81-240-2700,-109 309 965,89-260-919,-13 26-37,32-75-38,1 0 0,0 0-1,0 0 1,0 0-1,0 0 1,0-1 0,0 1-1,0 0 1,0 0 0,0 0-1,0 0 1,-1 0-1,1 0 1,0 0 0,0 0-1,0 0 1,0 0 0,0 0-1,0 0 1,-1 0 0,1 0-1,0 0 1,0 0-1,0 0 1,0 0 0,0 0-1,0 0 1,-1 0 0,1 0-1,0 0 1,0 0-1,0 0 1,0 0 0,0 0-1,0 0 1,-1 0 0,1 0-1,0 0 1,0 0-1,0 0 1,0 0 0,0 0-1,0 0 1,0 1 0,0-1-1,-1 0 1,1 0 0,0 0-1,0 0 1,0 0-1,0 0 1,0 0 0,0 1-1,0-1 1,0 0 0,0 0-1,0 0 1,0 0-1,0 0 1,-1-14-2393,1 10 1805,-2-30-4773</inkml:trace>
</inkml:ink>
</file>

<file path=ppt/ink/ink2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3:39.74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21 7876,'0'0'587,"38"1"-246,265 5-88,-285-6-239,657-22 255,-661 20-475,20-1 568,-10 3-3039</inkml:trace>
</inkml:ink>
</file>

<file path=ppt/ink/ink2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3:41.4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143 272 656,'0'0'1999,"-13"2"-1829,-20 4 1488,-64 3 0,867-48-333,-395 13-1254,1889-86 1400,-939 51-1211,-1004 43-160,505-14-45,-826 32-59,0 0 1,0 0-1,0 0 1,0 0-1,0 0 1,0 0-1,0 0 0,0 0 1,0 0-1,0 0 1,0 0-1,0 0 1,0 0-1,0 0 0,0 0 1,0 0-1,0 1 1,0-1-1,0 0 0,0 0 1,0 0-1,0 0 1,-12 3-29,9-3 23,-570 89-4834,535-84 4374,-135 16-2254</inkml:trace>
</inkml:ink>
</file>

<file path=ppt/ink/ink2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3:59.12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61 5186,'0'0'6553,"13"-8"-6449,-7 4-76,3-2 26,0 0 0,0 0 1,1 1-1,0 0 0,0 1 0,0 0 0,0 1 1,1 0-1,0 1 0,12-2 0,-15 3 13,26 3 151,-32-2-215,-1 1 1,0 0-1,1-1 0,-1 1 0,1 0 0,-1 0 1,0-1-1,0 1 0,1 0 0,-1 0 0,0 1 1,0-1-1,0 0 0,0 0 0,0 0 0,-1 1 0,1-1 1,0 0-1,0 1 0,0 1 0,3 12 10,-1-1-1,-1 1 1,0-1 0,-1 1-1,-1 0 1,0-1-1,-1 1 1,0 0-1,-1-1 1,-1 1 0,0-1-1,-1 0 1,-11 25-1,9-23-10,-2 0 0,0-1 0,0-1-1,-2 1 1,0-1 0,0-1 0,-1 0 0,-25 23-1,36-36-2,0 0-1,0-1 1,0 1-1,0 0 0,0 0 1,0 0-1,0-1 1,0 1-1,0 0 1,0 0-1,0 0 0,0-1 1,0 1-1,0 0 1,0 0-1,0 0 1,0-1-1,0 1 1,-1 0-1,1 0 0,0 0 1,0 0-1,0-1 1,0 1-1,0 0 1,0 0-1,0 0 0,-1 0 1,1 0-1,0-1 1,0 1-1,0 0 1,0 0-1,-1 0 0,1 0 1,0 0-1,0 0 1,0 0-1,0 0 1,-1 0-1,1 0 1,0 0-1,0 0 0,0 0 1,-1 0-1,1 0 1,0 0-1,0 0 1,0 0-1,-1 0 0,1 0 1,0 0-1,0 0 1,0 0-1,-1 0 1,1 0-1,0-2-26,2-5-16,1-1-1,-1 0 1,1 1 0,0 0 0,1 0 0,0 0-1,0 0 1,0 0 0,1 1 0,9-10-1,67-62-317,-56 55 96,80-65-142,-62 55 508,47-48 0,-91 81-75,1 0 0,0 0 0,0 0 1,0 0-1,0 0 0,0 0 0,-1 0 1,1 0-1,0 0 0,0 0 0,0 0 1,0 0-1,0-1 0,-1 1 0,1 0 1,0 0-1,0 0 0,0 0 0,0 0 0,0 0 1,0 0-1,-1 0 0,1-1 0,0 1 1,0 0-1,0 0 0,0 0 0,0 0 1,0 0-1,0-1 0,0 1 0,0 0 1,0 0-1,0 0 0,0 0 0,0 0 1,0-1-1,0 1 0,0 0 0,0 0 1,0 0-1,0 0 0,0-1 0,0 1 1,0 0-1,0 0 0,0 0 0,0 0 1,0 0-1,0-1 0,0 1 0,0 0 0,-16 5-52,7 2 41,0-1 1,-1 1 0,2 0 0,-1 1 0,1 0 0,1 0-1,-1 1 1,-9 16 0,6-9 83,1 1 0,1 0 1,0 1-1,-7 23 0,12-26-27,1 1 1,0-1 0,1 1-1,1 0 1,1 26-1,0-31-52,0-9-12,0 0 0,0 0-1,0 0 1,1 0 0,-1-1 0,1 1 0,-1 0-1,1 0 1,-1 0 0,1-1 0,0 1 0,0 0-1,0 0 1,0-1 0,0 1 0,0-1-1,1 1 1,-1-1 0,3 2 0,-1-1 5,0 0 0,0 0-1,1 0 1,-1-1 0,1 1 0,-1-1 0,1 0 0,-1 0-1,7 1 1,5-1 51,1 0-1,0-1 1,29-4-1,-38 3-104,0 0 0,0-1-1,0 0 1,0-1 0,0 0-1,0 0 1,0 0 0,-1-1-1,0 1 1,0-2 0,0 1-1,0-1 1,0 0 0,-1 0-1,5-6 1,-6 6-527,0-1 0,0 1 0,0-1 0,-1 0 0,0 0 0,0 0 0,-1 0 0,0 0 0,0-1 0,2-9 0,-2-22-5960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40:06.77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9604,'0'0'0</inkml:trace>
</inkml:ink>
</file>

<file path=ppt/ink/ink2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3:59.47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53 7155,'0'0'4810,"14"0"-4583,2 0-190,317-22 1602,-134-8-364</inkml:trace>
</inkml:ink>
</file>

<file path=ppt/ink/ink2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4:00.3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 1 3506,'0'0'8529,"0"2"-8465,-2 218 952,2-214-1006,0 0-1,1-1 0,0 1 1,0 0-1,1 0 0,-1-1 1,1 1-1,0-1 0,1 0 1,-1 1-1,1-1 0,0 0 0,7 8 1,-7-10-6,0 0 1,0 0 0,1 0-1,-1 0 1,1 0 0,0-1-1,0 0 1,0 0 0,0 0-1,1 0 1,-1 0 0,0-1-1,1 0 1,-1 0 0,1 0-1,-1-1 1,1 1-1,4-1 1,-5 0 1,-1 0 0,1 0 0,-1-1 0,1 1 0,-1-1 0,1 1 0,-1-1 0,0 0 0,1-1-1,-1 1 1,0 0 0,6-4 0,-4 1-3,-1-1 0,1 1-1,-1-1 1,0 0 0,0 0-1,4-8 1,1-2-10,-1 0-1,-1 0 0,0-1 1,-1 0-1,-1 0 0,5-27 1,-4 11 638,-2 0 1,-1-47-1,3 280-516,-1 60 525,-5-252-615,-1-1 0,1 1 0,-2-1 0,1 0 0,-1 1 0,0-1 0,-1 0 1,0 0-1,-7 14 0,7-18-4,1-1 1,-1 1-1,0-1 1,0 0 0,0 0-1,0 0 1,0 0-1,0-1 1,-1 1 0,0-1-1,1 0 1,-1 0-1,0 0 1,0-1 0,0 1-1,0-1 1,0 0-1,0 0 1,0 0-1,-1-1 1,-4 1 0,-1-1 5,-32 0-203,40-1 100,0 1 1,1-1-1,-1 1 1,0-1 0,0 0-1,1 0 1,-1 0 0,1 0-1,-1 0 1,1 0 0,-1 0-1,1 0 1,0 0 0,-1-1-1,1 1 1,0-1 0,0 1-1,0-1 1,0 1 0,-1-3-1,-9-34-2261,4-13-1894</inkml:trace>
</inkml:ink>
</file>

<file path=ppt/ink/ink2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4:00.74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4034,'0'0'7369,"24"7"-7041,-17-6-302,29 9 154,0-1-1,0-3 1,50 3-1,236-9 878,-289-2-821,-1-2 1,35-9-1,-59 12-222,1-2-499,-22 8-2848,-28 14-1982</inkml:trace>
</inkml:ink>
</file>

<file path=ppt/ink/ink2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4:01.54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37 20 2273,'0'0'7190,"-8"-7"-5909,7 7-1247,0 1 0,0-1-1,0 1 1,0-1 0,0 1 0,0-1 0,0 1 0,0 0 0,1-1 0,-1 1 0,0 0 0,0 0 0,1-1 0,-1 1 0,0 0 0,1 0 0,-1 0 0,1 0 0,-1 0 0,1 0 0,0 0 0,-1 0 0,1 0 0,-1 2 0,-1 28 208,2-28-181,18-7 638,-15 1-647,1 0-1,-1-1 0,0 0 1,0 0-1,0 0 1,-1 0-1,1 0 1,-1 0-1,0-1 1,0 1-1,0-1 1,-1 1-1,2-8 611,-11 18-317,3-2-343,0 1 1,0 1 0,1-1-1,-1 1 1,1-1 0,0 1-1,1 0 1,-1 1 0,1-1-1,1 1 1,-1-1 0,1 1-1,0 0 1,-1 12 0,3-18 3,1-1 1,0 1 0,-1 0 0,1-1-1,0 1 1,-1-1 0,1 1 0,0-1-1,0 0 1,-1 1 0,1-1 0,0 0-1,0 1 1,0-1 0,0 0 0,-1 0-1,1 0 1,0 0 0,0 0 0,0 0-1,0 0 1,0 0 0,0 0 0,-1 0-1,3-1 1,-3 1 10,3 0 1,0 0 1,0 0-1,-1 0 0,1 0 1,0 0-1,0-1 1,-1 1-1,1-1 1,0 0-1,-1 0 1,1 0-1,-1 0 1,1-1-1,-1 1 1,1 0-1,-1-1 1,0 0-1,0 0 0,0 1 1,0-1-1,0 0 1,0-1-1,-1 1 1,1 0-1,0 0 1,-1-1-1,0 1 1,0-1-1,0 1 1,0-1-1,0 0 0,0 1 1,-1-1-1,1 0 1,-1 0-1,1 1 1,-1-4-1,0 5-116</inkml:trace>
</inkml:ink>
</file>

<file path=ppt/ink/ink2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4:10.86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0 174 5731,'0'0'3793,"11"-11"-3152,37-33-57,-42 39-423,0 1 0,0 0 0,1 0 0,-1 0 1,1 1-1,0-1 0,0 2 0,1-1 0,-1 1 0,13-2 0,-4 2 104,1 1-1,0 1 1,18 1 0,-34-1-262,1 1 1,-1-1 0,1 0 0,-1 1-1,1-1 1,-1 1 0,1 0 0,-1-1 0,0 1-1,1 0 1,-1 0 0,0 0 0,0 0-1,0 0 1,0 0 0,1 0 0,-1 0 0,-1 0-1,1 1 1,0-1 0,0 0 0,0 1-1,-1-1 1,1 1 0,0-1 0,-1 1 0,0-1-1,1 1 1,-1-1 0,0 2 0,2 8 11,-1 0 1,0-1 0,-2 17-1,1-12 54,-1 1-52,0-1 1,-1 1-1,-1-1 1,0 1-1,-1-1 1,0-1-1,-2 1 1,1 0-1,-2-1 1,0 0-1,-1-1 1,0 0-1,-1 0 1,0 0-1,-12 11 1,20-24-18,-7 11 26,-2 0 0,1 0-1,-2-1 1,1-1 0,-14 10 0,32-45-66,14-11-333,29-37 1,-8 15 188,28-42 423,93-98 0,-165 200-203,-32 32 349,-39 49-1,60-64-374,1 1 0,0 0 1,1 0-1,1 1 0,1 1 0,0-1 0,2 1 0,1 0 0,0 1 0,2 0 0,0-1 0,1 30 0,2-49-6,0 0-1,0 0 1,0 0 0,1 0-1,-1 0 1,1 0-1,-1 0 1,1 0 0,0 0-1,0 0 1,0 0-1,0-1 1,0 1 0,0 0-1,1-1 1,-1 1 0,1-1-1,-1 1 1,1-1-1,-1 1 1,1-1 0,0 0-1,-1 0 1,1 0-1,0 0 1,0 0 0,0 0-1,0-1 1,0 1 0,0-1-1,3 1 1,8 1 65,-1 0 1,1-1-1,0 0 0,14-2 1,-9 1 27,-4 0-53,1-1-1,-1 0 1,1-1-1,-1 0 0,0-2 1,1 1-1,-2-2 1,1 0-1,0 0 0,20-13 1,-32 18-451,6-7 1142</inkml:trace>
</inkml:ink>
</file>

<file path=ppt/ink/ink2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4:12.07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 41 2049,'0'0'5920,"-4"1"-5741,-10 6 2,27-2 292,44-1 449,-45-4-863,119 8 779,152-13 0,-252 2-606,0-2 0,0-1 0,-1-2 0,0-1 0,47-20 0,-88 28-2499,-27 1-1770</inkml:trace>
</inkml:ink>
</file>

<file path=ppt/ink/ink2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4:12.52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143 0 5026,'0'0'3391,"-13"30"-2614,-3 6-485,-1 0 220,2 1-1,-20 75 1,20-49-136,3 2 0,3 0-1,2 0 1,3 0 0,9 117-1,-3-166-365,1 0 0,0-1 0,1 1 0,0-1-1,2 1 1,-1-1 0,2-1 0,0 1 0,1-1-1,0-1 1,1 1 0,1-1 0,0-1 0,1 0-1,17 16 1,-13-16-129,0 0-1,1-2 0,0 0 1,1 0-1,0-2 1,0 0-1,1-1 0,0 0 1,0-2-1,1 0 1,-1-1-1,34 3 0,49-5-2230,2-2-806</inkml:trace>
</inkml:ink>
</file>

<file path=ppt/ink/ink2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4:12.92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63 0 9204,'0'0'963,"23"10"-795,78 36 182,-93-41-265,0 1 1,0-1-1,-1 1 1,1 0-1,-1 1 1,-1 0-1,1 0 1,-1 0-1,7 13 1,-3-2 161,-1 0 1,12 34 0,-19-47-195,5 17 71,0 1-1,-2-1 1,-1 2-1,3 31 1,-5 94 433,-2-94-374,-1-23-81,-2 0-1,-1 0 0,-1 0 1,-1-1-1,-2 0 1,-2 0-1,0-1 0,-2 0 1,-1-1-1,-2 0 0,-1-1 1,-25 34-1,21-34-38,-1 0-1,-2-1 0,0-2 1,-40 34-1,62-58-109,0 0 0,-1 0 0,1 0 0,0 0 0,0 0 0,-1 0 0,1 0 0,0 0 0,-1 0 0,1-1 0,-1 1 0,1-1 0,-1 1 0,1-1 0,-1 0 0,1 1 0,-1-1 0,0 0 0,1 0 0,-3 0 0,3-1-132,-1 0 0,1-1 0,0 1 0,0 0 0,1 0 0,-1-1 0,0 1 0,0-1 0,1 1 0,-1 0 0,1-1 0,-1 0 0,1 1 0,-1-1 0,1 1 0,0-1 0,0 1 0,0-1 0,0 1 0,0-1 0,1-1 0,-2-51-5658</inkml:trace>
</inkml:ink>
</file>

<file path=ppt/ink/ink2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4:13.48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34 3394,'0'0'6875,"27"-5"-6747,81-19 88,-65 20 89,-42 4-294,1 0 1,0 0-1,-1 0 1,1 0-1,-1 1 1,0-1-1,1 1 1,-1-1 0,1 1-1,-1 0 1,0-1-1,1 1 1,1 1-1,-2 0 0,0 0-1,0 0 1,0 0-1,0 0 1,0 0 0,0 0-1,-1 0 1,1 0-1,0 0 1,-1 0-1,0 0 1,0 0-1,0 1 1,0-1 0,0 0-1,0 4 1,-1 2 31,2 0-20,0-1-1,-1 1 1,-1-1-1,1 1 1,-1-1-1,0 1 1,-1-1-1,0 0 1,0 1-1,-1-1 1,1 0-1,-2-1 1,1 1-1,-1 0 1,0-1-1,-6 8 1,-66 65 106,48-52-64,-32 38 0,55-53 209,9-6 26,20-5 194,-15-1-400,39-1 460,0-1-1,0-3 1,67-15 0,52-15 248,-165 35-1007</inkml:trace>
</inkml:ink>
</file>

<file path=ppt/ink/ink2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4:16.81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1 180 6419,'0'0'4079,"24"-15"-3769,81-45 36,-97 55-240,0 0 0,1 1 0,0 0 0,-1 1 0,1 0 0,0 1 0,0-1-1,1 2 1,-1-1 0,0 1 0,1 1 0,-1-1 0,0 2 0,1-1 0,8 3 0,-16-3-105,-1 1 1,0-1 0,0 1-1,0-1 1,0 1 0,-1-1 0,1 1-1,0 0 1,0-1 0,0 1 0,0 0-1,-1 0 1,1 0 0,0-1-1,-1 1 1,1 0 0,-1 0 0,1 0-1,-1 0 1,1 0 0,-1 0 0,1 0-1,-1 0 1,0 1 0,0-1-1,0 2 1,1 34 34,-1-25-6,-1 1-13,-1-1 0,0 0 1,-1 0-1,0 0 1,-1-1-1,0 1 0,-1-1 1,0 0-1,-1 0 0,0 0 1,-10 12-1,-13 16 108,-47 49 0,76-88-125,-16 16 62,-8 10 53,23-25-70,2-7-48,1 1-1,-1-1 1,1 1-1,0 0 1,0 0 0,1 0-1,0 0 1,-1 0-1,2 0 1,5-6 0,1-4-93,30-47-416,74-109-645,-94 145 1350,1 1 0,2 1 0,0 0-1,31-23 1,-37 35 617,-29 27-526,-6 5-183,1 1 1,1 0-1,0 2 1,2-1-1,-20 43 0,28-50-18,0 0 0,1 1 0,1-1-1,0 1 1,1 0 0,1 1-1,0-1 1,1 0 0,1 0-1,3 30 1,-2-43-70,-1 0 1,1 1-1,0-1 0,0 0 1,0 0-1,0 0 0,1-1 1,-1 1-1,1 0 0,0 0 1,0-1-1,0 1 0,0-1 1,0 0-1,0 1 0,5 2 0,-2-2 6,0 0-1,1 0 0,-1 0 0,1-1 0,0 1 0,-1-1 0,1-1 1,7 2-1,10 0 46,0-1 1,0-1 0,35-3 0,-54 2-55,5-1-132,-1 0-1,1 0 1,-1-1 0,1 0-1,-1 0 1,0-1 0,1 0-1,-2-1 1,1 0 0,14-9 0,-16 8-584,0 1 1,0-1 0,-1-1 0,0 1-1,1-1 1,-2 0 0,9-13 0,5-22-6589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40:07.35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411 163 10213,'0'0'1736,"-26"2"-682,-87 8-379,105-9-654,1 1 0,-1 0 1,1 1-1,0-1 0,-1 1 0,1 1 0,1-1 0,-1 1 0,0 1 0,1-1 0,0 1 0,-9 9 0,0-1 7,-11 9 77,1 2 0,-27 30 0,46-47-89,1 0 0,-1 0 0,1 1 0,0-1 0,1 1 0,0 1 0,0-1 0,1 0 0,0 1 0,0 0 0,1-1 0,0 1 0,-1 13 0,3-21-14,1 0 0,-1 0 1,0 1-1,0-1 0,1 0 1,-1 0-1,1 0 1,-1 1-1,1-1 0,-1 0 1,1 0-1,0 0 0,0 0 1,-1 0-1,1 0 0,0 0 1,0 0-1,0-1 1,0 1-1,0 0 0,0 0 1,0-1-1,0 1 0,1-1 1,-1 1-1,0-1 0,0 1 1,0-1-1,1 0 1,-1 0-1,0 1 0,0-1 1,1 0-1,-1 0 0,2-1 1,5 1 30,-1 0 0,1 0 0,-1-1 0,15-4 0,-12 2-1,0 0 1,0-2-1,-1 1 0,1-1 0,-1 0 0,13-11 0,50-45 17,-42 34-32,-8 6-7,30-23 55,-48 40-59,1 1 0,0 0 0,0 0 0,0 0 0,0 1 0,0 0 0,1 0-1,9-3 1,-14 5-15,-1 0 0,1 0 0,-1 0 0,0 1 0,1-1-1,-1 0 1,1 0 0,-1 0 0,1 0 0,-1 1 0,0-1 0,1 0 0,-1 0-1,1 1 1,-1-1 0,0 0 0,1 1 0,-1-1 0,0 0 0,0 1-1,1-1 1,-1 1 0,0-1 0,0 0 0,0 1 0,1-1 0,-1 1-1,0-1 1,0 1 0,0-1 0,0 1 0,0-1 0,0 1 0,0-1 0,0 0-1,0 1 1,0 0 0,0 24 2,0-17-4,-1 4 12,1 1 0,1-1 0,0 0 0,1 0 0,6 21 0,-7-30-145,0 0-1,0 0 1,0-1-1,1 1 1,-1 0-1,1-1 1,0 1-1,0-1 1,0 0-1,0 1 1,0-1-1,0 0 1,1 0-1,-1 0 1,1-1 0,-1 1-1,1 0 1,0-1-1,-1 0 1,1 0-1,0 0 1,0 0-1,0 0 1,0 0-1,0-1 1,0 1-1,0-1 1,5 0 0,-1 0-20,-1-1 1,1 1-1,-1-1 1,1 0-1,-1-1 0,1 0 1,-1 0-1,0 0 1,0-1-1,0 1 1,0-2-1,0 1 1,0-1-1,-1 1 1,0-1-1,0-1 1,0 1-1,0-1 1,-1 0-1,0 0 1,0 0-1,0-1 1,4-7-1,-1-1 289,-1 1 1,-1-1-1,0 0 0,-1 0 0,0-1 0,-1 0 0,-1 1 0,0-1 0,-1-24 0,-1-107 2357,0 87 1031,-1 166-3487,3 131 31,-2-235-61,0-1 0,0 0-1,1 0 1,-1 1 0,1-1 0,-1 0 0,1 0 0,0 1 0,0-1-1,0 0 1,0 0 0,0 0 0,1 0 0,1 2 0,-2-3 10,0-1 1,-1 1-1,1 0 1,0-1-1,0 1 0,0-1 1,0 1-1,0-1 1,1 0-1,-1 1 1,0-1-1,0 0 1,0 0-1,0 0 0,0 0 1,0 0-1,0 0 1,1 0-1,-1 0 1,0 0-1,0 0 0,0-1 1,0 1-1,0 0 1,0-1-1,0 1 1,0-1-1,0 1 1,0-1-1,0 1 0,2-3 1,4-2 28,0-1-1,-1 0 1,11-13 0,21-19 13,-30 33-49,-1 0-1,1 0 1,0 1 0,1 1 0,-1-1 0,1 1 0,-1 1 0,1 0 0,11-2 0,7 1-43,46 2 0,-48 1 15,-23 0 19,0 0 1,1 0 0,-1 0 0,0 1-1,0-1 1,0 1 0,1-1 0,-1 1 0,0 0-1,0 0 1,0 0 0,0 0 0,0 0-1,0 1 1,-1-1 0,3 3 0,-3-3 6,0 0 1,-1 0-1,1 0 0,-1 0 1,1 0-1,-1 0 0,0 0 1,1 0-1,-1 0 1,0 0-1,0 1 0,0-1 1,0 0-1,0 0 1,0 0-1,0 0 0,0 0 1,-1 1-1,1-1 0,0 0 1,0 0-1,-1 0 1,1 0-1,-1 0 0,1 0 1,-1 0-1,0 0 1,1 0-1,-1 0 0,0 0 1,0 0-1,0-1 0,1 1 1,-1 0-1,0-1 1,0 1-1,-2 0 0,-13 11 44,-2-2-1,0 0 1,0-1-1,-1-1 0,1 0 1,-29 6-1,19-5-5,3 0-11,14-4-8,0-1-1,0-1 1,-1 0-1,1 0 1,-24 1-1,35-4-52,0 0-1,0 0 0,0 0 1,0 0-1,0 0 1,0-1-1,-1 1 1,1 0-1,0 0 0,0 0 1,0 0-1,0 0 1,0-1-1,0 1 0,0 0 1,0 0-1,0 0 1,0 0-1,0-1 0,0 1 1,0 0-1,0 0 1,0 0-1,0 0 0,0-1 1,0 1-1,1 0 1,-1 0-1,0 0 0,0 0 1,0 0-1,0-1 1,0 1-1,0 0 1,0 0-1,0 0 0,1 0 1,-1 0-1,0 0 1,0 0-1,0 0 0,0-1 1,0 1-1,1 0 1,-1 0-1,0 0 0,0 0 1,0 0-1,0 0 1,1 0-1,-1 0 0,0 0 1,0 0-1,0 0 1,25-23-4093,10-11-833</inkml:trace>
</inkml:ink>
</file>

<file path=ppt/ink/ink2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4:22.02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182 1 2849,'0'0'5208,"19"-1"-4973,56 1-75,-74 0-150,0 1 1,0-1-1,-1 0 1,1 0-1,0 0 1,0 1-1,0-1 1,0 1-1,0-1 0,0 1 1,0-1-1,-1 1 1,1-1-1,0 1 1,0 0-1,-1-1 1,1 1-1,-1 0 1,1 0-1,0-1 1,-1 1-1,1 0 0,-1 0 1,0 0-1,1 0 1,-1 0-1,0 0 1,1 0-1,-1 1 1,-1 28 438,0-20-238,1-5-163,-1 0 0,0-1-1,-1 1 1,1 0 0,-1-1 0,0 1 0,0-1 0,-1 1 0,1-1 0,-1 0 0,0 0 0,0 0 0,0 0 0,0-1 0,-1 1 0,0-1 0,-7 6 0,-8 5 6,0-1 1,-30 14 0,-13 2 60,40-20 419,1 0-1,-30 24 3601,59-30-3373,11-1-643,-7-2-90,283-7 920,-284 7-2191,-10 0 1043,-1 0 0,1 1 0,-1-1 0,1 0 0,-1 0 0,1 0 0,-1 0 0,1 0 1,-1 0-1,1 0 0,-1 0 0,1 0 0,0 0 0,-1 0 0,1 0 0,-1 0 0,1 0 0,-1 0 1,1 0-1,-1 0 0,1-1 0,-1 1 0,1 0 0,-1 0 0,6-9-3398</inkml:trace>
</inkml:ink>
</file>

<file path=ppt/ink/ink2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4:22.55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57 36 768,'0'0'1540,"-9"0"-863,-29 0 892,29 0 2377,9-1-3808,0 0 0,0 1 0,0-1 1,0 0-1,0 1 0,0-1 0,0 0 0,0 1 0,1-1 1,-1 0-1,0 1 0,0-1 0,1 0 0,-1 1 0,0-1 1,1 1-1,-1-1 0,2 0 0,2-2-81,0 0-1,0 1 0,0-1 1,1 1-1,-1 0 1,1 1-1,-1-1 1,7-1-1,12 1-4603</inkml:trace>
</inkml:ink>
</file>

<file path=ppt/ink/ink2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4:23.65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1425,'0'0'9553,"14"0"-9182,4 0-195,8-1 128,0 2-1,28 4 0,-50-3-305,0 0 1,1 1-1,-1-1 0,0 1 1,0 0-1,-1 0 0,1 0 0,-1 1 1,1-1-1,-1 1 0,4 5 1,8 8 2</inkml:trace>
</inkml:ink>
</file>

<file path=ppt/ink/ink2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4:24.48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43 0 2225,'0'0'4922,"-9"2"-4180,-6 2-1456,-3 1 5030,50-3-1168,180 1-2102,243-8 346,-455 5-1390,24 1-835,-23-1 566,-1 1 0,1-1 1,5 8-3200,-6-7 3199,0 0 0,0-1 1,1 1-1,-1 0 1,0 0-1,0-1 0,0 1 1,0 0-1,0 0 0,-1 1 1</inkml:trace>
</inkml:ink>
</file>

<file path=ppt/ink/ink2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4:37.25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9861,'0'0'2742,"0"21"-1990,14 252 684,4 519 99,-19-553-1309,-12 408 507,6-475-1060,7-98-4695,-6-107-2688</inkml:trace>
</inkml:ink>
</file>

<file path=ppt/ink/ink2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4:37.60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10501,'0'0'1078,"1"22"-708,-1-16-341,1 13 59,1-1 0,0 0-1,1 1 1,1-1 0,1-1 0,0 1 0,14 28-1,205 407 1765,-218-441-1847,0 0-6,-1-1-1,2 0 1,0 0 0,0 0 0,0-1-1,11 10 1,-16-18 1,1 0 0,-1-1 1,0 1-1,0-1 0,1 1 0,-1-1 0,0 0 1,1 0-1,-1 0 0,1 0 0,0 0 0,-1-1 1,1 1-1,4-1 0,-4 0 2,1 0 1,-1-1-1,1 0 1,-1 0-1,0 0 0,1 0 1,-1 0-1,0 0 0,0-1 1,0 0-1,0 0 1,0 0-1,0 0 0,3-3 1,21-21 86,-1-1 1,0-1 0,24-38 0,-14 19-49,294-357-2522,-303 372-323,-22 19-2412</inkml:trace>
</inkml:ink>
</file>

<file path=ppt/ink/ink2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4:38.19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23 793 1393,'0'0'7795,"-5"3"-7464,5-2-306,-1-1 1,1 1-1,-1-1 0,0 1 1,1-1-1,-1 1 0,0-1 1,0 1-1,1-1 0,-1 0 1,0 0-1,0 1 0,0-1 1,1 0-1,-1 0 0,0 0 1,0 0-1,0 0 0,0 0 1,0 0-1,0 0 0,4-15 362,33-41-67,-22 36-351,40-72 73,42-103 0,-57 110 291,93-147-1,-122 218-156,0 0-1,1 0 1,19-17 0,-26 27-112,0 1 1,0 0 0,0 0 0,1 0 0,0 0-1,-1 1 1,1 0 0,0-1 0,0 2 0,0-1 0,0 1-1,1 0 1,-1 0 0,0 0 0,6 0 0,-9 1-36,1 1 0,-1-1 0,0 1 0,1-1 0,-1 1 0,0 0 0,0 0 0,1 0 0,-1 0 0,0 0 0,0 0 0,0 1-1,0-1 1,0 0 0,-1 1 0,1 0 0,0-1 0,-1 1 0,1 0 0,-1 0 0,0 0 0,1 0 0,-1 0 0,1 4 0,4 7 82,-2 0 0,0 0 1,4 18-1,-4-15 14,72 438 837,-32-156-1121,-38-276-118,0 9-4147</inkml:trace>
</inkml:ink>
</file>

<file path=ppt/ink/ink2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4:38.53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0 119 12950,'0'0'864,"169"-33"-720,-88 18-144,4-5 0,-6 2-128,-15 1-2241,-13 1-3281</inkml:trace>
</inkml:ink>
</file>

<file path=ppt/ink/ink2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4:39.12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1340 150 5699,'0'0'955,"-31"-15"-192,-104-46-91,123 56-549,0 0 0,-1 0 0,0 2 0,0-1 0,0 2 0,0 0 0,0 0 0,-22 1 1,13 1 107,-4-2 70,0 1 1,0 2-1,0 1 0,0 1 0,1 1 0,-1 1 1,1 1-1,-44 17 0,22 0-46,1 2 1,1 2 0,2 1-1,1 3 1,1 1-1,2 3 1,1 0-1,1 3 1,3 1-1,1 1 1,2 2 0,2 1-1,-44 87 1,44-67-49,2 1 1,3 1-1,3 2 1,3 0-1,3 0 1,3 2-1,3-1 1,3 1 0,5 133-1,4-170-198,1 1-1,2-1 0,1-1 1,1 1-1,2-1 0,1 0 1,1-1-1,1-1 1,2 0-1,1-1 0,28 37 1,-27-43-8,2 0 0,0-1 1,1-1-1,1-1 1,1-1-1,1-1 0,0-1 1,1-1-1,1-1 1,0-1-1,1-1 0,0-1 1,37 9-1,-16-11 13,0-1-1,0-3 0,91-2 1,-105-3-33,-1-1 0,1-2 0,0-1 0,-1-2 0,0-1 0,0-1-1,40-17 1,-3-6-197,-2-3 0,-1-3-1,-2-3 1,-1-2 0,-3-4-1,-1-1 1,-3-4 0,-2-1-1,-2-4 1,82-114 0,-103 122 70,-2-2 0,-2 0 0,-2-2 1,-3-1-1,-2-1 0,-2-1 0,-3 0 1,-3-2-1,-1 1 0,5-114 0,-13 110 153,-3 0 0,-2 0-1,-3 0 1,-20-94 0,19 131 80,-1 1 0,-1 0 0,-1 0 0,-1 1 1,-1 0-1,-17-24 0,17 30 28,0 1-1,-2 0 1,1 1 0,-2 0-1,0 1 1,0 1 0,-1 0-1,0 1 1,-18-9-1,11 9-6,0 1 0,-1 1-1,0 1 1,-1 0 0,1 2-1,-40-4 1,-147 4 418,179 5-501,-56 4 181,0 4 0,0 3 0,1 4 0,1 4-1,-145 53 1,215-67-240,-9 4 81,0 0-1,-44 26 1,63-33-88,1 1 0,-1 0 0,1 0 1,0 0-1,0 1 0,0-1 1,0 1-1,1 0 0,0 0 0,-1 0 1,2 1-1,-1-1 0,0 1 1,1 0-1,0-1 0,0 1 0,0 0 1,1 0-1,-1 0 0,0 9 1,2-11-64,0-1 1,0 1-1,0-1 1,0 1-1,1-1 1,-1 1-1,1-1 1,0 1-1,0-1 0,-1 0 1,1 1-1,1-1 1,-1 0-1,0 0 1,1 0-1,-1 0 1,1 0-1,2 3 1,2-1-340,-1 1-1,2-1 1,-1 0 0,0-1 0,11 5 0,63 23-5155</inkml:trace>
</inkml:ink>
</file>

<file path=ppt/ink/ink2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4:39.47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180 0 2625,'0'0'11285,"-180"5"-23786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40:07.73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7155,'0'0'6998,"5"23"-6416,-2-10-495,4 18 75,-1-1-1,-1 1 1,0 46-1,-6 7 210,-1-14-138,14 126 1,-11-192-269,-1 1 1,1-1-1,0-1 0,0 1 0,0 0 1,1 0-1,-1 0 0,1 0 0,4 5 0,-5-7-158,1-1-1,-1 1 1,1-1-1,-1 0 0,1 0 1,0 1-1,0-1 0,0-1 1,0 1-1,0 0 0,0 0 1,0-1-1,0 1 0,0-1 1,0 1-1,0-1 0,0 0 1,0 0-1,3 0 1,23 0-3793</inkml:trace>
</inkml:ink>
</file>

<file path=ppt/ink/ink2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3:47.36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37 11 3602,'0'0'3278,"-6"2"-3189,-20 8 52,25-10-131,1 0 0,0 0 1,0 0-1,0 0 0,-1 0 0,1 0 1,0 0-1,0 0 0,0 0 0,0 0 1,-1 0-1,1 0 0,0 0 0,0 0 1,0 0-1,0 1 0,0-1 1,-1 0-1,1 0 0,0 0 0,0 0 1,0 0-1,0 0 0,0 1 0,0-1 1,0 0-1,-1 0 0,1 0 0,0 1 1,0-1-1,0 0 0,0 0 0,0 0 1,0 0-1,0 1 0,0-1 0,0 0 1,0 0-1,0 0 0,0 1 0,0-1 1,0 0-1,0 0 0,0 0 0,1 0 1,-1 1-1,0-1 0,0 0 0,0 0 1,0 0-1,0 0 0,0 1 0,0-1 1,0 0-1,1 0 0,-1 0 0,0 0 1,0 0-1,0 0 0,0 0 0,0 1 1,1-1-1,-1 0 0,0 0 1,0 0-1,0 0 0,1 0 0,-1 0 1,0 0-1,14 5 411,25 0 192,0-2-1,80-4 0,-47-1-453,-26 0-85,-1-2 0,49-12 1,1 1 641,-41 14-5124,-24-1-95</inkml:trace>
</inkml:ink>
</file>

<file path=ppt/ink/ink2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4:53.11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580 157 5843,'0'0'5789,"-17"-23"-5341,-53-68-88,67 87-288,0 0-1,-1 0 1,1 1-1,-1-1 1,0 1-1,0 0 1,0 0-1,0 0 1,-1 0-1,-6-2 1,8 4-15,-1 0 0,0 0 0,1 1 0,-1-1 0,0 1 0,1 0 0,-1 0 0,-6 1 0,-7 0-23,6 0-24,1 0 1,0 1-1,0 0 0,0 1 0,0 0 0,0 1 1,0 0-1,1 0 0,0 1 0,0 0 0,0 0 1,0 1-1,1 0 0,0 1 0,0 0 0,-8 10 0,-6 8 14,1 0-1,1 2 1,-31 54-1,34-47 1,1 0 0,1 0-1,2 2 1,2-1 0,1 2 0,2-1-1,1 1 1,2 1 0,-1 67 0,6-98-25,0 1 0,1-1 0,0 0 1,0 0-1,0 1 0,1-1 1,0 0-1,0 0 0,5 8 0,-5-10-2,1-1 1,0 0-1,1 1 0,-1-1 0,1 0 0,-1-1 0,1 1 0,1-1 0,-1 0 0,0 0 0,1 0 0,-1 0 0,6 2 1,3 0-100,0-1 0,0 0 0,0 0 0,1-1 1,-1-1-1,1 0 0,-1-1 0,1 0 1,0-2-1,17-1 0,-14 0-304,0-1-1,0 0 0,0-1 1,0-1-1,-1-1 0,0-1 1,26-13-1,-21 6-267,-2 1 0,1-2 0,-2-1 0,0 0 0,-1-1 0,0-1 0,-2-1 0,17-24 0,-20 23 1385,-1 0 0,0 0 1,-1-1-1,-2 0 0,8-25 1,-12 24 3199,-4 34-3079,-3 255-573,4-263-263,-1 1-1,0-1 1,1 0 0,0 0-1,0 0 1,0 0-1,1-1 1,-1 1 0,1 0-1,0 0 1,0-1 0,0 1-1,1-1 1,-1 0 0,1 0-1,0 0 1,0 0 0,0 0-1,0 0 1,0-1-1,0 1 1,1-1 0,0 0-1,-1 0 1,1-1 0,0 1-1,0-1 1,0 1 0,-1-1-1,8 1 1,-3-1-52,1 0 0,0 0 0,0 0 0,0-1-1,-1-1 1,1 1 0,0-1 0,0-1 0,-1 0 0,1 0 0,-1-1 0,1 0 0,11-6 0,-11 4-114,1 0 0,-2 0 1,1-1-1,-1-1 1,1 0-1,-2 0 0,1 0 1,-1-1-1,0 0 1,-1 0-1,0-1 1,0 0-1,-1 0 0,0 0 1,0-1-1,-1 1 1,-1-1-1,0 0 0,0-1 1,0 1-1,-2 0 1,2-19-1,-2 16 115,-1-1 26,0 1 0,-2-24-1,1 33 47,0-1-1,0 1 1,-1 0-1,1 0 1,-1 0-1,0 0 1,0 0-1,0 0 1,0 0 0,-1 1-1,1-1 1,-5-4-1,1 3 86,0 0 0,0 0 1,0 0-1,-1 1 0,0 0 0,1 0 0,-1 1 0,-1 0 0,1 0 1,-11-2-1,2 1 106,-1 1 0,1 1 0,-32 0 0,44 2-210,-1 0 1,1 0 0,-1 1 0,1-1-1,-1 1 1,1 0 0,-1 0-1,1 1 1,0-1 0,0 1-1,0 0 1,0 0 0,0 0 0,0 1-1,0-1 1,1 1 0,-1 0-1,1 0 1,0 0 0,0 1-1,0-1 1,0 1 0,1-1 0,-1 1-1,1 0 1,0 0 0,0 0-1,0 0 1,1 1 0,0-1 0,-1 0-1,2 1 1,-1-1 0,0 7-1,0-7-39,1 0-139,-1-1 1,1 1-1,0 0 0,0 0 1,0 0-1,0-1 0,0 1 1,1 0-1,0 0 0,0-1 1,0 1-1,0-1 0,1 1 1,-1-1-1,3 5 0,0-5-493,0 1-1,0-1 0,1 0 1,-1-1-1,9 5 0</inkml:trace>
</inkml:ink>
</file>

<file path=ppt/ink/ink2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4:53.46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66 9300,'0'0'3356,"3"-12"-3310,13-35-60,-16 46 13,0 1-1,1-1 0,-1 1 1,0 0-1,0-1 0,1 1 1,-1 0-1,0-1 0,1 1 1,-1 0-1,0 0 0,1-1 1,-1 1-1,0 0 0,1 0 1,-1 0-1,1 0 0,-1-1 1,1 1-1,-1 0 0,0 0 1,1 0-1,-1 0 0,1 0 0,-1 0 1,1 0-1,-1 0 0,0 0 1,1 0-1,-1 0 0,1 0 1,-1 1-1,1-1 0,-1 0 1,0 0-1,1 0 0,-1 0 1,1 1-1,-1-1 0,0 0 1,1 0-1,-1 1 0,0-1 1,1 0-1,-1 1 0,0-1 1,0 0-1,1 1 0,-1-1 0,0 1 1,0-1-1,0 0 0,1 1 1,-1-1-1,0 1 0,14 27-4,-13-26 8,29 82 74,-24-63-72,1 0-1,1 0 0,1-1 1,13 23-1,-20-40-20,0 0 1,1 0-1,-1-1 0,0 1 1,1-1-1,0 1 0,-1-1 1,1 0-1,0 0 0,0-1 1,0 1-1,0 0 0,1-1 0,-1 0 1,0 0-1,1 0 0,-1 0 1,0 0-1,1-1 0,-1 0 1,1 1-1,-1-1 0,1 0 0,-1-1 1,1 1-1,-1-1 0,1 1 1,-1-1-1,1 0 0,-1 0 1,0-1-1,0 1 0,1-1 1,2-2-1,1-2 25,-1 0 0,1-1 0,-2 0 0,1 0-1,-1 0 1,0-1 0,0 1 0,-1-1 0,0 0 0,-1-1 0,1 1 0,2-13 0,-1 0 8,-1-1 1,-1 1 0,-1-1 0,-1-23 0,-1 44-95,11 16-2502,-4-10 1720,0-1-1,0 1 0,0-2 0,0 1 0,16 5 0,18 4-3554</inkml:trace>
</inkml:ink>
</file>

<file path=ppt/ink/ink2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4:54.0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273 20 8708,'0'0'2860,"-27"4"-2676,-88 16 0,111-19-170,-1 1 0,1-1 1,0 0-1,0 1 0,0 0 0,0 0 0,1 0 0,-1 0 1,0 1-1,1-1 0,0 1 0,0 0 0,0 0 0,0 0 0,0 1 1,0-1-1,1 1 0,-4 6 0,-1 0 3,0 0-7,1 0 1,0 1-1,0-1 1,1 1-1,0 0 0,1 0 1,0 1-1,1-1 1,0 1-1,1 0 1,1 0-1,0 0 1,0 13-1,1-24-14,0 0 0,1-1 0,-1 1-1,0-1 1,1 1 0,-1-1 0,0 1-1,1-1 1,-1 1 0,1-1-1,-1 1 1,1-1 0,-1 0 0,1 1-1,-1-1 1,1 0 0,0 1 0,-1-1-1,1 0 1,-1 0 0,1 1 0,0-1-1,-1 0 1,1 0 0,0 0 0,-1 0-1,1 0 1,1 0 0,24 0-60,-18-1 73,-2 1-9,0-1 0,0-1 0,-1 1 0,1-1 1,-1 0-1,1 0 0,-1 0 0,0-1 0,0 0 1,0 0-1,0 0 0,0-1 0,-1 1 0,8-8 1,0-1 19,-1-1-1,0 0 1,17-28 0,-25 36 81,-1-1-1,1 0 0,-2 0 1,1 0-1,0 0 0,-1 0 1,0 0-1,0-11 0,-1 10-65,1-1-1,0 1 1,0 0-1,1 0 1,4-12-1,8-24-15,-12 41-6,-2 1 38,1 157-118,-1-154 40,1 1-1,-1-1 1,1 0-1,-1 0 1,1 1 0,0-1-1,0 0 1,0 0-1,0 0 1,0 0-1,1 0 1,-1 0 0,1 0-1,-1 0 1,1-1-1,0 1 1,-1-1-1,1 1 1,0-1 0,0 1-1,0-1 1,0 0-1,0 0 1,0 0-1,1 0 1,-1-1 0,0 1-1,0 0 1,1-1-1,-1 0 1,0 1-1,5-1 1,0 0-470,0 0 1,-1 0-1,1 0 1,-1-1-1,1 0 0,0 0 1,-1-1-1,0 0 1,1 0-1,-1 0 0,7-4 1,20-17-4229</inkml:trace>
</inkml:ink>
</file>

<file path=ppt/ink/ink2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4:54.44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6995,'0'0'6099,"0"15"-6030,0 274-1904,2-292 1838,-1 0 0,1 0 0,0 0 0,-1 1 0,1-1 0,0 0 0,5-3 0,-2-1-3,6-7 2,1 0 0,1 0 0,0 2 0,1-1 0,0 2 1,21-14-1,-25 19 27,0 0 1,1 0-1,-1 1 0,1 1 1,1-1-1,-1 2 1,1 0-1,-1 0 1,1 1-1,20-1 1,-30 3-18,1 0 0,-1 1 1,0-1-1,1 1 0,-1 0 1,1-1-1,-1 1 0,0 0 1,0 0-1,0 1 0,0-1 1,1 0-1,-2 1 0,1-1 1,0 1-1,0 0 0,0 0 1,-1 0-1,1-1 0,-1 1 1,1 1-1,-1-1 0,0 0 1,0 0-1,0 0 0,0 1 1,0-1-1,0 4 0,3 8 25,-1 1 0,-1-1 0,2 24 0,-3-26 5,-1 18 3,0 4-855,3-16-3580</inkml:trace>
</inkml:ink>
</file>

<file path=ppt/ink/ink2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4:54.7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 0 1409,'0'0'8323,"-11"59"-9651,45-21-1313,5-6-1601</inkml:trace>
</inkml:ink>
</file>

<file path=ppt/ink/ink2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4:55.32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256 37 5715,'0'0'7232,"-17"-6"-6741,-55-16-45,69 21-437,1 1 1,-1-1-1,0 1 1,0-1-1,0 1 1,1 0-1,-1 0 0,0 0 1,0 1-1,0-1 1,0 0-1,1 1 1,-1 0-1,0 0 1,1 0-1,-1 0 1,0 0-1,-2 2 1,0 1-11,1 0 1,0 0 0,0 0 0,0 0-1,0 1 1,-3 5 0,-3 2 8,2-2-12,1 0-1,0 0 1,0 0-1,1 1 1,0 0-1,1 1 1,0-1-1,1 1 1,0 0-1,1 0 1,0 0-1,1 0 1,0 0-1,1 1 1,1 24-1,1-36-13,-1 0-1,1 0 1,-1 0-1,1 0 0,0 0 1,0 0-1,-1 0 1,1 0-1,0 0 1,0 0-1,0-1 0,0 1 1,0 0-1,0-1 1,0 1-1,0-1 0,0 1 1,0-1-1,1 1 1,-1-1-1,0 0 0,0 0 1,0 1-1,0-1 1,1 0-1,-1 0 1,0 0-1,0 0 0,2-1 1,39-3-228,-34 1 221,-1 0 0,0 0 0,1-1-1,-2 0 1,1-1 0,0 1 0,-1-1 0,0 0-1,0-1 1,0 0 0,9-12 0,6-11-130,23-38 1,-41 60 152,6-9 4,-6 11 0,0 0-1,0 0 1,0 0 0,0 0 0,7-6 0,-10 11-8,0 0-1,1 0 1,-1 0-1,0 0 1,1 0-1,-1 0 0,0 0 1,1 0-1,-1 0 1,0 0-1,1 0 1,-1 0-1,0 0 1,0 0-1,1 0 1,-1 1-1,0-1 1,0 0-1,1 0 1,-1 0-1,0 1 1,0-1-1,1 0 1,-1 0-1,0 0 1,0 1-1,0-1 1,1 0-1,-1 1 1,0-1-1,0 0 1,0 0-1,0 1 1,0-1-1,0 0 1,0 1-1,1-1 1,-1 0-1,0 1 1,0-1-1,0 0 0,-1 1 1,7 20-69,-5-17 91,3 10 2,0 0-1,1 0 0,1 0 1,0-1-1,13 20 0,-16-28-16,0-1 0,0 0-1,1 0 1,-1 0-1,1-1 1,0 1-1,0-1 1,0 0-1,0 0 1,1 0-1,-1-1 1,1 0-1,0 1 1,0-2-1,0 1 1,-1 0-1,2-1 1,-1 0-1,8 1 1,-8-2 6,0 0 0,0 0 1,0 0-1,0-1 0,0 0 0,0 0 1,-1 0-1,1 0 0,0-1 0,-1 0 1,1 0-1,-1 0 0,1 0 0,-1-1 1,7-5-1,-1-2 15,1 0 0,-2-1 0,1 0 0,7-14 0,-16 24-24,17-27 19,13-18-15,-28 42 2,-1 1 0,1 1-1,0-1 1,-1 0 0,1 1 0,0-1 0,0 1 0,1 0 0,-1 0 0,6-3-1,-8 5-3,-1 0-1,1 0 1,-1-1-1,1 1 0,-1 0 1,1 0-1,-1 0 1,1 0-1,-1 0 0,1 0 1,0 0-1,-1 0 1,1 0-1,-1 1 0,1-1 1,-1 0-1,1 0 1,-1 0-1,1 1 0,-1-1 1,1 0-1,-1 0 1,1 1-1,-1-1 0,0 0 1,1 1-1,-1-1 1,1 1-1,7 20 89,-5 31 132,-3-41-206,1 12 26,-2-10-33,1 1 0,1 0 0,0 0 0,1 0 0,1-1 0,0 1 0,9 22 0,-12-35-15,1 0 1,-1-1 0,0 1 0,0-1-1,1 1 1,-1-1 0,1 1 0,-1-1 0,1 1-1,-1-1 1,1 1 0,-1-1 0,1 1-1,-1-1 1,1 0 0,-1 1 0,1-1-1,0 0 1,-1 1 0,1-1 0,-1 0 0,1 0-1,0 0 1,-1 1 0,1-1 0,0 0-1,0 0 1,-1 0 0,1 0 0,0 0-1,-1-1 1,1 1 0,0 0 0,-1 0 0,1 0-1,-1 0 1,1-1 0,0 1 0,1-1 1,0-1 0,0 1 1,0 0-1,0-1 0,0 1 1,0-1-1,-1 0 0,1 1 1,-1-1-1,3-3 0,43-78 54,-29 47-34,26-35-1,-36 60-10,-1 2 0,2-1-1,-1 1 1,1 0 0,0 1-1,1 0 1,19-12 0,-27 19 4,0-1 0,0 1 0,0 0 0,1 0 1,-1 0-1,1 0 0,-1 1 0,1-1 0,-1 1 1,1-1-1,-1 1 0,4 0 0,-5 0 0,0 0-1,-1 0 0,1 1 0,0-1 1,0 0-1,0 1 0,0-1 0,0 1 1,-1-1-1,1 1 0,0-1 0,0 1 0,-1 0 1,1-1-1,0 1 0,-1 0 0,1 0 1,-1-1-1,1 1 0,-1 0 0,1 0 1,-1 0-1,0 0 0,1 0 0,-1-1 1,0 1-1,0 0 0,0 0 0,1 0 1,-1 0-1,0 2 0,2 29 122,-3 35 1,0-37-671,5 55 0,-4-83 318,1 1 0,-1-1 0,1 0 1,-1 1-1,1-1 0,0 0 0,0 0 0,0 0 0,3 4 1,18 15-4003</inkml:trace>
</inkml:ink>
</file>

<file path=ppt/ink/ink2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4:55.73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237 68 8996,'0'0'3354,"-28"9"-2642,-90 36-282,112-42-396,0 0 0,1 0 0,-1 1 1,1 0-1,0 0 0,0 0 1,1 1-1,-1 0 0,1 0 1,0 0-1,0 0 0,1 0 0,-1 1 1,1 0-1,0-1 0,-3 12 1,2-3 36,1-1 0,1 1 1,0 0-1,1 0 0,1 18 1,-1-26-66,1-1 1,1 0-1,-1 0 1,1 0-1,-1 0 1,2 0-1,-1 0 1,0 0-1,1 0 1,0 0-1,0 0 1,0-1-1,4 6 1,-3-7-7,0 0 0,0 0-1,1 0 1,-1 0 0,1-1 0,-1 0 0,1 1-1,0-1 1,0-1 0,0 1 0,0-1 0,0 1-1,0-1 1,1 0 0,7 0 0,2 1-147,-1-1 0,1 0 0,-1-1 0,0 0 0,1-1 0,-1-1 1,0 0-1,0-1 0,0-1 0,0 0 0,0 0 0,-1-1 0,0-1 0,0 0 0,0-1 1,-1 0-1,19-15 0,-12 8-244,-2 0 0,0-1 0,0-1 0,-1 0 0,-1-1 0,21-33 0,-29 39 461,0-1-1,-1 1 1,0-1-1,-1 0 1,0 0-1,0 0 1,-2 0-1,1-1 1,-2 1-1,0-1 1,0 1-1,-1-1 1,-2-14-1,2 26-6,0-1 0,-1 1-1,0-1 1,1 1 0,-1 0-1,0 0 1,1-1-1,-1 1 1,0 0 0,0 0-1,0 0 1,0 0 0,0 0-1,0 0 1,0 0 0,0 0-1,-1 1 1,1-1 0,0 0-1,0 1 1,-1-1-1,1 1 1,-1-1 0,1 1-1,0 0 1,-1-1 0,1 1-1,-1 0 1,1 0 0,0 0-1,-1 0 1,1 0 0,-1 0-1,-2 1 1,0 0-27,-1-1 0,1 1 0,-1 0 1,1 0-1,-1 0 0,1 1 0,0 0 0,0 0 0,0 0 1,-6 3-1,2 3 14,1 0 0,-1 1 0,1-1 1,1 1-1,0 0 0,0 1 0,1 0 0,0 0 0,1 0 1,0 0-1,-4 14 0,5-11-24,0 0 0,0 0 0,1 0 0,1 0 0,0 1 0,1-1 0,0 0 0,1 1 0,3 16 0,-2-25-135,0 1 0,0-1 0,1 0 0,-1 0 1,1 0-1,0 0 0,1 0 0,-1-1 1,1 0-1,0 1 0,0-1 0,0-1 0,0 1 1,1-1-1,0 1 0,-1-1 0,1 0 1,0-1-1,1 1 0,6 1 0,5 2-1171,1 0-1,1-1 1,-1-1-1,1-1 1,18 0-1,70 0-2387</inkml:trace>
</inkml:ink>
</file>

<file path=ppt/ink/ink2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4:56.50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151 448 3121,'0'0'9247,"-24"20"-8961,-72 66-102,93-84-172,0 1 0,1-1 1,0 1-1,-1 0 0,1 0 1,0 0-1,0 0 0,0 0 0,1 0 1,-1 0-1,1 1 0,0-1 1,0 0-1,0 1 0,0-1 0,0 1 1,1-1-1,0 1 0,0 0 1,0-1-1,0 6 0,1 5 51,-1-11-52,0 0-1,1 0 1,-1 0-1,1 0 0,-1 0 1,1 0-1,0 0 1,0 0-1,0 0 0,1-1 1,-1 1-1,1 0 1,-1-1-1,1 1 0,0-1 1,0 1-1,4 2 1,-2-1-25,1-1 0,-1 0 0,1 0 0,-1 0 0,1-1 0,0 0 0,0 0 0,0 0 0,10 2 0,-8-3-43,1 1-1,0-1 1,-1-1 0,1 1-1,0-1 1,0-1 0,-1 1-1,1-1 1,-1-1 0,1 1-1,-1-1 1,1-1 0,-1 1-1,0-1 1,7-4 0,-5 0 9,0 0 1,-1-1-1,1 0 1,-2 0-1,1-1 1,-1 0-1,0 0 1,-1 0-1,0-1 1,-1 0-1,0 0 1,0-1-1,-1 0 1,-1 1-1,0-1 1,0 0-1,-1-1 1,0 1-1,-1 0 1,0-1-1,-1 1 1,-1 0-1,1-1 1,-4-13-1,3 23 48,0 0 0,0-1 0,-1 1 0,1 0 0,-1 0 0,1 0 0,-1 0 0,0 0 0,1 0 0,-1 1 0,0-1 0,0 0 0,0 1 0,-1 0 0,1-1 0,0 1 0,0 0 0,-1 0 0,1 0 0,-1 1 0,1-1 0,-1 1 0,1-1 0,-1 1 0,-4 0 0,-9-2 8,0 2 0,-30 2-1,36-1-3,1 0-2,0 0 0,0 1 1,1 0-1,-1 1 0,1 0 0,-1 0 0,1 0 1,0 1-1,-10 8 0,14-10-5,0 0-1,0 1 1,1 0 0,0 0-1,-1 0 1,1 0 0,0 1-1,1-1 1,-1 1 0,0-1-1,1 1 1,0 0 0,0 0-1,0 0 1,1 1 0,-1-1-1,1 0 1,0 1 0,0-1-1,0 8 1,1-11-2,0 0 0,0 0 0,0 0 1,0 0-1,0 0 0,0 0 0,0 0 0,1 0 0,-1 0 0,0 0 0,1 0 0,-1 0 1,1-1-1,-1 1 0,1 0 0,0 0 0,-1 0 0,1-1 0,0 1 0,-1 0 1,1 0-1,0-1 0,0 1 0,0-1 0,-1 1 0,1-1 0,0 1 0,1 0 0,32 4-25,-25-5 21,48 3 89,1-3 1,-1-3 0,0-2-1,83-18 1,-69 6-1022,0-3-1,-2-3 1,71-35 0,-110 45-3,-1-2-1,0-1 1,49-36-1,-72 47 925,1 0-1,-1 0 0,0-1 1,-1 0-1,1 0 1,-1 0-1,-1-1 1,1 0-1,-1 0 0,0 0 1,0 0-1,-1 0 1,0-1-1,-1 0 1,1 0-1,-1 1 0,-1-1 1,0 0-1,0-1 1,0-15-1,-3 18 429,1-1 1,-1 1-1,0 0 0,-1-1 0,1 1 0,-1 0 1,0 0-1,-1 1 0,1-1 0,-1 1 0,-1 0 1,1 0-1,0 0 0,-1 0 0,0 1 0,0 0 1,-1 0-1,-8-5 0,3 2-9,1 1 0,-1 1 0,0 0 0,0 0 0,-1 1 1,0 1-1,1 0 0,-1 0 0,-18-1 0,28 4-374,0 0 1,0 0-1,0 1 0,0-1 0,0 0 1,0 1-1,0-1 0,0 1 1,0 0-1,1-1 0,-1 1 1,0 0-1,0 0 0,1 0 0,-1 0 1,1 1-1,-1-1 0,1 0 1,-1 1-1,1-1 0,0 1 1,-1-1-1,1 1 0,0 0 1,0-1-1,0 1 0,1 0 0,-1 0 1,0 0-1,1 0 0,-1 0 1,1 0-1,-1 3 0,-1 9-33,1 0-1,0 1 0,2 26 1,0-14 134,0 92-30,-6 0 0,-26 158 0,10-171-88,-1-5-5,4 2-1,-7 174 1,25-270-5,0-1 0,0 1 0,1 0 0,0 0 0,0 0 0,0 0 0,1-1 0,4 10-1,-5-13-5,1 0-1,0-1 0,0 1 0,0-1 0,0 0 0,0 0 1,0 0-1,0 0 0,1 0 0,-1 0 0,1 0 0,-1-1 1,1 1-1,0-1 0,0 0 0,-1 0 0,1 0 0,0 0 1,0 0-1,0-1 0,5 1 0,0-1-51,1 0 1,0 0-1,-1-1 0,1 0 0,-1 0 1,1-1-1,-1 0 0,1-1 0,-1 1 1,0-2-1,0 1 0,0-1 1,-1-1-1,1 1 0,-1-1 0,0 0 1,11-12-1,-2 2-187,-2 0 0,0-1 0,0 0 0,-2-1 0,0-1 0,12-25 0,-17 28 183,-1 0-1,0-1 1,-1 0-1,-1 0 1,-1 0-1,0-1 1,-1 1-1,-1-1 0,-1 0 1,-2-30-1,1 39 122,0 1 0,-1-1 0,0 1-1,0-1 1,-1 1 0,0 0-1,0 0 1,0 0 0,-1 0-1,0 1 1,-1-1 0,1 1-1,-1 0 1,0 0 0,-1 1 0,1 0-1,-1 0 1,0 0 0,-1 0-1,1 1 1,-1 0 0,0 1-1,0-1 1,-12-3 0,-5-1 99,0 1 0,0 2 0,0 0 0,-1 1 1,1 2-1,-35 0 0,54 2-177,-23 3 79,27-3-74,1 0 0,-1 0 0,1 0 0,-1 0-1,0 1 1,1-1 0,-1 0 0,1 0 0,-1 1 0,1-1 0,-1 1 0,1-1 0,-1 0 0,1 1 0,-1-1 0,1 1 0,0-1 0,-1 1 0,1-1-1,0 1 1,-1-1 0,1 1 0,0 0 0,-1-1 0,1 1 0,0-1 0,0 1 0,0 0 0,0-1 0,0 1 0,0-1 0,0 1 0,0 0-1,0-1 1,0 2 0,0-2-37,0 0 0,0 1 0,0-1 0,0 1-1,1-1 1,-1 0 0,0 1 0,0-1-1,0 0 1,1 1 0,-1-1 0,0 0 0,0 0-1,0 1 1,1-1 0,-1 0 0,0 0 0,1 1-1,-1-1 1,0 0 0,1 0 0,-1 0 0,0 0-1,1 1 1,-1-1 0,0 0 0,1 0-1,-1 0 1,0 0 0,1 0 0,-1 0 0,1 0-1,-1 0 1,0 0 0,1 0 0,46 1-3802,25-1-2655</inkml:trace>
</inkml:ink>
</file>

<file path=ppt/ink/ink2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4:57.06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1 134 12454,'0'0'816,"25"-8"-792,2-3-10,-11 4-5,1 1 0,-1 1 0,1 1 0,0 0 0,0 1 0,0 1 0,21-1-1,57 4 3,-93-1-15,0 1 0,-1-1 0,1 1 0,0-1 0,0 1 0,0 0 0,0 0 0,0 0 0,-1 0 1,1 0-1,0 0 0,-1 0 0,1 1 0,-1-1 0,0 0 0,1 1 0,-1-1 0,0 1 0,0 0 0,0-1 0,0 1 0,0 0 0,0 0 0,0 0 0,-1-1 0,1 1 0,0 0 0,-1 0 0,1 3 0,-1 1 13,1-1-1,-1 1 1,0 0-1,0 0 0,0 0 1,-1 0-1,0 0 1,0-1-1,-4 10 0,2-7 20,-1 0 0,0-1-1,-1 1 1,0-1-1,0 1 1,-1-2-1,-8 10 1,-51 43 70,50-47-75,-111 87 76,125-98-147,4-1-192,1 0 182,0-1 0,0 1 0,0-1 0,0-1 0,0 1 0,0 0 0,-1-1 0,1 0 0,6-3 0,35-28-151,-22 17-75,30-22-707,-1-3-1,-2-1 1,-2-3-1,47-56 1,-91 97 1172,30-41-253,-32 41 620,0 1 0,0-1-1,0 0 1,0 0 0,0 0 0,-1 0 0,0 0 0,0 0 0,0-1 0,1-4 0,-3 11-506,1 0-1,-1 0 1,0 0-1,0 0 1,1 0 0,-1 0-1,0-1 1,-1 1-1,1 0 1,0 0-1,0-1 1,-1 1-1,-2 2 1,-6 7 22,-3 8-36,0 1 0,1 0 0,1 1 0,-11 30 1,17-37 15,1 0 1,0 0-1,1 1 1,1-1-1,0 1 1,1 0-1,1 0 1,1 17-1,0-30-41,-1 0 0,0 0-1,1 0 1,-1 0-1,1-1 1,0 1-1,-1 0 1,1-1-1,0 1 1,0 0-1,0-1 1,0 1 0,0-1-1,1 1 1,-1-1-1,0 0 1,1 1-1,-1-1 1,1 0-1,-1 0 1,1 0 0,0 0-1,-1 0 1,1-1-1,0 1 1,0 0-1,-1-1 1,4 1-1,4 1 34,1-1-1,0 0 0,0 0 1,12-2-1,-8 1 11,0-1-48,0 0 1,0 0 0,-1-2 0,1 1 0,-1-2 0,0 0-1,16-7 1,0-3-1738,-1 0 0,27-20 0,-10 4-5363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40:08.0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49 214 9476,'0'0'3431,"10"8"-3276,-5-3-115,27 19 50,-30-23-88,0 0-1,0 0 1,0 0-1,0-1 1,0 1-1,0-1 1,1 1 0,-1-1-1,0 1 1,0-1-1,1 0 1,-1 0 0,0 0-1,0-1 1,1 1-1,-1 0 1,0-1-1,4-1 1,3-2 5,0-1 0,-1 0 0,1 0 0,-1-1 0,-1 0 0,1-1 0,-1 0 0,0 0-1,0 0 1,-1-1 0,0 0 0,-1 0 0,1 0 0,-2-1 0,1 0 0,-1 0 0,0 0 0,-1 0 0,0-1 0,-1 1 0,0-1 0,0 0 0,-1 1 0,0-11-1,-1 17-4,0 0 0,0 0 0,0 0 0,0-1 0,0 1 0,-1 0-1,1 0 1,-1 0 0,0 0 0,-2-5 0,2 7-1,-1 0 0,1 0 0,-1 0 0,1 0 1,0 0-1,-1 0 0,0 1 0,1-1 0,-1 0 0,1 1 0,-1 0 0,0-1 1,1 1-1,-1 0 0,0 0 0,0 0 0,1 0 0,-1 0 0,0 0 1,1 0-1,-4 1 0,-1 0 2,-1 1 0,1 0 1,0 0-1,0 0 0,0 1 0,0 0 0,0 0 1,0 0-1,1 1 0,-1 0 0,1 0 1,0 0-1,0 1 0,-5 6 0,-6 8 82,0 1 1,-19 30-1,25-33-1,0 0 1,1 1-1,2-1 1,-1 2-1,2-1 1,1 1-1,0 0 1,1 0-1,1 0 1,1 0-1,0 25 1,2-41-65,0 0 0,0 0 1,0 1-1,0-1 0,1 0 1,0 0-1,-1 0 0,1 0 1,0 0-1,0 0 0,1 0 1,-1 0-1,1 0 0,-1 0 1,1-1-1,0 1 0,3 2 1,-2-2 7,1 0 1,0-1 0,-1 0 0,1 0-1,0 0 1,0 0 0,0-1-1,0 1 1,1-1 0,-1 0-1,0 0 1,6 0 0,8 1 22,1 0 0,-1-2-1,1 0 1,-1-1 0,0 0 0,1-2 0,-1 0 0,0-1 0,0-1 0,0-1 0,29-13 0,-34 13-275,32-19 377,-42 24-535,-1-1 0,0 1 1,0-1-1,0 0 0,-1 0 0,1 0 0,0 0 0,-1 0 0,1 0 0,-1 0 0,0-1 0,0 1 0,0 0 0,0-1 1,0 1-1,1-5 0,-1-12-7963</inkml:trace>
</inkml:ink>
</file>

<file path=ppt/ink/ink2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4:57.90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347 120 12822,'0'0'1827,"-14"-18"-1314,-42-52-1,54 67-454,0 0-1,-1 0 1,1 0 0,-1 1 0,0-1-1,0 1 1,0 0 0,0 0 0,0 0-1,-5-3 1,6 5-49,0-1 0,-1 1 0,1 0 1,0-1-1,0 1 0,-1 0 0,1 0 0,0 0 0,0 1 0,-3 0 0,-11 0 3,8 0-12,0 0 0,0 0 1,0 1-1,0 0 0,0 0 0,0 1 0,1 0 1,0 0-1,-1 1 0,1 0 0,0 0 0,1 1 1,-1 0-1,1 0 0,0 0 0,0 1 1,0 0-1,-5 8 0,4-6 2,1 1 0,0 0 0,0 1 0,1-1 0,0 1 0,1 0 0,0 0 0,0 0 0,1 1 0,0-1 0,1 1 0,1 0 0,-1 12 0,2-21-6,0-1 1,0 1-1,0 0 1,1 0-1,-1-1 1,1 1-1,0 0 1,-1-1-1,1 1 1,0-1-1,0 1 1,0-1-1,0 1 1,0-1-1,0 1 0,0-1 1,0 0-1,1 0 1,-1 0-1,1 0 1,-1 0-1,1 0 1,-1 0-1,1 0 1,-1 0-1,1-1 1,0 1-1,-1 0 1,1-1-1,0 0 1,0 1-1,-1-1 1,3 0-1,9 1-19,-1 0 0,1-1 0,20-2 0,-20 1 19,-4 0-15,1-1-1,-1 0 1,1-1 0,-1 0 0,0 0 0,0-1-1,-1 0 1,1 0 0,-1-1 0,0-1 0,0 1-1,11-11 1,-5 4 12,-2-1 0,1 0 1,-2-1-1,1 0 0,16-30 0,-20 22 44,-5 14-23,-2 21-70,-2 25 26,0 39 32,1-72-9,1 0-1,-1 0 1,1 0-1,0 0 1,0 0-1,1-1 1,0 1-1,0 0 1,0-1-1,0 0 1,6 9-1,-6-11-22,-1 0 1,1-1-1,0 1 0,0 0 0,0-1 0,0 1 1,0-1-1,1 0 0,-1 0 0,0 0 0,0 0 0,1 0 1,-1 0-1,1 0 0,-1-1 0,1 0 0,-1 1 1,1-1-1,-1 0 0,1 0 0,-1 0 0,1 0 1,-1-1-1,1 1 0,-1-1 0,1 0 0,-1 1 0,3-2 1,1-1 33,1 0 1,-1 0-1,0-1 1,0 0-1,-1 0 0,1 0 1,-1-1-1,9-9 1,25-37 32,-28 35-18,1 0 0,0 0 0,28-24 0,-37 36-23,1 1 0,0 0 0,0 1-1,1-1 1,-1 0 0,1 1 0,-1 0-1,1 0 1,0 1 0,-1-1 0,1 1-1,0 0 1,0 1 0,0-1-1,0 1 1,0 0 0,0 0 0,0 0-1,0 1 1,5 0 0,-7 0 4,0 1 0,0-1 0,0 1 0,-1-1 1,1 1-1,-1 0 0,1 0 0,-1 0 0,0 0 0,1 1 0,-1-1 0,0 0 1,-1 1-1,1 0 0,0-1 0,-1 1 0,1 0 0,-1 0 0,0 0 1,0 0-1,0 0 0,0 0 0,-1 0 0,1 4 0,2 11 26,-1 0 0,0 33 1,-2-49-21,0 9-5,-1-1-1,1 0 1,-2 1 0,1-1 0,-7 19-1,7-25-133,-1 0-1,0 0 1,0 0-1,0-1 1,0 1-1,0-1 1,-1 1-1,0-1 1,1 0-1,-1 0 1,0 0-1,-1 0 1,1-1-1,-1 1 1,1-1-1,-8 4 1,11-6 105,-1 0 0,1 0 1,0 0-1,0 0 0,-1 0 0,1 0 1,0 0-1,0 0 0,-1 0 0,1 0 0,0 0 1,0 0-1,-1 0 0,1 0 0,0 0 1,0 0-1,-1 0 0,1-1 0,0 1 1,0 0-1,0 0 0,-1 0 0,1 0 1,0 0-1,0-1 0,0 1 0,0 0 1,-1 0-1,1 0 0,0-1 0,0 1 0,0 0 1,0 0-1,0-1 0,0 1 0,0 0 1,0 0-1,0-1 0,0 1 0,0 0 1,0 0-1,0-1 0,0 1 0,0 0 1,0 0-1,0-1 0,0 1 0,0 0 1,0 0-1,0-1 0,0 1 0,0 0 1,1-1-1,2-15-445,1 7 440,0 0 0,0 0 0,2 1-1,-1 0 1,1 0 0,0 0-1,13-12 1,56-46 54,-65 58 20,0 1 1,0-1-1,0 1 0,1 1 1,1 0-1,-1 1 0,1 0 1,-1 1-1,1 0 0,1 0 1,-1 2-1,0-1 0,15 0 1,-26 4-2,0-1 1,0 0 0,0 1-1,0 0 1,0-1 0,0 1-1,-1-1 1,1 1 0,0 0-1,0 0 1,-1-1-1,1 1 1,0 0 0,-1 0-1,1 0 1,-1 0 0,1 0-1,-1 0 1,1 0 0,-1 0-1,0 0 1,1 0-1,-1 0 1,0 0 0,0 0-1,0 0 1,0 0 0,0 0-1,0 0 1,0 1 0,0 46 406,-1-34-372,1 114-1022,0-127 767,0 1 0,0-1 1,0 0-1,0 1 0,0-1 1,0 0-1,0 0 0,0 1 1,1-1-1,-1 0 0,0 0 1,1 1-1,-1-1 0,1 0 1,0 0-1,-1 0 0,1 0 1,0 0-1,0 0 0,-1 0 0,1 0 1,0 0-1,0 0 0,0 0 1,0 0-1,0-1 0,0 1 1,1 0-1,-1-1 0,0 1 1,0-1-1,0 1 0,1-1 1,-1 0-1,0 0 0,3 1 0,33 3-5214</inkml:trace>
</inkml:ink>
</file>

<file path=ppt/ink/ink2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4:58.32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325 595 4226,'0'0'9212,"-24"-12"-8377,-80-37-112,99 47-699,0 0-1,0 1 0,0 0 1,0-1-1,0 2 1,-1-1-1,1 1 0,0 0 1,0 0-1,-1 0 1,1 1-1,0 0 1,0 0-1,0 0 0,-1 0 1,1 1-1,1 0 1,-1 0-1,0 0 0,0 1 1,1 0-1,-6 4 1,3-1-21,0 0 0,1 0 0,0 0 0,0 1 1,1 0-1,0 0 0,0 0 0,0 1 0,1 0 1,-5 14-1,6-12-16,0 1 0,2 0-1,-1 0 1,1 0 0,0 0 0,2 13 0,-1-11-5,0-11 3,0 0-1,0 0 1,0 0-1,1 0 0,-1-1 1,1 1-1,-1 0 0,1 0 1,-1 0-1,1-1 0,0 1 1,0 0-1,0-1 1,0 1-1,0-1 0,0 1 1,1-1-1,-1 1 0,2 1 1,0-1-13,0 0 0,0 0 0,1-1 0,-1 1 0,0-1 0,1 1 1,-1-1-1,1 0 0,5 0 0,4 1-42,1-1 0,-1-1 0,0 0 0,23-4 0,-25 2-51,-1-1 1,1-1 0,0 1 0,-1-2 0,0 1 0,0-2-1,0 1 1,-1-1 0,1-1 0,7-7 0,0 0-193,-2 0 0,0-2 0,0 1 0,16-26 0,-22 27 183,-1-1 0,0 0 0,-1-1 0,-1 0 0,0 0 0,6-32 0,9-106 125,-18 125 56,10-194 938,-12 135 3037,1 157-3928,3 0 0,27 131 0,-19-131-472,-8-36-1711,2-1-1,12 37 1,2-23-6898</inkml:trace>
</inkml:ink>
</file>

<file path=ppt/ink/ink2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4:58.89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179 88 7603,'0'0'7396,"-16"23"-7380,-50 72 5,63-91-19,1 0 0,0 0 0,0 0 1,0 0-1,0 0 0,1 0 0,-1 1 0,1-1 0,0 0 0,1 1 0,-1-1 0,1 1 0,0 5 0,0-8-5,1 0 0,-1 0 0,1 0-1,0 0 1,0 0 0,-1-1 0,1 1-1,0 0 1,1-1 0,-1 1 0,0 0-1,0-1 1,1 0 0,-1 1 0,0-1-1,1 0 1,0 0 0,-1 1 0,1-1 0,3 1-1,4 1-10,1 0 0,0 0 0,0-1 0,0-1-1,1 0 1,-1 0 0,17-1 0,-21 0 19,4-1-5,1-1-1,-1 0 0,1 0 1,-1-1-1,0 0 0,0-1 1,0 0-1,-1-1 0,1 0 0,-1 0 1,0-1-1,-1 0 0,12-11 1,0-1-3,-1 0 0,0-1 0,-2-2 0,20-28 0,-28 36 135,0 0 0,-1 0 0,-1-1-1,0 0 1,-1-1 0,-1 1 0,4-18-1,-20 132 936,-39 145-797,-33 149-195,-28-10-83,107-372 11,-1 0 1,0 0 0,0-1-1,-1 0 1,-12 17 0,15-24 4,-1-1 0,1 1 0,-1-1 0,1 0 0,-1 0 0,0 0 0,0 0 1,0-1-1,-1 0 0,1 1 0,-1-1 0,1-1 0,-1 1 0,0-1 0,1 0 1,-9 1-1,8-1 14,0-1 1,0 1 0,0-1 0,0 0-1,0 0 1,1-1 0,-1 1-1,0-1 1,0 0 0,0-1 0,1 1-1,-1-1 1,0 0 0,-5-3-1,6 2-4,0-1 1,0 0-1,0 0 0,0 0 0,1-1 0,-1 1 0,1-1 0,0 0 0,0 0 1,1 0-1,0 0 0,-3-9 0,-3-13 24,2 0 0,1 0 0,1-1 0,1 1 0,2-1 0,0 0 1,2 0-1,6-37 0,-4 50-52,0 1 0,0-1 0,2 1 0,0 0 0,0 0 0,2 0 1,-1 1-1,16-23 0,-9 19 26,1 0 0,0 1 0,1 1 0,1 0 0,24-17 0,-5 8-921,70-37 0,40-6-4900,-141 65 5521,76-32-8277</inkml:trace>
</inkml:ink>
</file>

<file path=ppt/ink/ink2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4:59.24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147 1 15703,'0'0'1889,"-40"152"-1889,9-89-416,-5 0-2449,-4 0-2930</inkml:trace>
</inkml:ink>
</file>

<file path=ppt/ink/ink2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4:59.98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607 101 9204,'0'0'131,"-20"-16"72,-67-47 280,85 61-426,-1-1 0,0 1-1,1 0 1,-1 1 0,0-1 0,0 0 0,0 1 0,0 0 0,0 0 0,-1 0 0,1 0 0,0 0 0,0 0 0,-1 1 0,1 0 0,0 0 0,-7 0 0,-4 1 169,11-1-186,-8-1 50,0 1 0,0 0 0,1 0 0,-1 2 0,0-1 0,1 1 0,-1 0 0,1 1 0,0 1 0,0 0 0,-15 7 0,4 3 68,0 1-1,1 1 0,1 1 1,0 0-1,2 2 0,0 0 1,1 1-1,1 0 0,1 1 0,-23 45 1,26-42-73,0 1-1,2 1 1,0-1 0,2 2-1,1-1 1,2 1 0,0-1 0,1 1-1,2 0 1,2 32 0,0-53-81,0 0 0,0 1 0,0-1 0,1 0 1,0 0-1,0 0 0,0-1 0,1 1 0,0 0 0,0-1 1,0 0-1,1 1 0,0-1 0,0-1 0,0 1 0,0 0 0,1-1 1,0 0-1,0 0 0,0-1 0,0 1 0,1-1 0,-1 0 0,1-1 1,0 1-1,0-1 0,7 2 0,13 2-70,1-1-1,0-1 1,-1-1-1,55-1 1,-55-2-421,0-2 0,0-1 0,0-1 0,-1-1 0,1-1 0,33-13 0,-32 8-1060,0-1 0,-1-2 0,25-17 0,8-11-2975</inkml:trace>
</inkml:ink>
</file>

<file path=ppt/ink/ink2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5:00.33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 18 3249,'0'0'8220,"-6"114"-7598,7 11-553,-1-122-78,0 0 0,1-1 0,-1 1-1,1-1 1,-1 1 0,1 0 0,0-1-1,0 0 1,0 1 0,0-1 0,1 1 0,-1-1-1,1 0 1,-1 0 0,1 0 0,0 0-1,0 0 1,0 0 0,0-1 0,0 1 0,0 0-1,0-1 1,0 0 0,1 1 0,-1-1 0,1 0-1,-1 0 1,1-1 0,-1 1 0,1 0-1,0-1 1,3 1 0,1 0-88,0-1 1,1 0-1,-1 0 0,0-1 0,1 1 1,-1-1-1,0-1 0,0 0 1,0 0-1,0 0 0,8-4 1,-2-2-204,-1 1 0,1-2 1,-1 1-1,-1-2 0,0 1 1,0-2-1,-1 1 0,14-19 1,-20 23 223,1 0 0,-1 0 0,-1 0-1,1 0 1,-1-1 0,0 1 0,0-1 0,-1 0 0,0 0 0,0 0 0,-1 0 0,0 0 0,0 0 0,0 0 0,-1-1 0,0 1 0,-1 0 0,0 0 0,-2-12 0,2 16 103,-1 0 0,1 0 0,-1 0 0,0 0 1,0 1-1,0-1 0,0 1 0,0-1 0,-1 1 1,1 0-1,-1-1 0,1 1 0,-1 1 0,0-1 1,0 0-1,0 1 0,0-1 0,0 1 0,0 0 1,0 0-1,0 0 0,-5 0 0,-8-2 173,-1 1 0,1 0 0,-21 2 0,27 0-126,2 0-28,1 0 1,0 1-1,-1 0 0,1 0 1,0 1-1,-1 0 0,1 0 1,0 1-1,1-1 0,-14 9 1,17-9-210,-1 0 0,1 1 0,0-1 0,0 1 0,0 0 0,1 0 0,-1 0 0,1 0 0,-1 1 0,1-1 0,0 1 0,1-1 0,-1 1 0,0 0 0,1-1 0,0 1 0,0 0 0,0 0 0,0 0 0,1 0 0,0 7 0,0 11-4450</inkml:trace>
</inkml:ink>
</file>

<file path=ppt/ink/ink2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5:00.68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36 8724,'0'0'2126,"15"13"-2187,-5-4 54,1-1 6,-1 1 0,-1 0 1,1 0-1,-2 1 0,1 0 1,-1 1-1,-1 0 0,10 19 1,3 15 15,-8-17-236,0-1 0,27 41-1,-38-66 199,0 0 0,0 0 0,1 0 1,0 0-1,-1 0 0,1-1 0,0 1 0,0 0 0,0-1 0,0 1 0,0-1 0,0 0 0,0 0 0,0 0 0,1 0 0,-1 0 0,0 0 0,5 0 0,-5-1 26,0 0-1,0 0 1,0 0-1,1-1 1,-1 1-1,0-1 1,0 0-1,0 0 1,0 1-1,0-1 1,0 0-1,0-1 1,0 1-1,0 0 1,-1-1-1,4-1 1,2-5 45,0-1 0,0 1 0,-1-1 1,0 0-1,-1-1 0,8-17 0,7-26 302,-3 0-1,16-79 0,-32 127-343,0 2-29,-2 2-122,1 0 0,0 0-1,1 0 1,-1 0 0,0 1 0,0-1 0,0 0 0,0 0 0,1 0 0,-1 1 0,0-1 0,1 0 0,-1 0 0,1 1 0,-1-1-1,1 0 1,-1 1 0,1-1 0,-1 0 0,1 1 0,0-1 0,-1 1 0,1-1 0,0 1 0,-1-1 0,2 0 0</inkml:trace>
</inkml:ink>
</file>

<file path=ppt/ink/ink2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5:01.0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177 0 9124,'0'0'1297,"-101"142"-641,81-74-112,1 13-176,2 13 17,3 15-193,8 3-64,6-6-96,0-10-16,23-20-16,22-23-320,14-20-1009,8-28-912,9-5-3794</inkml:trace>
</inkml:ink>
</file>

<file path=ppt/ink/ink2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5:01.44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1 168 9845,'0'0'1832,"32"-9"-1805,106-30-3,-132 38-24,0-1 0,-1 1 0,1 0-1,0 1 1,0-1 0,0 1 0,0 0 0,0 1 0,0 0-1,0-1 1,-1 2 0,1-1 0,0 1 0,-1 0-1,1 0 1,5 3 0,-7-2-3,-1 0 0,1 0 1,-1 0-1,0 0 0,1 0 0,-1 1 0,-1 0 0,1-1 1,-1 1-1,1 0 0,-1 0 0,0 0 0,0 1 0,-1-1 0,1 0 1,0 6-1,0-1 7,-1 1 0,0-1 0,0 0 0,-1 1 0,-1 0 0,1-1-1,-1 0 1,-1 1 0,0-1 0,0 0 0,-1 1 0,0-1 0,-1-1 0,1 1 0,-2 0 0,-5 8 0,1-5 34,-1 0-1,0 0 1,-1-1-1,0 0 1,0-1 0,-1-1-1,-1 0 1,0 0-1,0-1 1,-18 8 0,30-16-41,-2 0 105,6-7 25,11-14-297,0 0 0,1 1 0,31-31 0,-3 2-444,29-34-554,-21 25 968,64-93 0,-110 134 1770,-9 14-159,-7 9-988,-7 11-299,0 0 0,0 2 0,2 0 0,1 1 0,0 1 0,1 0 0,-13 29 0,20-36-61,1 0 0,0 1-1,1 0 1,1 0 0,1 0 0,0 0-1,1 1 1,0-1 0,1 19-1,1-31-61,0 0 0,1 0 0,-1 0 0,1 0 0,-1 1 0,1-2-1,0 1 1,0 0 0,0 0 0,1 0 0,-1 0 0,1-1 0,0 1-1,-1 0 1,1-1 0,0 0 0,0 1 0,1-1 0,-1 0 0,0 0 0,1 0-1,-1-1 1,1 1 0,0 0 0,-1-1 0,1 0 0,0 0 0,0 0 0,5 2-1,9 0-119,-1 1 0,1-2 0,0-1 0,22 0-1,-37-1 101,22 1-373,16 0-1757,59-6 0,-16-14-3723</inkml:trace>
</inkml:ink>
</file>

<file path=ppt/ink/ink2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5:01.80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80 1 9108,'0'0'4642,"-54"124"-4610,43-81 0,0 0-32,8-7-16,3-3-528,0-6-1121,3-14-1472,22-13-2962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40:08.50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380 8 3378,'0'0'5840,"-28"-2"-4523,-92-3-647,111 5-590,1 0-1,-1 0 0,0 1 1,1 0-1,-1 1 1,1 0-1,-1 0 1,1 1-1,0 0 0,0 0 1,0 1-1,0 0 1,1 0-1,-1 1 1,-12 11-1,9-8 48,5-4-91,1 0 0,-1 0 0,1 0 0,0 1 0,0 0 0,0 0 0,1 0 0,-1 0 0,1 1 0,1 0 0,-1 0 0,1 0 0,0 0 0,0 0-1,1 1 1,0-1 0,0 1 0,0 0 0,1 0 0,0-1 0,1 1 0,-1 8 0,2-10-30,-1-1 0,1 1 0,0 0 0,0 0 0,0-1 0,0 1 0,1-1 0,0 1 0,0-1-1,0 0 1,1 1 0,0-1 0,-1 0 0,1-1 0,0 1 0,1 0 0,-1-1 0,1 0 0,0 0 0,-1 0 0,1 0 0,8 3 0,3 2-35,1 0 0,1-1 0,-1-1 0,1-1 0,19 4 0,19 0-2219,-1-2 0,110-2-1,-75-5-3086</inkml:trace>
</inkml:ink>
</file>

<file path=ppt/ink/ink2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5:02.15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60 8740,'0'0'3209,"0"24"-3171,0 75-14,0-92-15,1-1 1,-1 0-1,1 0 1,0 1-1,0-1 1,3 7-1,-4-11-14,1 0 0,0 0-1,0 0 1,0 0-1,0 0 1,1-1 0,-1 1-1,0 0 1,1 0 0,0-1-1,-1 1 1,4 1 0,0 0-50,0-1 0,0-1 1,0 1-1,0-1 0,0 0 0,0 0 1,1 0-1,-1-1 0,0 0 0,9-1 1,-9 1-5,1-1 41,1 0 1,-1 0-1,0-1 1,0 0 0,0-1-1,0 1 1,-1-1 0,1 0-1,-1 0 1,1-1 0,-1 0-1,0 0 1,-1 0 0,1 0-1,-1-1 1,1 0 0,-1 1-1,4-9 1,7-9 241,0 0-1,23-50 1,-33 61 357,0 0-1,0 0 1,-1-1 0,-1 1 0,4-18-1,-4 466-510,-3-433-74,0 0 0,0 0 0,-1 0 0,1-1-1,-1 1 1,0 0 0,0 0 0,0-1 0,0 1 0,-1-1 0,1 1 0,-1-1 0,0 1 0,0-1 0,0 0 0,-3 3 0,1-2 9,0-1 1,-1 0-1,1 0 0,-1 0 0,0 0 1,1-1-1,-1 1 0,0-1 0,-1 0 1,-8 1-1,-7 1-47,0-1 0,0 0-1,-42-2 1,51-1-96,11 0 96,0 0-1,0 0 1,0 0 0,1-1-1,-1 1 1,0 0 0,0 0-1,0-1 1,0 1-1,0 0 1,0-1 0,1 1-1,-1-1 1,0 1 0,0-1-1,1 1 1,-1-1 0,0 0-1,1 1 1,-1-1-1,1 0 1,-1 0 0,0 1-1,1-1 1,0 0 0,-1 0-1,1 0 1,0 0-1,-1 0 1,1 1 0,0-1-1,0 0 1,0 0 0,-1-1-1,2-38-2853,0 33 2001,6-42-5970</inkml:trace>
</inkml:ink>
</file>

<file path=ppt/ink/ink2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5:02.52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63 8 10277,'0'0'3615,"14"-2"-3503,-11 1-107,2 0-1,0 0 1,0 0-1,0 0 0,1 0 1,-1 1-1,0 0 1,1 0-1,-1 1 1,0-1-1,1 1 1,-1 0-1,0 1 1,0-1-1,0 1 1,0 0-1,0 0 1,0 1-1,-1-1 1,1 1-1,5 5 0,11 11-1,0 1 0,-2 1 0,-1 1 0,0 0 0,24 42 0,-32-45-3,-1 0 0,0 0-1,-1 1 1,-1 0 0,-1 1 0,-1-1 0,-1 1 0,3 28-1,-5-11 6,-1-1-1,-9 73 0,5-89-5,-2 0 1,0 0 0,-1-1 0,-1 0 0,-1 0-1,-17 30 1,-3-3 2,-2-1 1,-2-2-1,-2-1 0,-1-2 1,-3-1-1,-1-2 0,-45 34 1,74-67-877,9-16-1479,1 7 1722,3-34-6394</inkml:trace>
</inkml:ink>
</file>

<file path=ppt/ink/ink2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5:02.85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24 11845,'0'0'1857,"155"12"-1344,-99-12-433,-11-5-32,-3-5-48,-11 0-833,-11 0-1248</inkml:trace>
</inkml:ink>
</file>

<file path=ppt/ink/ink2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5:03.30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2625,'0'0'9364,"191"31"-8675,-126-31-81,-6 0-96,-5 0-256,-12 0-47,-11 0-129,-17 0-80,-8 0-225</inkml:trace>
</inkml:ink>
</file>

<file path=ppt/ink/ink2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5:05.41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93 119 5378,'0'0'5635,"-4"-20"-4683,-2-3-677,1 5 149,1-1 1,-2-20 506,-52 455-448,53-378-466,0 62 0,5-99-15,1 1-1,-1-1 0,0 0 1,1 0-1,-1 1 0,1-1 1,-1 0-1,1 0 0,-1 0 1,1 0-1,0 1 0,0-1 1,0 0-1,-1 0 0,1-1 1,0 1-1,0 0 0,0 0 1,1 0-1,-1-1 0,0 1 1,0 0-1,0-1 0,0 1 1,1-1-1,-1 1 0,0-1 1,0 0-1,1 0 0,-1 1 1,0-1-1,3 0 0,55 0 61,-39-1-18,12-1-280,0-2 0,-1-1 0,0-2 0,0-1 0,0-1 0,46-21 0,-72 27 31,1 1-331,-1 0 0,0 0 0,1-1 0,-1 0 0,-1 0 1,7-5-1,0-7-3133</inkml:trace>
</inkml:ink>
</file>

<file path=ppt/ink/ink2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5:05.76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84 5106,'0'0'5731,"98"-2"-5587,-39 2-48,-2 0-64,-4 0-16,-2-13-16,-9-2-128,-8-3-832,-9 0-1506,-14 0-1327</inkml:trace>
</inkml:ink>
</file>

<file path=ppt/ink/ink2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5:06.1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49 5939,'0'0'5858,"85"-10"-5601,-32 7-33,4-4-96,2 2-96,-3 0-32,-2 0 0,-12 2-2129,-11-7-4466</inkml:trace>
</inkml:ink>
</file>

<file path=ppt/ink/ink2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5:06.48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158 0 8196,'0'0'2481,"-121"193"-1729,105-112-63,4 7-209,4 11-112,8 0-240,0-6-80,14-6-48,28-19 0,9-15-208,11-22-817,5-21-351,4-10-2082,-7-13-2705</inkml:trace>
</inkml:ink>
</file>

<file path=ppt/ink/ink2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5:06.83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1 198 7860,'0'0'2467,"25"-14"-2339,81-40 14,-102 52-131,0 1-1,0-1 1,0 1 0,0 0 0,0 0-1,0 0 1,0 0 0,0 1 0,0-1-1,0 1 1,1 0 0,-1 1 0,8 0-1,-10 0-6,0 0 0,0 0 0,0 0 0,0 0 0,0 0 0,0 1 0,0-1 0,0 1 0,-1-1 0,1 1 0,-1-1-1,1 1 1,-1 0 0,1 0 0,-1 0 0,0 0 0,0 0 0,1 2 0,1 5 11,-1 1-1,1-1 1,-2 1 0,0 0-1,0-1 1,0 1 0,-1 0 0,-2 10-1,2-13-8,-1 0 0,0-1 0,-1 1 0,0-1-1,0 1 1,0-1 0,-1 0 0,1 0 0,-2 0-1,1 0 1,-8 9 0,-2 1 31,-1-1 1,-24 20-1,22-21-240,1 0 0,-23 28 0,44-44-1911,-4 1 1923,-1 0 1,1 0-1,0 0 1,-1 0-1,0 0 1,1 0-1,-1-1 1,2-2 0,2-1-346,28-31-2297,6-8-353</inkml:trace>
  <inkml:trace contextRef="#ctx0" brushRef="#br0" timeOffset="1">437 0 4306,'0'0'5699,"-129"152"-5107,106-94-32,6 1-224,12-4-48,5-6-112,0-11-128,25-13 17,17-10-33,12-12-64,5-3 0,8 0-1393,-5-23-1601,0-10-4049</inkml:trace>
</inkml:ink>
</file>

<file path=ppt/ink/ink2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5:07.27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52 0 2449,'0'0'7409,"-12"2"-6913,-3 0-437,-9 3 259,62-1 17,264 1-125,-248-5-185,-18 5-18,-16 0-3133,-11-5-430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40:09.06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299 373 7908,'0'0'7528,"-23"-11"-7245,2-1-262,-1 2-1,-34-11 1,52 20-20,0 1 1,0 0 0,0 0-1,0 0 1,0 0 0,0 0 0,0 1-1,0 0 1,0 0 0,0 0 0,0 0-1,1 1 1,-1-1 0,0 1 0,1 0-1,-1 0 1,1 0 0,0 1-1,0-1 1,0 1 0,0 0 0,0 0-1,-3 4 1,-3 2 7,2-3-9,0 0-1,1 0 1,0 1 0,0 0-1,0 0 1,1 0-1,0 1 1,1 0-1,0 0 1,0 0 0,0 1-1,1-1 1,1 1-1,-1 0 1,1 0 0,1-1-1,0 1 1,-1 12-1,2-20-1,1 0-1,-1 0 0,0 0 1,0 0-1,0-1 1,0 1-1,1 0 1,-1 0-1,0 0 0,1 0 1,-1-1-1,0 1 1,1 0-1,-1 0 0,1-1 1,0 1-1,-1 0 1,1-1-1,0 1 0,-1-1 1,1 1-1,0-1 1,1 2-1,25 4-51,31-9-262,-49 2 301,0-1 0,0 0 1,0-1-1,0 0 0,-1-1 0,1 0 0,-1 0 0,0-1 1,8-5-1,9-9-13,31-31 0,-38 32 55,0 1 0,39-25 0,-56 42-30,-1 0 0,0 0-1,1 0 1,-1 0 0,0 0-1,0 0 1,1 0 0,-1 0-1,0 0 1,0 0 0,1 0-1,-1 1 1,0-1 0,0 0-1,1 0 1,-1 0 0,0 1-1,0-1 1,0 0 0,1 0-1,-1 0 1,0 1 0,0-1-1,0 0 1,0 0 0,0 1-1,0-1 1,1 0 0,-1 0-1,0 1 1,0-1 0,0 0-1,0 1 1,0-1-1,0 0 1,0 0 0,0 1-1,0-1 1,0 0 0,0 1-1,0-1 1,0 0 0,-1 1-1,2 22-248,0-11 174,-1-9 5,0 0-1,1 0 1,0 0 0,-1-1-1,1 1 1,0 0 0,0-1 0,0 1-1,1-1 1,-1 1 0,0-1 0,1 1-1,0-1 1,0 0 0,0 0 0,0 0-1,0 0 1,0 0 0,0 0 0,0-1-1,1 1 1,-1-1 0,1 1 0,3 0-1,2 1-260,0-1 0,0-1 0,0 1 0,0-1 0,0-1 0,1 1 0,10-2 0,-14 0 54,0 0-1,0-1 1,0 1 0,0-1-1,-1 0 1,1 0-1,0-1 1,-1 1-1,0-1 1,1 0-1,-1 0 1,0-1-1,-1 1 1,1-1 0,0 0-1,-1 0 1,0 0-1,4-8 1,6-7 423,-2 0 1,-1-1 0,9-22-1,4-22 2778,-2-2-1,21-115 1,-42 200-2588,0 0 1,1 0 0,0 0-1,2 0 1,6 22 0,31 122-352,-18-54-296,-7-28-2995,-9-59-236</inkml:trace>
</inkml:ink>
</file>

<file path=ppt/ink/ink2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5:07.83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89 9380,'0'0'2663,"10"-2"-2623,-3 1-37,9-2 0,0 1-1,0 0 1,1 2-1,25 1 1,-39-1-7,1 0 0,-1 0 0,0 1 1,1 0-1,-1 0 0,0-1 0,1 2 0,-1-1 0,0 0 0,0 1 0,0-1 1,0 1-1,0 0 0,0 0 0,-1 0 0,1 1 0,-1-1 0,1 0 0,-1 1 0,0 0 1,0-1-1,0 1 0,0 0 0,-1 0 0,1 0 0,-1 1 0,0-1 0,0 0 1,0 0-1,1 7 0,-1-2-2,0 0 0,-1 0 0,0 0 0,-1 0 0,1 0 0,-2-1 0,1 1 0,-1 0 0,0 0 0,-1-1 0,1 1 0,-2-1 1,1 0-1,-8 12 0,-3 0 27,-1-1 1,-1 0-1,-27 24 1,17-18-14,14-13-57,12-13-152,19-19-184,106-85-1967,-79 70 923,-1-2-1,66-74 1,-104 103 1578,0 1 1,0-1-1,-1-1 1,8-16-1,-8-3 3991,-20 29-2173,8 1-1956,0 0 0,0 1 1,0 0-1,0 0 0,0 0 0,1 1 1,-1 0-1,1 0 0,0 0 1,0 1-1,0-1 0,0 1 0,0 1 1,-5 6-1,-5 5 126,1 1 1,-21 35-1,29-44-92,1 1 0,1-1 0,0 1 0,0 0 0,1 0 0,0 0 0,0 0 0,1 1 0,0-1 0,1 1 0,0-1 0,1 1 0,0-1 1,0 1-1,3 13 0,-3-21-42,1 0 1,0 0-1,0 0 1,0 0 0,0 0-1,0 0 1,0 0-1,0 0 1,1-1 0,-1 1-1,1-1 1,-1 1-1,1-1 1,0 1-1,-1-1 1,1 0 0,0 0-1,0 0 1,0 0-1,0 0 1,0 0 0,0-1-1,4 2 1,5 0 23,-1 0-1,1-1 1,17 0 0,-18-1-7,-9 0-20,19 1-45,0 0-1,0-2 1,0 0 0,0-1-1,0-1 1,0-1 0,34-11-1,-34 7-868,0-2-1,-1 0 1,35-25-1,-15-2-3004</inkml:trace>
</inkml:ink>
</file>

<file path=ppt/ink/ink2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5:08.18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7203,'0'0'2802,"141"30"-2498,-82-28-48,0-2-160,3 0-16,-6 0 16,-5 0-48,-6-5 48,-9 0-96,-7 0 0,-7 0-416,-2-2-3410</inkml:trace>
</inkml:ink>
</file>

<file path=ppt/ink/ink2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5:08.5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64 1 7267,'0'0'1614,"20"9"-1566,-10-5-43,4 2-4,0 1 1,0 0 0,0 0-1,-1 2 1,0-1-1,-1 2 1,0 0 0,17 18-1,-14-10-4,-1 1 1,-1 0-1,-1 0 0,0 2 1,-2-1-1,-1 1 0,0 1 1,11 43-1,-14-32-1,-1-1 0,-1 1 0,-2 0 0,-1 0 0,-6 56 0,2-69 82,0-1 0,-2 1-1,0-1 1,-2 0 0,0 0 0,-1 0 0,0-1-1,-2-1 1,0 1 0,-1-2 0,-1 1-1,-16 17 1,12-17 8,0-1 0,-1 0 1,0-1-1,-1-2 0,-1 1 0,-1-2 0,1-1 0,-2 0 0,1-1 0,-36 10 0</inkml:trace>
</inkml:ink>
</file>

<file path=ppt/ink/ink2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5:09.41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147 68 4530,'0'0'5629,"1"-14"-4706,2-6-643,0-7-27,-3 20-115,-1 10 32,-10 40 281,-30 72-1,-7 22 25,32-69-386,2 1 0,4 1-1,3-1 1,2 79-1,4-135-116,2-1 0,-1 1 0,2 0-1,-1 0 1,2-1 0,0 1 0,0-1-1,1 0 1,8 16 0,-9-22-96,1-1 0,0 1 0,0-1 0,0 0 1,0-1-1,1 1 0,0-1 0,0 0 0,0 0 0,1 0 0,-1 0 0,1-1 0,0 0 1,0-1-1,0 1 0,0-1 0,0 0 0,1 0 0,-1-1 0,8 1 0,54 1-1706,0-3-1788</inkml:trace>
</inkml:ink>
</file>

<file path=ppt/ink/ink2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5:13.65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60 6243,'0'0'4951,"6"-12"-4444,18-35-360,-20 46-23,-3 11-79,0 15 10,-2 51 124,-1-26-123,7 78 0,-4-123-60,1 0-1,-1 0 1,1 0 0,0 0-1,1 0 1,-1 0 0,1-1 0,0 0-1,0 1 1,0-1 0,0 0-1,1 0 1,0-1 0,0 1-1,0-1 1,0 0 0,0 0 0,1 0-1,-1 0 1,1-1 0,0 0-1,0 0 1,0 0 0,0 0-1,0-1 1,0 0 0,0 0-1,1-1 1,-1 1 0,0-1 0,0 0-1,1 0 1,-1-1 0,0 0-1,0 0 1,0 0 0,0 0-1,1-1 1,-2 0 0,1 0 0,0 0-1,0-1 1,7-4 0,-2-3-7,0-1 1,-1 1-1,0-1 1,-1-1 0,0 0-1,-1 0 1,0-1 0,-1 0-1,0 0 1,-1 0 0,6-23-1,-4 6 351,-1 0 1,-1 0-1,-1 0 0,-1-33 0,4 309-297,-1 85-8,-6-327-36,0 1 0,0-1 0,-1 1 0,0-1 0,0 1 0,0-1 0,0 0 0,-1 1 0,1-1 0,-1 0 1,0 0-1,0 0 0,-1 0 0,1 0 0,-1-1 0,-5 6 0,3-5 13,0 0 0,-1 0 0,1-1-1,-1 1 1,0-1 0,0-1 0,-1 1 0,1-1 0,0 0 0,-10 2-1,-13 0 30,0 0 0,0-2 0,-30-2 0,47 0-47,10 0-26,1 0 1,-1 0-1,0 0 0,0 0 1,1 0-1,-1-1 1,0 1-1,1-1 1,-1 1-1,0-1 0,1 0 1,-1 0-1,1 1 1,-1-1-1,1 0 1,0 0-1,-1 0 0,1-1 1,0 1-1,0 0 1,-1 0-1,1-1 1,0 1-1,0-1 0,1 1 1,-1-1-1,0 1 1,-1-3-1,2 2-172,0-1 0,-1 1 0,1 0 0,0 0-1,0-1 1,0 1 0,0 0 0,0-1 0,1 1 0,-1 0 0,1 0 0,0 0-1,-1 0 1,1-1 0,0 1 0,0 0 0,0 0 0,0 0 0,1 1 0,-1-1-1,1 0 1,2-3 0,33-22-4555</inkml:trace>
</inkml:ink>
</file>

<file path=ppt/ink/ink2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5:13.98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59 9828,'0'0'1270,"22"1"-891,173 2 368,-146-4-533,1-2-1,71-14 1,-61-1-9,-40 12-165,-1 0 0,34-5 0,-33 11-3095</inkml:trace>
</inkml:ink>
</file>

<file path=ppt/ink/ink2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5:14.45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7 108 9428,'0'0'3020,"-2"0"-2921,-1 11-144,2 1 47,1 1 0,0-1 1,1 1-1,0-1 1,1 0-1,6 23 0,-7-27-9,2-1-1,-1 1 0,1-1 1,1 0-1,-1 0 1,1 0-1,0 0 0,1-1 1,-1 0-1,1 0 0,1 0 1,8 8-1,-9-11-37,0-1 0,0 0 0,0 0-1,0-1 1,0 1 0,1-1 0,-1 0 0,0-1 0,1 1 0,-1-1-1,0 0 1,1 0 0,-1-1 0,0 0 0,1 0 0,-1 0-1,0 0 1,0-1 0,0 0 0,0 0 0,0 0 0,0-1 0,-1 1-1,1-1 1,4-4 0,2-5 54,-2 0 0,1 0 0,-2-1 0,1 0 0,-2-1-1,0 1 1,-1-1 0,0-1 0,-1 1 0,5-21 0,-4 9 771,-1-1 0,-1 0 0,1-37 0,1 257-720,-1 75 16,-5-264-69,0-1-1,-1 1 1,1-1 0,-1 0 0,0 1 0,0-1 0,0 0 0,0 1 0,-1-1 0,0 0-1,1 0 1,-1 0 0,0 0 0,0-1 0,0 1 0,-5 4 0,2-3 20,0 0 1,-1 0 0,1-1-1,-1 0 1,1 0-1,-1-1 1,0 0 0,-10 3-1,-8 0 66,1-2 0,-1 0-1,-42-1 1,63-2-93,-58-2-85,60 2 21,0 0 0,0-1 0,0 1 0,0 0 0,0-1 1,0 1-1,0-1 0,0 0 0,0 1 0,0-1 0,1 0 1,-1 0-1,0 1 0,0-1 0,1 0 0,-1 0 0,1 0 0,-1 0 1,1 0-1,-1 0 0,1 0 0,-1 0 0,1 0 0,0 0 1,-1 0-1,1 0 0,0-2 0,-1-35-3113,2 26 1453,-1-35-4724</inkml:trace>
</inkml:ink>
</file>

<file path=ppt/ink/ink2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5:14.80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31 4578,'0'0'5347,"112"20"-4883,-50-20-48,3 0-192,-3 0 16,-6-2-16,-2-6 96,-7-2-128,1 3-63,-3-1-129,-2 3-177,-1-5-3328</inkml:trace>
</inkml:ink>
</file>

<file path=ppt/ink/ink2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5:15.15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255 0 4722,'0'0'1307,"26"19"-658,85 64 52,-103-76-601,0 0 1,-1 0-1,0 0 0,0 1 0,-1 0 0,0 1 0,0-1 0,-1 1 0,0 0 0,-1 0 0,0 1 0,5 17 0,-4-14-13,4 21 103,-2 0-1,-1 1 1,-2-1 0,-1 1 0,-3 68 0,-1-81-134,-1 1 0,-1-1 1,0 0-1,-2 0 0,-1 0 0,-16 42 0,8-35 121,0-1 0,-2-1 0,-1 0 0,-30 36 0,0-11 372,-2-2 0,-2-1 0,-2-4 0,-104 70 0</inkml:trace>
</inkml:ink>
</file>

<file path=ppt/ink/ink2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5:18.53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8 8996,'0'0'3778,"144"25"-3458,-74-25-304,-2 0-16,-1-10-304,-13-3-2385,-18 3-2690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40:09.40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66 4386,'0'0'9893,"31"-66"-9749,-31 122 576,0 13-448,0-1-176,0-2-48,0 5-16,0-8-32,12-5-16,2-12-880,8-18-1297,3-18 80,6-10-2065</inkml:trace>
</inkml:ink>
</file>

<file path=ppt/ink/ink2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5:18.87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64 4882,'0'0'7716,"85"8"-6836,-37-11-304,2-10-351,-5 1-129,-3 2-96,-2 2-193,-9-2-1903,-6-5-4227</inkml:trace>
</inkml:ink>
</file>

<file path=ppt/ink/ink2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5:19.34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38 8 9204,'0'0'4047,"-1"-5"-3947,0 3-67,0 5 37,-2 164 1402,5-118-1215,-3 1 1,-11 83-1,10-122-240,-5 22 26,2 0 0,-1 40 1,6-72-46,0 0 1,0 0-1,0-1 1,0 1 0,0 0-1,1-1 1,-1 1 0,0 0-1,0-1 1,1 1-1,-1 0 1,0-1 0,1 1-1,-1-1 1,1 1-1,-1 0 1,1-1 0,-1 1-1,1-1 1,-1 1 0,1-1-1,-1 0 1,1 1-1,-1-1 1,1 0 0,0 1-1,-1-1 1,1 0-1,0 0 1,-1 1 0,1-1-1,1 0 1,27 1-4,-18-2 34,3 1 15,0-2-1,0 0 0,0 0 1,0-1-1,-1-1 0,15-6 0,80-39-205,-71 31-53,-3 3-336,-16 7-587,-1 0 1,1-1-1,15-12 1,-32 21 998,-1-1 0,0 1 0,4-5-2080,-4 5 2080,0-1 0,0 1 0,0-1 1,0 1-1,0 0 0,0-1 1,0 1-1,0 0 0,0-1 0,0 0 1</inkml:trace>
</inkml:ink>
</file>

<file path=ppt/ink/ink2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5:19.6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9 150 4594,'0'0'9012,"-8"-26"-8852,45 19-64,8-4-16,0-1-80,5-3 0,-2-1-16,-3 1-480,-8 0-1137,-12 0-1600,-17-3-3506</inkml:trace>
</inkml:ink>
</file>

<file path=ppt/ink/ink2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5:20.02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84 9108,'0'0'2705,"146"-18"-2304,-84 3-49,3 2-240,-6 0-112,-11 1-384,-9-1-4419</inkml:trace>
</inkml:ink>
</file>

<file path=ppt/ink/ink2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5:21.97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301 1 224,'0'0'7532,"-29"0"-5510,-6 0-1760,0 3 0,0 0 1,0 3-1,1 0 1,-47 17-1,80-23-253,0 1 0,0 0 0,0 0 1,-1 0-1,1 0 0,0 0 0,0 0 1,0 1-1,0-1 0,1 0 0,-1 0 0,0 1 1,1-1-1,-1 1 0,0-1 0,1 0 0,0 1 1,-1-1-1,1 1 0,0-1 0,0 1 0,-1-1 1,2 3-1,-1 45-49,1-30 67,-2 226 420,5 328 1555,4-425-1741,4 160 353,-12-169-270,9-138-520,-3-2 78,0 0-1,0 0 1,0-1-1,0 1 0,0-1 1,0-1-1,0 1 1,-1-1-1,1 0 1,6-5-1,59-46-1991,-47 34 702,43-34-3259</inkml:trace>
</inkml:ink>
</file>

<file path=ppt/ink/ink2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5:22.75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0 136 5170,'0'0'3343,"14"-7"-3092,-6 2-206,5-2 31,0 0 1,1 0 0,0 2-1,0-1 1,0 2 0,28-6 0,-33 10-30,-1-1 5,1 0 1,-1 1-1,1 0 1,10 2-1,-18-2-36,1 0-1,0 1 1,0-1 0,0 1-1,0 0 1,0 0-1,-1 0 1,1 0-1,0 0 1,0 0-1,-1 0 1,1 0-1,-1 0 1,1 1-1,-1-1 1,0 1-1,0-1 1,1 1-1,-1 0 1,0-1 0,0 1-1,1 3 1,1 7 90,0-1 0,-1 1 1,-1 0-1,1 0 1,-2 0-1,-1 22 1,1-6 76,-1-16-146,0 1 0,-1 0 0,0-1 0,-1 0 0,0 1 0,-1-1 0,0 0 0,-1 0 1,-7 13-1,2-9-15,0 1 0,-1-2 0,-1 1 1,0-1-1,-28 25 0,48-57-435,139-196-4128,27-51 4061,-198 297 4244,5-8-3455,0 1 1,-20 41 0,31-50-161,1 1 0,0 0 0,2 0 0,0 1 0,1-1 0,1 1 0,1 0 0,0 22 1,2-39-147,0 1 0,0-1 0,1 0 1,-1 1-1,1-1 0,-1 0 1,1 0-1,0 0 0,0 1 1,0-1-1,0 0 0,0 0 1,0 0-1,1 0 0,-1-1 1,1 1-1,-1 0 0,1-1 1,0 1-1,0-1 0,-1 1 1,1-1-1,0 0 0,0 0 1,0 0-1,1 0 0,-1 0 1,0 0-1,0 0 0,4 0 1,7 1 40,0 1 0,0-2 0,0 0 0,17-1 0,-24 0 1,14 0-40,-5 1-418,1-1 0,-1 0 0,1-1-1,-1-1 1,0 0 0,1-1 0,-1-1-1,23-9 1,17-16-4909</inkml:trace>
</inkml:ink>
</file>

<file path=ppt/ink/ink2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5:23.66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 6 3778,'0'0'6269,"0"-5"-6007,0 38-74,-2-4-93,2 0 0,2-1 0,0 1 0,11 44 0,-11-66-92,0 0 1,1 0 0,0 0-1,0 0 1,0 0 0,1-1-1,0 1 1,1-1 0,8 10-1,-9-12-6,1-1-1,-1 1 1,1-1-1,0 0 0,-1 0 1,1-1-1,1 0 1,-1 1-1,0-1 0,0-1 1,1 1-1,-1-1 1,1 0-1,9 0 0,-3 0-191,1-1 1,-1 0-1,0-1 0,0 0 0,0-1 0,0 0 0,0-1 0,0 0 0,0-1 1,11-6-1,-16 7 80,-1-1 0,1 0-1,-1-1 1,1 1 0,-1-1 0,-1-1 0,1 1 0,-1-1 0,0 0 0,0 0 0,-1 0 0,1-1 0,-1 0-1,-1 0 1,0 0 0,0 0 0,3-9 0,-2-1 302,-1 0 0,-1-1 1,-1 1-1,0-1 0,-3-31 0,2 47-108,0 1-1,0-1 1,0 0 0,0 0-1,-1 0 1,1 0-1,0 0 1,-1 1 0,0-1-1,1 0 1,-1 0-1,0 1 1,0-1-1,0 0 1,0 1 0,0-1-1,0 1 1,0-1-1,-1 1 1,1 0-1,0-1 1,-1 1 0,1 0-1,-1 0 1,0 0-1,1 0 1,-1 0 0,0 1-1,1-1 1,-1 0-1,0 1 1,-2-1-1,3 1-68,0 0-1,1 1 1,-1-1-1,1 0 1,-1 0-1,0 1 1,1-1-1,-1 1 1,1-1-1,-1 1 1,1-1-1,-1 1 1,1-1-1,-1 1 1,1-1-1,0 1 1,-1-1 0,1 1-1,0 0 1,-1-1-1,1 1 1,0-1-1,0 1 1,0 0-1,0-1 1,-1 1-1,1 0 1,0 0-1,0-1 1,0 2-1,0 29 73,0-21-58,0 28 218,2 0 1,11 69 0,0-44 84,-3 1 0,3 116 1,-13-159-301,1-4 18,-1 0 0,-1 0 0,-1 0 0,-5 24 0,6-36-1,-1 0 1,0 1-1,0-1 0,-1 0 1,1 0-1,-1 0 1,-1-1-1,1 1 0,0-1 1,-1 1-1,0-1 1,0 0-1,0-1 0,-1 1 1,1-1-1,-1 0 1,-8 5-1,3-4 19,0-1 0,0 1-1,-1-2 1,1 1 0,-1-2 0,0 1 0,0-1-1,0-1 1,1 0 0,-13-1 0,21 0-92,1 1 1,-1 0 0,1 0-1,-1-1 1,0 1-1,1-1 1,-1 1-1,1-1 1,-1 0-1,1 0 1,-1 1-1,1-1 1,-1 0-1,1 0 1,0-1 0,0 1-1,-1 0 1,1 0-1,0-1 1,0 1-1,0 0 1,0-1-1,1 1 1,-1-1-1,0 1 1,1-1 0,-1 1-1,1-1 1,-1-3-1,-1-4-553,1-1-1,0 0 1,0 0-1,2-11 0,-1 5-655,0-31-3135</inkml:trace>
</inkml:ink>
</file>

<file path=ppt/ink/ink2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5:24.03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10805,'0'0'107,"24"9"103,-9-3-139,5 2 66,1 0 0,1-2 1,-1 0-1,1-2 1,0 0-1,31 1 1,-20-5 17,219-1 472,-240 1-755,0 0 1,0-1 0,0-1 0,0 0 0,0-1 0,-1 0-1,1-1 1,13-6 0</inkml:trace>
</inkml:ink>
</file>

<file path=ppt/ink/ink2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5:24.55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77 11429,'0'0'1428,"24"-5"-1362,7-1-58,-3 0-7,1 2 0,56-3 0,-70 7-3,-4-1-15,1 1-1,0 0 1,-1 1-1,1 0 1,20 5-1,-30-5 16,1 0 1,0 0-1,-1 0 0,1 0 0,-1 1 0,1-1 0,-1 1 0,0 0 0,1 0 0,-1 0 0,0 0 0,0 0 0,0 0 0,-1 0 0,1 1 0,0-1 0,-1 1 1,0-1-1,1 1 0,-1 0 0,0-1 0,0 1 0,-1 0 0,1 0 0,-1 0 0,1 0 0,-1-1 0,0 6 0,0 0 6,0 0-1,0 0 1,0-1-1,-1 1 1,-1 0-1,1 0 1,-1-1-1,0 1 1,-1-1-1,-4 9 1,0-4 8,0-1 0,-1 0 0,-1-1 1,1 1-1,-14 10 0,4-3-128,0-1 0,-1-1 0,-1-1 0,-1 0 0,-38 20 0,57-35-330,8-9-55,-1 1-1,2-1 0,-1 1 1,1 0-1,1 0 0,10-8 1,5-7 59,231-224-2749,-246 240 3397,-2 2 419,0-1 1,0 0-1,0 0 0,-1 0 0,1-1 0,-2 0 0,9-14 1340,-22 27-861,-9 11-851,1 0 0,0 1 0,2 1-1,-19 28 1,27-36-151,1 0-1,0 0 1,1 0-1,0 1 0,1 0 1,0 0-1,1 0 1,0 0-1,1 0 1,-1 22-1,3-31-102,1 0 1,-1 0-1,0 0 1,1 0-1,-1 0 1,1-1-1,0 1 1,0 0-1,0-1 1,0 1-1,1 0 0,-1-1 1,1 0-1,-1 1 1,1-1-1,0 0 1,0 0-1,0 0 1,0 0-1,0 0 1,1 0-1,-1-1 0,1 1 1,-1-1-1,1 1 1,-1-1-1,1 0 1,0 0-1,-1 0 1,1-1-1,4 2 0,10 1-244,0-1 0,0-1 0,0 0 0,21-2-1,-12 1-607,43-3-1916,2-10-1887</inkml:trace>
</inkml:ink>
</file>

<file path=ppt/ink/ink2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5:25.05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 79 9524,'0'0'3127,"-3"5"-2908,0-1-187,0 1-1,1 0 1,-1 0 0,1 0-1,1 0 1,-1 0 0,1 0 0,0 0-1,0 0 1,0 1 0,0 7-1,3 69 59,-1-76-85,-1 0-12,0-1 0,1 0 0,0 0 0,0 0 0,1 1 0,-1-1 0,1 0 0,0-1 0,0 1 1,1 0-1,-1 0 0,1-1 0,0 0 0,0 0 0,1 1 0,-1-2 0,1 1 0,0 0 0,0-1 0,5 4 0,-3-4-74,1 0 0,-1 0 0,1 0 0,-1-1-1,1 0 1,0 0 0,0 0 0,0-1 0,0 0-1,0-1 1,0 0 0,0 0 0,0 0 0,11-3-1,-12 2 50,1-1-1,-1 0 1,0-1-1,-1 1 1,1-1-1,0-1 1,-1 1-1,1-1 1,-1 0-1,0 0 1,-1 0-1,1-1 1,-1 1-1,1-1 1,-1 0-1,-1-1 1,1 1-1,3-9 0,3-4 77,-2 0 0,0 0-1,-2-1 1,9-33-1,-9 17 880,-1 0 0,-1-48 1,-2 334 22,-2 195-46,0-439-892,0-1 1,-1 0-1,0 1 1,-1-1-1,1 0 0,-1 0 1,0 0-1,-1 0 1,1 0-1,-1 0 1,-1-1-1,1 1 1,-5 5-1,5-8-11,0 0 0,0 0 0,0 0 0,-1 0 0,1 0-1,-1-1 1,1 0 0,-1 1 0,0-1 0,0-1 0,0 1 0,0-1 0,0 1-1,0-1 1,-1 0 0,1-1 0,0 1 0,0-1 0,-9 0 0,11 0-53,1 0 0,-1-1 0,0 1 0,1-1 0,0 1 1,-1-1-1,1 0 0,-1 0 0,1 0 0,0 1 0,0-1 0,-1 0 1,1-1-1,0 1 0,0 0 0,0 0 0,0 0 0,0-1 0,0 1 0,1 0 1,-1-1-1,0 1 0,1-1 0,-1-1 0,-11-43-2083,9 33 1211,-8-43-3882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2T07:07:27.06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38 11093,'0'0'1121,"175"-38"-5924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40:09.75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4 252 6323,'0'0'7414,"18"-7"-7310,11-3-81,-4 3 4,0-2 0,38-19 0,-59 25-20,1 1 1,-1-1-1,0 1 0,0-1 0,0-1 1,0 1-1,0 0 0,-1-1 0,0 0 1,1 0-1,-1 0 0,-1 0 0,1 0 1,3-8-1,-3 2 3,-1 1-1,0 0 1,0-1-1,-1 1 1,0-1 0,-1-15-1,0 24-8,0-1 1,0 0-1,0 0 0,0 0 1,0 0-1,0 0 0,0 0 0,-1 0 1,1 0-1,-1 0 0,1 1 1,-1-1-1,0 0 0,0 0 0,0 1 1,0-1-1,0 0 0,0 1 1,0-1-1,-1 1 0,1-1 1,-2 0-1,-1 0 8,0 1 0,1-1 0,-1 1 0,0 0 0,0 1 0,0-1 0,0 1 0,0 0 0,-8 0 0,6 1 14,0 0-1,0 1 1,0-1-1,0 1 1,0 1-1,0-1 1,1 1-1,-1 0 1,1 0-1,0 1 1,0-1-1,0 1 1,0 0-1,0 1 1,1-1-1,0 1 1,0 0-1,-4 6 1,0 0 8,0 1 0,0 0 0,2 1 1,-1-1-1,1 1 0,1 1 1,-4 15-1,6-18-11,1 1-1,1-1 1,-1 0 0,2 0 0,0 1 0,0-1-1,3 19 1,-2-25-31,0-1 0,1 1 0,-1 0 0,1-1 0,0 1-1,0-1 1,1 1 0,-1-1 0,1 0 0,0 0 0,0 0 0,0 0 0,1-1 0,-1 1-1,1-1 1,0 0 0,0 0 0,0 0 0,6 2 0,2 0-390,1 0 0,-1-1 0,1-1 0,-1 0-1,1-1 1,0 0 0,0-1 0,20-1 0,48 1-3481</inkml:trace>
</inkml:ink>
</file>

<file path=ppt/ink/ink2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5:25.39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77 7619,'0'0'3239,"24"0"-2470,165 0 463,-155-2-1001,-1-1 0,0-2 0,0-1-1,0-2 1,-1-1 0,0-2 0,33-16-1,-44 23-1823,-13 3-1088</inkml:trace>
</inkml:ink>
</file>

<file path=ppt/ink/ink2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5:25.81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100 20 3265,'0'0'5470,"-14"1"-4553,-44 4 153,31 0 295,27-5-1348,0 0 0,0 0 1,0 0-1,0 0 0,1 0 1,-1 0-1,0 0 0,0 0 0,0 1 1,0-1-1,0 0 0,0 0 1,0 0-1,0 0 0,0 0 0,0 0 1,0 0-1,0 0 0,0 0 0,0 0 1,0 1-1,0-1 0,0 0 1,0 0-1,0 0 0,0 0 0,0 0 1,0 0-1,0 0 0,0 0 0,0 0 1,0 1-1,0-1 0,0 0 1,0 0-1,0 0 0,0 0 0,0 0 1,0 0-1,0 0 0,0 0 1,0 0-1,0 0 0,0 0 0,0 1 1,0-1-1,0 0 0,-1 0 0,1 0 1,0 0-1,0 0 0,0 0 1,0 0-1,0 0 0,0 0 0,0 0 1,0 0-1,0 0 0,-1 0 0,1 0 1,0 0-1,0 0 0,29 5 569,23-1-368,1-2-1,0-3 1,-1-1 0,66-13-1,-88 11-354,21-5-97,-49 8-379,1 0 1,-1 0-1,0 0 0,1 0 1,-1 0-1,0-1 0,1 1 1,3-4-1</inkml:trace>
</inkml:ink>
</file>

<file path=ppt/ink/ink2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5:26.37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89 11989,'144'-21'19,"-120"19"61,0 0 0,30 2 0,-41 1-13,-9-1-52,-1 0 0,0 0 1,0 0-1,0 1 0,0 0 0,0-1 0,0 1 1,0 0-1,0 1 0,0-1 0,-1 0 0,1 1 1,0 0-1,-1-1 0,1 1 0,-1 0 0,1 0 1,-1 1-1,0-1 0,0 0 0,0 1 0,0-1 0,-1 1 1,1 0-1,-1-1 0,1 1 0,0 5 0,0-4-2,-1 1-1,-1-1 0,1 1 0,-1 0 0,1-1 0,-1 1 0,-1 0 1,1-1-1,-1 1 0,1 0 0,-1-1 0,-1 1 0,1-1 1,-1 1-1,1-1 0,-1 0 0,-1 0 0,-3 6 0,-5 5 37,-1 0 0,-1-1-1,0 0 1,-1-1-1,-16 11 1,-83 52 17,111-75-250,5-1 91,-1 0 0,0-1 0,0 1 0,0-1 0,0 0 0,0 0 0,0 0 0,0 0 0,0 0 0,0 0 1,0 0-1,0 0 0,-1-1 0,1 1 0,-1-1 0,3-1 0,5-6-251,322-261-8505,-317 259 9096,28-27 1471,-40 36-1270,0 0 0,0-1-1,0 1 1,-1 0 0,1-1 0,-1 1-1,0-1 1,0 1 0,-1-8 2075,0 10-2444,-1-1 1,1 1 0,0 0 0,0 0 0,0 0-1,-1 0 1,1 0 0,0 0 0,0 0 0,0 0 0,-1 0-1,1 0 1,0 0 0,0 0 0,0 0 0,-1 1-1,1-1 81,0 0-80,-12 3-32,4 0 25,1 1-1,0 1 1,0-1 0,0 1 0,1 1-1,-1-1 1,1 1 0,1 0 0,-8 9 0,-5 9 398,-20 33 0,31-47-394,1 2 0,0-1 0,1 1 0,0 0 0,1 0 0,0 0 0,1 1 0,0-1-1,1 1 1,0 0 0,1 0 0,1 17 0,0-28-72,1 0 0,-1 1-1,1-1 1,0 0 0,0 0-1,0 0 1,0 1 0,0-1 0,0 0-1,1 0 1,-1 0 0,1-1-1,-1 1 1,1 0 0,0-1-1,-1 1 1,1-1 0,0 1-1,0-1 1,0 0 0,0 0 0,1 0-1,-1 0 1,0 0 0,0 0-1,1-1 1,-1 1 0,4 0-1,8 1-1,0 0-1,1-1 1,22 0-1,-26-1-20,2 0-291,0-1 0,-1 0-1,1 0 1,-1-1 0,1-1-1,-1 0 1,0-1 0,0 0-1,0-1 1,0 0 0,-1-1 0,0 0-1,0-1 1,-1 0 0,1-1-1,8-8 1,19-24-3858</inkml:trace>
</inkml:ink>
</file>

<file path=ppt/ink/ink2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5:26.74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1 101 288,'0'0'12846,"8"4"-11944,4 1-733,1 0 0,1-1 0,-1-1 0,0 0 0,1 0 0,0-2 0,0 0 0,-1 0 0,1-1 0,0-1 0,0 0 1,26-7-1,24-7-54,88-33 1,-116 36-53,-7 2-257,63-18 535,-82 25-797,0 2 0,0-1-1,1 1 1,-1 1 0,1 0-1,-1 0 1,12 3 0,4 7-3688,-1 11-2640</inkml:trace>
</inkml:ink>
</file>

<file path=ppt/ink/ink2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5:27.22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94 11973,'0'0'804,"3"-7"-738,-1 1-55,5-13 30,-4 18 29,-1 15 64,-2 110 234,0-121-370,1-1 0,-1 1 0,1-1 0,-1 0-1,1 1 1,0-1 0,0 0 0,0 0 0,0 0-1,0 1 1,0-1 0,0 0 0,1 0-1,-1-1 1,1 1 0,0 0 0,0 0 0,-1-1-1,1 1 1,0-1 0,0 0 0,0 1 0,1-1-1,-1 0 1,0 0 0,0 0 0,1-1-1,-1 1 1,0 0 0,5 0 0,6 0-60,0 1 0,0-2 0,0 0 0,18-2 0,-26 1 60,0 0 1,0 0 0,0-1 0,-1 0 0,1 0 0,0 0-1,-1 0 1,0 0 0,1-1 0,-1 0 0,0 0-1,-1 0 1,1-1 0,0 1 0,-1-1 0,0 0-1,0 0 1,0 0 0,0 0 0,-1 0 0,1-1-1,-1 1 1,0-1 0,1-5 0,5-15 219,0 0 1,-2 0-1,4-35 1,-8 43 57,3-1 382,-4 41-483,-1-5-218,17 161 305,0 37-73,-17-44-171,0-170-12,0-1-1,-1 0 0,1 0 0,0 1 0,0-1 1,-1 0-1,1 1 0,-1-1 0,1 0 0,-1 0 1,0 0-1,0 1 0,1-1 0,-1 0 1,0 0-1,0 0 0,0 0 0,0 0 0,0-1 1,0 1-1,0 0 0,0 0 0,0-1 0,-1 1 1,1-1-1,0 1 0,0-1 0,-1 1 0,1-1 1,0 0-1,0 1 0,-1-1 0,0 0 0,-9 1 44,1 0-1,0-1 1,-16-1-1,6 0-117,17 1-89,0 0 0,0-1 0,0 1 0,1-1 1,-1 1-1,0-1 0,0 0 0,0 0 0,0 0 0,1 0 0,-1-1 1,1 1-1,-1-1 0,1 0 0,-1 1 0,1-1 0,0 0 0,0 0 0,0-1 1,0 1-1,0 0 0,0-1 0,1 1 0,-1-1 0,1 1 0,0-1 1,-1 0-1,1 0 0,1 1 0,-1-1 0,0 0 0,1 0 0,-1 0 1,1-3-1,-2-29-4997</inkml:trace>
</inkml:ink>
</file>

<file path=ppt/ink/ink2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5:27.58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92 11957,'0'0'1537,"45"-5"-849,8 5-319,9 0-241,6-5-48,-1-8-80,-5 0-16,-11-2-432,-15 2-945,-16 1-1344,-17-4-2482</inkml:trace>
</inkml:ink>
</file>

<file path=ppt/ink/ink2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5:27.93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5603,'0'0'5477,"0"16"-4637,14 103 370,5 52 29,-18-151-1171,-1-7-55,0 1 1,1-1 0,1 0 0,0 0 0,0 0 0,2 0 0,-1 0-1,11 23 1,-11-34-163,-1 1-1,0-1 0,0 0 0,1 1 1,0-1-1,-1-1 0,1 1 0,0 0 1,0-1-1,0 1 0,0-1 0,0 0 1,0 0-1,0 0 0,1 0 0,-1-1 1,0 1-1,0-1 0,1 0 0,-1 0 1,0 0-1,0 0 0,4-1 0,-5 1-12,34 0-3984</inkml:trace>
</inkml:ink>
</file>

<file path=ppt/ink/ink2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5:28.30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1 143 12534,'0'0'387,"28"-4"-334,92-15-8,-113 18-42,-1 0-1,1 0 0,0 1 0,0 0 0,0 0 1,-1 0-1,1 1 0,0 0 0,0 0 0,-1 1 1,1 0-1,-1 0 0,1 1 0,-1-1 1,8 6-1,-11-6-3,-1 0 0,0 1 0,0-1 0,0 1 0,0-1 0,0 1 0,0 0 0,-1 0 0,1-1 0,-1 1 0,0 0 0,0 0 0,0 1 1,0-1-1,-1 0 0,1 0 0,-1 0 0,0 0 0,0 1 0,0-1 0,0 0 0,0 0 0,-1 0 0,0 0 0,1 1 0,-1-1 0,0 0 0,-2 3 0,0 1 12,0-1-1,-1-1 0,1 1 0,-1 0 0,-1-1 1,1 0-1,-1 0 0,1 0 0,-1-1 1,-1 1-1,-6 4 0,-11 6 25,-33 17-1,24-17-28,24-12-3,0 0-1,0 1 1,1 0 0,-1 0-1,-11 9 1,18-12-161,6-2-106,0 0-1,-1 0 0,1-1 0,0 0 1,-1 0-1,0 0 0,1 0 1,-1-1-1,0 0 0,0 0 0,-1 0 1,6-5-1,2 0-293,196-155-3658,-6-6 7632,-185 154-1464,-23 20-223,-28 25-821,9-6-506,1 1 1,2 1 0,-33 46 0,49-61-296,0 1 0,0 0 0,1 0 0,1 1 0,0-1 0,0 1 0,2 0-1,-1 1 1,2-1 0,0 1 0,0-1 0,1 19 0,1-29-99,1 0-1,-1 0 1,1 1 0,0-1-1,0 0 1,0-1 0,0 1-1,1 0 1,-1 0 0,1 0-1,0-1 1,-1 1 0,1-1-1,0 1 1,1-1 0,-1 0-1,0 0 1,1 0 0,-1 0-1,1 0 1,-1 0 0,1-1-1,0 1 1,0-1 0,0 0-1,0 0 1,0 0 0,0 0-1,4 0 1,10 2 26,0 0 0,1-1 0,33-1 0,-49-1-37,12 0-75,0 0 1,0-2 0,0 1 0,-1-2-1,1 0 1,-1-1 0,17-6-1,-25 8-292,1-1-1,-1 0 1,1 0 0,-1 0-1,0 0 1,0-1-1,-1 0 1,1 0-1,-1 0 1,0-1-1,0 1 1,0-1 0,-1 0-1,1 0 1,-1-1-1,-1 1 1,1-1-1,3-11 1,-1-18-6529</inkml:trace>
</inkml:ink>
</file>

<file path=ppt/ink/ink2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5:28.63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8 10853,'0'0'3105,"143"20"-2416,-75-17-81,5-3-336,-5 0-32,-1 0-32,-8 0-16,-2-3-80,-10-7-64,-4 2-48,-4 3-208,-5 0-1696,-6 5-2563,-5 0-4160</inkml:trace>
</inkml:ink>
</file>

<file path=ppt/ink/ink2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5:29.17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10741,'0'0'1483,"2"4"-1059,2 9-192,0 1 0,-1 0-1,0 0 1,-1 0 0,-1 0-1,0 1 1,-1-1 0,-2 16-1,2-6-202,0-1 0,4 28 0,-4-46-33,1-1 0,0 0 0,0 0 0,0 0 0,1 0 0,-1 0 1,1 0-1,0 0 0,0-1 0,0 1 0,1-1 0,-1 1 0,1-1 0,0 0 0,0 0 0,0 0 0,0 0 0,1-1 0,-1 1 0,1-1 0,-1 0 0,1 0 0,0 0 0,0 0 1,6 1-1,4 0-169,0 0 1,0-1 0,1-1 0,-1 0 0,0-1 0,19-2 0,-27 1 92,0 0 1,0 0-1,0 0 0,0-1 1,0 0-1,0 0 1,0 0-1,-1-1 0,1 0 1,-1 0-1,0 0 0,0-1 1,9-7-1,-7 3 102,1 0 0,-1-1 1,-1 1-1,0-1 0,0-1 0,0 1 0,3-11 0,-2 3 376,0-1 0,-1 0 0,-1 0 0,-1 0 1,-1 0-1,2-30 0,-15 291 719,1 3 127,10-189-1022,1-34-127,-2 0-1,0 0 0,-1-1 1,-1 1-1,-2 0 1,-10 41-1,12-60-83,-1 0 0,1 0 0,0 0 0,-1-1 0,0 1 0,0-1 0,0 1 0,0-1 1,-1 0-1,1 0 0,-1-1 0,0 1 0,0-1 0,0 0 0,0 0 0,0 0 0,-7 2 0,7-3-35,1 0 0,0 0 0,0 0 0,0-1 0,-1 1 0,1-1 0,0 0-1,-1 0 1,1 0 0,0 0 0,-1 0 0,1-1 0,0 0 0,0 1 0,-1-1 0,1-1 0,0 1 0,0 0 0,0-1-1,0 1 1,0-1 0,1 0 0,-1 0 0,-3-4 0,-2-5-554,1 0-1,1 0 1,0-1 0,0 0 0,1-1-1,1 1 1,0-1 0,1 0-1,-4-23 1,6 30 265,-13-66-3774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40:10.10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355 597 1008,'0'0'12009,"-30"-4"-11297,-8-2-476,-52-1 0,83 7-200,1 0-1,0 1 1,0 0-1,0 0 1,0 1-1,0 0 1,0 0-1,0 0 0,0 1 1,1 0-1,-1 0 1,1 0-1,0 1 1,0-1-1,0 1 1,0 1-1,-6 7 1,0-2 62,4-4-55,0 0 1,1 1 0,0-1 0,0 1 0,1 0 0,-1 1 0,1-1-1,1 1 1,0 0 0,0 1 0,0-1 0,1 0 0,1 1 0,-1 0 0,1 0-1,1 0 1,-1 10 0,2-18-45,0 1 0,0 0-1,0-1 1,0 1 0,1 0 0,-1-1-1,0 1 1,1-1 0,0 1-1,-1 0 1,1-1 0,0 1 0,0-1-1,0 0 1,0 1 0,0-1 0,0 0-1,0 0 1,0 1 0,2 0 0,0 0 6,1 0 1,-1 0-1,0-1 1,0 0-1,1 1 1,-1-1-1,1 0 1,-1-1-1,5 2 1,5-1-60,-1-1 0,1 0 0,0-1 1,21-3-1,-25 1-63,1 0 1,-1 0-1,1-1 0,-1 0 0,0-1 1,-1 0-1,1 0 0,-1-1 0,0 0 1,0 0-1,-1-1 0,1 0 0,11-16 1,-10 12 0,0-2 1,-1 1 0,0-1 0,-1 0 0,-1-1 0,0 0 0,0 0 0,5-26 0,-6 5 20,-2-1 0,-3-68 0,-1 42 22,1 26-21,1-19-16,-2 1 0,-3-1 0,-12-61 0,14 105 270,2 9-95,0-1-1,0 1 1,-1 0 0,1 0-1,-1 0 1,1 0-1,-1 0 1,0 0 0,1 1-1,-1-1 1,0 0 0,0 0-1,0 0 1,-1 1-1,1-1 1,0 1 0,-1-1-1,-1-1 1,3 3-50,0 0 0,-1 0 0,1 0 1,0 0-1,0-1 0,0 1 0,0 0 1,-1 0-1,1 0 0,0 0 0,0 0 0,0 0 1,-1 0-1,1 0 0,0 0 0,0 0 1,0 0-1,0 1 0,-1-1 0,1 0 0,0 0 1,0 0-1,0 0 0,0 0 0,-1 0 1,1 0-1,0 0 0,0 0 0,0 0 0,0 1 1,0-1-1,0 0 0,-1 0 0,1 0 1,0 0-1,0 0 0,0 1 0,0-1 0,0 0 1,0 0-1,0 0 0,0 0 0,0 1 1,0-1-1,0 0 0,0 0 0,0 0 0,0 1 1,0-1-1,0 0 0,-4 17 44,1-1 1,1 1-1,0-1 0,2 1 0,1 30 1,0-4-18,1 59-562,3-1 1,31 158 0,-20-180-3862</inkml:trace>
</inkml:ink>
</file>

<file path=ppt/ink/ink2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5:29.5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43 68 5555,'0'0'5282,"-9"-1"-4188,3 1-1285,-21-5 2619,27 5-2401,0 0-1,0 0 1,0 0 0,0 0 0,0 0 0,0 0 0,0 0 0,0 0-1,0 0 1,0 0 0,0 0 0,0 0 0,0-1 0,0 1-1,0 0 1,0 0 0,0 0 0,0 0 0,0 0 0,0 0 0,0 0-1,24-3 519,141-9-113,167-21 481,-266 24-2389,-59 6-1616</inkml:trace>
</inkml:ink>
</file>

<file path=ppt/ink/ink2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5:31.30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63 1569,'0'0'7198,"8"0"-7105,16 0-6,9 1 176,1-1 0,-1-2-1,1-2 1,50-11 0,31-27 1433,-115 42-1667,1 0 0,-1-1-1,0 1 1,0 0 0,1 0-1,-1 0 1,0 0 0,1 0-1,-1 0 1,0 0-1,1 0 1,-1 0 0,0 0-1,0 1 1,1-1 0,-1 0-1,0 0 1,1 0-1,-1 0 1,0 0 0,0 0-1,1 1 1,-1-1 0,0 0-1,0 0 1,1 0-1,-1 1 1,0-1 0,0 0-1,0 0 1,1 1 0,-1-1-1,0 0 1,0 0 0,0 1-1,0-1 1,0 0-1,0 0 1,0 1 0,0-1-1,1 0 1,-1 1 0,-1 16 167,1-9 79,0 572 2566,-3-517-2537,-14 83 0,-3 30 184,12 91-50,9-262-434,0 0 0,0 1 1,0-1-1,0 0 0,1 0 1,4 9-1,6 19-10,-3-15 19,-4-7 19,-5-10-30,0-1 1,-1 1 0,1-1-1,-1 1 1,1-1-1,0 0 1,-1 1-1,1-1 1,-1 1 0,1-1-1,-1 0 1,1 1-1,-1-1 1,0 0 0,1 0-1,-1 1 1,1-1-1,-1 0 1,1 0-1,-1 0 1,0 0 0,1 0-1,-1 0 1,-1 0-1,-18 4-67,-151 22 331,57-16-4236,85-10 88</inkml:trace>
</inkml:ink>
</file>

<file path=ppt/ink/ink2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5:37.18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37 86 2593,'0'0'8220,"0"-12"-7262,1-3-681,-1 9-138,1-1 0,-1 1-1,-1 0 1,1-1 0,-1 1 0,-2-8-1,0 7 720,0 8 93,-1 18-572,1 78-332,-5 89 31,-4 65-48,12-249-36,0 0-1,0 0 1,0 0 0,1 0 0,-1 0 0,1 1 0,-1-1 0,1 0 0,0 0 0,0 0 0,0 0-1,0-1 1,0 1 0,0 0 0,0 0 0,1-1 0,-1 1 0,1 0 0,-1-1 0,1 1-1,-1-1 1,1 0 0,0 0 0,0 0 0,0 0 0,0 0 0,0 0 0,0 0 0,0 0 0,0-1-1,0 1 1,4 0 0,6 0-58,1 1 0,0-2-1,-1 0 1,20-2 0,-15 1-35,6-2-226,-1 0 0,0-1 0,0-2 0,34-12 0,81-41-4287,-88 33 63</inkml:trace>
</inkml:ink>
</file>

<file path=ppt/ink/ink2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5:37.51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56 6067,'0'0'2481,"186"23"-2385,-127-23 16,-3-5-112,-3-11-16,-8-1-992,-19-4-1778,-15 1-1648</inkml:trace>
</inkml:ink>
</file>

<file path=ppt/ink/ink2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5:37.87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79 5010,'0'0'6483,"135"-3"-6035,-45-2-159,3-8-97,0 1-192,-9-1 0,-11 0-240,-13 3-2178,-21 0-4129</inkml:trace>
</inkml:ink>
</file>

<file path=ppt/ink/ink2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5:38.21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163 0 3201,'0'0'4923,"-17"13"-4235,-51 45 107,63-54-721,1 0 0,1 1 0,-1 0 0,1 0 0,-1 0 0,1 0 0,1 0 0,-1 1 0,1-1 0,0 1 0,0 0 0,1-1 0,-2 11 0,0 0 112,-10 47 137,3 1 0,3 0-1,3 0 1,8 121 0,-4-179-319,1 1 0,0 0 0,1-1 0,-1 1 0,1-1 0,0 1 0,1-1 0,-1 0 0,1 0 0,1 0 0,-1 0 0,1 0 0,0-1 0,0 0 0,1 0 0,-1 0 0,1 0 0,0-1 0,8 6 0,-3-4-225,1 0 0,-1-2-1,1 1 1,0-1-1,0 0 1,1-1-1,-1-1 1,1 0-1,-1 0 1,18 0-1,34-2-2883,-3-5-1732</inkml:trace>
</inkml:ink>
</file>

<file path=ppt/ink/ink2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5:38.6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0 109 7587,'0'0'2017,"27"-4"-1998,6-2-10,-4 0 1,0 2 0,0 1-1,37 1 1,-63 2-9,9 0 5,-1 0 0,1 1 0,0 0 0,16 4 0,-26-4-8,1 0 1,0-1-1,-1 1 0,1 0 1,-1 1-1,1-1 0,-1 0 1,0 1-1,0 0 0,1-1 1,-1 1-1,0 0 0,0 0 1,-1 0-1,1 0 0,0 0 1,-1 1-1,1-1 0,-1 0 1,0 1-1,0-1 0,0 1 1,0 0-1,1 4 0,-1-2 33,0 0 1,-1 1-1,0-1 0,0 0 0,0 1 0,-1-1 0,0 0 0,0 0 0,0 1 0,0-1 0,-1 0 0,0 0 0,0 0 1,0-1-1,-1 1 0,0 0 0,1-1 0,-2 0 0,1 1 0,-7 5 0,-6 5 190,0 0 0,-1-2 0,-34 21 1,27-18-113,-62 36 307,130-66-779,-4-9-1032,-2-1 0,69-59 0,-81 62 412,12-10-503,39-42 1,-62 57 1769,-1-1 0,19-30 1,-31 44 146,0 0 0,0-1 0,0 1 0,-1-1 0,1 1 0,-1-1 0,0 1 0,0-1 0,0 0 0,0-6 0,-7 8 2012,3 3-2411,1-1-1,-1 0 0,1 1 0,-1 0 0,1-1 0,0 1 0,-1 0 0,1 0 1,0 0-1,0 0 0,0 1 0,-1-1 0,1 1 0,1-1 0,-3 3 0,-1 1 37,-1 1 0,1-1-1,1 1 1,-8 13-1,4-4 52,0 2-1,1-1 1,-8 29-1,11-31-58,2 0 0,0 0 1,0 0-1,1 0 0,1 0 0,0 0 0,3 16 0,-2-27-55,0 0 1,0 1-1,0-2 1,0 1-1,1 0 1,-1 0-1,1 0 1,0-1-1,-1 1 1,2-1-1,-1 1 1,0-1-1,0 0 1,1 0-1,-1 0 1,1 0-1,-1 0 1,1 0-1,0-1 1,0 0-1,0 1 1,0-1-1,0 0 1,0 0-1,0-1 1,0 1-1,5 0 1,11 1-8,0 0 1,-1-2-1,29-1 0,-36 0-44,-1 0-260,-1 0 0,0-1 0,0 0 0,0 0 0,0-1 0,0 0 0,0-1 0,-1 0 0,0 0 0,0-1 0,0 0-1,0 0 1,12-12 0,10-15-3325</inkml:trace>
</inkml:ink>
</file>

<file path=ppt/ink/ink2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5:39.44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5298,'0'0'3469,"12"4"-3245,-4-2-177,0 1 1,-1 0 0,1 0-1,-1 1 1,0 0-1,0 0 1,0 1-1,-1-1 1,1 1 0,-1 1-1,9 9 1,15 23 166,-1 1 0,-1 2 0,-3 0 0,-1 2 1,-3 0-1,25 68 0,-41-89-185,0 0-1,-2 0 1,0 0 0,-1 1-1,-2-1 1,0 1 0,-4 26 0,1-36-20,0 0 0,-1 1 1,0-2-1,-1 1 0,-1 0 1,0-1-1,0 0 0,-2-1 1,1 1-1,-1-1 0,-1-1 1,0 1-1,-16 13 0,-7 5 46,-2-1-1,-72 44 0,94-65-222,9-10-1091,16-20-2279,21-20-3081</inkml:trace>
</inkml:ink>
</file>

<file path=ppt/ink/ink2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5:39.79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56 10885,'0'0'1249,"152"8"-1137,-84-8-48,2-13-64,-5-2-208,-12 2-1377,-13-2-1649,-21 8-2304</inkml:trace>
</inkml:ink>
</file>

<file path=ppt/ink/ink2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5:40.12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74 3698,'0'0'7491,"175"-5"-7235,-116-7-192,0 1-32,-3-1-32,1 2-880,-7-1-2017,-7-1-2962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40:10.45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10485,'0'0'1713,"0"140"-1233,0-62-304,0 8-128,0 8 160,0 5-96,0-1-96,0-9-16,0-20-704,0-24-2866,0-27-2769</inkml:trace>
</inkml:ink>
</file>

<file path=ppt/ink/ink2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5:40.47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1 142 10005,'0'0'2569,"26"-9"-2222,84-26 50,-106 33-376,0 1-1,0 0 1,1 0-1,-1 0 1,0 1-1,1-1 1,-1 1-1,0 0 1,1 0-1,-1 0 1,0 1-1,0 0 1,1 0-1,-1 0 1,5 2-1,-6-2-9,-1 1-1,0-1 0,0 1 0,0 0 1,0-1-1,-1 1 0,1 0 1,0 0-1,-1 0 0,1 0 0,-1 0 1,0 0-1,0 1 0,0-1 1,0 0-1,0 1 0,0-1 1,0 5-1,0 2 37,0-1-1,-1 0 1,0 0 0,0 1 0,-1-1 0,-1 0 0,1 0 0,-1 0-1,0 0 1,-1 0 0,-6 13 0,-5 1 3,-1-1 0,-1 0 0,0-2 0,-2 1 0,-20 16 0,16-14-33,14-13-354,12-8-771,16-13 267,12-17 251,-1-2 1,-1 0-1,-2-2 1,27-41-1,28-33 617,-68 90 44,11-13 926,29-27 0,-54 56-627,-10 17 124,-12 14 132,-36 63 1,51-80-534,1 0 0,0 0 0,1 0 0,0 1 1,1 0-1,0-1 0,1 1 0,0 22 1,2-34-86,0 0 1,0 0 0,0 0-1,1 0 1,-1 0 0,0-1-1,1 1 1,-1 0 0,1 0-1,0 0 1,0-1 0,-1 1-1,1 0 1,1-1 0,-1 1-1,0-1 1,0 1 0,0-1-1,1 1 1,-1-1 0,1 0-1,-1 0 1,1 0 0,-1 0-1,1 0 1,0 0 0,-1 0-1,1 0 1,0-1 0,3 2-1,5 0 26,0-1-1,0 0 1,0 0-1,19-2 1,-11 1 26,-5-1-123,-1 0 0,1 0 0,-1-2 0,1 1 1,-1-2-1,0 0 0,0 0 0,0-1 0,-1 0 0,0-1 0,12-8 1,-12 6-710,1 0 0,-1-1 1,-1 0-1,0-1 1,17-21-1,-3-6-4249</inkml:trace>
</inkml:ink>
</file>

<file path=ppt/ink/ink2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5:40.84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10293,'0'0'3121,"194"25"-2641,-115-25-95,0 0-289,-6 0-16,-8-3-48,-9-9-16,-20 2-16,-16 10-417,-79 22-12885</inkml:trace>
</inkml:ink>
</file>

<file path=ppt/ink/ink2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5:41.36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 1 3714,'0'0'7011,"9"11"-6413,-6-7-528,1 1-6,0 0 1,0 0-1,0 1 0,-1-1 0,0 1 1,0 0-1,0 0 0,-1 0 1,0 0-1,0 1 0,0-1 1,-1 1-1,0-1 0,0 9 1,-1 13 98,-1-1 0,-1 1 0,-2 0 0,-1-1 1,-14 46-1,11-48-72,-18 62 157,24-79-231,0 0 0,1 0 0,1 0 0,-1 0-1,1 0 1,1 0 0,-1 1 0,4 13 0,-3-20-16,0-1 0,-1 1 0,1-1 0,0 0 0,0 1 1,0-1-1,0 0 0,0 0 0,0 0 0,1 1 0,-1-1 1,0-1-1,1 1 0,-1 0 0,0 0 0,1 0 0,-1-1 1,1 1-1,-1 0 0,1-1 0,0 0 0,-1 1 0,1-1 1,1 0-1,47 2 56,-37-2-29,16-1-124,-1-2 0,0-1-1,1 0 1,-1-3 0,-1 0 0,1-1-1,38-19 1,-35 13-1559,-1-2 0,-1-1 0,35-27 0,-13 1-4897</inkml:trace>
</inkml:ink>
</file>

<file path=ppt/ink/ink2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5:41.7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85 413 4370,'0'0'4514,"194"-45"-4402,-132 24-48,-3-4-32,-6 5-32,-16 0-48,-17-1-1649,-18 6-3057</inkml:trace>
  <inkml:trace contextRef="#ctx0" brushRef="#br0" timeOffset="1">0 117 7507,'0'0'2770,"149"-79"-2514,-67 64-256,11 8 0,0-3-80,-6 5-3346</inkml:trace>
</inkml:ink>
</file>

<file path=ppt/ink/ink2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5:42.1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82 0 4402,'0'0'4655,"-7"25"-3350,-3 7-917,-29 117 763,28-78-352,3 0 0,1 114-1,7-178-788,0 1-1,1-1 1,-1 0 0,2 0-1,-1 0 1,1 0-1,0 0 1,0 0-1,0-1 1,7 12 0,-6-14-44,-1-1 1,1 1-1,0-1 1,0 0-1,0 0 1,1 0-1,-1 0 1,1-1-1,-1 1 1,1-1-1,0 0 1,0 0-1,0 0 1,0-1-1,0 1 1,0-1-1,1 0 1,7 1-1,2 0-689,0-1 0,0 0 0,0-1-1,0 0 1,-1-1 0,1-1-1,0 0 1,-1-1 0,16-5 0,20-19-5459</inkml:trace>
</inkml:ink>
</file>

<file path=ppt/ink/ink2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5:42.51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 19 6195,'0'0'5013,"-1"8"-4914,-1 5-75,1 0 1,1 0-1,0-1 1,0 1-1,1 0 1,5 21 0,-5-29-18,0 0 0,0 0 0,1 0 0,0 0 0,0 0 0,0 0 0,1 0 0,0 0 0,0-1 0,0 0 0,0 1 0,0-1 0,1 0 0,0 0 0,0-1 0,0 1 0,0-1 0,1 0 1,-1 0-1,9 3 0,-8-4-55,0 0 1,0-1-1,0 0 1,0 0-1,0 0 1,1-1-1,-1 1 1,0-1-1,0-1 1,1 1-1,-1-1 1,0 1-1,0-2 1,0 1-1,0 0 1,0-1-1,0 0 0,0 0 1,0-1-1,-1 1 1,1-1-1,-1 0 1,1 0-1,-1-1 1,6-6-1,-2-1 161,-1-1 0,-1 1-1,0-1 1,0-1 0,-1 1-1,-1-1 1,0 0-1,0 0 1,-2 0 0,1 0-1,-2 0 1,0-1 0,-1-22-1,3 81 19,1-1 0,14 59 0,4 29 76,-20-122-180,-1 0 0,0 0 0,-1 0 0,0 0-1,-1 0 1,0 0 0,-4 14 0,4-20-11,-1 1 1,0-1 0,-1 0 0,1 0 0,-1 0 0,1 0 0,-1 0-1,0-1 1,-1 1 0,1-1 0,-1 0 0,1 0 0,-1 0 0,0-1-1,0 1 1,0-1 0,-7 3 0,-2 2-102,-1-1 1,1-1-1,-1 0 1,0-1-1,-1-1 1,1 0-1,-1-1 0,1 0 1,-23-1-1,36-1 15,1 0 0,-1 0 0,1 0 0,-1 0 0,1 0 0,-1 0 0,1 0 0,-1 0 0,1-1 0,-1 1 0,1 0 0,-1 0 0,1 0-1,-1-1 1,1 1 0,0 0 0,-1-1 0,1 1 0,-1 0 0,1-1 0,0 1 0,-1 0 0,1-1 0,0 1 0,-1-1 0,1 0 0,-7-27-3556</inkml:trace>
</inkml:ink>
</file>

<file path=ppt/ink/ink2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5:42.85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 1 10485,'0'0'624,"26"6"-45,1-1-442,-9-2-53,-1 1 0,0 0-1,-1 1 1,1 1 0,-1 0 0,0 1 0,-1 1-1,16 10 1,-18-8-42,-1 0 0,0 0 0,-1 1 1,0 0-1,0 1 0,-1 1 0,-1-1 0,0 2 0,-1-1 0,0 1 0,-1 0 0,-1 1 0,0 0 1,-1 0-1,-1 0 0,0 0 0,-1 1 0,-1-1 0,0 1 0,-1 0 0,0 0 0,-2 0 0,0-1 1,-1 1-1,0 0 0,-1-1 0,-1 1 0,0-1 0,-1 0 0,-1 0 0,-15 27 0,6-19-24,-1-1 0,-1-1 0,-1 0 0,-1-1 0,-25 20 0,8-12-15,-1-1-1,-49 27 0,83-53-239,-20 12 491,22-13-343,1 0 1,0 1-1,-1-1 0,1 0 1,0 0-1,-1 0 1,1 1-1,0-1 1,-1 0-1,1 0 0,-1 0 1,1 0-1,0 0 1,-1 0-1,1 0 1,-1 1-1,1-1 0,0 0 1,-1 0-1,1-1 1,-1 1-1,1 0 0,0 0 1,-1 0-1,1 0 1,0 0-1,-1 0 1,1 0-1,-1-1 0,1 1 1,0 0-1,-1 0 1,1-1-1,0 1 1,0 0-1,-1 0 0,1-1 1,0 1-1,-1 0 1,1-1-1,0 1 1,0 0-1,0-1 0,-1 1 1,1 0-1,0-1 1,0 1-1,0-1 1,0 1-1,0-1 0,0-27-4873</inkml:trace>
</inkml:ink>
</file>

<file path=ppt/ink/ink2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5:43.1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41 11429,'0'0'3362,"19"7"-2834,32-7-256,5-2-256,4-9-16,-4 1-224,-14 3-1665,-8-3-416,-15 2-2513</inkml:trace>
</inkml:ink>
</file>

<file path=ppt/ink/ink2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5:43.55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0 143 9668,'0'0'2001,"206"-38"-1937,-136 17-48,3-1-32,-5 1-1072,-3 1-1857,-9 0-2978</inkml:trace>
</inkml:ink>
</file>

<file path=ppt/ink/ink2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5:43.90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33 1 7924,'0'0'4925,"-4"7"-4475,-1 2-318,1 0 0,0 1 0,1-1 0,0 1 0,1 0 0,0 0 0,0 0 0,1 0 0,0 1 0,1 15 0,0 4-57,-1-18-53,0 1 1,1 0-1,1 0 1,1-1 0,3 18-1,-4-27-20,-1 0 0,1-1 0,1 1-1,-1 0 1,0-1 0,1 1 0,0-1 0,-1 1 0,1-1-1,0 1 1,0-1 0,0 0 0,0 0 0,1 0 0,-1-1-1,1 1 1,-1 0 0,1-1 0,-1 1 0,1-1-1,0 0 1,0 0 0,0 0 0,-1-1 0,1 1 0,0 0-1,6-1 1,0 1-55,-1 0 0,1 0 0,-1-1-1,1 0 1,0-1 0,-1 0 0,1 0 0,-1-1-1,0 0 1,1-1 0,-1 1 0,0-2-1,0 1 1,-1-1 0,1 0 0,-1-1 0,12-8-1,-9 3 61,-1 0 0,0 0 0,0 0 1,-1-1-1,0-1 0,-1 1 0,0-1 0,-1-1 0,-1 1 0,0-1 0,0 0 0,-1 0 0,-1 0 0,0-1 0,-1 1 0,0-1 0,-1 1 0,-2-20 0,1 32 108,0 17-22,-2 0 0,-4 23 0,-2 13 81,0 237 783,7-120-511,1-158-349,-1-1-1,0 1 1,0-1-1,-1 0 1,0 1-1,-1-1 0,0 0 1,-7 13-1,7-17-50,-1 0-1,1-1 1,-2 0-1,1 1 1,0-1-1,-1-1 1,0 1-1,0-1 1,-1 1-1,1-2 1,-1 1-1,0-1 1,-11 6-1,8-5-92,0-1-1,-1 0 1,1 0 0,0-1-1,-1-1 1,0 1 0,1-1-1,-1-1 1,0 0 0,0 0-1,-9-2 1,17 1-87,-1 1 0,1-1 0,0 0 0,-1 0 0,1 0 0,0 0 0,0 0 0,0-1 0,0 1 0,0-1 0,0 1 0,0-1 0,0 0 0,1 1 0,-1-1 0,1 0 0,-1 0 0,1 0 0,0-1 0,0 1 0,0 0 0,0 0 0,0-1 0,0 1 0,0-3 0,-14-47-3633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40:11.20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1 465 10453,'0'0'3193,"37"-3"-2910,268-16-211,-222 13-137,102-21 1,-134 17-177,-2-3 1,0-1-1,61-28 1,-99 37 86,1-1 1,-1 0-1,0-1 1,0 0-1,-1 0 0,10-10 1,-16 13 111,-1 0 0,0 1 1,0-1-1,0 0 0,0-1 1,-1 1-1,1 0 0,-1-1 0,-1 1 1,1-1-1,0 0 0,-1 1 1,0-1-1,0 0 0,-1 0 1,1 0-1,-1 0 0,0-6 0,-1 8 39,1 1-1,-1-1 1,0 0-1,0 0 1,0 1-1,0-1 1,-1 1-1,1-1 1,-1 1-1,1 0 0,-1-1 1,0 1-1,0 0 1,0 0-1,0 0 1,-4-2-1,-45-30 150,25 19 94,8 2-124,-63-38 526,72 46-482,0 1 0,-1 0 0,1 0 0,-1 1 0,0 0 0,0 1 0,-11-2 0,18 4-129,0 0 1,0 0-1,0 1 1,0-1-1,0 1 0,0 0 1,0-1-1,0 1 0,0 1 1,0-1-1,1 0 0,-1 1 1,1-1-1,-1 1 1,1 0-1,-1 0 0,1 0 1,0 0-1,0 0 0,0 0 1,0 0-1,0 1 0,0-1 1,1 1-1,-1 0 0,1-1 1,-2 5-1,-3 8 121,0 1-1,1 0 0,-5 29 1,9-40-83,-8 49 541,2 1 1,1 60-1,9 113 111,-2-203-704,-1-5-7,1-1 0,0 1 0,2 0 0,0-1 0,2 0 0,0 0 0,13 33 0,-18-50-19,1 0 0,0 0 0,0-1-1,0 1 1,0 0 0,0 0 0,1 0 0,-1-1 0,0 1 0,1-1-1,0 1 1,-1-1 0,1 1 0,0-1 0,-1 0 0,1 0 0,0 0-1,0 0 1,0 0 0,0 0 0,0-1 0,0 1 0,0-1 0,0 1-1,0-1 1,1 0 0,-1 1 0,0-1 0,0-1 0,0 1 0,0 0-1,0 0 1,5-2 0,-2 0-5,0 0 1,0-1-1,0 1 0,0-1 1,-1 0-1,1-1 0,-1 1 1,0-1-1,0 0 1,0 0-1,5-6 0,89-145-542,-20 28 373,-65 111 207,-6 14-40,-6 3 14,0 1 0,0 0 0,-1-1 0,1 1 0,-1 0 0,1-1 0,-1 1 0,0 0 0,0-1 0,1 1 0,-2 3 0,3 12 50,-2-16-37,3 22 82,1 0 1,1 0-1,1 0 1,9 22-1,-14-40-91,1 0-1,1 0 1,-1 0-1,1 0 1,0-1-1,0 1 1,0-1 0,0 0-1,1 0 1,0 0-1,0 0 1,0-1-1,0 1 1,1-1-1,-1 0 1,1-1-1,0 1 1,0-1-1,0 0 1,0 0-1,0 0 1,0-1 0,10 2-1,-2-2-33,0 0-1,0-1 1,0 0-1,0-1 1,0-1 0,0 0-1,0-1 1,-1 0-1,1-1 1,-1 0 0,0-1-1,0-1 1,0 0-1,-1 0 1,0-1 0,0 0-1,-1-1 1,1 0-1,-2-1 1,1 0-1,-1-1 1,-1 0 0,0 0-1,0-1 1,-1 0-1,11-23 1,-14 24-19,0 0-1,-1-1 1,0 0-1,0 1 1,-1-1 0,-1 0-1,0 0 1,0 0-1,-1 0 1,-3-18-1,3 28 42,-1 0-1,1-1 0,-1 1 1,0 0-1,1 0 0,-1 0 1,0 1-1,0-1 0,0 0 1,1 0-1,-1 0 0,0 1 1,0-1-1,0 0 0,0 1 0,0-1 1,-1 1-1,1-1 0,0 1 1,0-1-1,0 1 0,0 0 1,-1 0-1,1 0 0,0-1 1,0 1-1,0 0 0,-3 1 1,-1-1 1,1 0 0,-1 0 0,0 1 1,0 0-1,1 0 0,-7 2 1,5 0 4,0 0 1,1 1 0,-1-1 0,1 1 0,0 0 0,0 0 0,0 1 0,1 0-1,0 0 1,0 0 0,0 0 0,0 0 0,1 1 0,0 0 0,0 0-1,-3 7 1,1 0 21,1 0 0,0 1 0,1-1 0,0 1 0,1 0 0,0 24 0,2-34-15,0 0 0,0 0 0,1 0 0,0-1 0,-1 1 0,1 0 0,0 0 0,1 0 1,-1-1-1,1 1 0,0-1 0,0 1 0,0-1 0,0 0 0,0 0 0,6 6 0,-4-6-30,0 1 0,0-1 0,1 0 0,0 0 0,-1-1 0,1 0 0,0 1 0,0-2 0,0 1 0,0 0 0,1-1 0,7 1 0,59-1-4655,-38-1-1553</inkml:trace>
</inkml:ink>
</file>

<file path=ppt/ink/ink2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5:44.23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0 171 9540,'0'0'2882,"164"-5"-2274,-74-13-96,5-5 209,4-2-321,-1-1-160,-8 1-96,-11 2 48,-20 6-176,-28 9-16,-20 8-256,-47 13-6915</inkml:trace>
</inkml:ink>
</file>

<file path=ppt/ink/ink2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5:45.05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202 253 4434,'0'0'5587,"1"-20"-5067,3-62 123,-4 80-602,0 1 1,0-1-1,0 0 1,0 1-1,0-1 1,0 0 0,0 1-1,-1-1 1,1 0-1,0 1 1,-1-1-1,0 1 1,1-1-1,-1 0 1,-1 0-1,2 1-35,-1 1 0,1 0 0,0 0 0,-1-1 0,1 1 0,-1 0 0,1 0 0,-1 0-1,1 0 1,-1 0 0,1 0 0,-1 0 0,1 0 0,-1 0 0,1 0 0,0 0 0,-1 0 0,1 0-1,-1 0 1,1 0 0,-1 0 0,1 1 0,-1-1 0,-4 1 76,-1-1-58,-1 0 1,1 0-1,0 0 0,0 1 0,0 0 0,-1 0 0,1 0 0,0 1 1,0 0-1,0 0 0,1 1 0,-1 0 0,1 0 0,-1 0 0,1 0 1,0 1-1,0 0 0,-5 5 0,3-2-18,1-1 0,0 1 0,0 1 0,0-1 1,1 1-1,0 0 0,1 0 0,0 1 0,0-1 0,1 1 0,0 0 0,0 0 0,1 0 0,0 0 1,0 0-1,1 1 0,1-1 0,0 0 0,0 1 0,3 17 0,-2-25-13,0-1 0,0 1 0,0 0 0,0-1 0,1 1 0,-1-1 0,0 0 0,1 1 0,-1-1 0,1 0 0,-1 0 0,1 0 0,0 0 0,-1 0 0,1 0 0,0 0 0,0-1 0,0 1 0,0-1 0,0 1 0,-1-1 0,1 0 0,0 0 0,0 0 0,0 0 0,4 0 0,3 0-30,0 0 1,1-1 0,-1 0 0,16-3-1,-15 0-9,0 0 0,-1-1-1,1 0 1,-1 0-1,0-1 1,-1 0 0,1-1-1,-1 0 1,0 0 0,10-14-1,1-1 43,-1-1 0,24-43-1,-32 49 68,2-3 414,17-39 0,-30 75-336,0 0 1,2 0-1,0 0 0,4 19 1,-4-28-142,0 0-1,1-1 1,0 1 0,0-1 0,1 0 0,-1 0-1,1 0 1,0 0 0,1 0 0,0 0-1,0-1 1,0 0 0,0 0 0,1 0 0,0 0-1,0-1 1,0 0 0,0 0 0,1 0-1,0 0 1,0-1 0,0 0 0,0 0 0,0-1-1,0 0 1,1 0 0,-1 0 0,1-1-1,0 0 1,-1 0 0,1-1 0,0 0-1,-1 0 1,1 0 0,8-2 0,-8 0 0,-1 0 0,1 0 0,-1 0 0,0-1 0,1 0-1,-1 0 1,-1 0 0,1-1 0,0 0 0,-1 0 0,0-1 0,0 1 0,0-1 0,7-9 0,-2 1 7,0-1 0,-1 0 0,0 0 0,13-30 1,-13 19 26,-2 0 1,-1-1 0,3-26 0,-3 20 63,-6 31-101,1 1-1,-1 0 1,1-1 0,-1 1 0,0-1-1,1 1 1,-1 0 0,1-1 0,-1 1-1,1 0 1,-1-1 0,1 1 0,-1 0-1,1 0 1,-1 0 0,1-1 0,-1 1-1,1 0 1,-1 0 0,1 0 0,0 0-1,-1 0 1,1 0 0,-1 0 0,1 0-1,-1 0 1,1 0 0,0 0-1,-1 1 1,1-1 0,-1 0 0,1 0-1,-1 1 1,1-1 0,-1 0 0,1 0-1,-1 1 1,0-1 0,1 0 0,0 2-1,22 12-35,20 19 82,-13-10-28,0 1 0,30 33 0,-57-53-19,0-1 0,-1 1 0,1 0 1,-1 0-1,0 0 0,0 0 0,0 0 1,-1 0-1,1 1 0,-1-1 0,1 6 1,-2-8 4,1 0 1,-1 0 0,0 0-1,0 1 1,0-1 0,-1 0-1,1 0 1,0 0 0,-1 0-1,1 0 1,-1 0 0,0 0-1,0 0 1,1 0 0,-1 0-1,-1-1 1,1 1 0,0 0-1,0-1 1,-1 1 0,1 0-1,0-1 1,-1 0 0,0 1-1,1-1 1,-3 1 0,-11 6 9,0-1 1,0-1-1,0 0 1,-1-2-1,1 1 1,-1-2 0,-1 0-1,1-1 1,0-1-1,0 0 1,-18-2-1,34 1-28,-1 0-1,1 0 1,-1-1-1,1 1 0,0 0 1,-1 0-1,1-1 1,0 1-1,-1 0 1,1-1-1,0 1 0,0 0 1,-1-1-1,1 1 1,0-1-1,0 1 1,-1 0-1,1-1 0,0 1 1,0-1-1,0 1 1,0-1-1,0 1 0,0 0 1,0-1-1,0 1 1,0-1-1,0 1 1,0-1-1,0 1 0,0-1 1,0 1-1,1-1 1,2-15-818,-1 12 428,0 0 0,0 0 0,0 0 0,0 0 0,1 0 1,-1 0-1,5-3 0,38-37-5334</inkml:trace>
</inkml:ink>
</file>

<file path=ppt/ink/ink2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5:45.75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78 12 3554,'0'0'6904,"0"-3"-6330,1-5 546,-3 31-533,-3 13-183,-2 0-1,-15 45 1,-4 17-73,20-71-254,2 0-1,1 1 1,1-1-1,1 1 1,4 36-1,-3-62-72,1 1 0,-1-1 1,1 0-1,0 0 0,0 1 0,0-1 0,0 0 1,0 0-1,0 0 0,1 0 0,-1 0 0,1 0 0,-1 0 1,1-1-1,0 1 0,0 0 0,-1-1 0,1 1 0,0-1 1,1 0-1,-1 0 0,0 0 0,0 0 0,0 0 1,1 0-1,3 0 0,6 2 20,1-1 0,-1-1 0,0 0 0,14-1 0,-19 0-17,13 0-67,0 0-1,0-2 1,0 0 0,0-1-1,-1-1 1,1-1 0,30-11-1,-27 5-924,0 0-1,-1-2 0,29-20 0,-6-7-3165</inkml:trace>
</inkml:ink>
</file>

<file path=ppt/ink/ink2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5:46.1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1 180 7379,'0'0'3138,"160"21"-2802,-106-47-48,-1-4-288,-5-1 0,-6-2-624,-16 3-1425,-15 5-1489,-11-1-1376</inkml:trace>
</inkml:ink>
</file>

<file path=ppt/ink/ink2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5:46.45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71 352,'0'0'11846,"211"-53"-11766,-135 43-64,0 5-16,-3 3-1489,-11 2-3073</inkml:trace>
  <inkml:trace contextRef="#ctx0" brushRef="#br0" timeOffset="1">803 66 10005,'0'0'1446,"-14"27"-918,-42 92 99,48-100-407,0 2-1,2-1 1,0 1 0,2 0 0,0 0 0,1 0 0,1 26 0,1-26-82,-3 166 702,4-183-839,0 0 1,0-1-1,0 1 0,0-1 1,1 1-1,-1-1 0,1 1 0,0-1 1,0 1-1,0-1 0,1 0 1,-1 1-1,1-1 0,0 0 0,0 0 1,0 0-1,0 0 0,0-1 1,1 1-1,-1 0 0,1-1 1,0 0-1,0 0 0,0 0 0,0 0 1,0 0-1,0 0 0,0-1 1,0 1-1,1-1 0,-1 0 1,1 0-1,-1 0 0,1-1 0,-1 1 1,4-1-1,13 3-279,0-2 0,-1 0-1,1-1 1,0-1 0,-1-1 0,21-5 0,-21 3-802,0-1 0,0-1 0,23-11 0,18-14-4891</inkml:trace>
</inkml:ink>
</file>

<file path=ppt/ink/ink2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5:46.92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1 118 9172,'0'0'2631,"11"-3"-2004,19-3-159,-1 1 0,1 2 0,59 1 1,-86 2-463,-1 0 1,0 0 0,0 0 0,0 1 0,0-1 0,0 1 0,1-1 0,-1 1 0,0 0-1,-1 0 1,1 0 0,0 0 0,0 0 0,0 1 0,0-1 0,-1 0 0,1 1 0,-1-1 0,1 1-1,1 3 1,-1-2 7,0 1-1,0 0 1,-1-1-1,1 1 1,-1 0-1,0 0 1,0 0-1,-1 0 1,1 0-1,-1 7 1,0-2 21,0 1 0,-1-1 0,-1 1 1,1-1-1,-2 0 0,1 0 0,-1 0 1,0 0-1,-6 11 0,-10 8-53,-2-1-1,0-1 0,-2 0 0,-50 43 1,71-68-401,6-13-808,15-15 324,0 0-1,35-36 1,-14 18-136,-18 17 357,85-98-847,8 10 3524,-108 111-602,-5 7-508,-9 16-175,-17 28-291,15-31-273,0 1-1,0 0 1,2 1 0,0 0-1,1 0 1,0 1 0,2-1-1,0 1 1,-3 35 0,7-51-142,0 0 0,0 0-1,1 0 1,-1-1 0,0 1 0,1 0 0,-1 0 0,1 0 0,-1-1 0,1 1 0,0 0 0,0-1-1,0 1 1,0-1 0,0 1 0,0-1 0,0 1 0,0-1 0,3 2 0,-1-1 0,0 0 0,0 0 0,0-1 0,0 1 0,0-1 0,0 0 0,1 0 0,-1 0 0,0-1 0,4 1 0,9 0-81,-1-1 0,0 0 0,27-5 0,-39 5 49,11-3-457,0 0 0,0-1 0,0-1-1,0 0 1,-1-1 0,0 0 0,13-9 0,34-24-3909</inkml:trace>
</inkml:ink>
</file>

<file path=ppt/ink/ink2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5:47.26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68 2 8788,'0'0'3175,"12"0"-2714,-4-1-389,-1 0 0,1 1-1,-1 0 1,1 1-1,-1 0 1,0 0 0,1 0-1,-1 1 1,0 0 0,0 0-1,0 1 1,10 5-1,-8-2-23,0 0 0,-1 0-1,0 0 1,-1 1-1,1 0 1,-1 1 0,-1-1-1,1 1 1,-1 1-1,-1-1 1,1 1 0,-1 0-1,5 14 1,-8-16-25,0 0 1,-1 1-1,1-1 0,-1 0 1,-1 1-1,1 0 0,-1-1 1,-1 1-1,1-1 1,-1 1-1,-1-1 0,1 0 1,-1 1-1,-1-1 0,1 0 1,-1 0-1,0 0 1,-1 0-1,-4 6 0,-15 18 27,-1 0 0,-2-1 0,0-1 0,-41 32 0,-16 18-6,82-78-61,0 0-53,0 0 1,0 0 0,-1 0 0,1 0 0,0 1 0,0-1 0,0 0-1,1 0 1,-1 1 0,0-1 0,0 1 0,1-1 0,-1 1 0,1-1 0,-1 1-1,1 1 1,19-2-5627,21-5 587</inkml:trace>
</inkml:ink>
</file>

<file path=ppt/ink/ink2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5:48.03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257 1 12214,'0'0'973,"-27"6"-799,-89 25-43,110-29-90,0 1 1,0-1-1,0 1 1,1 0-1,-1 1 1,1-1-1,0 1 1,0 0-1,0 0 1,1 1-1,-1-1 1,1 1-1,0 0 1,1 0-1,-1 1 1,1-1-1,0 1 1,0 0-1,1-1 1,-1 1-1,-1 8 1,3-11-30,-3 11-1,1 1 0,0-1-1,0 1 1,2-1 0,0 1-1,1 19 1,0-33-23,0 0 0,1 0 0,-1 0 0,0 0 0,0 0 0,1 0 0,-1 0 0,0 0 0,1-1 0,-1 1 0,1 0 0,0 0 0,-1 0 0,1 0 0,-1-1 0,1 1 0,0 0 0,0-1 0,0 1 0,-1-1 0,1 1 0,0 0 0,0-1 0,0 0 0,0 1 0,0-1 0,0 0 0,0 1 0,0-1 0,0 0 0,0 0 0,0 0 0,1 0 0,41 0-598,-31 0 393,-4-2 63,1 1 0,-1-1 0,0 0 0,0-1 0,0 0 0,0 0 0,0 0 0,-1-1 1,0-1-1,0 1 0,0-1 0,0 0 0,0-1 0,10-11 0,-3 2-19,-1-1 0,0 0-1,-1 0 1,19-37 0,-29 49 298,0-1 0,1 0 0,-2 1 0,1-1-1,-1 0 1,1 0 0,-1 0 0,-1 0 0,1-1 0,-1-7 0,-4 17 745,-2 4-854,2 1 0,-1 0 0,1-1 1,0 1-1,1 1 0,0-1 0,-2 14 1,2-1 19,1 0 1,0 29 0,2-49-37,0 0 1,0-1 0,1 1 0,-1-1-1,0 1 1,1-1 0,-1 1 0,1-1-1,-1 1 1,1-1 0,0 0 0,-1 1-1,1-1 1,0 0 0,0 1-1,0-1 1,0 0 0,0 0 0,0 0-1,0 0 1,1 0 0,1 1 0,1 0-12,-1 0 1,1-1 0,-1 1 0,1-1 0,0 0 0,0-1 0,-1 1 0,1 0 0,6-1 0,-4 0-36,0 0 0,0 0 0,1-1 0,-1 0 1,0 0-1,0 0 0,0-1 0,0 0 0,0 0 0,-1 0 0,1-1 0,7-4 0,-4-3 55,0 0 0,0-1-1,-1 0 1,-1 0-1,0 0 1,0-1-1,-1 0 1,0-1 0,4-16-1,5-8 405,-14 36-384,-1-1-1,1 1 1,-1 0-1,1-1 1,0 1-1,-1 0 0,1-1 1,0 1-1,0 0 1,0 0-1,0 0 1,0 0-1,0 0 1,0 0-1,0 0 0,1 0 1,-1 0-1,0 0 1,1 1-1,-1-1 1,0 1-1,1-1 0,-1 1 1,1-1-1,-1 1 1,1 0-1,-1 0 1,1-1-1,1 1 1,-2 1 1,1-1 0,0 1 0,-1 0 0,1 0 0,0 0 1,-1 0-1,1 0 0,-1 0 0,1 0 0,-1 0 1,0 1-1,1-1 0,-1 0 0,0 1 0,0-1 0,0 1 1,0-1-1,0 1 0,-1 0 0,1-1 0,0 1 1,0 3-1,4 15 41,-2 0 1,0 1 0,-1-1 0,-1 1-1,-2 25 1,0-12-43,2-33-34,-1 0 1,0 0 0,0-1-1,0 1 1,0 0 0,0 0-1,0-1 1,-1 1 0,1 0-1,0 0 1,0-1 0,0 1-1,-1 0 1,1 0 0,0-1-1,-1 1 1,1 0 0,-1-1 0,1 1-1,-2 1 1,2-3-7,0 1 0,-1 0 0,1 0 0,0-1 0,-1 1 0,1 0 0,0-1 0,0 1 1,-1 0-1,1 0 0,0-1 0,0 1 0,0-1 0,0 1 0,-1 0 0,1-1 0,0 1 0,0 0 0,0-1 0,0 1 0,0-1 1,0 1-1,0 0 0,0-1 0,0 1 0,0-1 0,0 1 0,0 0 0,0-1 0,1 1 0,-1-1 0,0 0-10,1-8 10,0 1 0,1-1 0,0 1 0,0-1 0,1 1 1,0 0-1,0 0 0,1 0 0,0 0 0,1 1 0,0 0 0,9-11 0,-1 1 19,1 2-1,1 0 1,0 1-1,22-16 1,-31 26 50,1 0-1,0 0 1,0 1 0,0 0-1,0 0 1,0 0 0,1 1-1,-1 0 1,1 1 0,-1 0-1,1 0 1,15 0 0,-22 1-38,0 1-1,0-1 1,0 0 0,0 1 0,0-1 0,0 0-1,0 1 1,0-1 0,0 1 0,0 0 0,0-1 0,0 1-1,0 0 1,0 0 0,-1-1 0,1 1 0,0 0 0,-1 0-1,1 0 1,0 0 0,-1 0 0,1 0 0,-1 0 0,1 0-1,-1 0 1,0 0 0,1 0 0,-1 0 0,0 0 0,0 0-1,0 2 1,2 42 355,-2-35-266,-2 25 18,-1 0 0,-10 47 0,12-76-140,-1 1 157,0 17-2115,3-24 1816,-1 1 0,1 0 0,-1-1 0,0 1 0,1-1 0,-1 1 0,1-1 0,-1 1 0,1-1 0,-1 1 0,1-1 0,-1 1 0,1-1 0,0 0 0,-1 1 0,1-1 0,0 0 0,-1 1 0,1-1-1,0 0 1,-1 0 0,1 0 0,0 0 0,0 0 0,-1 0 0,1 0 0,0 0 0,-1 0 0,2 0 0,27 0-4930</inkml:trace>
</inkml:ink>
</file>

<file path=ppt/ink/ink2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5:48.46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210 524 9156,'0'0'3943,"-24"-1"-3599,-6 0-103,-42 4-1,69-2-207,0-1-1,0 1 1,0 0 0,0 0 0,0 0 0,0 0 0,0 1 0,0-1 0,0 1 0,1 0-1,-1-1 1,1 1 0,-1 1 0,1-1 0,0 0 0,0 1 0,0-1 0,-2 4 0,0 0 26,1 0 1,0 1 0,0 0 0,1-1 0,-3 10 0,4-13-49,-1 6 1,-1 0 0,1 1 0,1-1-1,0 0 1,0 11 0,1-18-16,0-1-1,0 1 0,0 0 1,0 0-1,1 0 0,-1-1 0,0 1 1,1 0-1,0 0 0,-1-1 1,1 1-1,0 0 0,0-1 1,0 1-1,0-1 0,0 1 1,0-1-1,0 0 0,1 1 1,-1-1-1,0 0 0,1 0 1,-1 0-1,1 0 0,0 0 1,-1 0-1,1 0 0,-1 0 1,1-1-1,0 1 0,0-1 1,2 1-1,8 0-90,0 0 0,0 0 0,0-2-1,0 1 1,0-2 0,0 1 0,-1-2-1,1 1 1,0-2 0,-1 0 0,0 0 0,0-1-1,0 0 1,-1-1 0,1 0 0,-1 0 0,-1-1-1,1-1 1,-1 0 0,-1 0 0,1-1 0,-1 0-1,-1 0 1,0 0 0,0-1 0,-1-1 0,0 1-1,0-1 1,-2 0 0,1 0 0,-1 0 0,-1-1-1,0 1 1,3-23 0,-1-301 1448,-7 195 808,-9 259-1334,12 24-757,-5 88-2648,-10-147-2211</inkml:trace>
</inkml:ink>
</file>

<file path=ppt/ink/ink2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5:49.12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49 0 3890,'0'0'6619,"0"27"-6536,-1 84-27,0-77 84,-2 0 1,-2 0 0,-12 45 0,11-53 105,0 0 1,2 0 0,-1 43 0,5-68-240,0 0 1,0 0 0,1 0 0,-1-1-1,1 1 1,-1 0 0,0 0 0,1 0-1,0-1 1,-1 1 0,1 0 0,-1-1-1,1 1 1,0 0 0,-1-1 0,1 1-1,0-1 1,0 1 0,-1-1 0,1 1-1,0-1 1,0 0 0,0 1 0,0-1-1,0 0 1,-1 0 0,1 1 0,0-1-1,1 0 1,32 3 159,-29-3-113,15 2-10,0-1 0,0-2 1,0 0-1,0 0 0,0-2 0,0-1 0,-1 0 0,33-13 1,-27 8-186,28-14-1004,-22 3-2521,-22 10 131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40:12.61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152 360 10997,'0'0'1574,"29"-7"-1521,95-26 17,-108 29-64,0-1 0,-1-1 0,0 0 0,-1-1 1,1-1-1,-1 0 0,-1-1 0,1-1 0,-1 0 0,-1 0 1,0-1-1,14-17 0,-20 21-2,0 0 0,-1 0 0,0-1 1,0 0-1,0 0 0,-1 0 0,0 0 1,-1 0-1,0-1 0,0 0 0,-1 0 0,0 1 1,0-1-1,-1-1 0,0 1 0,-1 0 0,0 0 1,-2-11-1,2 18-7,-1 1 0,1-1 0,-1 1 0,0 0 0,0-1 1,1 1-1,-1 0 0,0-1 0,0 1 0,0 0 0,-1 0 0,1 0 0,0 0 1,0 0-1,-1 0 0,1 0 0,0 0 0,-1 0 0,1 1 0,-1-1 0,1 1 0,-1-1 1,1 1-1,-1-1 0,0 1 0,1 0 0,-3 0 0,-50-2 29,42 3-24,-1 0-4,-1 1 0,1 1 1,-1 0-1,1 0 0,0 1 1,1 1-1,-1 0 0,1 1 1,0 1-1,0-1 0,1 2 1,0 0-1,-12 10 1,4-1 13,0 1 0,1 1 1,1 0-1,1 1 1,1 1-1,-14 24 1,22-32 6,0 2 1,0-1-1,2 1 1,0 0-1,0 0 1,2 1 0,-3 20-1,5-28-11,0 0 0,1-1-1,0 1 1,0 0 0,1 0 0,0-1-1,0 1 1,1 0 0,0-1 0,0 0-1,1 1 1,-1-1 0,2 0-1,-1 0 1,1 0 0,8 10 0,-4-9-2,0 0 0,1 0 0,0 0 0,0-1 0,1-1 0,0 0 0,0 0 0,1-1 0,-1 0 0,1 0 0,0-2 0,19 5 0,2-2 4,0-1 0,0-2-1,43-2 1,-58-2 82,-17 0-80,1 1-1,-1 0 1,0-1-1,1 1 1,-1 0-1,0 0 1,1-1-1,-1 1 1,0-1-1,1 1 1,-1 0-1,0-1 0,0 1 1,0-1-1,1 1 1,-1 0-1,0-1 1,0 1-1,0-1 1,0 1-1,0-1 1,0 1-1,0 0 1,0-1-1,0 1 1,0-1-1,0 1 1,0-1-1,0 1 1,-1-1-1,1 0 18,0 0-1,0 1 1,-1-1-1,1 1 1,0-1-1,-1 1 0,1-1 1,0 1-1,-1-1 1,1 1-1,-1-1 1,1 1-1,-1-1 1,1 1-1,-1 0 1,1-1-1,-1 1 0,1 0 1,-1-1-1,0 1 1,1 0-1,-1 0 1,0 0-1,1 0 1,-2-1-1,-20 0-16,16 0 47,-26 0-41,-1 0 0,1 2 0,0 2 1,-35 7-1,52-7-11,0 1 0,1 0 1,-1 1-1,1 1 0,0 0 0,0 1 1,1 1-1,0 0 0,0 1 1,-20 18-1,28-21 1,0-1-1,0 1 1,0 0 0,1 0-1,-1 1 1,2-1-1,-1 1 1,1 0 0,0 0-1,0 0 1,-3 15-1,6-18-6,-1 0 0,0 0 0,1 0 0,0 1 0,0-1 0,0 0 0,1 0 0,-1 0 0,1 1 0,0-1 0,0 0 0,1 0 0,-1 0 0,1 0 0,0-1 0,0 1 0,0 0 0,0-1 0,1 1 0,0-1 0,-1 0 0,1 0 0,4 3 0,3 1 3,0 0 0,0-1 0,1 0 1,-1-1-1,1 0 0,1 0 0,-1-1 0,1-1 1,13 2-1,13 2-83,64 2 1,-57-6-536,0-3-1,0-1 1,1-3 0,65-13-1,-93 13 375,0-1 0,0-1 0,0-1 0,-1-1 0,0 0 0,0-1 0,-1-1 0,0 0 0,-1-2 0,0 1 0,-1-2 0,0 0 0,18-23 0,-18 17 796,-1-2 0,-1 0 1,-1 0-1,-1-1 0,0 0 0,-2-1 1,-1 0-1,0 0 0,3-33 0,-10 56-547,0 0-1,0-1 0,0 1 0,0 0 0,0 0 1,0 0-1,0 0 0,0-1 0,0 1 0,0 0 1,1 0-1,-1 0 0,0 0 0,0-1 0,0 1 1,0 0-1,0 0 0,0 0 0,0 0 0,0 0 1,0 0-1,1-1 0,-1 1 0,0 0 1,0 0-1,0 0 0,0 0 0,0 0 0,1 0 1,-1 0-1,0 0 0,0 0 0,0 0 0,0 0 1,1 0-1,-1 0 0,0 0 0,0 0 0,0 0 1,0 0-1,1 0 0,-1 0 0,0 0 0,0 0 1,0 0-1,1 0 0,5 10 7,4 41 143,-2 0 1,1 70-1,-9-112-156,1 104 43,-1-112-54,1 0 0,-1 0-1,0 0 1,0 0 0,0 1-1,0-1 1,0 0 0,-1 0-1,1 0 1,0 0 0,0 1-1,-1-1 1,1 0 0,-1 0-1,1 0 1,-1 0 0,1 0-1,-1 0 1,0 0 0,1 0-1,-1 0 1,0 0 0,0-1-1,0 1 1,1 0 0,-1 0-1,0-1 1,0 1 0,0-1-1,0 1 1,-1-1 0,1 1-1,0-1 1,0 1 0,0-1-1,0 0 1,0 0 0,0 0-1,-1 1 1,1-1 0,0 0-1,0 0 1,-2-1 0,3 1 8,-1 0 1,1 0-1,-1-1 1,1 1 0,-1 0-1,1 0 1,-1-1 0,1 1-1,0 0 1,-1 0 0,1-1-1,-1 1 1,1-1-1,0 1 1,-1 0 0,1-1-1,0 1 1,0-1 0,-1 1-1,1-1 1,0 1 0,0-1-1,0 1 1,-1-1-1,1 1 1,0-1 0,0 1-1,0-1 1,0 1 0,0-1-1,0 0 1,0-24-58,1 17 18,0-2-19,0 1 0,1-1 0,0 1 0,1-1 0,0 1 0,0 0 0,1 0 0,0 0 0,1 0 0,0 1 0,0 0-1,1 0 1,0 0 0,0 1 0,9-9 0,3-2-71,2 1 0,0 0 0,1 1 0,35-19 0,-42 26 126,1 1-1,1 1 1,0 1 0,-1 0-1,2 0 1,-1 2 0,1 0 0,0 1-1,28-1 1,-43 4 8,-1 0-1,0 0 1,0 0 0,1 0-1,-1 0 1,0 1 0,0-1-1,1 1 1,-1-1 0,0 1-1,0-1 1,0 1 0,0 0-1,0-1 1,0 1 0,0 0-1,0 0 1,0 0 0,0 0-1,0 0 1,0 0 0,-1 0-1,1 0 1,0 0 0,-1 0-1,1 0 1,-1 1 0,1-1-1,-1 0 1,1 0 0,-1 1-1,0 1 1,1 6 47,0-1-1,0 1 1,-1 0-1,-1 8 1,0 2 93,1-7-71,0 0 0,-1 0 1,0 0-1,-1-1 1,0 1-1,-1 0 0,0-1 1,-1 1-1,-5 10 0,5-14-52,3-6-16,0-1 1,0 1-1,0 0 0,0-1 1,1 1-1,-1 0 1,0 0-1,1 0 1,0 0-1,-1-1 0,1 3 1,0-3 34,2-4 5,2-6-57,1 0 1,0 1-1,1-1 0,0 1 0,1 1 0,11-12 1,51-41-674,-59 51 593,10-7 23,41-27-1,-54 39 69,0 0-1,1 1 0,-1-1 1,1 2-1,0-1 1,0 1-1,0 0 0,0 0 1,16 0-1,-23 2 4,-1 1 0,1-1-1,0 0 1,0 1 0,-1-1-1,1 0 1,0 1 0,-1-1 0,1 1-1,0 0 1,-1-1 0,1 1-1,-1-1 1,1 1 0,-1 0-1,0-1 1,1 1 0,-1 0-1,1 0 1,-1-1 0,0 1-1,0 0 1,1 0 0,-1-1 0,0 1-1,0 0 1,0 0 0,0 0-1,0-1 1,0 3 0,0 34 298,-1-26-199,2 99 542,-1-109-640,0 0 1,1 0-1,-1 0 1,1 0-1,0 0 1,-1 0-1,1 0 1,0 0-1,-1 0 0,1 0 1,0 0-1,0 0 1,0 0-1,0 0 1,0-1-1,0 1 1,0 0-1,0-1 1,0 1-1,1-1 1,-1 1-1,0-1 1,0 0-1,0 1 1,1-1-1,-1 0 0,0 0 1,0 0-1,1 0 1,-1 0-1,2 0 1,43-3 150,-45 3-152,7-2-40,1 0 1,-1 0 0,1-1-1,-1-1 1,0 1-1,0-1 1,0 0 0,-1-1-1,1 0 1,-1 0 0,0-1-1,-1 1 1,0-1 0,9-10-1,-11 11 14,0 0 0,0-1-1,0 1 1,-1-1-1,0 0 1,0 0 0,0 0-1,-1 0 1,0 0-1,0 0 1,-1-1 0,1 1-1,-1-1 1,-1 1-1,1-1 1,-1 1 0,0-1-1,-1 1 1,1-1-1,-3-7 1,2 12 16,0-1 1,-1 1-1,1 0 1,-1-1-1,1 1 0,-1 0 1,0 0-1,0 0 0,0 0 1,0 0-1,0 1 0,0-1 1,0 1-1,-1-1 1,1 1-1,0 0 0,-1 0 1,1 0-1,-1 0 0,0 0 1,1 1-1,-1-1 0,-5 0 1,-8-1-18,0 1 0,-27 1 1,38 0 22,-2 1 15,1-1 0,-1 1 0,1 0 0,0 1-1,-1 0 1,1 0 0,0 0 0,0 1 0,0 0 0,0 0-1,-9 7 1,12-8-193,0 1 0,0-1 0,0 1 1,0 0-1,0 0 0,0 0 0,1 1 0,0-1 0,-1 1 0,1-1 0,1 1 0,-1 0 0,0 0 0,1-1 1,0 1-1,0 0 0,0 0 0,0 1 0,1 5 0,0 6-3040</inkml:trace>
</inkml:ink>
</file>

<file path=ppt/ink/ink2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5:49.47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1 130 8516,'0'0'2753,"166"-53"-2337,-107 32-15,-9 4-241,-2 1-160,-14 6-577,-17-2-2512</inkml:trace>
</inkml:ink>
</file>

<file path=ppt/ink/ink2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5:49.83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1 105 8996,'0'0'2129,"152"-8"-2033,-65 3-96,6-3-32,8-2-1857,-8-7-3457</inkml:trace>
  <inkml:trace contextRef="#ctx0" brushRef="#br0" timeOffset="1">836 1 8084,'0'0'4026,"-14"26"-3381,-46 89 22,55-104-560,0 0 1,1 1-1,0-1 0,1 1 1,0 0-1,1 0 0,0 0 1,1 1-1,0-1 0,2 13 1,-1 5 85,-1-3-26,0 16 30,4 53-1,-2-91-189,-1 0 0,1 1-1,0-1 1,0 0-1,1 0 1,0 0-1,0 0 1,0 0 0,0 0-1,1-1 1,0 1-1,0-1 1,0 0 0,0 0-1,1 0 1,0 0-1,-1 0 1,2-1 0,-1 1-1,0-1 1,0 0-1,1-1 1,0 1 0,7 2-1,2 0-282,2-1 1,-1-1-1,0 0 0,1-1 1,-1-1-1,1 0 0,16-2 0,-22 1-355,0-1 1,0 0-1,16-4 0,30-18-3598</inkml:trace>
</inkml:ink>
</file>

<file path=ppt/ink/ink2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5:50.2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 23 7587,'0'0'4341,"0"3"-3975,-1 65 1175,0 51-1129,1-117-411,1 0 1,-1 0-1,1 0 1,0-1 0,-1 1-1,1 0 1,0 0 0,0-1-1,0 1 1,0-1-1,0 1 1,0-1 0,1 1-1,-1-1 1,0 0 0,1 0-1,-1 1 1,1-1 0,-1 0-1,1 0 1,0 0-1,-1-1 1,1 1 0,0 0-1,0-1 1,-1 1 0,1-1-1,0 1 1,0-1-1,0 0 1,2 0 0,9 1-1,-1 0 0,1-1 0,17-2 0,-21 2-23,-1-1-32,1-1 1,-1 0-1,0 0 0,0-1 0,0 0 0,0 0 0,0-1 0,-1 0 1,1 0-1,-1-1 0,0 0 0,0 0 0,-1 0 0,1-1 1,-1 0-1,-1 0 0,1-1 0,6-9 0,-5 5 156,-1 0 0,1 0 0,-2 0 0,0 0 0,0-1 0,-1 0 0,0 0 0,-1 0 0,0 0-1,-1-1 1,1-19 0,-1 81 216,12 69 1,-7-76-74,-2 0 1,0 82 0,-6-117-232,-1-1-1,1 1 0,-1-1 0,0 0 1,0 0-1,-1 0 0,0 0 0,0 0 1,0 0-1,-1-1 0,0 0 1,0 1-1,0-1 0,0-1 0,-1 1 1,0-1-1,-6 5 0,4-4-37,0 0-1,0-1 1,0 1 0,-1-1 0,0-1-1,0 1 1,0-1 0,0-1-1,0 0 1,0 0 0,-1 0-1,-13 0 1,18-2-234,3 1 198,1-1 1,-1 0-1,1 0 1,0 0-1,-1 0 1,1 0-1,-1 0 1,1 0-1,-1 0 1,1 0-1,0 0 0,-1 0 1,1 0-1,-1 0 1,1 0-1,0 0 1,-1 0-1,1-1 1,-1 1-1,1 0 1,0 0-1,-1 0 0,1-1 1,-1 1-1,1 0 1,0 0-1,0-1 1,-1 1-1,1 0 1,0-1-1,-1 1 1,1 0-1,0-1 0,0 1 1,0-1-1,-1 1 1,1 0-1,0-1 1,0 1-1,0-1 1,0 1-1,0 0 1,0-1-1,0 1 0,0-1 1,0 1-1,0-1 1,-1-32-3479</inkml:trace>
</inkml:ink>
</file>

<file path=ppt/ink/ink2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5:50.66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7459,'0'0'5534,"28"16"-4931,88 51 69,-103-59-571,-1 1 1,0 0-1,0 0 0,-1 1 1,0 1-1,-1-1 1,0 2-1,-1 0 0,0 0 1,-1 0-1,13 27 0,-14-24-67,-1-1 0,0 1 0,-1 0 0,-1 0 0,-1 1 0,0-1 0,-1 1 0,0 0 0,-2 0 0,-1 30 0,-2-22-5,0 1-1,-2-1 1,0 0-1,-2-1 1,-1 1-1,-13 27 1,0-10-170,-2-2-1,-2-1 1,-53 64-1</inkml:trace>
</inkml:ink>
</file>

<file path=ppt/ink/ink2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5:51.6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337 30 6883,'0'0'5611,"-26"1"-5553,-88 8-42,105-7 20,1 0 0,-1 0 0,1 1 0,0 0 0,0 0 0,0 1 0,0 0 0,1 1 0,-1-1 0,1 1 0,0 1 0,1-1 0,-1 1 0,-10 13 0,5-6 153,6-8-151,1 1 1,0-1 0,0 1-1,0 0 1,1 1-1,0-1 1,0 1 0,0 0-1,1 0 1,0 0 0,0 0-1,1 1 1,0-1-1,0 1 1,1 0 0,0-1-1,0 1 1,1 11-1,0-18-41,1 0-1,-1-1 0,1 1 1,-1 0-1,0-1 1,1 1-1,-1 0 0,1-1 1,0 1-1,-1-1 0,1 1 1,-1-1-1,1 1 0,0-1 1,-1 0-1,1 1 0,0-1 1,0 0-1,-1 1 0,1-1 1,0 0-1,0 0 0,-1 0 1,1 1-1,0-1 0,0 0 1,0 0-1,0-1 1,31 1-117,-21 0 52,5-1-119,1-1-1,-1 0 1,0-1 0,0-1-1,-1 0 1,1-1 0,-1-1-1,0 0 1,0-1-1,15-10 1,-9 3 142,-1 0 0,0-1 0,-1-1 0,0 0-1,31-39 1,-46 51 224,0 0 1,0-1-1,0 1 0,-1-1 0,0 0 1,0 0-1,-1 0 0,1 0 0,-1-1 1,0 1-1,0-1 0,-1 1 0,0-1 1,0 0-1,1-7 0,-9 13 113,6-1-212,-1 1-1,1 0 0,0 0 0,-1 0 0,1 0 0,0 0 0,-1 0 0,1 0 0,0 0 0,-1 1 0,1-1 0,0 1 0,-1-1 0,0 1 0,-1 360 764,1-325-835,-1 0 0,-1 0-1,-2 0 1,-2-1 0,-1 0 0,-2 0-1,-1-1 1,-27 51 0,33-72-61,-1-1 1,0 0 0,-1-1-1,-1 1 1,0-2 0,-13 14-1,17-20 17,0 0-1,0 0 1,-1 0-1,1 0 0,-1-1 1,0 0-1,0 0 0,0-1 1,0 0-1,0 0 0,-1 0 1,1-1-1,-1 0 0,1 0 1,-8 0-1,12-1-2,0-1 0,0 1 0,0-1 0,0 0 0,0 1 0,0-1 0,0 0 0,1 0 0,-1 0 0,0 0 0,0-1 0,1 1 0,-1 0 0,1-1 0,-1 1 0,1-1 0,0 1 0,0-1 0,-1 0 0,1 0 0,0 1 0,0-1 0,1 0 0,-1 0 0,0 0 0,1 0 0,-1 0 0,1 0 0,-1 0 0,1-2 0,-3-12-193,1 0 0,0-29-1,2 36 149,-1-4 3,1 1 0,1-1 0,0 0 0,1 0 0,0 1 0,1-1 0,0 1 1,1 0-1,1 0 0,0 0 0,0 1 0,1-1 0,0 1 0,13-16 0,4 0-234,0 1 0,2 0 1,40-30-1,94-59-1232,-25 19 770,-102 70 805,119-85 2681,-151 111-2672,1 0-1,-1 0 1,0 0-1,0 0 1,0 0-1,0 0 1,0 0-1,0 0 1,1 0 0,-1-1-1,0 1 1,0 0-1,0 0 1,0 0-1,0 0 1,1 0-1,-1 0 1,0 0-1,0 0 1,0 0-1,0 0 1,0 1-1,1-1 1,-1 0-1,0 0 1,0 0-1,0 0 1,0 0-1,0 0 1,0 0-1,1 0 1,-1 0-1,0 0 1,0 0 0,0 1-1,0-1 1,0 0-1,0 0 1,0 0-1,0 0 1,0 0-1,1 0 1,-1 1-1,0-1 1,0 0-1,0 0 1,0 0-1,0 0 1,0 0-1,0 1 1,0-1-1,0 14 522,-4 14-213,-12 25 49,9-35-544,2 0 1,0 0-1,1 1 0,0-1 0,0 31 0</inkml:trace>
</inkml:ink>
</file>

<file path=ppt/ink/ink2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5:52.01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10149,'0'0'144,"42"104"-8356</inkml:trace>
</inkml:ink>
</file>

<file path=ppt/ink/ink2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5:52.35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28 7796,'0'0'1171,"4"18"-659,-4-15-491,9 38 361,1 0-1,18 42 1,-27-78-340,2-1 1,-1 1-1,0-1 0,1 0 1,0 0-1,0 0 0,0 0 1,0-1-1,1 1 0,5 4 1,-8-7 32,1 0 0,0 0 0,-1 0 0,1-1 0,0 1 0,0 0 0,0-1 0,0 1 0,0-1 1,0 1-1,-1-1 0,1 0 0,0 0 0,0 0 0,0 0 0,0 0 0,0-1 0,0 1 0,0 0 1,0-1-1,0 0 0,0 1 0,-1-1 0,1 0 0,0 0 0,0 0 0,-1 0 0,1 0 0,2-3 0,12-10 44,-1-2 0,0 0-1,-1-1 1,-1 0 0,15-26-1,-14 20-1485,1 1 0,1 1 0,24-24 0,-13 21-4023</inkml:trace>
</inkml:ink>
</file>

<file path=ppt/ink/ink2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5:52.71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1 320 5859,'0'0'4927,"18"-4"-4836,1 0-81,-8 2-11,0 0 0,-1 0 0,1-1 0,-1-1 0,0 1 0,0-2 0,0 1 0,-1-2 0,11-6 0,-8 4-141,-1 0 1,0-1-1,0-1 0,-1 0 1,0 0-1,15-22 0,-20 25 136,-1-1-1,0 0 0,0 0 0,-1-1 1,0 1-1,0-1 0,-1 1 0,0-1 1,-1 0-1,1 0 0,-1-15 0,-1 22 14,0 1 0,0 0-1,0-1 1,0 1 0,0 0-1,-1-1 1,1 1 0,0 0-1,-1-1 1,1 1 0,-1 0-1,1 0 1,-1 0-1,1-1 1,-1 1 0,0 0-1,0 0 1,1 0 0,-3-2-1,2 3 11,0-1-1,-1 1 0,1 0 1,0-1-1,-1 1 1,1 0-1,0 0 0,-1 0 1,1-1-1,0 2 1,-1-1-1,1 0 0,0 0 1,0 0-1,-1 1 1,1-1-1,0 0 0,-1 1 1,1-1-1,0 1 1,-2 1-1,-2 1 49,1 0-1,0 0 1,-1 1-1,2-1 1,-1 1-1,0 0 1,1 0-1,-1 0 1,1 1-1,1-1 1,-1 1-1,0 0 1,1-1-1,0 1 1,0 0-1,1 0 1,-1 1-1,0 5 1,-1 4 93,1-1 1,1 0-1,0 1 1,0-1-1,4 25 1,-3-35-148,1-1 0,0 1-1,0-1 1,0 0 0,0 0 0,0 1 0,1-1-1,-1 0 1,1 0 0,0 0 0,0-1 0,0 1-1,0 0 1,1-1 0,-1 1 0,5 2-1,-2-1-6,0-1 0,0 0 0,1 0 0,-1-1 0,1 1-1,0-1 1,0-1 0,0 1 0,6 0 0,-3 0 13,0-1 1,0-1-1,0 1 0,1-1 1,-1-1-1,0 0 1,0 0-1,0-1 1,0 0-1,0-1 0,0 0 1,13-6-1,3-5-58,0-2-1,-2 0 1,0-2-1,30-29 1,-43 37 4,-1 0 1,-1-1 0,1 0-1,-2 0 1,0-1 0,0 0 0,-1-1-1,0 1 1,-1-1 0,-1 0 0,4-19-1,-2 4 107,-5 27 23,0 3 40,16 36 1140,31 52 0,-46-88-1246,-1 1 0,1-1 1,-1 0-1,0 0 0,0 0 1,0 1-1,0-1 1,0 1-1,-1-1 0,1 0 1,0 1-1,-1-1 1,0 1-1,0 0 0,0-1 1,0 1-1,0-1 0,0 1 1,-1-1-1,1 1 1,-1-1-1,0 1 0,0-1 1,0 0-1,0 1 0,0-1 1,0 0-1,0 0 1,-1 0-1,1 0 0,-1 0 1,0 0-1,1 0 0,-1 0 1,-4 2-1,-6 4-117,0 0 0,-1-1-1,0 0 1,0-1 0,-17 5-1,8-2-286,-123 45-3950,69-25-643</inkml:trace>
</inkml:ink>
</file>

<file path=ppt/ink/ink2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5:53.56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2 181 11445,'0'0'2196,"7"-17"-1753,22-44-150,-29 61-291,1 0 0,-1 0 0,0 0 0,0-1 0,0 1 0,0 0 0,0 0 0,0 0-1,0-1 1,0 1 0,1 0 0,-1 0 0,0 0 0,0 0 0,0 0 0,0-1 0,0 1 0,1 0 0,-1 0 0,0 0-1,0 0 1,0 0 0,1 0 0,-1 0 0,0 0 0,0 0 0,0 0 0,1 0 0,-1 0 0,0 0 0,0 0 0,0 0-1,1 0 1,-1 0 0,0 0 0,0 0 0,0 0 0,1 0 0,-1 0 0,0 0 0,0 0 0,0 0 0,0 0 0,1 0-1,-1 0 1,0 1 0,0-1 0,0 0 0,0 0 0,1 0 0,-1 0 0,5 16 102,-2 23 111,-2 12-38,-5 60 1,1-90-161,0 0 0,-2 0 1,0 0-1,-1-1 1,-13 30-1,12-37-102,4-13-124,6-25 76,6-3 103,0 0 0,2 1 0,27-51 0,-14 31 17,-16 32 14,2-8 16,2 1 0,21-32 0,-29 49-8,0 0 0,0 0 0,1 0 0,-1 0 0,1 1 0,0-1 0,0 1 0,1 1 0,-1-1 0,1 1 0,0 0 0,0 0 0,0 0 0,11-2-1,-15 5 3,-1-1 0,1 1 0,-1 0 0,1 0 0,-1 0 0,1 0 0,-1 0 0,1 0 0,-1 0 0,1 0 0,-1 1-1,1-1 1,-1 1 0,0-1 0,1 1 0,-1 0 0,1-1 0,-1 1 0,0 0 0,0 0 0,2 1 0,-1 0 8,0 1 1,0-1 0,0 1 0,0 0-1,-1-1 1,1 1 0,-1 0 0,0 0-1,2 6 1,0 6 67,0 1-1,-1 0 0,0 21 0,-1-25-15,0 175 124,-2-187-210,1 0-1,0 1 1,0-1 0,0 0 0,0 1 0,0-1-1,0 0 1,0 1 0,0-1 0,0 0-1,0 1 1,0-1 0,0 0 0,0 1-1,0-1 1,0 0 0,0 1 0,0-1-1,0 0 1,0 1 0,0-1 0,0 0-1,1 1 1,-1-1 0,0 0 0,0 1-1,0-1 1,1 0 0,-1 0 0,0 1-1,0-1 1,1 0 0,-1 0 0,0 0-1,1 1 1,7-13-232,10-34 141,-16 39 69,15-39 19,28-69-234,-39 101 232,1 0 0,1 0 0,1 1 0,0 0 0,18-20 0,-26 32 23,1-1 0,-1 0 0,1 1-1,0-1 1,0 1 0,-1-1 0,1 1-1,0 0 1,0 0 0,0 0-1,0 0 1,0 0 0,0 0 0,0 1-1,1-1 1,-1 1 0,0-1 0,5 1-1,-6 0 4,1 1-1,-1 0 0,1-1 0,-1 1 1,0 0-1,1 0 0,-1 0 1,0 0-1,0 0 0,0 0 0,1 0 1,-1 0-1,0 0 0,-1 1 1,1-1-1,0 0 0,0 1 0,0-1 1,-1 1-1,1-1 0,-1 1 1,1-1-1,-1 1 0,0-1 0,1 3 1,9 50 361,13 45-155,-20-90-207,0 0 1,0-1 0,1 0 0,0 0 0,0 0 0,1 0 0,0 0 0,10 10 0,-11-15-3,-1 0 1,0 0-1,1-1 0,0 1 0,0-1 1,-1 0-1,1 0 0,0 0 0,1-1 1,-1 1-1,0-1 0,8 1 0,2 0-13,1-2 0,21 0 0,-24-1-2,-4 1-94,0-1-1,0-1 0,0 0 1,0 0-1,0 0 1,0-1-1,0 0 1,-1-1-1,0 0 1,1 0-1,-1 0 1,-1-1-1,1 0 0,-1 0 1,0-1-1,0 0 1,0 0-1,7-11 1,-5 6 1,-1 1 0,-1-1 0,0-1 0,0 1 0,-1-1 0,-1 0 0,0 0 0,0 0 0,-1-1 0,-1 1 0,2-21 0,-4 20 121,1 3-13,0 1 0,-2-1 1,1 0-1,-1 1 0,-3-13 1,4 20 32,-1 0 1,1 0 0,-1 0-1,0 0 1,0 0 0,0 0 0,0 1-1,0-1 1,0 0 0,-1 1-1,1-1 1,0 1 0,-1-1 0,1 1-1,-1 0 1,0 0 0,1 0-1,-1 0 1,0 0 0,0 0 0,0 0-1,0 0 1,0 1 0,0-1-1,0 1 1,0-1 0,0 1 0,0 0-1,0 0 1,-3 0 0,1 0 16,0 0 0,0 0 1,0 1-1,0 0 0,0-1 0,0 1 1,0 1-1,1-1 0,-1 1 0,0-1 1,1 1-1,-1 0 0,1 0 0,0 1 1,-1-1-1,1 1 0,0-1 0,0 1 1,1 0-1,-1 0 0,1 0 1,-1 1-1,1-1 0,0 0 0,1 1 1,-1 0-1,0-1 0,0 6 0,-3 6 12,1 0 0,1 0 0,1 1 0,0-1 0,1 30 0,1-41-91,0 0 1,0 0-1,0 0 1,1 0-1,-1 0 0,1 0 1,0-1-1,0 1 1,1 0-1,-1-1 0,1 1 1,0 0-1,0-1 1,0 0-1,0 0 0,0 1 1,1-1-1,-1-1 1,1 1-1,0 0 1,0-1-1,0 1 0,0-1 1,1 0-1,-1 0 1,1 0-1,4 2 0,3-1-813,1 1-1,0-2 1,0 0-1,0 0 1,0-1-1,0 0 1,22-2-1,19-4-4925</inkml:trace>
</inkml:ink>
</file>

<file path=ppt/ink/ink2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5:53.93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243 1 9812,'0'0'5704,"-25"5"-5301,-10 4-229,-39 13-1,68-19-145,0 0 0,0 1 0,0-1 0,1 2 0,-1-1 0,1 0 0,0 1 0,1 0 0,-1 0 0,1 0 0,0 1 0,0 0 0,0 0 0,1 0 0,0 0 0,0 0 0,0 0 0,1 1 0,-2 9 0,-1-3-1,2-6-27,1 0-1,-1 0 1,1 1-1,0-1 1,1 0-1,0 1 1,0-1-1,0 1 1,1-1 0,0 1-1,2 11 1,-1-19-7,0 1 0,0 0 0,0 0-1,0-1 1,0 1 0,0-1 0,0 1 0,1-1 0,-1 1 0,0-1 0,0 1 0,0-1 0,1 0 0,-1 0 0,0 0 0,0 0 0,0 0 0,1 0 0,-1 0 0,2 0 0,28-3-67,-23 1 19,0-1 1,0 1-1,-1-1 0,1-1 0,-1 0 0,0 0 0,0 0 0,0-1 1,-1 0-1,0 0 0,10-10 0,9-12-255,28-37 0,-39 46 217,-1 2 56,-7 9 38,0 0 0,0 0-1,-1-1 1,0 1 0,4-11 0,-8 16 18,-1 21 50,-3 168 275,3-183-391,0-1 1,0 1-1,0-1 0,1 1 0,-1-1 0,1 1 1,0-1-1,0 1 0,0-1 0,1 0 1,-1 0-1,1 1 0,0-1 0,0 0 0,0 0 1,4 4-1,-4-5-315,1 0 0,-1 0-1,1 0 1,0-1 0,-1 1 0,1-1 0,0 0-1,0 1 1,0-1 0,0-1 0,0 1 0,5 0-1,25 1-7499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40:12.9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49 10389,'0'0'3612,"11"15"-3559,1 0-41,-4-6-8,0 1 0,-1 0 0,0 0 0,-1 1 0,0 0 0,0 0 0,-1 1 0,5 16 0,-4-1 30,-1 0-1,-1 0 1,2 47-1,-5-88-7,0-1 1,1 1-1,1-1 1,1 1-1,0 0 1,0 0 0,2 1-1,0-1 1,0 1-1,1 0 1,1 1-1,0 0 1,0 0-1,1 0 1,19-17-1,-15 17-197,0 0 0,2 0 0,-1 2 0,1-1-1,23-10 1,-24 14-515,-1 1-1,1 1 1,0 1-1,1-1 1,-1 2 0,27-3-1,9 5-4843</inkml:trace>
</inkml:ink>
</file>

<file path=ppt/ink/ink2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5:54.34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 53 6755,'0'0'8783,"-4"9"-8495,-1 11-207,0-1 1,2 1-1,0 0 0,1 0 1,2 36-1,0 21-638,17-80-983,-11-1 1396,-1 0-1,1-1 1,-1 0-1,0 0 1,-1 0-1,1 0 1,6-12-1,7-7-409,11-13-670,2 2 0,1 2 0,65-54 0,-94 84 1328,1 0 0,0 1-1,0-1 1,1 1-1,-1 0 1,0 0-1,1 1 1,-1-1-1,1 1 1,-1 0-1,1 0 1,0 0-1,0 1 1,4-1-1,-8 2-24,0-1-1,0 0 1,-1 1-1,1-1 1,0 1-1,-1-1 1,1 1 0,-1-1-1,1 1 1,-1 0-1,1-1 1,-1 1-1,1 0 1,-1-1-1,0 1 1,1 0-1,-1-1 1,0 1 0,1 0-1,-1 0 1,0 0-1,0-1 1,0 1-1,0 0 1,0 0-1,0 0 1,0-1-1,0 1 1,0 1 0,0 34 812,-1-25-460,3 62 637,-2 64 267,-1-116-2151,-1-1 0,-1 1-1,-1-1 1,-9 29 0,-2-20-5963</inkml:trace>
</inkml:ink>
</file>

<file path=ppt/ink/ink2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5:54.89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86 84 7331,'0'0'1748,"-13"21"-612,-39 72-394,49-87-691,0 0 1,0 0-1,1 1 0,0 0 1,0-1-1,0 1 0,1 0 1,0 0-1,0-1 1,1 1-1,0 0 0,0 0 1,3 13-1,-2-9-4,-1-9-43,0-1-1,1 1 1,-1 0 0,1-1 0,-1 1 0,1-1 0,-1 1 0,1-1 0,0 1 0,0-1-1,0 0 1,0 1 0,0-1 0,0 0 0,0 0 0,0 1 0,1-1 0,-1 0-1,0 0 1,1-1 0,-1 1 0,0 0 0,1 0 0,-1-1 0,1 1 0,-1 0-1,4 0 1,2 0 14,1 0 0,0 0 0,0 0 0,11-2 0,-9 1 10,-5 0-18,-1-1-1,1 1 0,-1-1 0,1 0 0,-1-1 0,1 1 0,-1-1 0,0 0 0,0 0 0,0 0 0,0 0 1,0-1-1,-1 0 0,1 0 0,-1 0 0,0 0 0,1 0 0,-1-1 0,-1 1 0,1-1 0,0 0 0,-1 0 1,0 0-1,0 0 0,0 0 0,1-5 0,2-5 21,0 0 0,-1 0 0,-1-1 0,0 0 0,-1 0 1,0-26-1,-2 29-14,0-1 0,0 1 0,-2-1 1,1 1-1,-2 0 0,-3-14 0,5 23-19,-1 0-1,1 0 0,-1 0 0,1 1 0,-1-1 0,0 0 0,0 1 0,0-1 0,0 1 0,0 0 0,-1-1 0,1 1 0,-1 0 1,0 0-1,1 1 0,-1-1 0,0 1 0,0-1 0,0 1 0,0 0 0,0 0 0,0 0 0,0 0 0,-1 1 0,1-1 0,0 1 1,0 0-1,-5 0 0,8 0-48,0 1 0,-1-1 0,1 0 1,0 0-1,-1 0 0,1 1 0,0-1 1,0 0-1,-1 0 0,1 1 0,0-1 0,0 0 1,-1 1-1,1-1 0,0 0 0,0 1 1,0-1-1,0 0 0,-1 1 0,1-1 1,0 1-1,0-1 0,0 0 0,0 1 0,0-1 1,0 0-1,0 1 0,0-1 0,0 1 1,0-1-1,0 0 0,0 1 0,0-1 1,1 0-1,-1 1 0,5 15-1342,-3-15 1168,0 1 0,0 0-1,0-1 1,0 0 0,0 1 0,1-1 0,-1 0-1,0 0 1,5 1 0,33 7-2786</inkml:trace>
</inkml:ink>
</file>

<file path=ppt/ink/ink2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5:55.25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128 109 10197,'0'0'4260,"-2"-19"-3809,-8-55-163,2 58-150,-2 17-49,-7 17 4,16-16-82,-9 13 60,0 1-1,2 1 0,0-1 1,0 1-1,2 1 1,0-1-1,1 1 0,1 0 1,-2 26-1,0 20 190,4 87 1,2-93-291,1-21-521,8 54 0,1-38-6705</inkml:trace>
</inkml:ink>
</file>

<file path=ppt/ink/ink2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5:55.60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94 11013,'0'0'2385,"160"-48"-2369,-87 33-16,0 0-832,-2-1-2930</inkml:trace>
</inkml:ink>
</file>

<file path=ppt/ink/ink2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5:55.96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3 201 11221,'0'0'4239,"22"-2"-3830,70-5-169,-90 7-233,0-1 1,1 1-1,-1 0 1,0 0-1,1 0 1,-1 0-1,0 0 1,1 0-1,-1 1 1,0-1-1,1 1 1,-1 0-1,0-1 1,0 1-1,1 0 1,-1 1 0,2 0-1,-3-1-4,-1 1 0,1-1-1,0 0 1,-1 1 0,1-1 0,-1 0-1,0 1 1,1-1 0,-1 0 0,0 1-1,0-1 1,0 1 0,0-1 0,0 1-1,0-1 1,-1 3 0,0 7 12,1-3 5,0 0 0,-1 0 0,0 0 0,0 0-1,-1 0 1,0 0 0,-1-1 0,1 1 0,-8 11 0,1-4-13,0 0 0,-2-2 0,-16 19 0,-56 49-380,82-81 362,0 1-339,5-4-1283,34-34 121,-1-2 0,-3-1 0,48-70 0,-3-17 680,1-1 6674,-80 128-5769,-2 23 250,-51 120 2387,47-112-2261,0 1 0,2 0 0,0 58 0,4-86-447,0-1 1,0 0-1,0 0 1,1 0-1,-1 0 1,1 0-1,0 0 1,0 0 0,0 0-1,0 0 1,1 0-1,-1 0 1,1 0-1,0-1 1,0 1-1,0-1 1,0 1 0,0-1-1,0 0 1,1 0-1,-1 0 1,1 0-1,-1 0 1,1 0-1,0-1 1,0 1 0,-1-1-1,1 0 1,0 0-1,6 1 1,8 2-369,0-2 1,1 0-1,-1-1 1,29-2-1,-18 1-791,100 1-4709,-53 8 3283</inkml:trace>
</inkml:ink>
</file>

<file path=ppt/ink/ink2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5:56.32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650 600 12102,'0'0'2510,"-22"0"-2425,-72 2 27,91-2-97,0 0-1,0 0 1,0 0-1,0 0 1,0-1 0,0 1-1,0-1 1,0 0-1,1 0 1,-1 0-1,0 0 1,0 0-1,1-1 1,-1 1-1,1-1 1,-1 1-1,1-1 1,-1 0-1,1 0 1,-3-3-1,-2-3 23,-8-8 7,1 0-1,1-1 1,0 0 0,2-1 0,0 0-1,0-1 1,2-1 0,1 1 0,-12-41 0,10 22 8,1-1 0,3 0 0,1-1 1,0-57-1,4 66-38,0 22 42,0 1 0,1-1 0,0 0 0,0 1-1,4-15 1,-5 84 491,-8-36-527,0-1 0,-1 0 0,-2 0 0,0-1-1,-29 40 1,10-16-13,-16 26-3,17-28 6,1 2 0,-38 86 0,64-126-3,2-4 6,0 0 1,0 0-1,0 0 1,0 0-1,1 0 1,-1 0-1,1 0 1,-1 3-1,2-5-6,-1-1-1,1 0 0,-1 1 0,0-1 0,1 1 0,-1-1 0,1 0 0,-1 0 0,1 1 0,0-1 0,-1 0 1,1 0-1,-1 1 0,1-1 0,-1 0 0,1 0 0,0 0 0,-1 0 0,1 0 0,-1 0 0,1 0 0,0 0 1,-1 0-1,1 0 0,-1 0 0,2-1 0,2 1 46,6-1 18,-1 0 0,1 0 0,-1-1 0,0 0 1,0-1-1,0 0 0,13-6 0,62-36-13,-58 30-62,-21 12 4,125-69-1241,5 9-3283,-64 37 0</inkml:trace>
</inkml:ink>
</file>

<file path=ppt/ink/ink2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5:56.85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 75 12934,'0'0'3676,"-3"-8"-3337,1-1-264,-6-13 93,8 22-166,0 0-1,0 1 1,0-1 0,0 0-1,0 0 1,0 0-1,0 0 1,0 0 0,0 0-1,0 0 1,0 0-1,0 0 1,0 0 0,0 0-1,0 0 1,0 1-1,0-1 1,0 0 0,0 0-1,0 0 1,0 0 0,0 0-1,0 0 1,0 0-1,0 0 1,0 0 0,0 0-1,0 0 1,0 0-1,0 0 1,-1 0 0,1 0-1,0 0 1,0 0-1,0 0 1,0 0 0,0 0-1,0 0 1,0 1-1,0-1 1,0 0 0,0 0-1,0 0 1,0 0-1,0 0 1,-1 0 0,1 0-1,0 0 1,0-1-1,0 1 1,0 0 0,0 0-1,0 0 1,0 0-1,0 0 1,0 0 0,0 0-1,0 0 1,0 0 0,0 0-1,0 0 1,-1 0-1,1 0 1,0 0 0,0 0-1,0 0 1,-1 18 141,1 215 211,0-232-361,0-1 0,0 1 0,0 0 0,1-1-1,-1 1 1,0 0 0,0-1 0,0 1 0,1 0-1,-1-1 1,0 1 0,1-1 0,-1 1 0,0-1-1,1 1 1,-1-1 0,1 1 0,-1-1 0,1 1-1,-1-1 1,1 1 0,-1-1 0,1 0-1,0 1 1,-1-1 0,1 0 0,0 1 0,26 2-184,-19-3 113,0-1 1,-1 0 0,1 0 0,14-5-1,-13 1 14,1 0-1,-1 0 0,0-1 0,-1 0 0,1 0 1,-1-1-1,0 0 0,-1-1 0,0 0 0,0 0 1,0 0-1,-1-1 0,-1 0 0,10-19 0,-4 4 158,-2 0-1,0-1 1,-2-1-1,9-48 1,-18 105 362,3 44 1,0-17-340,1-19 73,2-1-1,15 65 1,3 37 184,-21-132-339,0 1 0,-1-1 0,0 0 0,-3 16 1,3-22-30,-1 0 0,0 1-1,0-1 1,0 0 0,0 1 0,0-1 0,0 0 0,0 0 0,-1 0 0,1 0 0,-1 0 0,0-1 0,1 1 0,-1 0 0,0-1 0,0 1 0,0-1 0,0 0 0,0 1 0,-3 0 0,-7 2-1,-1 0 1,1-1-1,-1 0 1,0-1-1,0 0 1,0-1-1,0-1 1,-14-1-1,17 1-12,8 0-30,1 1 1,-1-1-1,0-1 1,0 1-1,0 0 0,0 0 1,1-1-1,-1 1 1,0-1-1,0 1 1,1-1-1,-1 0 0,0 0 1,1 0-1,-1 0 1,1 0-1,-1 0 1,1 0-1,-1 0 0,1-1 1,0 1-1,0-1 1,-1 1-1,1-1 0,0 1 1,1-1-1,-1 1 1,-1-4-1,0-3-818,0 0-1,1 0 0,0 0 1,0 1-1,1-15 0,0-18-5164</inkml:trace>
</inkml:ink>
</file>

<file path=ppt/ink/ink2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5:57.1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16311,'0'0'865</inkml:trace>
</inkml:ink>
</file>

<file path=ppt/ink/ink2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5:58.93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24 4306,'0'0'5186,"155"0"-4353,-99 0-273,3 0-368,-5-6-112,-7-1-32,-13 2-48,-14 0-416,-9 5-977</inkml:trace>
</inkml:ink>
</file>

<file path=ppt/ink/ink2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5:59.2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33 1697,'0'0'6910,"4"3"-6121,1 0-576,1 0 0,-1-1 0,0 0 0,1 0 0,0 0 1,-1 0-1,1-1 0,0 0 0,11 0 0,64-1 924,-38-2-566,-7 0-368,0-2 0,69-16 0,-73 13-870,-6-1-2092,-6-4-2745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40:13.30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8 7395,'0'0'3469,"16"-3"-2954,-7 2-409,-4 0-40,-1 0 1,1 0 0,0 1-1,-1-1 1,1 1 0,-1 0-1,1 1 1,7 0 0,-10 0-30,-1 0 1,1 0 0,0 0-1,-1 0 1,1 0 0,-1 0-1,1 0 1,-1 1 0,0-1-1,1 0 1,-1 1 0,0-1-1,0 1 1,0 0 0,0-1-1,0 1 1,0 0 0,-1-1-1,1 1 1,-1 0-1,1 0 1,-1 0 0,1-1-1,-1 1 1,0 0 0,0 0-1,0 0 1,-1 4 0,2 89 1076,-4 0 0,-17 100 1,19-183-1066,-7 27 16,3 1 1,1-1-1,2 1 0,4 53 1,-2-91-66,1-1 0,-1 1 0,0-1 1,1 0-1,0 0 0,-1 1 0,1-1 0,-1 0 1,1 0-1,0 1 0,0-1 0,0 0 0,0 0 1,0 0-1,0 0 0,0 0 0,0 0 1,0-1-1,0 1 0,2 1 0,1-1-14,0 1-1,0-1 0,0 1 1,0-1-1,0-1 0,0 1 1,5 0-1,1-1-204,-1 0 0,1 0 0,0-1 0,0 0 0,15-4-1,-17 1-285,0 1-1,0-1 0,0 0 0,9-8 0,32-22-4077</inkml:trace>
</inkml:ink>
</file>

<file path=ppt/ink/ink2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5:59.77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 1 768,'0'0'6144,"0"26"-5533,0 181 686,-11 5 643,10-197-1731,0 0 0,3 23 0,-2-37-199,1-1 1,-1 1-1,1 0 1,-1 0-1,1-1 1,0 1-1,-1-1 1,1 1 0,0 0-1,-1-1 1,1 1-1,0-1 1,0 0-1,-1 1 1,1-1-1,0 0 1,0 1 0,0-1-1,0 0 1,0 0-1,-1 0 1,1 1-1,0-1 1,0 0-1,0 0 1,0 0 0,0-1-1,0 1 1,0 0-1,-1 0 1,3-1-1,3 1 55,-6 0-64,27 1 87,1-1 0,-1-1 0,0-2 0,0 0 0,0-2 0,47-15 0,-48 11-195,-9 3-445,1-1 1,-2 0-1,1-1 0,-1-1 0,30-20 0,-33 13-3314</inkml:trace>
</inkml:ink>
</file>

<file path=ppt/ink/ink2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6:00.10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1 130 2753,'0'0'6723,"98"-30"-6451,-44 27 33,-1-2-129,6-3-96,-5 3-16,-6-5-48,-9-3 0,-8 3-16,-11-5-464,-9 2-2434,-11-4-2160</inkml:trace>
</inkml:ink>
</file>

<file path=ppt/ink/ink2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6:00.45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77 3410,'0'0'5533,"10"0"-4215,13 0-705,3 1-78,-1-1-1,0-1 1,0-2 0,30-6 0,15-15 237,28-8-245,-85 29-1644,-1 1 1,1 0-1,16 1 1</inkml:trace>
</inkml:ink>
</file>

<file path=ppt/ink/ink2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6:01.62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184 21 3057,'0'0'7711,"0"-4"-6844,-3-11-452,-4 13-119,4 5-261,0-1 1,0 0-1,0 1 1,1-1-1,-1 1 1,1 0-1,-4 5 1,-12 20 179,0 1 0,2 0 0,1 1 0,1 1 1,2 1-1,1 0 0,-12 61 0,13-39-108,3 1-1,2 0 1,5 110-1,1-153-101,0-1-1,1 0 0,0 0 1,1 0-1,0 0 1,1 0-1,0-1 0,0 1 1,1-1-1,13 18 0,-13-20-44,1-1 0,0 0 0,1-1 0,0 0 0,0 0 0,0 0 0,0-1 0,1 0 0,0 0 0,0-1 0,0 0 0,1 0 0,16 4 0,-10-4-574,-1-1 0,1-1 1,0 0-1,-1 0 0,1-2 0,0 0 0,0 0 0,0-2 0,-1 0 1,19-4-1,-27 3-340,0 0 1,0-1 0,-1 1-1,1-1 1,7-7 0</inkml:trace>
</inkml:ink>
</file>

<file path=ppt/ink/ink2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6:02.09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79 4578,'0'0'3036,"25"-9"-2540,83-27-74,-105 35-372,1 0 0,0 0 0,0 0 0,0 1 0,0-1 1,0 1-1,0 0 0,0 0 0,0 0 0,0 1 0,0-1 0,0 1 0,0 0 0,6 2 1,-7-1-5,-1-1 0,1 1 1,-1-1-1,0 1 0,1 0 1,-1 0-1,0 0 0,0 1 1,0-1-1,0 0 0,-1 1 1,1-1-1,-1 1 0,1 0 1,0 2-1,2 7 77,-1 0 0,-1 0 1,0 0-1,0 0 0,-1 1 0,-1 20 1,0-23-119,0 3 13,0 0 0,-1 0-1,-1 0 1,0 0 0,0-1 0,-1 1-1,-1-1 1,0 0 0,-1 1 0,0-2 0,-1 1-1,0-1 1,-1 0 0,-13 18 0,13-22-8,0 4-1,-2 0 0,1-2-1,-20 18 1,25-28-882,4-7 491,6-10-164,133-223-2986,-114 192 3447,44-88 3523,-71 142-2029,-6 20-73,-25 95-1031,28-92-198,2 1-1,1-1 1,4 42 0,-2-66-106,0 1 1,0-1-1,0 0 0,0 1 1,1-1-1,0 0 0,-1 0 1,2 0-1,-1 0 0,0-1 1,1 1-1,0-1 0,-1 1 1,1-1-1,1 0 0,-1 0 1,0 0-1,1 0 0,-1-1 1,1 0-1,0 1 1,0-1-1,0 0 0,0-1 1,8 3-1,-2-1-378,0-1-1,1 0 1,-1 0 0,1-1 0,-1 0-1,1-1 1,0-1 0,-1 1-1,21-5 1,14-12-4057</inkml:trace>
</inkml:ink>
</file>

<file path=ppt/ink/ink2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6:02.56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42 6515,'0'0'2988,"1"13"-2719,1 4-222,1 0 0,0-1 0,2 1-1,-1-1 1,11 23 0,-11-31-27,0-1 0,0 0-1,0 0 1,1-1 0,0 1 0,0-1 0,6 6 0,-8-9-10,0-1 0,0 1 0,0-1-1,1 0 1,-1 0 0,1 0 0,0 0 0,-1-1 0,1 1 0,0-1 0,0 0 0,0 0-1,0-1 1,0 1 0,5 0 0,-6-1 0,-1 0 0,1 0-1,-1 0 1,1-1 0,-1 1 0,1 0-1,-1-1 1,1 0 0,-1 1 0,0-1 0,1 0-1,-1 0 1,4-3 0,-4 2 3,1-1 0,-1 0 0,0 0 0,0 0 0,0 0 0,0 0 0,0 0 0,-1 0 0,2-5 0,12-26 66,-2-1 0,-2-1 0,-1 0 0,5-42 0,7 172 1476,16 110-551,-33-164-922,-2 1-1,-1 0 1,-5 43 0,2-76-114,-1 0 0,0-1 0,0 1 0,-1-1 0,0 1 0,-1-1 0,1 0 0,-1 0-1,0-1 1,-1 1 0,0-1 0,0 0 0,0 0 0,-1 0 0,0-1 0,0 0 0,0 0-1,-1 0 1,1-1 0,-1 0 0,0-1 0,0 1 0,-1-1 0,1 0 0,-1-1 0,1 0-1,-1 0 1,-14 1 0,21-4-32,1 1 0,-1 0 0,0 0 0,1-1 0,-1 1 0,0 0 0,1-1-1,-1 1 1,1-1 0,-1 1 0,1-1 0,-1 1 0,1-1 0,-1 1 0,1-1 0,0 1-1,-1-1 1,1 0 0,0 1 0,-1-1 0,1 0 0,0 1 0,0-1 0,-1 0 0,1 1-1,0-1 1,0 0 0,0 1 0,0-1 0,0 0 0,0 0 0,0 1 0,0-1 0,0 0-1,1 1 1,-1-1 0,0 0 0,1 0 0,-1-6-829,0-32-4571</inkml:trace>
</inkml:ink>
</file>

<file path=ppt/ink/ink2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6:02.9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9412,'0'0'1414,"29"22"-605,94 75-358,-97-77-188,-1 2 0,0 0 0,-2 1 0,-1 1 1,26 37-1,-39-48-235,-2-1 1,0 1-1,0 0 0,-1 1 1,-1 0-1,0 0 0,-1 0 1,-1 0-1,0 0 1,-1 1-1,0 0 0,-1-1 1,-2 22-1,0-19-17,-1 1 0,-1 0 0,0-1 0,-2 1 0,0-1 0,-1 0 0,0-1 0,-2 1 0,0-1 0,-15 22-1,-7 3-203,-2-2-1,-2-1 1,-1-2-1,-2-2 0,-1-1 1,-65 42-1</inkml:trace>
</inkml:ink>
</file>

<file path=ppt/ink/ink2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6:03.24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11 6115,'0'0'4348,"27"2"-3499,-3 1-667,151 7 868,-110-10-723,6 2 169,0-4 0,80-13 0,-131 11-412,21-2-1636</inkml:trace>
</inkml:ink>
</file>

<file path=ppt/ink/ink2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6:03.69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84 0 9092,'0'0'1011,"0"20"-496,-3 130 451,1-123-829,-1-1-1,-1 1 1,-1-1-1,-1 0 1,-16 37 0,10-25 181,-10 47 1,20-78-248,1 0-1,0 0 1,1 1 0,0 12 0,0-19-61,0 0 0,0 1 1,0-1-1,1 0 0,-1 0 0,0 1 0,1-1 1,-1 0-1,1 0 0,-1 1 0,1-1 0,0 0 0,-1 0 1,1 0-1,0 0 0,0 0 0,0 0 0,0 0 1,0 0-1,0-1 0,0 1 0,0 0 0,0 0 0,0-1 1,0 1-1,0-1 0,1 1 0,-1-1 0,0 1 1,0-1-1,2 0 0,16 2 61,0-1 1,1-1-1,-1-1 0,0 0 1,0-2-1,-1 0 0,1-1 1,23-8-1,-13 1-769,0-1 0,-1-1 1,-1-2-1,37-25 0,-31 14-2282,-11-1-1809</inkml:trace>
</inkml:ink>
</file>

<file path=ppt/ink/ink2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6:04.05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61 7331,'0'0'1857,"191"8"-1569,-140-8-160,-3-8-80,-9-7-48,-8 0-48,-8-1-1856,-21 1-3139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40:13.66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1 168 12950,'0'0'1921,"191"-71"-1921,-92 51-689,2 0-1135,-3-1-577,-13 1-1233,-20 5-1825</inkml:trace>
</inkml:ink>
</file>

<file path=ppt/ink/ink2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6:04.41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1 134 8308,'0'0'2241,"191"6"-2129,-109-6-112,-3 0-1169,-6 0-3921</inkml:trace>
  <inkml:trace contextRef="#ctx0" brushRef="#br0" timeOffset="1">755 0 7860,'0'0'3441,"-62"140"-2801,56-82 305,4 8-65,-1 7 33,3 3-609,0 8 48,0-3-208,5-8-96,24-15-48,10-10 0,9-22-464,3-16-1057,-1-10-288,-2-8-3281</inkml:trace>
</inkml:ink>
</file>

<file path=ppt/ink/ink2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6:04.84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1 122 8292,'0'0'1857,"25"-5"-1457,80-15-13,-101 19-362,-1 0 1,1 1 0,-1-1-1,1 1 1,0 0 0,-1 0 0,1 0-1,-1 0 1,1 0 0,-1 1-1,1 0 1,-1 0 0,1 0-1,-1 0 1,1 0 0,-1 1-1,0 0 1,0-1 0,0 1 0,0 0-1,0 1 1,0-1 0,0 0-1,-1 1 1,1-1 0,-1 1-1,0 0 1,0 0 0,0 0-1,0 0 1,0 0 0,-1 1 0,1-1-1,-1 0 1,0 1 0,1 4-1,-1-1 14,0 1-1,0-1 1,0 0-1,-1 0 1,-1 1-1,1-1 1,-1 0-1,0 0 0,-1 0 1,1 0-1,-1 0 1,-1 0-1,1 0 1,-1-1-1,-4 8 1,-5-1 13,0 1 0,0-1 0,-1-1 0,-1 0 0,0-1 0,-27 17 0,37-25-48,4-3-6,-1 0 0,1 0 0,0 1 0,0-1 0,0 0 0,0 0 0,0 0 0,0 0 1,0 1-1,-1-1 0,1 0 0,0 0 0,0 0 0,0 0 0,0 0 0,-1 0 0,1 0 0,0 1 0,0-1 0,0 0 0,-1 0 0,1 0 0,0 0 1,0 0-1,0 0 0,-1 0 0,1 0 0,0 0 0,0 0 0,0 0 0,-1 0 0,1 0 0,0 0 0,0 0 0,0-1 0,-1 1 0,1 0 0,0 0 1,0 0-1,0 0 0,-1 0 0,1 0 0,0 0 0,0-1 0,0 1 0,0 0 0,0 0 0,-1 0 0,1 0 0,0-1 0,0 1 0,0 0 1,0 0-1,0 0 0,0 0 0,0-1 0,0 1 0,0 0 0,0 0 0,0 0 0,0-1 0,0 1 0,0 0 0,0 0 0,0-1 0,2-10-171,-2 11 170,6-15-246,2 0 0,0 1 0,1-1 0,0 2 0,1-1 0,17-18 0,0 0-548,153-191 2460,-180 223-1618,-1 15 559,-8 17-443,1-11 142,1 0 1,0 0-1,2 1 1,0 0-1,2 0 0,-2 34 1,5-50-266,-1 3-2,1-1 0,1 0-1,-1 1 1,1-1 0,1 0 0,2 9-1,-3-14-30,0-1-1,1 1 0,-1-1 1,1 1-1,-1-1 0,1 1 0,0-1 1,0 0-1,0 0 0,1 0 1,-1 0-1,0-1 0,1 1 1,-1 0-1,1-1 0,-1 0 0,1 0 1,0 0-1,-1 0 0,7 2 1,4 0-168,1-1 0,0 0 0,0 0 0,0-1 0,0-1 0,0-1 0,0 0 0,22-4 0,-23 2-879,-1 0 0,0-1 0,0 0 0,-1-1 0,20-11 0,17-14-6145</inkml:trace>
</inkml:ink>
</file>

<file path=ppt/ink/ink2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6:05.30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 36 8564,'0'0'4890,"-2"7"-4674,-3 15-66,0 1-1,2 0 0,1 0 1,1 0-1,3 42 1,-2-62-158,0 0-1,1 0 1,-1 0 0,1-1 0,0 1 0,-1 0 0,1 0 0,0-1 0,1 1 0,-1-1-1,0 1 1,1-1 0,-1 1 0,1-1 0,0 0 0,0 0 0,0 0 0,0 0-1,0 0 1,0 0 0,1-1 0,-1 1 0,1-1 0,-1 1 0,1-1 0,-1 0 0,1 0-1,0 0 1,3 1 0,-2-2-35,0 1 0,1-1 0,-1 1 1,0-1-1,0 0 0,0 0 0,0-1 0,0 1 0,0-1 0,0 0 0,0 0 0,0-1 0,0 1 1,-1-1-1,1 0 0,0 0 0,-1 0 0,1 0 0,-1 0 0,4-4 0,3-5 115,0-1 0,0 0 0,-1 0 0,0-1 0,-1-1 0,0 1 0,-2-1 0,1 0 0,-2-1 0,0 0 1,0 1-1,-2-2 0,0 1 0,0 0 0,-2-1 0,1-25 0,-2 40 291,0 16-201,3 170 492,2-66-309,-19 196 1,10-298-1915,2-32-2893,1 0 2548,-6-26-4737</inkml:trace>
</inkml:ink>
</file>

<file path=ppt/ink/ink2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6:05.64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6 7283,'0'0'5907,"152"32"-5283,-104-32-175,3 0-305,-1 0-16,-5 0-80,-2-10-48,-4 0-16,-11 3-1585,-3-4-2801</inkml:trace>
</inkml:ink>
</file>

<file path=ppt/ink/ink2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6:06.02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9412,'0'0'1035,"25"19"-981,6 4-24,-5-5 89,-1 2 0,-1 0 1,42 46-1,-50-48-12,-1 1 1,-1 0-1,0 1 0,-1 0 1,-1 1-1,-2 1 1,0-1-1,-1 2 1,-1-1-1,-1 1 0,-1 1 1,-1-1-1,-1 1 1,1 31-1,-3-33-82,-2 0 1,0 0-1,-1-1 0,-2 1 1,0 0-1,-1-1 1,-1 0-1,-1 0 0,-14 31 1,0-16 3,-2 0 0,-2-2 1,-1-1-1,-2-1 0,-1-1 1,-56 48-1,74-71-344,10-8 285,0 0 0,0 0-1,-1 1 1,1-1 0,0 0-1,0 0 1,0 0 0,0 0-1,0 1 1,0-1 0,-1 0-1,1 0 1,0 0 0,0 0 0,0 0-1,0 0 1,-1 0 0,1 1-1,0-1 1,0 0 0,0 0-1,-1 0 1,1 0 0,0 0 0,0 0-1,0 0 1,-1 0 0,1 0-1,0 0 1,0 0 0,0 0-1,-1 0 1,1 0 0,0 0-1,0 0 1,0 0 0,-1-1 0,1 1-1,0 0 1,0 0 0,0 0-1,0 0 1,-1 0 0,1 0-1,0 0 1,0-1 0,0 1-1,0 0 1,-1 0 0,1-15-3118</inkml:trace>
</inkml:ink>
</file>

<file path=ppt/ink/ink2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6:06.35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2721,'0'0'8468,"202"8"-8020,-134-8 225,-6 0-49,-6 0-160,-14 0-112,-14 0-288,-8 0-64,-14 0-16,-6 5-208,0 3-672,0-3-1153</inkml:trace>
</inkml:ink>
</file>

<file path=ppt/ink/ink2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6:06.71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82 0 9060,'0'0'4165,"-3"9"-3738,-10 40 343,3 1 1,-7 84 0,0-1-285,8-74-307,-4 106 0,13-164-176,0 0-1,0 1 1,0-1 0,1 0 0,-1 0 0,0 0 0,1 0 0,-1 0 0,1 0-1,-1 0 1,1 0 0,-1 0 0,1 0 0,-1 0 0,1 0 0,0 0 0,0 0-1,0 0 1,-1 0 0,1-1 0,0 1 0,0 0 0,0-1 0,0 1 0,0-1-1,2 1 1,1 1 15,0-1-1,0 0 1,1 0-1,-1 0 1,0 0-1,1-1 1,6 0-1,2 0 22,1-1-1,-1-1 1,1 0 0,14-5 0,-6-1-844,0 0 0,-1-2 0,38-23 1,-50 28 324,-1 0 0,0-1 1,-1 0-1,1-1 0,-1 0 1,0 0-1,-1 0 0,0-1 1,0 0-1,-1 0 0,9-17 1,-4-8-5812</inkml:trace>
</inkml:ink>
</file>

<file path=ppt/ink/ink2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6:07.0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1 348 7203,'0'0'5171,"101"7"-4787,-53-7-192,3-12-144,2-3-32,3-6-16,-5 4-256,-6-4-913,-5-1-1584,-21-4-2321</inkml:trace>
  <inkml:trace contextRef="#ctx0" brushRef="#br0" timeOffset="1">136 44 8996,'0'0'4626,"158"10"-4386,-99-10-176,5-8-64,1-2-224,-3-5-2097,-8-5-3585</inkml:trace>
</inkml:ink>
</file>

<file path=ppt/ink/ink2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6:07.40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42 1 7571,'0'0'4306,"-22"136"-3777,22-75-193,0 7 400,0 3 209,-3 8-113,-3-1-368,1 6-272,-1 0-144,6-14-32,0-4-32,6-15 16,28-21-432,5-17-656,12-13-1954,5-15-1488</inkml:trace>
</inkml:ink>
</file>

<file path=ppt/ink/ink2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6:07.8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11 10533,'0'0'515,"25"3"-422,82 13 139,-103-15-211,0 0 0,1 0 0,-1 1-1,0-1 1,0 1 0,0 0 0,0 0-1,0 0 1,-1 0 0,1 1 0,-1-1 0,1 1-1,-1 0 1,0 0 0,0 1 0,0-1-1,-1 0 1,1 1 0,-1 0 0,0 0-1,4 7 1,-4-4-2,0 1 0,-1 0 0,0 0 0,0-1 0,0 1 0,-1 0-1,0 0 1,-3 15 0,2-17-13,0-1 0,-1 0 0,0 1 0,0-1 0,0 0 0,-1-1 0,1 1 0,-1 0 0,0-1 0,-1 1 0,1-1 0,-1 0 0,-4 4 0,-9 7-4,-34 23 1,42-31-12,8-6-43,0-1 0,0 1 1,0 0-1,0 0 0,0-1 0,0 1 0,0-1 0,0 1 0,0-1 0,0 1 1,0-1-1,0 0 0,0 1 0,0-1 0,-1 0 0,1 0 0,0 0 0,0 0 1,-2 0-1,3-1-17,-1 0 1,1 1-1,0-1 0,0 0 1,-1 0-1,1 0 1,0 0-1,0 1 0,0-1 1,0 0-1,0 0 1,0 0-1,0 0 1,0 0-1,0 1 0,0-1 1,0 0-1,0 0 1,1 0-1,-1 0 0,0 1 1,1-1-1,-1 0 1,1 0-1,-1 0 0,1 0 1,6-11-53,-1 1 0,1 0 0,1 1 0,16-19 0,42-39-134,-58 61 202,24-25 350,3 1-1,73-52 0,-108 83-237,0 0 1,1 1-1,-1-1 1,0 0-1,0 0 1,0 0-1,1 0 0,-1 0 1,0 0-1,0 1 1,0-1-1,0 0 1,0 0-1,0 0 1,1 0-1,-1 1 1,0-1-1,0 0 0,0 0 1,0 0-1,0 0 1,0 1-1,0-1 1,0 0-1,0 0 1,0 0-1,0 1 0,0-1 1,0 0-1,0 0 1,0 0-1,0 1 1,0-1-1,0 0 1,0 0-1,0 0 0,0 1 1,0-1-1,0 0 1,-1 0-1,1 0 1,0 0-1,0 1 1,0-1-1,0 0 1,0 0-1,0 0 0,-1 0 1,-4 16 90,-20 28 798,11-20-619,1 0 0,1 1 1,1 0-1,1 1 0,-7 31 1,13-37-177,2 0 0,1 0 1,1 38-1,0-57-148,0 1 0,1-1 0,-1 1 0,0-1 0,1 1 0,-1-1 0,1 1 0,-1-1 0,1 0 0,0 1 0,0-1 0,-1 0 0,1 1 0,0-1-1,0 0 1,0 0 0,0 0 0,1 0 0,-1 0 0,0 0 0,2 1 0,1 0 11,0 0 1,0-1-1,0 1 0,0-1 1,0 0-1,1 0 0,6 1 0,3-1-21,0-1-1,0 0 0,0-1 1,15-3-1,-20 2-333,-1-1 0,1 0 0,-1-1 0,0 1 0,0-2 0,0 1 0,-1-1 0,0 0 0,0-1 0,0 1 0,0-1 0,-1-1 0,8-9 0,11-22-4106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40:14.66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0 367 6435,'0'0'5280,"29"-12"-5027,91-40-218,-112 48-62,0 0 1,0-1-1,-1 1 1,0-1-1,0-1 0,0 1 1,0-1-1,-1 0 1,0-1-1,0 1 1,-1-1-1,0-1 0,0 1 1,-1-1-1,0 1 1,5-14-1,-4 4 96,-2-1-1,0 1 1,0-1-1,-2 0 1,-1-31-1,0 39 96,0 9-146,1 0 0,-1 0 0,0 0 0,0 0 1,0 0-1,-1 0 0,1 0 0,0 0 0,0 0 1,0 1-1,-1-1 0,1 0 0,0 0 0,-1 0 1,1 0-1,-1 1 0,1-1 0,-1 0 0,1 0 1,-1 1-1,0-1 0,1 0 0,-1 1 1,0-1-1,0 1 0,1-1 0,-1 1 0,0-1 1,0 1-1,0-1 0,0 1 0,1 0 0,-1 0 1,0-1-1,0 1 0,0 0 0,0 0 0,0 0 1,0 0-1,0 0 0,0 0 0,0 0 0,0 0 1,1 0-1,-1 1 0,0-1 0,0 0 1,-1 1-1,-2 0 1,0 1 0,0-1 0,1 1 0,-1 0 0,1 0 0,-1 0 0,1 0 0,0 0 0,0 1 0,-4 4 0,-1 3 65,0 0 0,2 1 0,-1 0 0,1 1 0,1-1 0,0 1 0,0 0 0,2 0-1,-5 20 1,3 1 285,2 0 0,1 48-1,2-76-347,0-1-1,0 1 1,1 0-1,-1 0 1,1-1-1,0 1 1,1 0-1,-1-1 1,1 1-1,0-1 1,0 0-1,4 6 1,-4-7-15,0 0-1,0-1 1,1 0 0,-1 1 0,1-1 0,0 0-1,0 0 1,0 0 0,0-1 0,0 1 0,0-1-1,0 0 1,1 1 0,-1-2 0,0 1 0,1 0-1,5 0 1,2 1 15,1-2 0,-1 1 0,0-1 0,0-1 0,1 0 0,-1 0 0,0-1 0,0-1 1,0 0-1,-1 0 0,1-1 0,-1 0 0,1-1 0,-1 0 0,-1-1 0,1 0 0,11-10 0,2-3-186,-1-2-1,-1 0 1,-1-1-1,-1 0 1,-1-2 0,-1 0-1,-1-2 1,-1 1-1,16-41 1,-28 58 107,-1 0-1,1 0 1,-2 0 0,1 0-1,-1-1 1,0-12 0,-1 20 55,0 1 0,0-1 0,0 0 0,0 0 0,0 0 0,-1 1 0,1-1 0,0 0 0,0 0 0,-1 1 0,1-1 0,-1 0 0,1 0 0,-1 1 0,1-1 0,-1 0 0,1 1 0,-1-1 0,1 1 0,-1-1 0,0 1 0,1-1 0,-1 1 0,0-1 0,1 1 0,-1 0 0,0-1 0,0 1 0,-3-1-4,1 0-1,0 1 1,0-1 0,0 1 0,0 0 0,-1-1 0,-5 2 0,1 0 4,0 0 0,-1 1 1,1 0-1,0 0 0,1 1 1,-9 4-1,9-3 10,1 0-1,-1 0 1,1 0-1,1 1 1,-1 0 0,0 0-1,1 1 1,0-1-1,1 1 1,-1 0 0,1 1-1,0-1 1,0 1 0,1 0-1,0 0 1,0 0-1,1 0 1,0 0 0,0 1-1,1-1 1,0 0-1,0 1 1,0-1 0,1 9-1,1-15-6,-1 1 0,1-1 0,-1 0 0,1 1 0,-1-1 0,1 0 0,0 0 0,-1 0 0,1 0 0,0 0 0,0 1 0,0-1 0,0-1 0,0 1 0,0 0 0,0 0 0,0 0 0,0 0 0,0-1 0,1 1 0,-1-1 0,0 1 0,1-1 0,-1 1-1,0-1 1,1 0 0,-1 1 0,2-1 0,45 2 35,-36-2-7,16-1 28,0 0 0,-1-2 0,1-1 0,-1-1 0,47-16 0,-72 21-54,7-4 21,1 1 1,-1 1 0,1-1 0,-1 2-1,19-2 1,-28 29-72,-2-12 120,0 0-1,-1 0 1,-8 24 0,7-24-60,0 0 1,1 0-1,-4 29 0,7-33-13,-1-5 6,1 1-1,0-1 1,0 1 0,1 0-1,-1-1 1,2 6-1,-1-9-1,0-1-1,-1 1 0,1-1 0,0 0 0,-1 1 1,1-1-1,0 0 0,0 0 0,0 1 0,0-1 1,0 0-1,1 0 0,-1 0 0,0 0 0,0-1 1,1 1-1,-1 0 0,0 0 0,1-1 0,-1 1 1,1-1-1,-1 1 0,1-1 0,-1 0 0,1 0 1,1 1-1,11 0-66,-1 0 0,0-1 0,1-1 0,-1 0 0,0-1 0,0 0 0,0-1 0,0 0 0,0-1-1,-1 0 1,1-1 0,-1-1 0,0 0 0,-1-1 0,1 0 0,-1 0 0,-1-1 0,0-1 0,0 0 0,0 0 0,-1-1 0,-1 0 0,1 0 0,-2-1 0,1 0 0,7-18 0,-6 11 29,-2 4 119,1-1 0,1 1 1,10-13-1,-17 24-39,0 0-1,1 1 1,0-1 0,-1 0-1,1 1 1,0 0-1,0 0 1,0-1 0,1 2-1,-1-1 1,0 0 0,1 1-1,-1-1 1,1 1-1,-1 0 1,1 0 0,0 1-1,6-1 1,-9 1-39,0 0 1,0 1-1,0-1 1,0 0-1,0 1 1,0-1-1,0 1 1,-1-1-1,1 1 1,0 0-1,0-1 1,0 1-1,-1 0 1,1 0-1,0 0 1,-1-1-1,1 1 1,0 0-1,-1 0 1,1 0-1,-1 0 1,0 0-1,1 0 1,-1 0-1,0 0 1,0 0-1,1 0 1,-1 0-1,0 2 1,3 38 155,-3-34-130,1 291 710,-1-296-707,5-6 413,95-130-195,-9 11-291,-76 105 24,0 1 0,1 1 0,1 0-1,26-18 1,-39 31 14,-1 1 0,1-1-1,0 1 1,0 0 0,0 1 0,0-1 0,5-1 0,-8 3-4,-1 0 0,1 0 0,0 0 0,0 0 0,0 0 0,-1 0 0,1 0 0,0 0 0,0 0 0,-1 1 0,1-1 0,0 0 0,0 0 0,-1 1 0,1-1 0,0 0 1,-1 1-1,1-1 0,0 1 0,-1-1 0,1 1 0,0-1 0,-1 1 0,1-1 0,-1 1 0,1-1 0,-1 1 0,0 0 0,1-1 0,-1 1 0,0 0 0,1 0 1,-1-1-1,0 1 0,0 0 0,1 0 0,-1-1 0,0 1 0,0 0 0,0 0 0,0-1 0,0 1 0,0 0 0,-1 1 0,3 208 623,-3-109-304,9-100-147,-4-2-146,0 0 0,0 0-1,0-1 1,0 1 0,-1-1 0,1 0 0,-1 0-1,1 0 1,-1-1 0,0 1 0,0-1 0,4-4-1,39-44-31,-31 34 25,15-18-48,107-112-579,-134 144 597,-2 2 12,-1 1 1,1-1-1,0 0 0,0 0 0,-1 1 1,1-1-1,0 1 0,0-1 0,0 1 1,0-1-1,0 1 0,0-1 0,0 1 0,0 0 1,0 0-1,2-1 0,-2 25-122,-1 275 2825,0-297-2691,0 0 0,0 0 0,1 0 0,-1 0 0,1 0 0,-1 0 1,1-1-1,0 1 0,0 0 0,0 0 0,0 0 0,0-1 0,0 1 0,0-1 1,1 1-1,-1-1 0,1 1 0,-1-1 0,1 0 0,-1 0 0,1 0 0,0 0 1,-1 0-1,1 0 0,0 0 0,0 0 0,0-1 0,0 1 0,0-1 0,0 1 1,3-1-1,9 2-119,0 0 0,0-1 0,21-2 0,-17 1-284,33 0-2396,4 0-3539</inkml:trace>
</inkml:ink>
</file>

<file path=ppt/ink/ink2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6:08.16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36 11429,'0'0'3106,"197"5"-2546,-130-13-224,-5-4-240,-3 2-64,-11-1-32,-9 11-384,-13 0-2177,-7 0-3122</inkml:trace>
</inkml:ink>
</file>

<file path=ppt/ink/ink2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6:08.5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12038,'0'0'1702,"2"9"-1481,4 42 154,-2-1 0,-4 65 0,0-58-374,-1-55 1,1-1-1,0 0 1,0 1 0,0-1 0,0 1-1,1-1 1,-1 1 0,0-1-1,1 1 1,-1-1 0,1 1 0,-1-1-1,1 0 1,-1 1 0,1-1 0,0 0-1,0 0 1,0 0 0,0 1-1,0-1 1,0 0 0,0 0 0,0 0-1,0 0 1,0-1 0,1 1 0,-1 0-1,2 0 1,2 1 0,0-1-1,0 0 1,1-1-1,-1 1 1,0-1-1,9-1 1,3 1 6,-13-1-7,1 0 0,0 0-1,-1 0 1,1 0-1,-1-1 1,1 1 0,-1-1-1,0 0 1,0-1 0,0 1-1,0-1 1,0 0 0,0 0-1,-1 0 1,1 0-1,-1-1 1,0 1 0,0-1-1,0 0 1,0 0 0,-1 0-1,0 0 1,3-7 0,2-4 8,0-1 0,-1 0 0,-1-1 0,-1 1 0,4-23 0,-7 29 34,1-3 102,-2 18-11,-2 33-91,5 83 126,-2 78 345,-2-193-493,0 1-1,-1-1 0,0 1 1,0-1-1,0 0 1,-1 0-1,0 0 0,0 0 1,0-1-1,-1 1 1,0-1-1,0 0 0,-1 0 1,1 0-1,-1-1 1,0 0-1,0 1 0,-8 4 1,4-4-209,0 0 0,0 0 1,0 0-1,0-1 0,-1-1 1,0 1-1,1-1 0,-1-1 0,0 0 1,0-1-1,-12 1 0,19-2-212,2 0 232,0 0 1,1 1-1,-1-1 1,0 0-1,1 0 1,-1 0-1,0 0 1,1 0-1,-1 0 1,0 0-1,1-1 1,-1 1-1,0 0 1,1 0-1,-1 0 1,0-1 0,1 1-1,-1 0 1,1-1-1,-1 1 1,1-1-1,-1 1 1,0 0-1,1-1 1,0 1-1,-1-1 1,1 0-1,-1 1 1,1-1-1,0 1 1,-1-1 0,1 1-1,0-1 1,-1 0-1,1-1 1,-4-26-7813</inkml:trace>
</inkml:ink>
</file>

<file path=ppt/ink/ink2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6:08.93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 4 10213,'0'0'3057,"11"-1"-2409,-5 1-542,-1-1-27,1 0 0,-1 1 0,0-1-1,1 1 1,-1 1 0,0-1 0,1 1 0,-1 0 0,0 0-1,0 0 1,0 1 0,0 0 0,0 0 0,0 0 0,0 1 0,7 4-1,-1 4 87,-1 1 0,0 0-1,-1 0 1,0 0-1,13 27 1,28 73 760,-39-78-848,-1 0 0,-1 1 0,-2 1 1,-1-1-1,-2 1 0,-2 0 0,-1 0 0,-5 43 0,2-59-78,-2 0 1,0 0-1,-1 0 1,-1-1-1,-1 1 1,0-1-1,-2-1 1,-19 33-1,12-26-397,-2-1 0,0 0 0,-1-2 0,-2 0 0,-31 27 0,48-45 18,0-1 1,0 1-1,-1-1 0,1 0 1,-1-1-1,0 1 0,1-1 1,-1 1-1,-9 1 0,-4-3-3749</inkml:trace>
</inkml:ink>
</file>

<file path=ppt/ink/ink2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6:09.40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0 122 1457,'0'0'12822,"76"2"-11766,-31-2-560,9 0-224,2 0-176,3-15-48,-2 0-48,-15 0 0,-9-3-832,-10-2-1185,-12-1-1841,-11 1-4561</inkml:trace>
</inkml:ink>
</file>

<file path=ppt/ink/ink2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6:09.75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9188,'0'0'1163,"1"21"59,0-8-1015,0 22 384,2 0 0,11 51 0,-3-16 154,-2 0 1,-4 0-1,-5 89 1,0-97-735,0-61-72,0 1 0,0-1 0,1 0 0,-1 0 0,0 0 0,0 0 0,1 0 0,-1 0 0,1 0 0,-1-1 0,1 1 0,-1 0 0,1 0 0,-1 0 0,1 0 0,0 0 0,0-1 0,-1 1 0,1 0 0,0-1 0,0 1 0,0-1 0,0 1 0,-1 0 0,1-1 0,0 0 0,0 1 0,0-1 0,0 0 0,0 1 0,0-1 0,1 0 0,-1 0 0,1 0 0,2 0-513,-1 0 1,1 0-1,0 0 1,0 0-1,-1-1 1,1 1-1,0-1 1,0 0-1,6-3 1,25-21-7831</inkml:trace>
</inkml:ink>
</file>

<file path=ppt/ink/ink2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6:10.07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 0 11829,'0'0'678,"-2"23"-198,1-14-415,-3 51 724,3 69 1,4 58 259,-3-127-964,-1-59-79,1 1 0,0 0 0,0-1 0,0 1 0,1 0 0,-1-1 1,0 1-1,1 0 0,-1-1 0,1 1 0,-1-1 0,1 1 0,0 0 0,0-1 1,0 0-1,-1 1 0,2-1 0,-1 1 0,0-1 0,0 0 0,0 0 1,0 0-1,1 0 0,-1 0 0,1 0 0,-1 0 0,1 0 0,-1 0 1,1-1-1,1 2 0,4-1 32,1 0 1,-1 0-1,0 0 0,1-1 1,13-1-1,1 0-8,-6 1-177,0-1-1,-1-1 0,1 0 0,-1-1 0,0-1 0,0 0 0,0-1 0,17-9 0,-21 9-688,-1-1 0,1-1 0,-1 1-1,0-2 1,-1 0 0,15-14 0,6-15-6130</inkml:trace>
</inkml:ink>
</file>

<file path=ppt/ink/ink2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6:10.42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32 337 9204,'0'0'2994,"143"13"-2850,-89-16-80,-6-9-32,-3-6-32,-6-2-561,-14-3-2752,-8-2-3474</inkml:trace>
  <inkml:trace contextRef="#ctx0" brushRef="#br0" timeOffset="1">1 26 464,'0'0'12422,"197"0"-12422,-124 0 0,0 0-208,-5-8-2161,-6-10-3906</inkml:trace>
</inkml:ink>
</file>

<file path=ppt/ink/ink2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6:10.75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116 1 9620,'0'0'3458,"-73"172"-2754,65-114 481,-1 8-273,1 8-47,-4 2-353,7 2-256,5-7-192,0-13-48,3-10 0,25-7-32,5-13-320,10-10-1729,2-13 528,5-5-3729</inkml:trace>
</inkml:ink>
</file>

<file path=ppt/ink/ink2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6:11.16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 1 10757,'0'0'755,"23"11"-672,69 42 162,-89-51-221,0 0 1,0 1-1,0-1 1,0 1-1,-1-1 0,1 1 1,-1 0-1,0 0 0,0 0 1,0 0-1,0 1 0,0-1 1,-1 0-1,1 1 1,-1-1-1,0 1 0,0 0 1,0-1-1,-1 1 0,1 0 1,-1-1-1,0 1 0,0 0 1,0 0-1,0-1 1,-2 6-1,1 9 73,1-11-84,-1-1 0,0 0 0,-1 0 0,1 0-1,-1 0 1,0 0 0,0-1 0,-1 1 0,0-1 0,0 1 0,0-1-1,-1 0 1,1 0 0,-1 0 0,-5 4 0,-10 10 7,-1-1-1,-27 18 1,22-17-13,23-18-327,4-4 99,8-11-10,17-19 13,43-35-649,144-145 134,-213 211 608,11-10 1437,-17 28 494,-4 2-1446,0-1 0,2 2 0,0-1-1,1 1 1,1 0 0,1 0 0,-2 31 0,5-42-316,1-1 52,-1 1 1,1-1 0,0 1 0,1-1 0,0 0-1,2 9 1,-2-14-74,0 0 0,0 1 0,0-1-1,0 0 1,1 0 0,-1 0-1,1-1 1,-1 1 0,1 0 0,-1 0-1,1-1 1,0 1 0,0-1 0,0 1-1,0-1 1,0 0 0,0 0 0,0 0-1,0 0 1,1 0 0,-1-1 0,0 1-1,4 0 1,7 2-69,0-1 0,0-1 0,0 0 0,0 0 0,0-1 0,1-1 0,-1 0 0,0-1 0,17-5 0,-21 4-519,0 0 0,-1 0 1,1-1-1,-1 0 0,0 0 0,0-1 0,-1 0 0,13-12 0,9-14-4744</inkml:trace>
</inkml:ink>
</file>

<file path=ppt/ink/ink2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6:11.52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56 9044,'0'0'7524,"186"-12"-7028,-141 4-384,3-5-80,0 6-32,-6-1-736,0 3-1473,-5 3-1633,-6 2-4978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40:15.01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0 110 18424,'0'0'2129,"0"-109"-7363</inkml:trace>
</inkml:ink>
</file>

<file path=ppt/ink/ink2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6:11.93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 21 10885,'0'0'779,"-1"21"-400,-1 69-184,2-85-181,0-1 1,1 0 0,-1 1 0,1-1 0,-1 0 0,1 1 0,1-1 0,-1 0 0,0 0 0,1 0-1,0 0 1,0 0 0,0 0 0,1-1 0,-1 1 0,1-1 0,0 1 0,0-1 0,0 0 0,0 0-1,0 0 1,1-1 0,5 4 0,-4-3-56,1-1 0,-1 0-1,1 0 1,0-1 0,-1 1-1,1-1 1,0-1 0,0 1 0,0-1-1,0 0 1,0 0 0,0-1-1,0 1 1,0-1 0,-1-1-1,1 1 1,0-1 0,-1 0 0,1 0-1,9-6 1,-6 0 83,0-1 0,0-1 0,-1 0 0,0 0 0,0-1 0,-1 0 0,-1 0 0,0 0 0,0-1-1,-1 0 1,-1 0 0,0 0 0,-1-1 0,0 1 0,-1-1 0,0 0 0,0-17 552,-2 50-319,11 396 3428,-11-395-3583,1-5-32,-1 0 1,-1 1-1,0-1 0,-7 29 0,6-39-83,0-1-1,0 0 1,0 0 0,-1-1-1,1 1 1,-1 0-1,0-1 1,-1 0 0,1 1-1,-1-1 1,0-1-1,0 1 1,0 0 0,0-1-1,-1 0 1,1 0-1,-1 0 1,-8 3-1,2-2-277,1-1-1,-1 0 0,0-1 0,1 0 0,-1-1 1,0 0-1,-20-1 0,28 0 21,0 0 0,0 0 0,0 0-1,0 0 1,0-1 0,0 0 0,0 1 0,-4-3 0,-22-20-3624</inkml:trace>
</inkml:ink>
</file>

<file path=ppt/ink/ink2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6:12.26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71 11349,'0'0'5299,"96"-5"-4499,-54 5-320,6-3-80,2-2-143,-2-2-113,-3-1-16,-8-2-80,-3 2-48,-6 1-208,-6-1-1265,-5-2-2593</inkml:trace>
</inkml:ink>
</file>

<file path=ppt/ink/ink2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6:12.60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237 0 11205,'0'0'1019,"12"27"-418,39 87-95,-43-93-271,0 0-1,-2 1 0,-1-1 0,0 1 0,-1 0 1,0 34-1,-1-18 10,3 25 190,-2 2 0,-11 124 0,3-170-400,0 0-1,-1 0 1,-1 0 0,-1-1 0,-1 0-1,0 0 1,-1-1 0,-23 32 0,16-27-236,-1-1 0,-1-1 0,-1-1 0,-1 0 1,-43 30-1,55-43-117,-1-1 0,0 0 0,-18 8 1,-12-5-3767,21-8-1283</inkml:trace>
</inkml:ink>
</file>

<file path=ppt/ink/ink2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6:13.63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38 6067,'0'0'4498,"112"0"-3922,-50 0-288,6 0-224,5 0 0,-3 0-32,1-10-32,-10 0-816,-13 0-1873,-17 2-2914</inkml:trace>
</inkml:ink>
</file>

<file path=ppt/ink/ink2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6:14.00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81 3362,'0'0'5794,"98"41"-4193,-36-54-993,6-7-432,5 0-176,6 2-32,2-5-2417,-2-5-5362</inkml:trace>
</inkml:ink>
</file>

<file path=ppt/ink/ink2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6:14.42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44 4882,'0'0'4213,"23"-8"-3832,73-21-18,-95 28-351,1 1 0,-1-1 0,1 1 0,-1 0-1,1-1 1,0 1 0,-1 0 0,1 0 0,0 0 0,-1 0-1,1 0 1,-1 1 0,1-1 0,0 0 0,-1 1 0,1-1-1,-1 1 1,1 0 0,-1-1 0,1 1 0,-1 0 0,0 0-1,1 0 1,1 2 0,-2-2 7,0 1-1,0 0 1,0 0-1,0 0 1,-1 1-1,1-1 0,-1 0 1,1 0-1,-1 0 1,1 0-1,-1 3 1,0 1 39,3 6-10,-2 1 0,0 0 0,0-1 0,-1 1 0,-1 0 0,0 0 0,-1-1-1,0 1 1,-1-1 0,0 1 0,-1-1 0,-1 0 0,0 0 0,0-1 0,-1 1-1,0-1 1,-12 14 0,-36 34 27,-3 3 0,56-61-54,4-4 16,108-97 50,-28 28-414,121-144-129,-196 204 873,-20 22 289,1 1-627,0 0 1,1 2-1,1-1 1,0 1-1,0 1 0,2-1 1,-1 1-1,2 1 0,0-1 1,0 1-1,2 0 1,0 1-1,0-1 0,2 1 1,-2 16-1,4-30-76,0 0 1,0 0-1,1 0 0,-1 1 1,0-1-1,1 0 0,-1 0 1,1-1-1,-1 1 0,1 0 1,0 0-1,0 0 0,0 0 1,0 0-1,0-1 0,0 1 1,1-1-1,-1 1 0,1-1 1,-1 1-1,1-1 0,-1 0 1,1 1-1,0-1 1,-1 0-1,1 0 0,0 0 1,0-1-1,0 1 0,2 0 1,6 2 7,1-2 0,-1 1 1,0-2-1,0 1 1,11-2-1,-6 1-4,2 0-70,0-2 0,-1 0 0,0 0 0,1-2 0,-1 0 0,0-1 0,24-10 0,-22 6-756,-1 0 0,0-1 0,23-17-1,4-13-3894</inkml:trace>
</inkml:ink>
</file>

<file path=ppt/ink/ink2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6:15.20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 7 8340,'0'0'2494,"-2"-6"-2389,2 7-104,0-1 1,0 0 0,0 0 0,0 0 0,0 0 0,0 0 0,0 0 0,0 0 0,-1 0 0,1 0 0,0 0 0,0 0 0,0 0 0,0 0 0,0 0 0,0 0 0,0 0 0,0 0 0,0 0 0,0 0 0,0 0 0,0 0-1,-1 0 1,1 0 0,0 0 0,0 0 0,0 0 0,0 0 0,0 0 0,0 0 0,0 0 0,0 0 0,0 0 0,0 0 0,0 0 0,0 0 0,0 0 0,-1 0 0,1 0 0,0 0 0,0-1 0,0 1 0,0 0-1,0 0 1,0 0 0,0 0 0,0 0 0,0 0 0,0 0 0,0 0 0,0 0 0,0 0 0,0 0 0,0 0 0,0-1 0,0 1 0,0 0 0,0 0 0,0 0 0,-2 15 192,0 0 0,1 1 1,1-1-1,2 26 0,0 9-66,-2-34-113,-1-4-10,1-1 0,1 0 0,-1 0 0,5 18 0,-4-26-5,0-1 1,-1 0 0,1 1-1,0-1 1,0 0-1,0 0 1,1 1-1,-1-1 1,0 0 0,1 0-1,-1-1 1,1 1-1,0 0 1,0 0-1,0-1 1,0 1 0,0-1-1,0 0 1,0 1-1,0-1 1,0 0-1,1 0 1,-1 0 0,0-1-1,1 1 1,-1-1-1,3 1 1,7 0-76,0 0 0,0-1-1,-1-1 1,1 0 0,0 0 0,0-1 0,-1-1-1,1 0 1,-1 0 0,1-1 0,-1-1 0,-1 0-1,1 0 1,-1-1 0,0 0 0,0-1 0,0 0-1,-1-1 1,0 0 0,-1 0 0,0-1 0,0 0-1,-1-1 1,0 1 0,-1-1 0,6-12 0,-8 13 209,0-1-1,-1 1 1,-1-1 0,0 0 0,0 0 0,0 0 0,-1 0-1,-1 0 1,-1-17 0,1 13 553,-1 9 281,-2 10-725,-1 15-278,3 14 87,2 1 1,1-1-1,2 0 0,11 49 1,-6-34 159,-2 1 0,-2-1 0,-2 81 0,-3-123-202,0 0 1,-1 1-1,0-1 0,0 0 0,0 0 1,-1 1-1,0-1 0,0 0 0,-1 0 1,0-1-1,0 1 0,0-1 1,-1 1-1,0-1 0,-1 0 0,1 0 1,-1-1-1,0 0 0,0 1 0,-1-2 1,0 1-1,0-1 0,0 1 1,0-2-1,0 1 0,-9 3 0,3-2 14,0 0 0,0-1 0,-16 3-1,23-6-37,0 0 0,0 0 0,0-1 0,0 0 0,0 1 0,0-2-1,0 1 1,0-1 0,0 1 0,0-1 0,-7-3 0,11 3-52,-1 0-1,1 0 1,-1 0 0,1 0 0,0 0 0,-1 0 0,1-1-1,0 1 1,0-1 0,0 1 0,0-1 0,0 1 0,1-1-1,-1 1 1,0-1 0,1 0 0,-1 1 0,1-1 0,-1 0 0,1 0-1,0-1 1,-1-46-1745,2 31 809,-1-41-3565</inkml:trace>
</inkml:ink>
</file>

<file path=ppt/ink/ink2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6:15.88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84 41 4226,'0'0'6016,"-17"1"-5480,11-1-481,-48 3 253,47-1-203,8 0 19,34 2 191,345 1 1527,-363-5-1765,16-1-37,0-1 0,0-2 0,0-1 0,-1-1 0,54-19 0,-77 20-1697,-3-5-1742</inkml:trace>
</inkml:ink>
</file>

<file path=ppt/ink/ink2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6:16.53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0 192 7988,'0'0'4410,"17"-16"-4063,7-5-139,29-20 0,-48 38-187,0 0 1,0 1 0,0 0 0,0 0-1,0 0 1,0 0 0,1 1-1,-1 0 1,1 0 0,-1 1-1,1 0 1,-1-1 0,1 2 0,0-1-1,-1 1 1,0 0 0,1 0-1,-1 0 1,1 1 0,-1 0 0,7 3-1,-9-3-14,0 0-1,0 0 1,0 0 0,0 0-1,-1 1 1,1-1 0,-1 1-1,0 0 1,0-1-1,0 1 1,0 0 0,0 0-1,0 1 1,-1-1 0,0 0-1,1 0 1,-1 1-1,0-1 1,-1 1 0,1-1-1,0 5 1,-1-3-2,0 0 0,0 0 0,0 0 0,-1 0-1,0 0 1,1-1 0,-2 1 0,1 0 0,0-1 0,-1 1 0,0-1 0,0 1 0,-1-1 0,1 0-1,-5 6 1,-18 16 36,0-2 0,-53 37 0,50-39-49,140-97-1475,59-66-1690,-148 120 3146,-1-1-1,-1-1 1,-2-1-1,0-1 1,15-31 2079,-34 55-2015,-9 8 146,-9 9 57,2 2 0,0 0 0,1 0 1,1 1-1,-22 40 0,28-43-124,0-1 0,2 2 1,-1-1-1,2 1 0,0 0 0,2 0 0,-1 0 0,0 35 0,4-49-106,0 0-1,0-1 0,0 1 0,1 0 0,0-1 1,-1 1-1,1 0 0,0-1 0,0 1 1,0-1-1,1 1 0,-1-1 0,1 0 0,-1 1 1,1-1-1,0 0 0,0 0 0,0 0 1,0 0-1,0 0 0,0-1 0,0 1 0,1-1 1,-1 1-1,1-1 0,-1 0 0,1 0 1,-1 0-1,1 0 0,0-1 0,-1 1 0,1-1 1,3 1-1,11 1 25,-1-1 0,1 0 1,0-2-1,21-2 0,-34 3-30,10-2-238,1-1 1,-1 0 0,0-1 0,0 0 0,0-1 0,-1-1 0,1 0 0,-1-1-1,-1 0 1,1-1 0,-1 0 0,21-20 0,-3-6-3371</inkml:trace>
</inkml:ink>
</file>

<file path=ppt/ink/ink2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6:16.86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21 8468,'0'0'2209,"192"21"-1521,-119-21 113,0 0-465,-2-8-64,-10-5-160,-4 3-32,-18 3-80,-8 4-368,-11 3-2962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2T07:07:27.49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7668,'0'0'1424,"2"24"-602,21 359 2235,-22-342-2969,-1-6-40,1 1 1,2-1 0,2 0-1,12 48 1,-16-80-64,0 0 0,0 0 0,0 1 0,1-1 1,-1 0-1,1 0 0,0 0 0,0-1 0,0 1 0,0 0 0,0-1 0,1 1 0,-1-1 0,1 0 1,0 0-1,-1 0 0,1 0 0,0 0 0,0 0 0,0-1 0,1 0 0,-1 1 0,0-1 0,0-1 0,7 2 1,-5-2-67,0 0 1,0 0-1,0 0 1,0-1-1,0 0 1,0 0-1,0 0 1,0-1-1,0 1 1,-1-1-1,1 0 1,-1-1-1,1 1 1,-1-1 0,0 0-1,6-5 1,6-7-193,-1-1 1,0-1-1,-2 0 1,0-1-1,0-1 1,17-37-1,-27 50 53,10-16 1190,-8 21-183,-3 14-347,-2 1-289,1 0 0,0 0 0,0 0 0,2 0-1,0 0 1,8 23 0,-10-34-217,1 0 0,-1 1 0,0-1 0,1 0 0,0 0-1,0-1 1,0 1 0,0 0 0,0-1 0,0 1 0,1-1-1,-1 0 1,1 1 0,0-1 0,-1 0 0,1-1 0,0 1-1,0 0 1,0-1 0,0 0 0,1 0 0,-1 0 0,0 0-1,1 0 1,-1-1 0,0 1 0,1-1 0,-1 0 0,0 0 0,1 0-1,-1 0 1,1-1 0,-1 0 0,4-1 0,18-8-3168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38:56.50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69 5747,'0'0'3121,"85"16"-2977,-37-16 80,8 0-96,0-18-96,1-2-32,-10 2-336,-13 0-1681,-11 8-2721</inkml:trace>
</inkml:ink>
</file>

<file path=ppt/ink/ink2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6:17.37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55 9284,'0'0'2730,"10"-7"-2554,-7 4-129,24-14 47,-27 16-87,1 1 0,-1 0-1,1-1 1,-1 1 0,0 0-1,1 0 1,-1-1 0,1 1-1,-1 0 1,1 0 0,-1 0-1,1 0 1,0 0 0,-1 0 0,1 0-1,-1 0 1,1 0 0,-1 0-1,1 0 1,-1 0 0,1 0-1,-1 1 1,1-1 0,-1 0-1,1 0 1,-1 0 0,1 1-1,-1-1 1,0 0 0,1 1 0,-1-1-1,1 0 1,-1 1 0,0-1-1,1 0 1,-1 1 0,0-1-1,1 1 1,-1-1 0,0 1-1,0-1 1,1 1 0,-1-1 0,0 1-1,0-1 1,0 1 0,0-1-1,0 1 1,0-1 0,0 1-1,0-1 1,0 1 0,0-1-1,0 2 1,-1 129 1041,0 17-839,1-146-208,1-1 1,-1 1-1,1-1 1,-1 0-1,1 1 1,0-1-1,-1 0 1,1 1-1,0-1 0,0 0 1,0 0-1,0 0 1,0 0-1,0 0 1,0 0-1,0 0 1,0 0-1,1 0 1,-1 0-1,0-1 1,0 1-1,1-1 1,-1 1-1,1-1 1,-1 1-1,0-1 1,1 0-1,-1 1 1,1-1-1,-1 0 0,3 0 1,8 0 27,-1 1 0,24-4 0,-30 3-25,6-2-4,0-1-1,0 0 1,0 0-1,-1-1 1,1 0-1,-1-1 0,0 0 1,0-1-1,-1 0 1,1 0-1,-2-1 1,1-1-1,-1 1 0,0-1 1,9-11-1,-8 8 8,0 0 0,-1-1 0,-1 0 0,1 0 0,-2-1 0,0 0 0,0 0 0,-1 0 0,-1-1 0,0 1 0,3-26 0,-6-18 271,-1 42 34,0 38-232,2 2-66,1-1 0,1 1 1,2 0-1,0-1 0,11 25 0,12 54 93,-20-40 16,-2 0-1,-3 106 1,-3-162-115,-1 1 0,0-1-1,0 0 1,-1 0 0,0 0 0,0 0 0,-1 0-1,0 0 1,0 0 0,-1-1 0,1 1-1,-2-1 1,1 1 0,-1-1 0,1 0 0,-2 0-1,1-1 1,-1 1 0,0-1 0,0 0-1,0 0 1,-1-1 0,-9 7 0,6-5 2,-2 0 1,1-1 0,0 0-1,-1 0 1,0-1 0,0-1 0,0 0-1,-1-1 1,1 0 0,-1 0-1,-13-1 1,24-1-73,-1 0 0,0 0 0,0 0 0,0 0 0,0 0 0,0-1 0,1 1 0,-1-1 0,0 0 1,0 1-1,1-1 0,-1 0 0,1 0 0,-1 0 0,0 0 0,1 0 0,0 0 0,-1-1 0,1 1 0,0 0 0,0-1 0,-1 1 0,1-1 1,0 1-1,0-1 0,1 0 0,-1 1 0,0-1 0,0 0 0,0-2 0,-1-6-704,1 0 0,-1 1 0,2-1 0,0-17 0,0 12-306,0-51-4555</inkml:trace>
</inkml:ink>
</file>

<file path=ppt/ink/ink2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6:17.73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72 7892,'0'0'3697,"160"58"-2864,-78-58-321,5-18 96,0-2-288,-5-3-128,-15 1-144,-13 4-32,-20 5-16,-15 3-272,-10 5-1889</inkml:trace>
</inkml:ink>
</file>

<file path=ppt/ink/ink2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6:18.09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 8 7043,'0'0'2858,"-5"4"-2333,5-4-501,0 0-1,-1 0 1,1 0-1,0 0 1,-1 1-1,1-1 1,0 0 0,-1 0-1,1 0 1,0 1-1,-1-1 1,1 0-1,0 0 1,0 1-1,-1-1 1,1 0 0,0 1-1,0-1 1,0 0-1,-1 1 1,1-1-1,0 0 1,0 1 0,0-1-1,0 0 1,0 1-1,0-1 1,0 0-1,0 1 1,0-1-1,0 1 1,0-1 0,0 0-1,0 1 1,0-1-1,0 0 1,0 1-1,0-1 1,0 1-1,0-1 1,1 0 0,-1 1-1,0-1 1,0 0-1,0 0 1,1 1-1,24 6 914,59-6 244,-61-1-1036,24 0 133,-2 1 106,0-2 0,76-11 0,7-7 235,-72 17-5710</inkml:trace>
</inkml:ink>
</file>

<file path=ppt/ink/ink2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6:33.83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37 119 1008,'0'0'12494,"-7"0"-11056,-17 0-316,18 0-253,22 0-600,-10 0-219,490-18 1426,-427 10-1378,435-30 351,-428 36-288,94-16 1,-145 13-141,-24 5 126,12 0-305,69 0 164,-81 0 95,-1-18-4754,0 6-232</inkml:trace>
</inkml:ink>
</file>

<file path=ppt/ink/ink2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6:21.0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71 3890,'0'0'4978,"47"3"-4626,-10-3 176,5 0 1,6-5-161,0-3-160,5 1-48,1-3-80,2 2-48,-2-2-32,-4 2-16,-10 1-1024,-15-3-4259</inkml:trace>
</inkml:ink>
</file>

<file path=ppt/ink/ink2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6:21.53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29 1 3378,'0'0'4546,"0"86"-3810,-3-38 304,0 5-191,-3 8-385,4-3-160,-4 3-192,0 0-64,4-3-32,2-5-16,0-15-1536,14-15-3139</inkml:trace>
</inkml:ink>
</file>

<file path=ppt/ink/ink2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6:22.14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89 2913,'0'0'7388,"26"-4"-7138,82-13 148,-101 16-320,-1 0 1,1 1-1,-1-1 0,1 2 1,-1-1-1,1 1 0,8 1 1,-13-1-50,0 0 1,0-1-1,0 1 1,0 0-1,0 0 1,0 0-1,0 1 1,0-1 0,0 0-1,0 1 1,-1-1-1,1 1 1,-1-1-1,1 1 1,0 2-1,1 1 34,-1 1 0,0 0-1,0 0 1,-1-1 0,0 1 0,0 0 0,0 0-1,-1 0 1,0 0 0,-1 12 0,1 0 73,-1-10-88,0-1-1,0 0 1,-1 1 0,1-1-1,-2 0 1,1 0 0,-1 0-1,0 0 1,0-1-1,-1 1 1,0-1 0,-8 11-1,0-3 39,0 0-1,-1-2 0,0 1 1,-18 12-1,73-61-587,52-59-1,14-13-223,-70 76 623,-18 16 104,-1-1 1,-1-1 0,19-22 0,-36 38 86,-8 11 208,-13 12 26,2 0 1,0 1-1,-20 36 1,31-46-200,1 0 1,1 0 0,0 0 0,0 1 0,1-1 0,1 1 0,0 0 0,1 0 0,-1 27 0,3-37-112,0 2 11,0 0 0,0 0 0,0-1-1,0 1 1,1 0 0,0-1 0,0 1 0,2 4 0,-2-7-17,0-1 1,0 1-1,0-1 1,1 0 0,-1 1-1,0-1 1,1 0-1,-1 0 1,1 0 0,-1 0-1,1 0 1,0 0-1,-1-1 1,1 1 0,0-1-1,0 1 1,-1-1-1,1 1 1,0-1 0,0 0-1,0 0 1,-1 0-1,5 0 1,9 1-23,1-1-1,0-1 1,-1 0 0,1-1-1,-1-1 1,27-7 0,-35 7-269,0 0 0,0 0 0,0-1 0,-1 0 0,0 0 0,11-9 0,-11 8-309,-2 0 0,1 0 0,-1-1 0,0 1 1,0-1-1,0 0 0,-1 0 0,4-9 0,6-25-6118</inkml:trace>
</inkml:ink>
</file>

<file path=ppt/ink/ink2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6:22.95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10805,'0'0'365,"2"21"-111,24 153 792,-23-159-981,-2-5-35,1 0-1,1 0 0,0 0 1,8 19-1,-10-27-23,1 1 1,-1-1-1,1 1 0,0-1 0,0 0 0,0 0 1,0 1-1,0-1 0,0-1 0,1 1 0,-1 0 0,1 0 1,-1-1-1,1 0 0,-1 1 0,1-1 0,0 0 1,0 0-1,0-1 0,0 1 0,0-1 0,2 1 1,2 0-5,0-1 1,1 0 0,-1 0 0,0 0 0,0-1 0,0 0 0,0 0-1,-1-1 1,1 0 0,0 0 0,-1-1 0,1 0 0,9-5 0,-6 0-6,1 0 0,-1-1 0,0 0-1,-1 0 1,0-1 0,11-15 0,-14 14 178,1 0-1,-2 0 0,0-1 1,0 0-1,-1 0 0,0 0 1,-1 0-1,0 0 1,-1-1-1,-1 1 0,0-1 1,-1 1-1,-1-17 0,4 71-71,10 60 0,2 14 478,-12 91 626,-3-142-834,0-60-354,0 0 1,-1 0 0,0 0-1,0 0 1,0 0 0,0 0-1,-1 0 1,0 0 0,0-1-1,0 1 1,0-1 0,-1 1-1,0-1 1,0 0 0,0 0-1,0 0 1,-1 0 0,0-1-1,1 1 1,-1-1 0,-1 0-1,1 0 1,-8 3 0,2 0-136,-1-2 1,0 1 0,-1-2 0,1 1 0,0-2-1,-1 1 1,0-2 0,0 0 0,-13 0-1,23-1 11,1 0 0,-1 0-1,1 0 1,-1 0-1,1 0 1,-1-1-1,1 1 1,0 0-1,-1-1 1,1 0 0,-1 1-1,1-1 1,0 0-1,0 0 1,-1 1-1,1-1 1,0 0 0,0 0-1,0 0 1,0 0-1,0-1 1,0 1-1,0 0 1,0 0-1,1-1 1,-1 1 0,0 0-1,0-2 1,-1-4-897,0 0 0,1 0 1,0 0-1,0-14 0,1 20 891,-1-52-7113</inkml:trace>
</inkml:ink>
</file>

<file path=ppt/ink/ink2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6:22.48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23 10773,'0'0'2785,"208"3"-2385,-137-6-15,-1-7-273,0 2-64,-5 3-48,-6 5-80,-8 0-1937,-12 0-3362</inkml:trace>
</inkml:ink>
</file>

<file path=ppt/ink/ink2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6:23.33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44 5843,'0'0'4885,"3"-1"-4443,17-2-9,-1 1 0,1 0 0,0 2 0,21 2 0,5-1-20,1-1-160,12 1 116,0-2 1,-1-3-1,77-14 1,-110 14-370,4-1-326,-12-2-3051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38:56.87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10 1921,'0'0'4746,"1"11"-4431,-1-4-237,6 25 226,-6-31-283,1 0 0,0 0 0,-1 1-1,1-1 1,0 0 0,0 0 0,0 0 0,0 0 0,0 0 0,0 0 0,0-1 0,0 1 0,0 0 0,1 0 0,-1-1-1,0 1 1,1-1 0,-1 1 0,0-1 0,1 1 0,-1-1 0,0 0 0,1 0 0,-1 0 0,2 0 0,40 2 709,44-5 1,-69 1-537,-1-1 1,0 0 0,0-1 0,0-1 0,21-9 0,-15 5-85,-12 5-227,-1 0 0,0 0 0,0-1 0,0-1 0,10-7 0</inkml:trace>
</inkml:ink>
</file>

<file path=ppt/ink/ink2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6:37.91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2294 6 7187,'-3'-5'7080,"3"5"-7018,-23 35 50,-44 48 0,27-34-90,-461 501-559,-37-41-915,87-85-193,5-10-3515,221-231-621</inkml:trace>
</inkml:ink>
</file>

<file path=ppt/ink/ink2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6:19.26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24 6163,'0'0'2497,"25"-3"-2193,81-3 147,-103 6-427,-1-1 0,1 2 0,0-1 0,-1 0 0,1 0 0,-1 1 0,1 0-1,-1-1 1,1 1 0,-1 0 0,1 0 0,-1 0 0,0 0 0,0 1 0,1-1 0,-1 1 0,0-1 0,0 1 0,-1 0 0,1 0 0,0 0-1,0 0 1,-1 0 0,2 2 0,-1 1 32,0 1 1,-1-1-1,1 0 0,-1 1 0,0-1 0,0 1 1,-1 9-1,1-6 14,0 2-35,0 0 0,-1 0 1,-1 0-1,1 0 0,-2 0 1,1 0-1,-1-1 0,-1 1 1,0-1-1,-1 1 0,0-1 1,0 0-1,-1 0 0,0-1 0,-1 0 1,-9 12-1,-4 5 139,-1-2-1,-26 25 0,123-113 86,-37 26-660,-2-2-1,-1-1 1,-3-2-1,-1-1 1,36-66-1,-66 98 1012,-3 12-569,-1-1-1,1 1 1,-1 0-1,1 0 1,0 0-1,-1 0 1,1 0-1,-1 0 1,1 0-1,0 0 1,-1 0-1,1 0 1,-1 0-1,1 0 1,0 1-1,-1-1 1,1 0-1,-1 0 1,1 0-1,0 0 1,-1 1-1,1-1 1,0 0-1,-1 0 1,1 1-1,0-1 1,0 0-1,-1 1 1,1-1-1,0 0 1,0 1-1,-1-1 1,1 0-1,0 1 1,-12 10 32,1 0 0,0 0 0,1 1 0,0 1 0,1-1 0,0 2 0,1-1 0,0 1 0,2 0 0,-1 1 0,2-1 0,0 1 1,0 1-1,2-1 0,0 0 0,1 1 0,-1 18 0,3-32-67,1 0-1,-1 0 1,0 0 0,1 0 0,-1 0-1,1 0 1,0 0 0,0 0 0,0 0-1,0-1 1,0 1 0,0 0 0,0 0-1,1-1 1,-1 1 0,1-1 0,-1 1-1,1-1 1,-1 0 0,1 1 0,0-1-1,0 0 1,0 0 0,-1 0 0,1 0 0,0-1-1,0 1 1,0-1 0,0 1 0,0-1-1,1 1 1,2-1 0,10 2 29,-1-1 1,1-1-1,22-1 1,-28 0-32,4-1-261,0 0 1,-1 0-1,0-1 0,0-1 0,0 0 1,0-1-1,-1 0 0,1-1 0,-1 0 1,0-1-1,-1 0 0,18-16 1,0-9-3874</inkml:trace>
</inkml:ink>
</file>

<file path=ppt/ink/ink2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6:20.11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0 101 4866,'0'0'4456,"11"-13"-3675,30-41 161,-41 54-928,0 0 0,0 0 0,0 1 1,0-1-1,0 0 0,0 0 0,0 0 0,0 1 0,1-1 0,-1 0 0,0 0 0,0 0 1,0 1-1,0-1 0,0 0 0,1 0 0,-1 0 0,0 0 0,0 0 0,0 0 0,0 1 1,1-1-1,-1 0 0,0 0 0,0 0 0,1 0 0,-1 0 0,0 0 0,0 0 1,0 0-1,1 0 0,-1 0 0,0 0 0,0 0 0,0 0 0,1 0 0,-1 0 0,0 0 1,0 0-1,0 0 0,1 0 0,-1 0 0,0 0 0,0-1 0,0 1 0,1 0 0,-1 0 1,0 0-1,0 0 0,0 0 0,0-1 0,1 1 0,-1 0 0,0 0 0,0 0 1,0 0-1,0-1 0,0 1 0,0 0 0,0 0 0,1 0 0,-1-1 0,0 1 0,0 0 1,0 17 158,0-16-69,-7 65 780,4-46-804,0 0 0,2-1 0,0 1 0,3 20 0,-2-38-78,1-1 1,-1 1 0,0 0 0,1-1-1,0 1 1,-1 0 0,1-1 0,0 1-1,0-1 1,0 1 0,0-1 0,0 0-1,0 1 1,0-1 0,1 0 0,-1 0-1,0 1 1,1-1 0,-1 0 0,1-1 0,-1 1-1,1 0 1,-1 0 0,1-1 0,0 1-1,-1 0 1,4 0 0,5 0 18,-1 0 0,0 0-1,0-1 1,11-1 0,-3 1 16,-10-1-34,0 0 0,0-1 0,0 0-1,-1 0 1,1 0 0,-1 0 0,1-1-1,-1-1 1,0 1 0,0-1 0,0 0-1,-1 0 1,1 0 0,-1-1 0,0 0-1,0 0 1,-1 0 0,8-11 0,-5 6 7,0-1 1,0 0-1,-1 0 1,0-1-1,-1 0 1,0 0-1,-1 0 1,0 0-1,2-18 1,-5-36 354,-1 65-279,0 11 20,-2 79 619,16 148 0,-7-153-337,-4-29-102,-3 69-1,-1-117-268,-1 0 0,1 0 0,-1 0 0,0 0-1,-1-1 1,1 1 0,-1-1 0,-1 1-1,1-1 1,-1 0 0,0 0 0,-1-1 0,1 1-1,-1-1 1,0 0 0,0 0 0,-1-1 0,-8 6-1,5-3-63,0-2 0,0 1 0,-1-2 0,0 1 0,1-1 0,-2 0 0,1-1 0,0-1 0,-1 1 0,1-2 0,-18 2 0,26-3-28,0 0-1,1-1 1,-1 1 0,1-1 0,-1 1 0,1-1-1,-1 1 1,1-1 0,-1 0 0,1 0-1,0 1 1,-1-1 0,1 0 0,0 0-1,0 0 1,-1-1 0,1 1 0,0 0-1,0 0 1,0-1 0,1 1 0,-1 0-1,0-1 1,0 1 0,1-1 0,-1 1 0,1-1-1,-1 0 1,1 1 0,0-1 0,0 1-1,-1-3 1,0-9-723,0-1 0,0 1 0,2-16 0,0 8-746,-1-47-3328</inkml:trace>
</inkml:ink>
</file>

<file path=ppt/ink/ink2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6:19.65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1 102 7171,'0'0'3970,"186"-3"-3234,-113-14-239,0-4-289,0 1-112,-8 0-64,-12 7-32,-16 6-80,-12 7-1777,-11 0-3666</inkml:trace>
</inkml:ink>
</file>

<file path=ppt/ink/ink2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6:20.45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32 92 3249,'0'0'4181,"-5"-5"-3239,-15-19-187,19 24-662,0-1 1,1 0-1,-1 1 1,1-1-1,-1 0 0,1 0 1,-1 1-1,1-1 1,0 0-1,-1 0 1,1 0-1,0 0 0,0 0 1,0 0-1,-1 1 1,1-1-1,0-1 1,9-5 1104,24 7-212,-24 0-1090,97 0 554,115-15 1,-215 14-865,0 0 1,0 0-1,-1-1 0,1 1 0,0-1 0,6-3 0,3-7-5869</inkml:trace>
</inkml:ink>
</file>

<file path=ppt/ink/ink2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6:38.48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1565 6 8564,'0'0'3441,"-17"-6"-3040,-14 55-81,-20 32-208,-22 33 128,-40 33-96,-33 30-144,-42 18-224,-32 18-656,-19 7-897,-9-5-864,9-7-2754</inkml:trace>
</inkml:ink>
</file>

<file path=ppt/ink/ink2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6:40.65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310 175 3650,'0'0'9551,"-7"-22"-9060,-24-70 378,30 89-773,1 0-1,-1-1 1,-1 1-1,1 0 1,0 0-1,-1 1 1,1-1-1,-1 0 1,0 0-1,0 1 1,0-1-1,-1 1 1,1 0-1,0-1 1,-1 1-1,1 0 1,-1 1-1,0-1 1,0 0-1,0 1 1,0-1-1,0 1 1,0 0-1,0 0 1,0 0-1,0 1 1,0-1-1,-5 1 1,3-1 93,3 1-175,-1-1 0,1 1-1,0 0 1,-1 0 0,1 0 0,-1 1-1,1-1 1,0 0 0,-1 1 0,1 0 0,0 0-1,0-1 1,-1 1 0,1 0 0,0 1-1,0-1 1,0 0 0,0 1 0,0-1 0,0 1-1,1-1 1,-3 4 0,-2 3-19,1-1 0,0 2 0,0-1 0,-5 13 0,3-5 22,-13 27-29,3 1 0,1 0 0,2 1 0,2 1 0,3 0 0,1 1-1,2 0 1,1 71 0,5-113 2,0-1 0,0 1 0,1-1 0,0 1 0,-1-1 0,1 1 0,1-1 0,-1 1 0,1-1 0,0 0 0,0 0 1,0 0-1,0 0 0,1 0 0,-1-1 0,1 1 0,0-1 0,0 1 0,4 2 0,-1-2-68,0 0 0,0 0-1,1-1 1,-1 0 0,1 0 0,0 0 0,0-1 0,0 0 0,0-1 0,0 1 0,12 0 0,-4 0-127,0-1 0,0 0 1,0-1-1,0-1 0,0 0 0,0-1 1,0-1-1,0 0 0,0-1 1,-1-1-1,0 0 0,0-1 1,0 0-1,-1-1 0,1-1 1,-2 0-1,15-12 0,-19 14 162,1-1 0,-1-1 1,-1 0-1,1 0 0,-1 0 0,-1-1 0,0 0 0,0 0 0,-1 0 0,0-1 0,6-14 0,-25 65 604,9-28-307,0 0 1,1 0-1,1 0 1,0 1 0,0 0-1,1 16 1,2-22-257,-1-1-10,1-1 0,1 1 0,-1-1-1,1 1 1,3 11 0,-3-15 9,0-1-1,0 0 1,0 0-1,0 0 1,1 0-1,-1 0 1,1 0-1,-1-1 1,1 1-1,0 0 1,-1-1-1,1 1 1,0-1-1,0 0 1,0 1 0,0-1-1,1 0 1,-1 0-1,4 1 1,2 0-56,0 1 1,0-1-1,0-1 1,0 1-1,0-1 1,0-1-1,0 0 1,1 0-1,-1 0 1,0-1-1,0 0 1,0-1-1,8-2 1,-9 1 0,-1 1 1,0-1 0,0 0-1,-1 0 1,1-1-1,0 0 1,-1 0-1,0 0 1,0-1-1,0 0 1,-1 0-1,0 0 1,0 0 0,0-1-1,0 1 1,3-7-1,-4 5 60,0 1 0,0 0 0,-1-1 0,0 0 0,0 1-1,0-1 1,-1 0 0,0 0 0,-1 0 0,1 0 0,-1 0 0,0 0 0,-1 0 0,0 0-1,0 0 1,0 1 0,-1-1 0,0 0 0,0 0 0,-1 1 0,0 0 0,0-1-1,-1 1 1,1 0 0,-1 1 0,-1-1 0,1 1 0,-1-1 0,0 1 0,0 1 0,0-1-1,-1 1 1,-8-6 0,2 5 26,-1 1 0,0-1-1,0 2 1,0 0-1,-1 1 1,1 0 0,-1 0-1,0 2 1,1 0 0,-27 3-1,37-3-83,-1 1-1,1-1 1,0 1 0,0 0-1,0-1 1,0 1-1,0 1 1,0-1-1,0 0 1,0 1-1,0-1 1,0 1 0,1 0-1,-1 0 1,1 0-1,-1 0 1,1 1-1,0-1 1,0 1-1,0-1 1,0 1 0,0 0-1,1 0 1,-1-1-1,1 1 1,0 0-1,0 0 1,0 1-1,0-1 1,0 0 0,1 0-1,0 0 1,-1 1-1,1-1 1,0 0-1,0 0 1,1 5-1,0-7-143,-1 1-1,0 0 1,1 0-1,-1-1 0,1 1 1,-1 0-1,1-1 0,0 1 1,0 0-1,0-1 1,0 1-1,0-1 0,0 0 1,2 3-1,34 15-4022</inkml:trace>
</inkml:ink>
</file>

<file path=ppt/ink/ink2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6:41.02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20 6915,'0'0'5693,"0"-2"-6142,0 8 287,1 9 152,1 0 0,0 0 0,1-1 0,1 1 0,8 21 0,35 75 107,-42-101-109,1 4-136,1 1 1,0-1 0,1-1-1,17 22 1,-23-32 93,0 0 1,1-1-1,-1 1 1,1-1-1,0 0 1,0 1-1,0-1 1,0 0-1,0-1 0,0 1 1,1-1-1,-1 1 1,1-1-1,-1 0 1,1 0-1,-1 0 1,1-1-1,-1 1 1,1-1-1,0 0 0,-1 0 1,1 0-1,-1-1 1,1 1-1,0-1 1,4-1-1,-3 0 62,-1 0 0,0-1 0,0 1-1,0-1 1,-1 1 0,1-1 0,-1-1 0,1 1-1,-1 0 1,0-1 0,0 0 0,-1 1 0,5-8-1,27-60 190,-28 57-159,9-19 147,-1-1 0,-2 0-1,-1-1 1,10-61-1,-18 88-199</inkml:trace>
</inkml:ink>
</file>

<file path=ppt/ink/ink2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6:41.3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248 1 13126,'0'0'240,"-141"149"-320,110-78 656,3 13-191,3 4 47,8 8-96,11-2-288,6-8-48,0-12-80,34-21-993,17-23-159,8-20-465,8-10-1456,-8-15-2866</inkml:trace>
</inkml:ink>
</file>

<file path=ppt/ink/ink2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6:41.77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89 12598,'0'0'733,"14"-11"-901,-8 7 161,3-3 6,1 0-1,0 0 1,0 1-1,11-4 1,-16 8-4,-1 0 0,1 0 0,-1 1 1,1 0-1,0 0 0,-1 0 0,1 1 0,0-1 1,0 1-1,-1 0 0,1 1 0,0-1 0,0 1 1,-1 0-1,1 0 0,8 3 0,-8-1-8,-1-1-1,1 1 0,0 0 0,-1 1 0,0-1 1,0 1-1,0 0 0,0 0 0,0 0 0,-1 0 1,0 1-1,0-1 0,0 1 0,0 0 1,-1 0-1,0 0 0,0 0 0,0 0 0,-1 1 1,1-1-1,0 11 0,-1-8 22,-1 0 1,1-1-1,-1 1 0,-1 0 1,0 0-1,0 0 0,0-1 0,-1 1 1,0-1-1,-1 1 0,1-1 1,-1 0-1,-1 1 0,-7 11 1,-6 2 29,0 0 0,-2-1 0,0-1 0,-2-1 0,0-1 0,-42 28 0,65-53-553,14-13 20,1 0-1,0 2 1,23-21-1,70-55-1316,-56 50-100,-22 17 1020,-8 10 594,-1-2 0,-1-1 0,-1-1-1,22-29 1,-40 49 1662,-3 1-1169,1 1 0,-1-1 0,0 1-1,1-1 1,-1 1 0,0-1 0,0 1 0,1-1-1,-1 1 1,0-1 0,0 0 0,0 1 0,0-1-1,0 1 1,0-1 0,0 0 0,0 1 0,0-1-1,0 1 1,0-1 0,0 0 0,-1 0 0,-8 4 3176,-1 2-4308,-2 5 1064,-1 0 0,1 1-1,1 0 1,0 0 0,1 2 0,0-1 0,1 1 0,0 0 0,1 1 0,1 0-1,0 0 1,1 1 0,0 0 0,1 0 0,1 0 0,0 1 0,-1 19 0,4-30-132,1 0 0,0 0 1,0 0-1,0 0 0,1 1 0,0-1 1,0 0-1,3 10 0,-2-13-5,-1 0 0,1 1 0,0-1 0,0 0 0,0 0 0,0 0 0,0 0 0,1 0 0,-1 0 0,0-1 0,1 1 0,-1-1-1,1 0 1,0 0 0,0 0 0,4 2 0,14 2-434,1 0-1,0-1 1,0-2 0,0 0-1,0-1 1,33-3-1,10-2-2956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45:52.06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17 183 5298,'0'0'7569,"-3"-3"-6691,-11-12 1403,15 17-2246,3 8 52,0 0 0,0-1 1,1 0-1,1 0 0,-1 0 0,1 0 1,12 11-1,0 3 12,178 244 363,-195-266-459,0 0-1,-1 0 1,1 0-1,0 0 1,0 0-1,0 0 1,0 0 0,0 0-1,0 0 1,0-1-1,1 1 1,-1 0 0,0-1-1,0 1 1,0-1-1,1 1 1,-1-1-1,2 1 1,-2-1 2,0 0 0,-1 0 1,1-1-1,0 1 0,0 0 0,0-1 1,-1 1-1,1 0 0,0-1 0,0 1 0,-1-1 1,1 1-1,0-1 0,-1 1 0,1-1 1,-1 0-1,1 1 0,-1-1 0,1 0 0,-1 1 1,1-2-1,3-6 24,-1 1 1,0-1-1,0 0 0,2-14 1,-3 12-56,17-69-66,-1 1-184,3 1 0,36-87 0,-47 138 272,-8 18 12,1 1 1,0-1-1,1 1 0,-1 0 0,8-11 0,-8 15-8,-2 14-234,-3 6 278,-1 0 0,-1 1 0,0-1 0,-1 0 1,-1-1-1,0 1 0,-11 18 0,-4 14 29,-108 299 528,109-283-463,3 2-1,3 0 0,-8 97 0,21-129-3352,4-79-9177</inkml:trace>
</inkml:ink>
</file>

<file path=ppt/ink/ink2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6:42.1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105 0 12902,'0'0'1329,"-68"152"-1201,60-106 112,-1 2 96,4 0-288,-1-2 0,1-3-48,2-10-192,3-11-1089,0-11-63,19-11-3491,15-26 721</inkml:trace>
</inkml:ink>
</file>

<file path=ppt/ink/ink2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6:42.49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 51 9316,'0'0'5208,"-1"12"-5011,-3 40-203,5 83-1,-1-131-66,1 0-1,0 0 1,0-1 0,0 1 0,0 0-1,0-1 1,1 1 0,-1-1-1,1 1 1,0-1 0,0 0-1,1 0 1,-1 0 0,1 0-1,-1 0 1,1 0 0,0-1 0,0 1-1,0-1 1,0 0 0,0 0-1,1 0 1,-1 0 0,1-1-1,-1 1 1,1-1 0,0 0-1,-1 0 1,1 0 0,0 0 0,7-1-1,-4 1-115,0-1-1,0 0 1,0-1-1,0 0 1,0 0-1,0 0 0,0-1 1,0 0-1,-1 0 1,1-1-1,0 1 1,-1-2-1,0 1 1,0-1-1,0 0 1,9-8-1,-4 2 122,-1-2-1,-1 1 1,0-1-1,-1-1 1,0 0 0,-1 0-1,0 0 1,-1-1-1,0 0 1,5-24-1,-6 17 1606,-1-1 0,-1 1 0,1-42 533,-4 68-1878,14 252-157,-1 60-48,-13-312-10,0 0 1,-1 0-1,0 1 1,0-1-1,0 0 1,-1 0-1,0 0 1,0 0-1,0 0 1,0-1-1,-1 1 1,0-1 0,0 1-1,0-1 1,-5 4-1,2-2 10,0 0-1,-1-1 1,1 0 0,-1-1-1,0 1 1,-1-1-1,1-1 1,-16 6 0,5-4-6,0 0 1,0-2 0,-1 0-1,0-1 1,1-1-1,-1 0 1,-34-5 0,51 4-22,1 0 0,-1 0 1,1 0-1,-1-1 1,1 1-1,-1 0 0,1-1 1,0 0-1,-1 1 0,1-1 1,0 0-1,0 0 1,-1 1-1,1-1 0,0 0 1,0 0-1,0 0 0,0 0 1,0-1-1,0 1 1,0 0-1,0 0 0,1-1 1,-1 1-1,0-2 0,-1-3-359,1 0 0,0 1 0,1-1-1,-1 0 1,1-9 0,0 10 15,0-41-3162</inkml:trace>
</inkml:ink>
</file>

<file path=ppt/ink/ink2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6:42.82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174 1 11861,'0'0'1428,"22"9"-1490,-11-4 51,4 0 10,-1 1 0,-1 0 0,1 1 0,-1 1 0,0 0 0,-1 1 0,0 0 0,0 1 0,14 16 0,-13-11 1,-2 1 0,0 0 0,0 1 0,-2 0 0,0 1 0,-1 0 1,-1 0-1,9 34 0,-10-24-28,-2 1 1,0-1 0,-3 1 0,0-1 0,-4 42-1,-1-46-56,0 0-1,-1-1 0,-2 0 0,0 0 0,-2-1 1,0 0-1,-1 0 0,-2-1 0,0-1 1,-1 0-1,-1 0 0,-1-2 0,-18 19 1,-27 23 173,-2-3 0,-91 64 0,132-105-50,13-6-2440,27-19-5568</inkml:trace>
</inkml:ink>
</file>

<file path=ppt/ink/ink2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6:43.16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56 11909,'0'0'0,"168"0"257,-100 0 415,5-3-432,0-4-112,0-3 32,-5 2-160,-6-2-384,-11 2-1265,-18-2-3281</inkml:trace>
</inkml:ink>
</file>

<file path=ppt/ink/ink2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6:43.49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38 3089,'0'0'9477,"185"20"-8917,-117-20-400,-1-5-32,-2-5 32,-6 3-160,-8-4 0,-9 1-176,-14 3-2081,-14-1-3233</inkml:trace>
</inkml:ink>
</file>

<file path=ppt/ink/ink2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6:44.19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0 160 9060,'0'0'2423,"32"-16"-2114,101-46 51,-126 59-332,-1 0-1,0 1 1,1-1 0,0 1-1,-1 1 1,1-1-1,0 1 1,0 1-1,0-1 1,0 1 0,0 0-1,-1 1 1,12 1-1,-10-1 3,-5 0-23,1 0 0,-1 0-1,0 0 1,0 1-1,1-1 1,-1 1 0,0 0-1,0 0 1,-1 0-1,1 0 1,0 0 0,-1 0-1,1 1 1,-1 0-1,0-1 1,0 1 0,0 0-1,0 0 1,0 0-1,-1 0 1,1 0 0,-1 0-1,0 1 1,0-1-1,0 0 1,0 1 0,0 6-1,0-1 10,0 0 1,-1 0-1,0 0 0,0 0 0,-1 0 0,0 0 1,-1 0-1,0 0 0,-5 17 0,0-13 33,0 0 0,0 0 0,-1-1 0,-1 0-1,0 0 1,-1-1 0,-11 11 0,-11 8 46,-40 28 1,-4-10-21,75-47-217,5-5-543,129-119-2715,24-22-2867,-125 111 6297,-1 0-1,40-60 1,-66 88 503,13-25 1158,-13 9 3590,-11 25-2872,-11 13-2298,1 1 1,1 1 0,0 1 0,2 0 0,0 0-1,1 1 1,1 1 0,1 0 0,-10 31 0,14-36-48,1 1 1,0-1 0,1 1 0,1 0 0,1 0 0,0 1 0,2-1 0,2 33 0,-2-49-66,0 0 1,1 1-1,0-1 0,-1 0 1,1 0-1,0 0 1,0 0-1,-1 1 0,1-1 1,0 0-1,0 0 1,0-1-1,0 1 1,0 0-1,0 0 0,1 0 1,-1-1-1,0 1 1,0-1-1,1 1 0,-1-1 1,0 1-1,1-1 1,-1 0-1,0 1 0,1-1 1,1 0-1,43 1 171,-36-2-96,3 0-30,-1-1 0,1 0 1,-1 0-1,0-2 0,1 1 1,-2-2-1,1 0 0,15-8 1,90-62-566,-71 43-763,4-3-2209,-9 2-3449</inkml:trace>
</inkml:ink>
</file>

<file path=ppt/ink/ink2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6:44.78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 3 7924,'0'0'6912,"0"-3"-6621,-1 9-262,-3 221 329,4-221-363,0 1 0,1 0-1,0 0 1,1 0 0,-1-1 0,1 1 0,1 0 0,-1-1 0,1 0 0,0 0-1,0 0 1,6 8 0,-6-10-46,1 0 1,-1-1-1,1 0 0,-1 1 1,1-1-1,0 0 0,0-1 1,1 1-1,-1-1 0,0 1 1,1-1-1,0-1 0,-1 1 0,1-1 1,0 0-1,0 0 0,9 1 1,-6-1-85,0-1 0,0 0 0,0 0 1,0-1-1,0 0 0,0 0 1,-1-1-1,9-2 0,-10 2 64,-1-1-1,0 0 1,0 0-1,0-1 1,0 0-1,0 1 1,0-1-1,-1-1 1,0 1-1,0-1 1,4-5-1,1-4 47,0 1-1,-1-1 0,-1 0 0,0-1 1,-1 0-1,-1 0 0,0 0 0,3-19 1,-3 4 1682,-1-1 1,-1-52-1,-1 215-1621,-8 211 264,2-309-280,-2-1 0,-15 53 0,15-68-15,0 0 1,-2 0 0,0-1-1,-1 0 1,0 0-1,-14 17 1,19-29-82,0-1 0,-1 1 0,0-1 0,1 0 0,-1-1 0,0 1 0,-1-1 0,-9 5 0,14-7 18,-1-1 0,0 1 0,0 0 0,0 0 0,1-1 0,-1 1 0,0-1 0,0 0 0,0 0 0,0 1-1,0-1 1,0 0 0,0-1 0,1 1 0,-1 0 0,0 0 0,0-1 0,0 1 0,0-1 0,1 0 0,-1 0 0,0 1 0,0-1 0,1 0 0,-1 0 0,1-1 0,-1 1 0,1 0 0,-1 0 0,1-1 0,0 1 0,0-1 0,-2-1 0,-15-40-4107,-1-15-3772</inkml:trace>
</inkml:ink>
</file>

<file path=ppt/ink/ink2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6:45.30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144 23 5843,'0'0'5309,"-23"0"-4274,-73 0 171,72 0-203,26 0-528,1673-5 3100,-1647-12-14658</inkml:trace>
</inkml:ink>
</file>

<file path=ppt/ink/ink2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6:45.90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174 67 6915,'0'0'1564,"-25"0"-89,-78 0 62,98 0-1346,0 0 0,0 0 1,0 1-1,0 0 1,-1 0-1,-6 2 1,11-3-181,1 0 1,0 0 0,0 0 0,0 0 0,0 0 0,0 0 0,0 0-1,0 0 1,-1 1 0,1-1 0,0 0 0,0 0 0,0 0-1,0 0 1,0 0 0,0 0 0,0 0 0,0 0 0,0 0 0,0 0-1,-1 0 1,1 0 0,0 1 0,0-1 0,0 0 0,0 0-1,0 0 1,0 0 0,0 0 0,0 0 0,0 0 0,0 1 0,0-1-1,0 0 1,0 0 0,0 0 0,0 0 0,0 0 0,0 0 0,0 0-1,0 1 1,0-1 0,0 0 0,0 0 0,0 0 0,0 0-1,0 0 1,0 0 0,1 0 0,-1 0 0,0 1 0,0-1 0,0 0-1,0 0 1,13 4 206,46 0 74,99-4 0,-63-1-228,2-3-100,-1-3 0,0-5 0,160-41 0,-251 52-256,-4 1 167,-1 0 0,1 0 0,-1 0 0,1 0 0,-1 0 0,1 0 0,-1 0 0,1 0 0,-1 0 0,1 0 0,-1 0 0,0-1 0,1 1 0,-1 0 0,1 0 0,-1-1 0,1 1 0,-1 0 0,0 0 0,1-1 0,-1 1 0,0 0 0,1-1 0,-1 1 0,0-1 0,0 1 0,1 0 0,-1-1 0,0 1 0,0-1 0</inkml:trace>
</inkml:ink>
</file>

<file path=ppt/ink/ink2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6:46.59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1 165 3586,'0'0'6781,"16"-16"-5620,57-50-502,-70 63-609,1 1 1,-1-1-1,1 1 1,-1 0-1,1 0 1,-1 1-1,1-1 1,0 1-1,0 0 1,0 0-1,0 0 1,0 0-1,0 1 1,0 0-1,0-1 1,0 2-1,1-1 1,6 1-1,8 1 229,-17-2-252,0 0 1,0 0-1,1 1 0,-1-1 1,0 1-1,0-1 1,1 1-1,-1 0 0,0 0 1,0 0-1,0 0 1,0 0-1,0 0 0,0 1 1,-1-1-1,1 1 0,0-1 1,-1 1-1,3 2 1,-1 1 18,0-1 1,0 1 0,-1 0 0,0 0-1,0 0 1,0 0 0,0 0-1,1 6 1,-1 2 15,-1-1 0,1 0 0,-2 0 0,0 0 0,0 0 0,-1 1 0,-3 12 0,1-15-51,-1-1-1,1 0 0,-2 1 0,1-2 0,-1 1 0,-1-1 0,0 1 0,0-2 0,0 1 0,-9 7 0,-13 12 6,-36 26-1,61-51-15,-22 14-262,23-16-258,7-5-248,60-58-1093,137-102 0,-9 10 383,-183 146 1553,-5 5 140,-1 0 0,1 0 0,0-1 1,-1 1-1,0-1 0,0-1 0,3-10 3106,-16 16-2956,6 0 29,-5 1-317,0 0 1,0 1-1,0 0 0,1 0 0,-1 1 0,1 0 0,0 0 0,0 0 0,0 1 0,0 0 0,0 1 0,1 0 1,0 0-1,-10 10 0,6-5 71,0 1 0,1 0 0,0 0 1,1 1-1,0 0 0,1 0 1,-10 23-1,15-30-121,0 1 0,0 0 0,0-1 0,1 1 0,0 0 0,0 0 1,1 0-1,-1 1 0,1-1 0,1 0 0,-1 0 0,1 0 0,3 12 0,-3-15-23,1 0-1,0 1 0,0-1 0,0 0 0,0 0 1,0 0-1,1 0 0,0 0 0,-1-1 1,1 1-1,0-1 0,0 1 0,0-1 0,1 0 1,-1-1-1,0 1 0,1 0 0,-1-1 0,1 0 1,0 0-1,-1 0 0,6 1 0,13 1-9,-1 0 0,1-1 0,0-1 0,-1-1 0,1-1 0,0 0 0,-1-2 0,1-1 0,-1-1 0,41-14 0,-44 12-477,-1-1 0,-1-1 0,1 0 0,19-16 0,-32 22 86,-1 1 0,1-1 0,-1 1 0,0-1 0,0 0 0,0 0 0,-1-1 0,1 1 0,-1 0 0,0-1 0,0 0 0,0 1 0,0-1 0,0 0 0,1-6 0,-1-18-7012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38:59.02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61 3185,'0'0'5987,"45"0"-5347,-8 0-143,5 0-49,3 0-320,3-2-32,5-6-32,-2-2-16,-1-3-48,-7 3-240,-15 3-1873,-11-3-3169</inkml:trace>
</inkml:ink>
</file>

<file path=ppt/ink/ink2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6:46.92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46 61 3314,'0'0'8502,"-8"-4"-7816,0-1-464,5 4-136,-1 0 0,1-1 0,0 0 0,0 0-1,0 1 1,1-2 0,-1 1 0,-2-3 0,25 6 245,-12-2-209,418 1 1986,-390-2-2089,0-2 1,38-9-1,-6 1-482,-37 10-3011,-21 2-469</inkml:trace>
</inkml:ink>
</file>

<file path=ppt/ink/ink2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6:47.26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 44 12758,'0'0'5170,"-19"-15"-5170,27 10-1152,17 0-273,9-6-1760,0 4-5187</inkml:trace>
</inkml:ink>
</file>

<file path=ppt/ink/ink2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6:47.83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1 112 7075,'0'0'6043,"13"-16"-4914,40-47-214,-53 63-849,0 0 0,0-1 1,0 1-1,0 0 0,0-1 0,0 1 1,1 0-1,-1 0 0,0-1 1,0 1-1,1 0 0,-1 0 1,0-1-1,0 1 0,1 0 0,-1 0 1,0 0-1,0-1 0,1 1 1,-1 0-1,0 0 0,1 0 1,-1 0-1,0 0 0,1 0 1,-1 0-1,0-1 0,1 1 0,-1 0 1,1 0-1,-1 0 0,0 0 1,1 1-1,-1-1 0,1 0 1,1 13 460,-6 18-453,-1-6 63,0-5-116,1 1 1,1 0 0,1 0-1,1-1 1,1 27-1,0-45-36,1 0 0,-1 0 1,1 0-1,-1-1 0,1 1 0,0 0 0,-1 0 0,1 0 0,0-1 0,0 1 0,0 0 0,1-1 0,-1 1 0,0-1 0,0 0 0,1 1 0,-1-1 0,1 0 0,-1 0 0,1 0 0,0 0 0,-1 0 0,1 0 0,0 0 0,0 0 0,0-1 0,0 1 0,3 0 0,4 0-130,1 0-1,0 0 1,0-1-1,13-1 1,-12 1 42,-4-1 65,-1-1 1,1 1 0,-1-1-1,1 0 1,-1-1 0,0 0-1,0 0 1,0 0-1,0-1 1,-1 1 0,1-1-1,-1-1 1,0 1 0,0-1-1,0 0 1,-1 0-1,0 0 1,7-12 0,-1 1 60,0 0 0,-1-1 0,-1 0 1,-1 0-1,9-33 0,-5-8 375,-8 38 205,-2 57-449,16 391 209,-8-143-302,-10-281-49,1-1-1,-1 0 0,0 0 1,0 0-1,-1 0 0,1 0 1,0 0-1,-1 0 0,0 0 1,0-1-1,0 1 0,0-1 1,0 1-1,0-1 0,-1 0 0,1 0 1,-1 0-1,1 0 0,-1 0 1,0 0-1,0-1 0,0 0 1,0 1-1,0-1 0,0 0 1,0 0-1,-6 0 0,4 1-24,0-1-1,1 0 1,-1 0-1,0-1 0,1 1 1,-1-1-1,0 0 1,0-1-1,1 1 0,-1-1 1,0 0-1,1 0 1,-1 0-1,0 0 1,1-1-1,0 0 0,-1 0 1,1 0-1,-6-5 1,5 2-174,0-1 1,1 1 0,0-1 0,0-1 0,0 1 0,1 0-1,0-1 1,0 1 0,-2-10 0,-14-68-3688,7 9-1297</inkml:trace>
</inkml:ink>
</file>

<file path=ppt/ink/ink2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6:48.17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38 12582,'0'0'2353,"175"-5"-2193,-85 5 48,0-10-176,-11 0 0,-15 2-64,-21 3-608,-21 5-1169</inkml:trace>
</inkml:ink>
</file>

<file path=ppt/ink/ink2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6:52.01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44 636 5843,'0'0'3583,"0"-7"-2735,0-11-544,0 13 1724,17 252-1693,-6-142-206,32 319 50,31 498-187,-70-358-557,-4-384 567,-10-4-2,0-4 0,11-123 0,-2 52-43,27-109 62,-3-3-11,1 2 0,0 0 0,0 2 0,0 1 1,1 0-1,26-1 0,157-4 108,-164 10-81,526-7 12,460-15 58,519-34 119,-108 5 182,-102 19-134,2 29 34,-319 3-95,-367-6-99,199-1-77,487-8 35,-388 2-25,1149 6-43,-1782-7-23,-319 15 21,0 0 0,0 0 0,0 0 0,0 0 0,0 0 0,0 0 0,0 0 0,0-1 0,0 1 0,0 0 0,-1 0 0,1-1 0,0 1 0,0-1 0,0 1 0,0-1 0,0 1 0,-1-1 0,1 1 0,0-1-1,0 0 1,-1 1 0,1-1 0,-1 0 0,2-1 0,1-23 88,-2 4-92,44-346 116,-14-493-133,-23 489-65,-6-372 147,-11 537-67,-1-40 7,10 223-70,-1-7-39,2 1 1,1 0 0,7-38-1,-8 48 151,-19 16 178,17 3-218,-10 2-13,0-1 1,0 1-1,1 1 0,-1 0 1,1 1-1,0 0 0,-12 6 0,-25 10-11,-76 18-199,-2-6 0,-244 31-1,-263-20 205,-323-35-400,574-10-33,-246-34-313,430 19 764,-395-37-99,-322-22-30,128 22-746,-318-16 1162,731 52-498,-797-37 344,-2 30-240,396 47-317,-364 70 681,208-21 35,608-31-176,94-10 12,-257 37-3,-108 11 202,429-60-269,-238 12 317,-9-35 1197,413 5-1534,-26 2 56,-38 21-128,63-22 72,-1 0 0,1 0 0,0 0 0,-1 1-1,1-1 1,0 0 0,0 1 0,0-1 0,0 1-1,0-1 1,0 1 0,0 0 0,0-1 0,1 1-1,-1 0 1,1 0 0,-1-1 0,1 1-1,0 0 1,-1 3 0,-5 49-91,6-47 83,-4 70-178,4 1 0,3-1 0,14 86 0,1-41-3352,-5-3-5306</inkml:trace>
</inkml:ink>
</file>

<file path=ppt/ink/ink2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6:55.50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7 190 7251,'0'0'8951,"-1"-12"-8452,-5-33-422,71 309-60,-19-91 86,-32-109-61,29 100 13,-37-146-49,0 0-1,2-1 0,0 0 0,1-1 0,1 0 1,21 27-1,-29-41-5,-1 1-1,1-1 1,1 0 0,-1 0 0,0 0 0,0-1-1,1 1 1,-1-1 0,1 1 0,-1-1-1,1 0 1,0 1 0,0-2 0,-1 1 0,1 0-1,0 0 1,0-1 0,0 0 0,0 1 0,0-1-1,0 0 1,0 0 0,0-1 0,0 1 0,-1-1-1,1 1 1,5-3 0,-2 0 17,-1 1 1,1-1-1,-1-1 0,1 1 1,-1-1-1,0 0 1,-1 0-1,1-1 0,-1 1 1,1-1-1,5-10 1,16-26 36,-2-2 1,-3-1-1,19-51 1,37-143 1,-48 128-93,29-214 0,-57 317 79,0 1-390,-2 8-354,1 20-694,-11 208-8163,11-130 4087</inkml:trace>
</inkml:ink>
</file>

<file path=ppt/ink/ink2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6:56.25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225 32 7411,'0'0'4736,"-18"-8"-4408,6 3-292,5 2-30,0 0 1,0 0-1,0 0 1,-1 1-1,-9-2 1,14 4-7,0 0 0,0-1-1,0 1 1,0 1 0,0-1 0,0 0 0,0 1 0,0-1 0,0 1 0,0 0-1,1 0 1,-1 0 0,0 0 0,0 1 0,1-1 0,-1 1 0,1 0-1,-1 0 1,1-1 0,-3 4 0,-2 2-6,-1 0-1,1 1 1,1 0 0,-1 0-1,1 1 1,1-1 0,-1 1 0,2 0-1,-1 1 1,1-1 0,1 1-1,-1 0 1,2 0 0,-1 0-1,2 0 1,-1 1 0,1-1-1,1 21 1,1-30 3,-1 0-1,1 1 1,-1-1-1,1 0 1,0 1-1,0-1 1,0 0-1,0 0 1,0 0-1,0 0 1,0 0-1,0 0 1,0 0 0,0 0-1,0 0 1,0-1-1,1 1 1,-1 0-1,0-1 1,1 1-1,-1-1 1,1 0-1,-1 1 1,0-1-1,1 0 1,-1 0 0,1 0-1,-1 0 1,1 0-1,1 0 1,50-3-23,-46 1 31,1 0 1,-1-1-1,0 0 1,0 0-1,0 0 1,0-1-1,-1 0 1,1-1-1,-1 1 1,0-1-1,-1 0 0,1-1 1,-1 1-1,0-1 1,0 0-1,4-7 1,1-3 78,0-1 1,0 0-1,-2 0 1,0-1-1,7-23 1,-10 184 1329,-5-137-1601,1-1 1,1 1-1,-1 0 1,1-1-1,0 1 0,0-1 1,1 1-1,0-1 1,0 0-1,0 0 1,0 0-1,1-1 0,0 1 1,0-1-1,0 0 1,0 0-1,1 0 1,0 0-1,-1-1 0,1 0 1,1 0-1,-1 0 1,0-1-1,1 1 1,-1-1-1,1-1 0,-1 1 1,1-1-1,9 1 1,-12-2 13,6 1-315,-1-1 0,0 0 0,1 0 0,-1-1-1,16-3 1,-21 3 451,0-1 0,0 1 0,0-1 0,0 1 0,0-1-1,-1 0 1,1 0 0,-1 0 0,1-1 0,-1 1 0,0-1 0,0 1-1,0-1 1,0 0 0,0 1 0,-1-1 0,1 0 0,0-4 0,3-6 728,-2 0 1,1 0 0,-2 0-1,0 0 1,-1 0 0,0 0-1,-2-25 1,1 18 698,0 19-1246,1 25-619,8 47 507,4 89 21,-13-79-637,18-119 1544,-6 3-717,2 0 0,24-43 0,-31 66-235,0 0 0,1 1 0,0 0 0,0 0 0,1 1 0,1 0 0,0 0 0,0 1 0,19-12 0,-26 19-83,1 0 0,-1 0 0,0 0 0,1 0 0,0 1 0,-1 0 0,1-1 0,0 1 0,0 1 0,0-1-1,0 0 1,-1 1 0,1 0 0,0 0 0,0 0 0,0 1 0,0-1 0,0 1 0,6 1 0,-6 1-370,1 0-1,0-1 0,-1 1 1,1 1-1,-1-1 0,0 1 1,0 0-1,-1 0 0,1 0 1,-1 0-1,1 0 0,3 10 1,8 12-3906</inkml:trace>
</inkml:ink>
</file>

<file path=ppt/ink/ink2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6:56.63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12 3057,'0'0'5448,"5"-4"-4912,10-3-374,-14 7-138,-1 0 0,1 0 0,-1 0 0,0 0 0,1 0 0,-1 1 0,0-1 0,1 0 0,-1 0 0,0 0 0,1 1 0,-1-1 0,0 0 0,0 1 0,1-1 0,-1 0 0,0 0 0,0 1 0,1-1 0,-1 0 0,0 1 0,0-1 0,0 1 0,0-1 0,1 0 0,-1 1 0,1 42 1736,-1-18-1171,-4 54 316,1-51-773,2 0 0,1 0 0,3 32 0,-2-58-135,-1 0 1,0-1-1,1 1 1,0-1 0,-1 1-1,1-1 1,0 1-1,-1-1 1,1 0-1,0 1 1,0-1-1,0 0 1,0 0-1,1 0 1,-1 1-1,0-1 1,0 0-1,1-1 1,2 3-1,-1-2-60,1 1 0,0-1 0,-1 0 0,1 1 0,0-2 0,0 1 0,0 0 0,5-1 0,-2 0-273,0 0-1,1-1 0,-1 1 1,0-1-1,0-1 0,0 0 1,0 0-1,-1 0 0,11-5 1,25-27-4400</inkml:trace>
</inkml:ink>
</file>

<file path=ppt/ink/ink2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6:56.98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5074,'0'0'0</inkml:trace>
</inkml:ink>
</file>

<file path=ppt/ink/ink2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6:57.41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256 1 9989,'0'0'3073,"-26"10"-3025,-12 3 9,-37 21 1,70-31-36,-1 0 1,1 1-1,-1 0 1,1 0-1,0 1 1,1-1-1,-1 1 1,1 0-1,0 0 1,0 1-1,0-1 1,1 1-1,0 0 1,0 0-1,-3 9 1,-1 2 44,0-2-37,1 0 1,0 0 0,2 0-1,-1 1 1,2 0 0,0 0-1,1 0 1,1 0 0,1 24-1,0-39-34,0 1 0,1-1 0,-1 1 0,1-1 0,-1 0 0,1 1 0,-1-1-1,1 0 1,0 1 0,0-1 0,0 0 0,0 0 0,0 0 0,0 0-1,0 0 1,0 0 0,0 0 0,0 0 0,0 0 0,1 0 0,-1-1 0,0 1-1,1-1 1,-1 1 0,1-1 0,-1 1 0,0-1 0,1 0 0,-1 1 0,1-1-1,2 0 1,1 0-13,1 1 0,-1-1-1,1-1 1,-1 1 0,1-1-1,-1 0 1,1 0 0,5-2-1,-3-1 18,-1 0-1,1 0 1,-1-1 0,0 0-1,0 0 1,-1-1 0,1 0-1,-1 0 1,-1 0-1,1-1 1,-1 0 0,0 0-1,4-8 1,4-9 22,-1 0 0,18-49 1,-25 58 350,-1 0 0,0-1 0,-1 0 0,1-28-1,-15 215-334,11-158-64,-1-2 19,1 0 0,1 0 0,0 0 0,0 0 0,4 11-1,-4-19-22,-1 0 1,1-1-1,0 1 0,0-1 0,1 0 0,-1 1 0,1-1 0,-1 0 0,1 0 1,-1 0-1,1 0 0,0 0 0,0 0 0,0-1 0,0 1 0,0-1 1,1 1-1,-1-1 0,0 0 0,1 0 0,-1 0 0,1 0 0,-1 0 0,1 0 1,-1-1-1,6 1 0,-4 0 18,1-1 1,-1 0 0,1-1-1,-1 1 1,1-1 0,-1 1-1,1-1 1,-1-1 0,1 1-1,-1-1 1,0 0-1,0 1 1,0-2 0,0 1-1,0 0 1,0-1 0,-1 0-1,1 0 1,5-6 0,3-6 74,0 0 1,-1 0 0,14-27 0,6-8-63,-26 42-3,33-39 33,-35 45-39,-1-1 0,0 1 1,1 0-1,0 0 0,-1 0 0,1 0 0,0 1 1,0-1-1,0 1 0,0 0 0,0-1 0,0 2 0,0-1 1,0 0-1,6 0 0,-8 1-6,0 0 0,-1 1 0,1-1 0,0 1 0,0-1 0,-1 0 0,1 1 0,0-1 0,-1 1 0,1 0 0,-1-1 0,1 1 0,-1-1-1,1 1 1,-1 0 0,1 0 0,-1-1 0,0 1 0,1 0 0,-1-1 0,0 1 0,0 0 0,1 0 0,-1 0 0,0-1 0,0 1 0,0 0 0,0 1 0,2 29-3,-1-24 25,4 267-508,-5-239-433,15-45-886,23-49 1825,-13 19 16,1 1 0,63-69 0,-22 45 12,-60 57-15,0 0 0,1 1 1,-1 0-1,1 1 1,0 0-1,0 0 1,18-5-1,-26 8-12,1 1 0,-1 0 0,1 0 1,-1 0-1,0 0 0,1 0 0,-1 0 0,1 0 0,-1 0 0,1 0 0,-1 0 0,0 0 0,1 0 0,-1 0 1,1 0-1,-1 0 0,1 0 0,-1 1 0,0-1 0,1 0 0,-1 0 0,1 0 0,-1 1 0,0-1 1,1 0-1,-1 0 0,0 1 0,0-1 0,1 0 0,-1 1 0,0-1 0,1 0 0,-1 1 0,0-1 0,0 1 1,0-1-1,0 0 0,1 1 0,-1 0 0,0 20 110,-1-11 10,-1 16 234,0 0 0,-2-1 0,-9 31 0,6-29-328,2 0 0,-4 43-1,8-54-149,1 28-589,1-42 519,-1-1-1,0 0 1,0 1-1,1-1 1,-1 0 0,1 1-1,-1-1 1,1 0-1,0 0 1,-1 1 0,1-1-1,0 0 1,0 0-1,0 0 1,0 0 0,0 0-1,0 0 1,0 0-1,0 0 1,0-1 0,0 1-1,0 0 1,1-1-1,-1 1 1,3 0 0,32 2-6304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38:59.3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4882,'0'0'3685,"3"14"-2834,4 27-139,26 203 1894,-32-199-2460,0-15-110,0 0 1,2 1-1,8 33 0,-10-61-61,0-1 0,-1 0-1,1 1 1,0-1-1,0 0 1,0 0 0,0 0-1,0 0 1,1 0 0,-1 0-1,1 0 1,-1 0-1,1 0 1,0-1 0,0 1-1,0-1 1,0 1 0,0-1-1,3 2 1,-1-2-314,0 1 0,0-1 0,0-1 1,0 1-1,0-1 0,0 1 0,0-1 1,0 0-1,0-1 0,7 0 0,27-8-3668</inkml:trace>
</inkml:ink>
</file>

<file path=ppt/ink/ink2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6:57.81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202 31 6419,'0'0'7254,"-27"25"-7046,-85 85 93,106-104-242,1 0 0,0 0 0,1 1 0,-1 0 0,1 0 0,0 0 0,1 0 0,0 1 0,0-1 0,0 1 0,1 0 0,1 0-1,-1 0 1,0 13 0,0-2 82,1-9-79,-2 8 14,0 1 1,2-1-1,0 1 0,3 26 0,-1-40-76,0-1 0,-1 1-1,2-1 1,-1 0 0,0 0 0,1 1-1,0-1 1,0 0 0,0 0 0,0 0 0,1-1-1,-1 1 1,1-1 0,0 1 0,0-1-1,1 0 1,-1 0 0,1 0 0,-1 0-1,1-1 1,0 0 0,0 1 0,7 1-1,1 0-19,0 0 0,1-1-1,-1-1 1,1 0-1,-1-1 1,1 0-1,0-1 1,-1-1-1,1 0 1,13-2-1,-8-1-79,0 0-1,0-1 1,0-1 0,-1 0-1,0-2 1,18-9-1,-11 2-67,0 0 0,-1-2 0,-1 0 0,-1-2 1,0 0-1,-2-2 0,0 0 0,-1 0 0,-1-2 0,-2 0 0,0-1 0,-1-1 0,-2 0 0,16-43 1,-25 60 190,-1 0 1,0 0 0,0 0 0,0-1 0,-1 1-1,-1-1 1,1 1 0,-1-1 0,-1 1-1,0-1 1,-2-12 0,2 20 10,0-1 0,0 1 0,0 0 0,-1 0 0,1-1 1,0 1-1,0 0 0,-1 0 0,1 0 0,-1 1 0,1-1 0,-1 0 0,1 0 0,-1 1 0,1-1 0,-1 1 0,0 0 1,1-1-1,-1 1 0,0 0 0,1 0 0,-1 0 0,0 0 0,-2 0 0,-1 0 31,0 1 1,0-1-1,0 1 0,0 0 0,1 0 1,-1 1-1,-7 2 0,5 1-30,0 0 0,0 0 0,0 1-1,0 0 1,1 0 0,0 1 0,-10 12 0,3 0 142,-21 40-1,27-44-178,1 0-1,0 1 1,1 0 0,1 0-1,1 0 1,0 0-1,1 0 1,1 1-1,0-1 1,2 1-1,2 26 1,-2-39-250,-1 0 0,1-1 1,0 1-1,0 0 0,0-1 0,0 1 1,0-1-1,1 1 0,0-1 0,0 1 1,0-1-1,0 0 0,0 0 0,1 0 1,-1 0-1,1-1 0,0 1 0,-1-1 1,1 1-1,1-1 0,5 3 0,34 12-6444</inkml:trace>
</inkml:ink>
</file>

<file path=ppt/ink/ink2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6:58.64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258 425 576,'0'0'13017,"-29"7"-11550,-90 29-746,114-34-708,0 0 1,1 0 0,0 0 0,-1 1-1,1 0 1,0 0 0,0 0 0,1 0-1,-1 0 1,1 1 0,-1 0 0,1 0 0,0 0-1,1 0 1,-1 0 0,1 0 0,-1 1-1,1 0 1,1-1 0,-3 8 0,0 0 30,-5 16 46,2 0 1,1 0-1,1 1 1,2-1-1,0 1 0,2 0 1,4 40-1,-3-66-91,0 1 1,1-1-1,0 1 1,0-1-1,0 0 0,0 1 1,0-1-1,0 0 0,1 0 1,0 0-1,0 0 0,0 0 1,0 0-1,0 0 1,0-1-1,1 1 0,-1-1 1,1 0-1,0 0 0,-1 0 1,1 0-1,0 0 0,0 0 1,1-1-1,-1 1 1,0-1-1,0 0 0,1 0 1,-1 0-1,6 0 0,-1 0 12,0 0 0,1 0 0,-1-1-1,0-1 1,0 1 0,0-1 0,0-1-1,0 1 1,0-1 0,0-1 0,-1 1-1,12-7 1,-6 2-70,-2 0 0,1-1 0,-1-1 0,0 0 0,-1-1 0,0 0 0,0 0 0,-1-1 0,-1 0 1,0 0-1,0-1 0,-1 0 0,9-23 0,-8 15-76,-1 0 1,-2-1-1,0 0 1,-1 0-1,0 0 1,-2 0-1,-1-1 1,-1-27-1,0 44 122,-1 1-1,1-1 0,-1 0 0,1 0 0,-1 1 0,-1-1 0,1 1 0,0-1 0,-1 1 0,0 0 0,0-1 0,-1 1 0,1 0 0,-1 0 0,0 1 0,0-1 0,0 0 0,0 1 1,-1 0-1,1 0 0,-1 0 0,0 0 0,0 1 0,0-1 0,0 1 0,0 0 0,-1 0 0,1 0 0,-1 1 0,1 0 0,-1 0 0,1 0 0,-1 0 0,0 1 0,0-1 0,1 1 0,-1 1 1,0-1-1,1 1 0,-1-1 0,0 1 0,1 0 0,-9 4 0,7-3 27,1 1 1,0 0-1,0 0 1,0 1-1,0-1 0,0 1 1,1 0-1,0 0 1,-1 1-1,2-1 0,-1 1 1,0 0-1,1 0 1,0 0-1,0 0 0,-4 12 1,4-9 18,0 1 0,0 0 0,0 0-1,1 0 1,1 0 0,0 0 0,0 0 0,1 0 0,0 0 0,1 15 0,0-21-26,0-1 0,0 0 0,-1 1 0,1-1 0,1 0 0,-1 1 0,0-1 0,0 0 0,1 0 0,-1 0 0,1 0 0,0 0 0,0-1 0,-1 1 0,1 0 0,0-1 0,1 1 0,-1-1 0,0 0 0,0 0 0,0 0 0,1 0 0,-1 0 0,5 1 1,5 1 30,0-1 0,1 0 0,21 0 0,-14-1-17,0 0 0,0-1 0,0-1 1,0-1-1,0-1 0,-1-1 1,1 0-1,-1-2 0,27-10 0,-22 3-159,-2-1 1,0 0-1,0-2 0,-2 0 0,0-1 0,-1-1 0,33-41 0,-26 26-75,-2-2 0,-2-1 0,-1 0-1,20-51 1,-33 66 284,-1-1-1,-1-1 1,0 1 0,-2-1 0,-1 0-1,-1 0 1,-1-35 0,-1 58-52,0-1 0,0 1 0,0 0 1,0-1-1,0 1 0,0-1 0,-1 1 0,1 0 1,0-1-1,0 1 0,0 0 0,-1-1 1,1 1-1,0 0 0,0-1 0,-1 1 0,1 0 1,0 0-1,-1-1 0,1 1 0,-1 0 1,1 0-1,0-1 0,-1 1 0,1 0 0,-1 0 1,1 0-1,0 0 0,-1 0 0,1 0 1,-1 0-1,1 0 0,0 0 0,-1 0 0,1 0 1,-1 0-1,1 0 0,-1 0 0,1 0 1,0 0-1,-1 0 0,1 0 0,-1 1 0,1-1 1,0 0-1,-1 0 0,1 1 0,0-1 1,-1 0-1,1 0 0,-1 1 0,-21 14 11,13-3 17,1 1-1,0-1 0,0 1 1,1 1-1,-8 23 1,-20 80 401,11-14-117,5 2 0,5 0 0,4 1-1,4 137 1,7-234-328,-1 0 0,1 0-1,1 0 1,-1 0 0,2 0 0,-1-1-1,1 1 1,0-1 0,1 0 0,0 0-1,6 9 1,-6-12-8,-1 0 0,1-1 0,0 0 1,0 0-1,0 0 0,0 0 0,1-1 0,0 1 0,-1-1 0,1 0 0,0-1 1,1 1-1,-1-1 0,0 0 0,1-1 0,-1 1 0,1-1 0,9 1 0,-8-1-5,1 0 0,-1 0 1,1-1-1,0 0 0,-1-1 0,1 1 0,-1-2 0,1 1 0,-1-1 0,1 0 0,-1 0 0,0-1 0,0 0 0,0-1 0,0 1 0,6-6 0,4-4-128,0 0-1,-2-1 1,0-1 0,0-1 0,-1 0 0,12-19 0,-19 24 51,-1 0 1,0 0-1,0 0 0,-1-1 1,-1 0-1,0 0 1,-1-1-1,0 1 1,0-1-1,-2 1 0,1-19 1,-2 27 63,0 0 0,0-1-1,-1 1 1,1 0 0,-1 0 0,0-1 0,-1 1 0,1 0 0,-1 0 0,1 0-1,-1 0 1,0 0 0,-1 1 0,1-1 0,-1 1 0,1-1 0,-4-2-1,0 1 13,1 1 0,-1 0-1,0 0 1,0 1-1,0-1 1,0 1 0,0 1-1,-1-1 1,-11-2-1,-7 0 81,0 2 0,0 0 0,0 2 0,-46 3 0,59-1-43,1 0 0,0 1 0,0 0-1,0 1 1,0 0 0,0 1 0,1 0 0,-1 1 0,1 0-1,0 0 1,0 1 0,-8 7 0,16-11-41,0-1-1,0 1 1,0 0 0,0-1 0,0 1 0,0 0 0,1 0-1,-1 0 1,1 1 0,0-1 0,-1 0 0,0 3 0,3 9-3005</inkml:trace>
</inkml:ink>
</file>

<file path=ppt/ink/ink2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6:59.38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 57 7347,'0'0'2311,"-1"-3"-1551,1 2-707,0 0-1,-1 1 1,1-1-1,0 1 0,0-1 1,0 0-1,0 1 1,-1-1-1,1 0 1,0 1-1,0-1 1,0 0-1,0 1 1,0-1-1,0 0 1,1 1-1,-1-1 0,0 1 1,0-1-1,0 0 1,1 1-1,-1-1 1,0 1-1,1-1 1,-1 0-1,0 1 1,1-1-1,-1 1 1,1-1-1,0 0 1,24-6 670,-21 7-808,14-4 153,1 2 0,0 0 0,-1 1 0,1 1-1,0 0 1,30 6 0,-45-5-64,-1 0 0,1 1 0,0-1 0,-1 1 1,0 0-1,1 0 0,-1 0 0,0 1 0,0-1 0,0 1 0,0-1 0,0 1 0,-1 0 1,1 0-1,-1 0 0,0 1 0,0-1 0,0 0 0,-1 1 0,1 0 0,-1-1 1,1 1-1,0 4 0,1 6 28,-1 0 1,0 0-1,-1 1 1,-2 25-1,0-28-18,-1 0-1,-1 0 1,0 0-1,-1 0 0,0 0 1,-1-1-1,0 1 1,-1-1-1,0 0 0,0-1 1,-1 0-1,-1 0 1,-8 9-1,-20 20 181,-66 55-1,94-86-138,-29 24 146,27-21-199,22-19-264,45-38-1085,-3-1 0,86-98-1,-3-19-157,-52 56 3285,-68 87 948,-33 45-1833,10-15-870,-36 55 328,-51 99-1,83-141-257,1 0-1,0 0 1,2 1 0,1 0 0,0 1-1,2-1 1,1 1 0,-1 48-1,4-70-83,0 0-1,1 1 1,-1-1-1,0 0 1,1 0 0,0 0-1,-1 0 1,1 0-1,0 0 1,0 0-1,0 0 1,0 0-1,1 0 1,-1 0-1,0-1 1,1 1-1,-1 0 1,1-1-1,3 3 1,-1-1 26,0-1 1,0 0 0,1 0-1,-1 0 1,1-1-1,-1 1 1,1-1-1,8 1 1,5 0 144,-1-1 0,0-1 0,1-1 1,19-3-1,-20 0-81,0 0 1,0-1 0,-1 0 0,0-1-1,0-1 1,0-1 0,18-12-1,-9 4-235,-1-1 0,-1-1 0,30-31 0,-50 45-361,0 1 0,0 0 1,0-1-1,-1 1 0,1-1 0,-1 0 0,0 1 0,0-1 0,2-6 0,2-12-6631</inkml:trace>
</inkml:ink>
</file>

<file path=ppt/ink/ink2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6:59.89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69 3474,'0'0'10420,"51"0"-9779,-12 0-81,6-13-384,6 3-32,-3 0-64,-3 2-64,-3-2-16,-8 3-304,-9-1-1601,-14 5-2401</inkml:trace>
</inkml:ink>
</file>

<file path=ppt/ink/ink2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7:00.22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59 10629,'0'0'3313,"183"-5"-2384,-101-5-305,2-3-432,-5 0 48,-6 3 48,-17 3-192,-14 7-80,-19 0-16,-15 0-720,-50 27-14679</inkml:trace>
</inkml:ink>
</file>

<file path=ppt/ink/ink2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7:02.95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493 59 4130,'0'0'7521,"-12"-10"-6462,-33-29-117,31 29 928,14 14-1910,1 6 34,1 1 0,0-1 0,0 1 0,1-1 1,1 0-1,-1 0 0,2 0 0,-1 0 0,1-1 0,1 0 0,-1 0 1,2 0-1,8 9 0,6 6 20,0-2 0,1-1-1,38 28 1,-30-29 2,1 0-1,1-3 1,60 26-1,107 25 19,-173-62-9,-22-6-21,0 1-1,0-1 1,0 1 0,0 0-1,0 0 1,0 1 0,0-1-1,0 1 1,6 4-1,-63-2 859,47-4-857,0 1 0,0 0 0,0 0 0,-1 0 0,1 1 0,1 0 0,-1 0-1,0 1 1,-6 3 0,-50 34-62,35-21 52,-459 320-2454,174-98-3614,252-190 225</inkml:trace>
</inkml:ink>
</file>

<file path=ppt/ink/ink2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7:06.33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9316,'0'0'2882,"90"27"-2530,-20-27-208,9 0-32,-3 0-112,-9-7-1249,-16-1-1840,-26 3-3586</inkml:trace>
</inkml:ink>
</file>

<file path=ppt/ink/ink2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7:06.70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1 107 7411,'0'0'3634,"188"-20"-3458,-114-3-64,-4 3-112,-5 2 0,-12 5-256,-8 1-3442</inkml:trace>
</inkml:ink>
</file>

<file path=ppt/ink/ink2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7:07.10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113 1 11077,'0'0'3452,"3"15"-3137,5 31 262,2 84 0,-10-103-434,-1 1-1,-1 0 1,-1 0-1,-1-1 1,-9 29-1,-30 58 101,-3 9-24,40-105-142,2 0-1,0 0 0,1 1 0,-1 34 0,4-52-71,0 1 0,0 0 1,0-1-1,0 1 0,1-1 0,-1 1 0,1 0 0,-1-1 0,1 1 0,0-1 1,-1 0-1,1 1 0,0-1 0,0 0 0,0 1 0,0-1 0,0 0 1,0 0-1,0 0 0,1 0 0,-1 0 0,0 0 0,1 0 0,-1 0 1,1 0-1,-1-1 0,1 1 0,-1-1 0,1 1 0,-1-1 0,4 1 1,5 1 14,1-1 0,-1 0 1,1-1-1,11-1 0,-3 0 58,4 0-46,0-1 0,-1-1 0,0 0 0,0-2 0,0-1 0,36-15 0,123-68-341,-78 35-1409,-94 50 1238,-7 3 181,1 1 1,-1-2-1,1 1 1,-1 0-1,0 0 1,1-1 0,-1 0-1,0 1 1,0-1-1,0 0 1,0 0-1,0 0 1,2-3 0,-2-5-4190</inkml:trace>
</inkml:ink>
</file>

<file path=ppt/ink/ink2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7:07.48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0 190 9412,'0'0'4562,"158"-30"-4145,-93 17-273,2 1-112,4-4 0,-4-4-32,-11 0-16,-8 2-641,-14-2-1296,-17 0-1280,-11-1-3122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38:59.98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1 241 9156,'0'0'2695,"3"30"-2223,2 14-359,11 124 196,-12 123 352,-4-203-439,-1-238-217,3-194 16,-1 316-21,1 0 0,1 0 0,2 0-1,1 0 1,1 1 0,15-38 0,-18 55-3,1 0 1,0 1 0,1-1 0,0 1-1,1 0 1,0 1 0,0 0-1,12-11 1,-13 14-2,1 0 0,0 1 0,-1 0 0,2 0 0,-1 0 0,0 1 0,1 0 0,-1 1 0,1 0 0,0 0 0,0 0 0,14 0 0,-17 1 5,0 1 0,1 0 0,-1 0 0,0 0 0,1 0 0,-1 1 0,0 0 0,0 1 0,10 2 0,-12-2-8,-1 0 0,1-1 0,-1 1 0,0 0 1,1 0-1,-1 0 0,0 1 0,0-1 0,-1 0 0,1 1 0,0-1 0,-1 1 0,0 0 0,1-1 0,-1 1 0,0 0 0,0 0 0,-1 0 0,2 3 0,0 4 8,0 0 0,-1 0-1,0-1 1,0 1 0,-1 0-1,-1 0 1,1 0 0,-2 0-1,1-1 1,-1 1-1,-1 0 1,0-1 0,0 0-1,-1 1 1,0-1 0,0-1-1,-1 1 1,0-1 0,-1 1-1,-10 11 1,-81 81-57,97-101 53,0 0 0,-1 0 0,1 0 0,0 0 0,0 0 0,0 0 0,-1 1 0,1-1 0,0 0 0,0 0 0,0 0 0,0 0 1,0 0-1,-1 1 0,1-1 0,0 0 0,0 0 0,0 0 0,0 0 0,0 1 0,0-1 0,0 0 0,0 0 0,0 0 0,0 1 0,0-1 0,0 0 0,0 0 0,0 0 0,0 1 1,0-1-1,0 0 0,0 0 0,0 0 0,0 1 0,0-1 0,0 0 0,0 0 0,0 0 0,0 1 0,0-1 0,0 0 0,0 0 0,1 0 0,-1 0 0,0 1 0,0-1 0,0 0 1,0 0-1,0 0 0,1 0 0,-1 0 0,0 1 0,17 0-13,23-8 49,-16 1-34,1 2 1,0 1-1,0 1 0,39 2 0,-46 0-5,-16 0 1,0 0 0,0 0 0,0 0 0,0 0 0,0 0 0,0 0 0,0 1 0,0-1 1,0 1-1,0 0 0,0-1 0,0 1 0,0 0 0,0 0 0,-1 0 0,1 1 0,0-1 0,2 2 0,-3-1-3,0 1-1,1-1 0,-1 0 0,0 1 1,0-1-1,-1 1 0,1-1 0,0 1 1,-1 0-1,1-1 0,-1 1 0,0 0 0,0 4 1,-1-4 6,0 0 0,1 0 0,-1-1 1,0 1-1,0 0 0,-1-1 0,1 1 1,-1-1-1,1 1 0,-1-1 0,0 1 1,0-1-1,0 0 0,0 0 0,0 0 1,0 0-1,0-1 0,-1 1 0,1 0 1,-1-1-1,-3 2 0,-12 6 0,1-1 0,-21 6 0,27-10 1,-15 5 4,0-1 1,-1-2-1,0 0 0,-1-2 0,-52 1 0,80-5-72,-1 0 0,0 1 0,0-1 0,1 0 0,-1 0 0,0-1 1,0 1-1,1 0 0,-1 0 0,0 0 0,0 0 0,1-1 0,-1 1 0,0 0 0,1-1 0,-1 1 0,0-1 0,1 1 0,-1 0 1,0-1-1,1 1 0,-1-1 0,1 0 0,-1 1 0,1-1 0,0 1 0,-1-1 0,1 0 0,-1 1 0,1-1 0,0 0 0,0 0 1,-1 1-1,1-1 0,0 0 0,0 0 0,0 1 0,0-1 0,0 0 0,0 0 0,0 1 0,0-1 0,0 0 0,0 0 1,0 1-1,0-1 0,1 0 0,-1 0 0,0 1 0,1-1 0,-1 0 0,0 1 0,2-2 0,9-15-3620</inkml:trace>
</inkml:ink>
</file>

<file path=ppt/ink/ink2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7:07.84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1 155 7283,'0'0'6083,"188"0"-5315,-92-15-191,0-8-33,-1 0-272,-7-2-64,-12 0-64,-17 7-144,-17 3 0,-14 10-720,-11 0-1617</inkml:trace>
</inkml:ink>
</file>

<file path=ppt/ink/ink2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7:09.14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282 211 1809,'0'0'6536,"8"-25"-5258,22-78-88,-27 95-783,-1 1 0,0-1 0,0 1 0,0-1 0,-1 0 0,0-15 0,-1 9 2122,-3 16-2462,-5 3-54,0 1-1,1 0 1,0 0 0,0 0-1,1 1 1,-1 0 0,2 1-1,-1 0 1,-7 13 0,4-8-9,-17 29-3,1 2-1,3 0 1,-31 87 0,-24 149 4,39-48-11,35-187-4,1 0 0,1 1 0,8 51 0,-5-86-30,0 0-1,0 0 0,1-1 1,0 1-1,1-1 0,0 0 1,1 0-1,0 0 0,0-1 0,1 1 1,0-2-1,1 1 0,0 0 1,1-1-1,-1-1 0,1 1 1,15 10-1,-13-12-267,1 0 1,-1-1 0,1 0-1,0 0 1,0-1 0,0-1-1,1 1 1,-1-2-1,1 0 1,13 1 0,46-2-3415,-5-6-2905</inkml:trace>
</inkml:ink>
</file>

<file path=ppt/ink/ink2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7:09.67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0 160 6915,'0'0'1238,"27"-10"-787,89-29-200,-109 37-195,1 0 1,1 0 0,-1 1 0,0 0-1,0 0 1,0 1 0,12 1 0,-16-1-30,-1 1 1,0-1 0,0 1-1,0 0 1,0 0 0,0 0 0,0 1-1,0-1 1,0 1 0,0 0 0,-1-1-1,1 1 1,-1 0 0,3 3-1,-1 0 41,-1 1-1,0-1 0,0 1 0,0 0 1,0 0-1,-1 0 0,0 0 0,-1 1 1,1-1-1,-1 0 0,0 1 0,-1-1 0,0 1 1,0 9-1,-1-8-18,0 0 1,0 0-1,-1-1 0,0 1 1,-1 0-1,1-1 0,-1 0 1,-1 0-1,0 0 1,1 0-1,-2 0 0,1-1 1,-1 0-1,-8 9 0,-12 10 141,-53 43 0,53-48-168,11-11-131,17-16-458,17-20-329,109-109-2368,-87 95 2642,-2-1 0,60-82 0,-90 111 841,-6 8 159,0 0 0,-1 0 0,1 0 0,-1-1 1,0 1-1,-1-1 0,1 0 0,-1 1 0,0-1 0,2-14 1350,-7 21-1660,1-1 0,-1 0 0,1 1 1,-1 0-1,1 0 0,0-1 0,-1 1 0,1 0 0,0 1 1,0-1-1,0 0 0,0 1 0,0-1 0,0 1 0,0 0 1,0-1-1,1 1 0,-1 0 0,1 0 0,-3 3 0,1-1 24,-17 20 49,1 1-1,0 1 0,2 0 1,1 1-1,-14 33 0,23-42 1,1 0-1,0 0 0,1 0 0,1 0 0,1 1 0,0 0 1,1 0-1,2-1 0,2 35 0,-2-50-135,0 0-1,1-1 1,0 1-1,-1-1 1,1 1 0,0-1-1,0 1 1,1-1-1,-1 0 1,0 0 0,1 1-1,0-1 1,-1 0-1,1 0 1,0 0 0,0-1-1,0 1 1,0 0-1,0-1 1,0 1 0,1-1-1,-1 0 1,0 0-1,1 0 1,-1 0 0,1 0-1,3 0 1,7 2 19,1-1-1,-1 0 1,1-2-1,15 0 1,-18 0-10,15 0-186,0-1 0,-1-1 0,41-10 0,-48 7-965,-1 0 0,1-2 0,19-9-1,7-9-5240</inkml:trace>
</inkml:ink>
</file>

<file path=ppt/ink/ink2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7:10.03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1121,'0'0'9985,"11"2"-9230,32 4-310,0-2 0,0-2-1,0-2 1,0-1 0,50-9-1,-38 7-2831,-47 3 522,4 0-2601</inkml:trace>
</inkml:ink>
</file>

<file path=ppt/ink/ink2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7:10.59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1 185 9764,'0'0'2268,"23"-12"-2185,77-33 117,-95 42-171,0 1 0,0 0 0,0 1 0,0-1 1,0 1-1,1 0 0,-1 1 0,0-1 0,1 1 0,9 0 0,-1 1 51,-12-1-60,0 0 0,0 0 0,0 1 1,0-1-1,0 0 0,0 1 0,0-1 0,0 1 0,0 0 0,0 0 0,0-1 0,-1 1 1,1 0-1,0 1 0,-1-1 0,1 0 0,0 0 0,-1 1 0,2 1 0,-1 0 13,0 0-1,0 0 0,0 1 0,-1-1 0,1 0 0,-1 1 0,0-1 1,0 1-1,0 0 0,0 3 0,0 5 52,0 1-1,-1-1 0,-1 1 1,0-1-1,-4 20 1,2-21-38,-1 0 0,0-1 0,0 1 0,-1-1 0,0 0 0,-1 0 0,-13 16 0,-58 61 114,59-68-141,1-4 2,40-49-464,171-179-2336,-110 124 2007,-68 72 634,25-35 1,-37 46 409,0 1 1,-1-1 0,0 0-1,0 0 1,-1 0-1,1-1 1,-1 1 0,-1 0-1,1-1 1,-1 1 0,0-10-1,-15 19 454,5 3-702,0 1 0,0-1-1,1 2 1,0-1 0,0 1 0,1 0 0,0 1-1,-7 10 1,1 1 45,0 1 0,-18 40 0,25-45 4,1 1 0,1-1 0,1 1 1,0 1-1,1-1 0,1 0 0,1 23 0,0-38-66,0 0 0,0 0 0,0 0 1,1 0-1,-1 0 0,0 0 0,1-1 1,0 1-1,-1 0 0,1 0 0,0 0 1,0-1-1,0 1 0,0 0 0,1-1 1,-1 1-1,0-1 0,1 1 1,-1-1-1,3 2 0,0-1 15,0 1 1,0-1-1,0 0 1,0 0-1,0-1 1,1 1-1,-1-1 0,8 1 1,6 0 35,-1-1 0,1-1 0,31-3 1,-34 0-277,0-1 0,0 0 0,0-2 0,-1 1 1,0-2-1,0 0 0,0 0 0,-1-1 0,0-1 1,12-11-1,-1-4-3565,-4-7-4442</inkml:trace>
</inkml:ink>
</file>

<file path=ppt/ink/ink2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7:12.63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132 54 1617,'0'0'5528,"-14"0"-4667,-50 0 276,10 0 2857,143-2-3735,-1-4 1,127-24 0,-189 24-256,-16 3-95,-1 1-1,1 0 1,0 1-1,0 0 1,13 1-1,-23 10-4085</inkml:trace>
</inkml:ink>
</file>

<file path=ppt/ink/ink2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7:13.06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150 0 7187,'0'0'2788,"19"26"-2228,6 4-381,-2-2 58,-1 1 1,-1 1-1,26 52 1,-20-26-99,-2 1 0,-2 1 0,20 82 1,-33-97-114,-3 1 0,-1 0 1,-2-1-1,-2 2 1,-5 69-1,-1-92-17,0 0 1,-1-1-1,-2 1 1,0-1-1,-1-1 1,-1 1-1,-1-1 0,-1-1 1,0 0-1,-26 31 1,-7 2 194,-2-1-1,-63 52 1,69-67 105,-56 38 1,94-73-493,2-5-269,6-26-1930,16-21-2391</inkml:trace>
</inkml:ink>
</file>

<file path=ppt/ink/ink2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7:13.61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50 9412,'0'0'344,"28"-8"-138,92-22-9,-106 26-90,-1 2 1,0 0-1,1 0 0,-1 1 0,1 1 0,-1 0 0,1 1 0,14 2 0,-27-3-102,1 1 16,0 0-1,0-1 1,0 1 0,0 0 0,0 0 0,0 0 0,0 0-1,-1 0 1,1 0 0,0 1 0,-1-1 0,1 1-1,-1-1 1,1 1 0,-1 0 0,0-1 0,0 1 0,1 0-1,-1 0 1,0 0 0,-1 0 0,1 0 0,0 0-1,-1 0 1,1 0 0,-1 0 0,1 0 0,-1 0 0,0 0-1,0 0 1,0 4 0,0 0 39,0 1-1,-1 0 1,1 0 0,-1 0-1,-1 0 1,1 0 0,-1-1-1,-5 12 1,-2-4 45,0-1 0,-1 0-1,-1-1 1,0 0 0,0-1 0,-21 16 0,7-5-39,-49 38 93,42-36 62,-37 38 0,68-62-217,1 0 1,0 0-1,-1 0 1,1 0-1,0 1 1,0-1-1,-1 0 1,1 0-1,0 0 1,0 0-1,-1 0 1,1 1-1,0-1 1,0 0 0,-1 0-1,1 1 1,0-1-1,0 0 1,0 0-1,0 1 1,-1-1-1,1 0 1,0 0-1,0 1 1,0-1-1,0 0 1,0 1-1,0-1 1,0 0-1,0 1 1,0-1-1,0 0 1,0 0 0,0 1-1,0-1 1,0 0-1,0 1 1,0-1-1,0 0 1,0 1-1,0-1 1,0 0-1,1 0 1,-1 1-1,0-1 1,0 0-1,0 0 1,1 1-1,-1-1 1,0 0-1,0 0 1,0 0 0,1 1-1,-1-1 1,0 0-1,0 0 1,1 0-1,-1 0 1,0 1-1,1-1 1,-1 0-1,0 0 1,0 0-1,1 0 1,24 0 362,-16-1-271,43-1 435,100-20 0,-41 4-352,-68 12-256,35-4 796,-26 8-3712,-44 1-285</inkml:trace>
</inkml:ink>
</file>

<file path=ppt/ink/ink2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7:14.8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 8436,'0'0'2993,"157"15"-2801,-100-15-96,-1-3-64,-5-9-32,-9 4-784,-17 1-2305</inkml:trace>
</inkml:ink>
</file>

<file path=ppt/ink/ink2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7:15.19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0 127 6515,'0'0'5523,"166"-20"-5475,-104-3-48,0-5-273,-6 1-2304,-8-1-3762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39:00.61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1 167 208,'2'-5'11716,"13"-22"-11557,65-108 625,-79 173-141,-1 326 307</inkml:trace>
</inkml:ink>
</file>

<file path=ppt/ink/ink2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7:15.53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64 0 0,'0'0'12083,"0"31"-11552,0 101 2,-2-90-131,-2 1 0,-2-1 0,-16 63 0,12-67-130,2 1-1,-3 49 1,10-11-40,1-75-225,1-1 0,-1 1-1,0 0 1,1 0 0,-1 0 0,1-1 0,-1 1 0,1 0-1,0 0 1,0-1 0,0 1 0,0-1 0,0 1 0,0-1-1,0 1 1,1-1 0,-1 0 0,0 0 0,1 1 0,-1-1-1,1 0 1,-1 0 0,1-1 0,0 1 0,-1 0 0,1 0 0,0-1-1,0 1 1,2 0 0,6 1 45,0-1 0,1 0 0,-1 0-1,13-1 1,-12 0-4,7-1-80,-1-1 0,1-1 0,-1 0 0,0-1 0,0-1 0,0 0 0,-1-1 0,0-1 0,20-11 0,-17 7-805,-1-1 0,0-1 0,-1 0-1,17-16 1,-1-7-3175</inkml:trace>
</inkml:ink>
</file>

<file path=ppt/ink/ink2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7:15.88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0 469 10565,'0'0'1392,"172"0"-1311,-108-13-33,1-5-32,-3-2-16,-8-3-64,-9 3-961,-17 0-1424,-23 2-1697</inkml:trace>
  <inkml:trace contextRef="#ctx0" brushRef="#br0" timeOffset="1">135 101 10181,'0'0'1824,"197"-27"-1824,-127 9-528,6-7-2401,-8-6-3730</inkml:trace>
</inkml:ink>
</file>

<file path=ppt/ink/ink2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7:16.2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223 0 1217,'0'0'8259,"-113"137"-7394,76-48-1,6 20 113,6 15-145,8 5-48,17-2-159,0-16-305,9-10-224,30-14-32,12-17-64,8-16-464,11-21-1553,-2-21-1793,-4-12-4610</inkml:trace>
</inkml:ink>
</file>

<file path=ppt/ink/ink2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7:16.65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33 7972,'0'0'381,"27"-6"-282,88-17 77,-111 22-150,0 0 0,0 0-1,0 1 1,0 0 0,0 0 0,1 0-1,-1 0 1,0 1 0,0-1 0,0 1 0,0 0-1,0 1 1,-1-1 0,6 3 0,-7-3 10,1 1 1,-1 0 0,0 0-1,0 0 1,0 0-1,0 0 1,0 0 0,0 0-1,-1 1 1,1-1-1,-1 1 1,1-1 0,-1 1-1,0 0 1,1 3-1,0 5 92,0 0 0,-1 0 0,0 0 0,-1 1 0,-1-1 0,1 0 0,-4 14 0,2-16-90,0 0 0,0 0 1,-1 0-1,-1 0 1,1-1-1,-1 0 1,-1 1-1,1-2 0,-1 1 1,-1 0-1,-8 9 1,-9 7-29,-49 39 1,22-21-173,89-73-3572,-4 1 1633,-2-1 1,42-50-1,25-53 2983,-88 112-657,1-8 9564,-26 58-8907,1 1-590,1 1 0,1 0 0,2 1 0,1 0 0,2 0 0,0 1 0,3-1 0,0 34 0,2-61-276,0-1 1,0 1-1,1 0 1,-1-1-1,1 1 1,0-1-1,0 1 1,0-1-1,0 1 1,0-1-1,1 1 1,0-1-1,0 0 1,0 0-1,0 0 1,0 0 0,3 3-1,-1-3-6,-1-1 0,1 1 1,0-1-1,0 1 0,0-1 0,0 0 0,1-1 1,-1 1-1,0-1 0,1 0 0,-1 0 0,1 0 1,6 0-1,-1 0-128,1 0 0,0-1-1,0 0 1,0-1 0,0-1 0,19-4 0,-23 4-266,0-1 0,1 0 1,-1 0-1,0-1 0,0 0 1,-1 0-1,1-1 0,-1 0 1,0 0-1,5-6 0,27-33-5392</inkml:trace>
</inkml:ink>
</file>

<file path=ppt/ink/ink2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7:17.05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35 37 10965,'0'0'2300,"23"-6"-2063,70-20 209,-89 25-379,-1 0 0,1 0 0,-1 0 0,1 1 0,-1-1 0,1 1 0,-1 0 0,8 1 0,-11-1-60,0 0 0,1 0 1,-1 0-1,0 1 1,1-1-1,-1 0 0,0 1 1,0-1-1,1 0 0,-1 1 1,0-1-1,0 0 1,0 1-1,1-1 0,-1 0 1,0 1-1,0-1 1,0 1-1,0-1 0,0 0 1,0 1-1,0-1 0,0 1 1,0-1-1,0 0 1,0 1-1,0-1 0,0 1 1,0-1-1,0 0 1,0 1-1,-1-1 0,1 1 1,-1 6 23,2 7 23,-1-1-1,-1 1 0,0-1 0,-1 0 0,0 1 0,-1-1 0,-1 0 0,0-1 0,-8 19 0,-66 99 2,-2 3-11,80-133-36,-1 1-1,0 0 1,1-1-1,0 1 1,-1 0-1,1-1 1,-1 1-1,1 0 1,0-1-1,-1 1 1,1 0-1,0 0 1,0-1-1,0 1 1,0 0 0,0 0-1,-1 0 1,1-1-1,1 1 1,-1 0-1,0 0 1,0-1-1,0 1 1,0 0-1,0 0 1,1-1-1,-1 1 1,0 0-1,1 0 1,-1-1-1,1 1 1,-1 0 0,0-1-1,1 1 1,-1-1-1,1 1 1,0 0-1,2 0 48,0 0 0,0-1 1,-1 1-1,1-1 0,0 0 0,0 0 0,0 0 0,3 0 0,5-1 62,10-1-85,0-1-1,1-2 1,-2 0-1,1-1 1,-1-1-1,34-16 1,0 1-576,-1 2-1563,-2 2-2269</inkml:trace>
</inkml:ink>
</file>

<file path=ppt/ink/ink2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7:17.41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41 10037,'0'0'3393,"68"30"-2528,-15-30-353,6-10-192,0-3-128,-2 3-112,-7 0-64,-7 0 0,-7 5-16,-5 2-16,0 3-976,0-2-1890,0-6-5249</inkml:trace>
</inkml:ink>
</file>

<file path=ppt/ink/ink2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7:17.83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1 150 12070,'0'0'1061,"33"-20"-815,113-60-172,-134 74-39,1 0 0,0 0 0,0 2 0,1-1 0,-1 2 0,1 0 0,16-2 0,-9 2 123,-16 2-95,8-2 83,0 1-1,0 1 0,0 0 0,1 0 0,-1 1 0,0 1 0,22 4 1,-33-4-141,0 0 1,1 0 0,-1 1-1,0-1 1,0 1 0,0 0 0,0 0-1,0 0 1,0 0 0,-1 0-1,1 0 1,0 0 0,-1 0-1,0 1 1,0-1 0,1 0 0,-1 1-1,-1-1 1,1 1 0,0 0-1,-1-1 1,1 1 0,-1-1-1,0 5 1,2 9 49,-2 0-1,-2 30 1,1-39-20,-1 7-15,0-1 0,-1 0 0,-1 0-1,0-1 1,0 1 0,-2-1 0,-10 20 0,-57 78 15,55-86-29,-67 93 4,-65 93 28,147-206-39,0 0 0,1-1 0,0 0 0,0 1 0,0-1 0,0 1 0,0 0 0,1-1 1,0 1-1,-2 7 0,9-10 65,47-5 299,0-1-1,-1-4 1,81-22 0,-73 16-320,-13 5-199,94-7 1,-59 14-8104,-64 3 763</inkml:trace>
</inkml:ink>
</file>

<file path=ppt/ink/ink2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7:18.38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4 129 6851,'0'0'5016,"26"-9"-4958,80-30 49,-103 38-76,1 0 0,-1 0 0,0 0-1,1 0 1,-1 1 0,1-1 0,-1 1-1,1 0 1,-1 0 0,1 0 0,-1 1 0,0-1-1,1 1 1,4 1 0,-6-1-15,0 0 1,0 0-1,0 0 1,-1 1-1,1-1 1,0 1-1,-1-1 1,1 1-1,-1-1 1,0 1-1,1 0 1,-1 0-1,0-1 1,0 1-1,0 0 1,0 0-1,0 2 1,2 6 21,-1-1 0,-1 1-1,0 0 1,0 0 0,-1-1 0,0 1 0,-2 10-1,1-9-1,-1 0-27,0 0 0,0-1 1,-1 1-1,-1-1 0,0 1 0,0-1 1,-1 0-1,0-1 0,-1 1 1,0-1-1,0 0 0,-1 0 0,-8 7 1,-17 17 32,-62 49 1,78-69-16,6-5-19,89-73-880,11-24-715,152-195-1,-236 276 1797,-3 5-13,-1 1 0,1-1 0,-1 0 0,0 0-1,0 0 1,0 0 0,-1-1 0,1 1-1,-1-1 1,0 1 0,2-7 894,-5 12-554,-20 23-40,2 1 0,1 1 1,-27 49-1,38-60-303,1 0 0,0 0 1,1 1-1,1 0 0,0 0 0,1 0 1,1 1-1,-1 28 0,4-31-90,2 24 105,-1-37-203,0 0 1,-1 0 0,1 0 0,0 0-1,0-1 1,0 1 0,0 0 0,1-1-1,-1 1 1,0-1 0,1 1-1,-1-1 1,1 0 0,-1 1 0,1-1-1,0 0 1,2 1 0,4 2-2,0-1 1,0 0 0,0 0 0,0-1 0,1-1 0,-1 1-1,12 0 1,62-2-950,-58-1 184,-13 1-87,0-1 0,-1 0 0,1 0 0,0-1 0,-1-1 0,0 0 0,20-8 0,19-17-8159</inkml:trace>
</inkml:ink>
</file>

<file path=ppt/ink/ink2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7:18.97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46 104 1169,'0'0'11405,"20"-2"-11170,63-1 210,-79 4-407,-1-1 0,0 0 0,1 1 0,-1 0 0,0 0 0,0 0 0,0 0 0,0 1 0,0-1 0,0 1 0,0 0 0,0-1 0,-1 1 0,1 1 0,-1-1 0,1 0 0,-1 1 0,0-1 0,0 1 0,0-1 0,0 1 0,0 0 0,1 4 0,0 0 14,0 0 0,-1 0 1,0 0-1,-1 0 1,0 0-1,0 0 1,0 14-1,-1-13-24,0 0-1,-1-1 1,0 1-1,0-1 1,0 0 0,-1 1-1,-1-1 1,1 0-1,-1 0 1,-5 10-1,0-6 3,1 0 0,-2-1 0,1 0 0,-1 0 0,-12 9 0,-16 13 46,-71 49 0,126-108-268,291-351-3404,-300 367 3699,8-10 640,33-31 1,-52 59 406,-10 19-737,0-1 0,-32 46 0,24-41 64,-26 54 0,38-68-327,2 1 0,0 0 0,1 1 0,1 0 0,1-1 0,0 1 0,1 0 0,2 36 0,0-52-141,0 0-1,0 0 1,0 0 0,1 0-1,-1 0 1,1 0 0,0 0 0,-1-1-1,1 1 1,0 0 0,0 0-1,0-1 1,0 1 0,1 0 0,-1-1-1,0 1 1,1-1 0,1 2 0,0-1 4,1 1 0,-1-1 1,1 0-1,0-1 1,0 1-1,0-1 0,0 1 1,6 0-1,8 1 22,1-1-1,-1-1 0,24-2 1,-23 1-16,-10 0-136,0-1 1,1 0-1,-1-1 1,0 0-1,-1 0 1,1-1-1,0 0 1,-1 0-1,1-1 0,-1 0 1,0-1-1,14-9 1,-15 8-439,-1 1 1,0-1-1,0-1 0,0 1 0,-1-1 1,0 1-1,0-2 0,6-12 1,3-17-4566</inkml:trace>
</inkml:ink>
</file>

<file path=ppt/ink/ink2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7:19.30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0 115 10453,'0'0'5378,"183"-15"-4866,-101 5-319,-1-1-49,1-1-112,-3-3 16,-12-1 0,-13 4-16,-9-1-32,-17 8 0,-5 2-320,-12 1-1985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39:00.99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39 64 176,'0'0'9751,"-9"6"-9054,3-2-535,-16 14 464,21-17-618,1-1 1,0 0-1,0 0 1,0 0-1,0 0 0,0 0 1,0 1-1,-1-1 0,1 0 1,0 0-1,0 0 0,0 0 1,0 1-1,0-1 0,0 0 1,0 0-1,0 0 0,0 1 1,0-1-1,0 0 0,0 0 1,0 0-1,0 1 0,0-1 1,0 0-1,0 0 1,0 0-1,0 0 0,0 1 1,1-1-1,-1 0 0,0 0 1,0 0-1,0 0 0,0 1 1,0-1-1,0 0 0,0 0 1,1 0-1,-1 0 0,0 0 1,19 3 364,2-5-224,1-1 0,-1-1-1,0 0 1,38-15 0,79-38-1064,-133 55 811,12-8-3300</inkml:trace>
</inkml:ink>
</file>

<file path=ppt/ink/ink2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7:19.8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 67 3490,'-2'0'7227,"58"0"-3756,73-8-2970,101-44-1963,-217 46-1294</inkml:trace>
</inkml:ink>
</file>

<file path=ppt/ink/ink2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7:20.17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5747,'0'0'5082,"0"14"-3924,13 379 2185,-13-389-3373,0 11 69,2 0 0,0 0 0,7 29 0,-8-40-151,0-1 1,1 1-1,-1-1 1,1 0-1,-1 1 1,1-1-1,0 0 1,0 0-1,0 0 1,1-1-1,-1 1 1,1 0-1,0-1 1,-1 0-1,1 1 1,0-1-1,0 0 1,1-1-1,-1 1 1,0 0-1,0-1 1,6 2-1,28 1-2894,6-4-3069</inkml:trace>
</inkml:ink>
</file>

<file path=ppt/ink/ink2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7:20.6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1 125 11541,'0'0'966,"25"-4"-873,80-10 153,-101 14-215,1 0 1,-1 1-1,1-1 1,-1 1-1,1 0 0,-1 0 1,0 0-1,1 0 1,-1 1-1,0 0 1,0 0-1,0 0 0,0 0 1,0 1-1,-1-1 1,1 1-1,-1 0 0,1 0 1,-1 0-1,0 1 1,0-1-1,-1 1 1,1-1-1,-1 1 0,0 0 1,4 8-1,-4-5 22,1 0 0,-1 1 0,-1-1-1,1 1 1,-1-1 0,-1 1 0,1-1 0,-1 1-1,0-1 1,-1 1 0,0-1 0,0 1 0,-1-1-1,0 1 1,0-1 0,0 0 0,-1 0 0,0 0 0,-1 0-1,0-1 1,0 1 0,0-1 0,-8 9 0,-104 96 221,99-96-284,16-14-153,12-9-931,204-190-5826,-117 86 5399,-13-6 3492,-80 110-1506,-3 6-181,0-1 1,0 1-1,-1-1 1,1 0-1,-1 0 1,1 0-1,-1 0 1,0 0-1,0 0 1,0-6 952,-5 13-829,-20 24 2,2 0 0,0 1 0,-28 51 0,42-63-226,0 0 0,1 0 0,0 1 0,2 0 0,0 0 1,1 0-1,1 1 0,0 0 0,1 20 0,2-37-167,0 0 1,1 0-1,-1 0 0,1 0 0,-1-1 0,1 1 0,0 0 0,-1 0 0,1-1 0,0 1 0,0-1 1,0 1-1,1-1 0,-1 1 0,0-1 0,0 1 0,1-1 0,-1 0 0,1 0 0,-1 0 1,1 0-1,0 0 0,-1 0 0,1 0 0,0-1 0,0 1 0,-1 0 0,1-1 0,0 0 1,0 1-1,0-1 0,2 0 0,12 2 69,-1-1 0,1-1-1,17-1 1,-10 0-25,-8 1-109,1-1 0,-1 0 0,0-2 0,0 1 0,22-8 0,-29 7-526,1-1 0,-1 1 0,0-1 0,0-1 0,0 0-1,-1 0 1,1 0 0,-1-1 0,0 0 0,8-10 0,7-16-6926</inkml:trace>
</inkml:ink>
</file>

<file path=ppt/ink/ink2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7:21.6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28 24 4338,'0'0'5005,"-4"0"-4426,-15 0-19,14 0-170,8 8 234,4-6-481,0 1-1,0-1 1,0-1 0,0 1 0,1-1-1,-1 0 1,1-1 0,-1 0-1,9 0 1,11 0 124,359 8 1186,-319-8-1012,-63-1-397,0 0-1,-1 0 1,1 0-1,-1-1 1,0 1-1,1-1 1,-1 0-1,0 0 1,0 0-1,4-4 1,11-6-720,17-7-5882</inkml:trace>
</inkml:ink>
</file>

<file path=ppt/ink/ink2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7:22.50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86 34 7027,'0'0'3076,"15"-6"-2619,51-14-39,-60 18-319,1 0 1,0 1-1,0 0 0,0 0 0,0 1 0,0-1 0,-1 1 0,15 2 1,-12 0 24,-8-2-106,0 0 0,0 1-1,0-1 1,1 1 0,-1-1 0,0 1 0,0 0 0,0 0 0,0-1 0,-1 1 0,1 0-1,0 0 1,0 0 0,0 0 0,-1 0 0,1 0 0,0 0 0,-1 0 0,1 0 0,-1 0-1,1 0 1,-1 0 0,0 0 0,0 1 0,1-1 0,-1 0 0,0 0 0,0 2 0,1 42 280,-1-34-165,0-5-108,0-1 0,-1 1 0,1-1 1,-1 1-1,0-1 0,0 1 1,-1-1-1,0 0 0,0 0 0,0 0 1,0 0-1,-1 0 0,0 0 0,0 0 1,0-1-1,-1 0 0,1 1 1,-7 4-1,-21 22 128,-1-1 1,-2-2 0,-1-2-1,-62 36 1,97-62-138,0 0 0,0 0 0,1 0 0,-1 0-1,0 0 1,0 0 0,0 0 0,0 0 0,0 0 0,1 0 0,-1 1-1,0-1 1,0 0 0,0 0 0,0 0 0,0 0 0,0 0 0,1 0-1,-1 0 1,0 0 0,0 0 0,0 0 0,0 1 0,0-1 0,0 0-1,0 0 1,0 0 0,0 0 0,1 0 0,-1 0 0,0 1 0,0-1-1,0 0 1,0 0 0,0 0 0,0 0 0,0 0 0,0 1 0,0-1-1,0 0 1,0 0 0,0 0 0,0 0 0,0 0 0,0 1 0,0-1-1,0 0 1,-1 0 0,1 0 0,0 0 0,0 0 0,0 0 0,0 1-1,0-1 1,0 0 0,0 0 0,0 0 0,0 0 0,0 0 0,-1 0-1,1 0 1,0 1 0,12 0 236,61 0 448,-18 0-279,0-1 1,0-3-1,54-11 0,-77 11-17,-18 3-2768,-9 0 165</inkml:trace>
</inkml:ink>
</file>

<file path=ppt/ink/ink2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7:23.93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231 0 2145,'0'0'5216,"5"2"-4357,-1 0-674,1 0-1,-1 0 1,0 0 0,1 1 0,-1 0 0,-1 0-1,1 0 1,0 0 0,-1 1 0,1 0 0,-1-1-1,0 1 1,0 0 0,-1 0 0,1 1 0,-1-1-1,3 8 1,6 15 462,14 54 0,-15-46-145,35 101 880,-19-62-1008,-3 1-1,14 83 1,-32-109-115,-3 92 1,-3-77-30,0-37-161,-1 0 1,-1-1-1,-2 1 0,-1-1 0,0 0 0,-16 37 0,-78 144 82,57-124-79,20-44-12,-1-1 0,-53 64 0,40-55-5,22-31 50,0-1-1,-1 0 1,0-1-1,-1-1 0,-27 17 1,40-29-255,-4 3 320</inkml:trace>
</inkml:ink>
</file>

<file path=ppt/ink/ink2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7:26.58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10725,'0'0'4082,"78"48"-3810,-10-35-176,-1-3-16,7-2-80,-7 2-208,-8-10-1393,-11 0-272,-17 5-1152,-14-5-2898</inkml:trace>
</inkml:ink>
</file>

<file path=ppt/ink/ink2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7:26.9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 33 6451,'0'0'7171,"-3"41"-6370,51-41-465,8 0-64,9-8-176,0-9-96,0 6-368,-6-4-1553,-6 8-1089,-5-9-3809</inkml:trace>
</inkml:ink>
</file>

<file path=ppt/ink/ink2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7:27.34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 1 8740,'0'0'3578,"2"9"-2794,2 20 199,0 42-1,-4-57-864,0-1-1,-1 1 1,-1-1-1,0 0 1,-1 0-1,-6 19 1,-11 17 150,9-27-112,2 0-1,0 1 1,1 0-1,2 0 1,0 0 0,2 1-1,-3 31 1,7-54-154,0 0 1,1 0 0,-1-1 0,0 1-1,0 0 1,1 0 0,-1 0 0,0 0-1,1 0 1,-1 0 0,1-1 0,-1 1-1,1 0 1,-1 0 0,1-1 0,0 1-1,-1 0 1,1-1 0,0 1 0,-1-1 0,1 1-1,1 0 1,27 9 34,33-5 27,-60-4-58,40 0-32,71-8-1,-93 4-429,-1-1 0,1 0 1,-1-2-1,-1 0 0,33-16 0,-38 16-705,-1 0 0,0-2 0,-1 1 0,16-14 0,-5-4-5002</inkml:trace>
</inkml:ink>
</file>

<file path=ppt/ink/ink2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7:27.6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0 137 8788,'0'0'5058,"62"-22"-4898,-11 14 81,-1-2-209,1-3-16,-3 3-16,-3-10-513,-11 2-575,-3 0-977,-17 1-1649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39:02.46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 86 4114,'0'0'6768,"-6"0"-6397,4 0-312,4 0 69,18 0 253,32 1-37,0-3-1,1-1 1,61-14-1,-62 6-877,-1-3-1,62-25 1</inkml:trace>
</inkml:ink>
</file>

<file path=ppt/ink/ink2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7:28.0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0 132 10837,'0'0'3506,"197"-58"-3490,-121 40-16,3 0-305,0 1-1663,-9-4-1826</inkml:trace>
</inkml:ink>
</file>

<file path=ppt/ink/ink2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7:28.3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203 1 11317,'0'0'3492,"-23"22"-3035,-71 78 274,87-91-588,0 1 0,0 0 0,1 0 0,0 0 0,0 1 1,2-1-1,-1 1 0,1 1 0,-4 20 0,3-15 0,-2 22 49,1 0 0,1 0 0,2 69 0,3-97-187,0-1-1,1 0 1,0 1-1,1-1 1,0 0-1,0 0 1,1 0-1,1-1 1,6 16-1,-6-20-76,-1 1 0,1-1 0,0 1-1,1-1 1,-1-1 0,1 1 0,0-1 0,0 1-1,0-1 1,1-1 0,0 1 0,-1-1 0,1 0 0,0 0-1,13 3 1,-3-1-797,0-2 1,1 0-1,-1-1 0,1-1 0,-1 0 0,1-1 0,0-1 0,25-4 1,7-14-6481,-48 19 7257</inkml:trace>
</inkml:ink>
</file>

<file path=ppt/ink/ink2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7:28.78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0 132 10949,'0'0'1507,"26"-7"-1475,85-24 8,-102 29-34,0 0-1,0 0 0,1 1 1,-1 0-1,0 1 0,10 0 1,-3 1 7,-14-1-6,0 0 0,0 1 0,1-1 0,-1 1 0,0-1 0,0 1 0,0 0 0,0 0 0,0 0 0,0 0 0,0 0 0,0 1 0,0-1 0,-1 0 0,1 1 0,0 0 0,-1-1 0,1 1-1,-1 0 1,0 0 0,1 0 0,-1-1 0,0 2 0,0-1 0,0 0 0,-1 0 0,1 0 0,0 0 0,-1 0 0,1 1 0,-1-1 0,0 0 0,0 5 0,1 0 68,-1 0 1,0 0-1,0 1 1,-1-1-1,0 0 1,0 0-1,-1 0 1,0 0-1,0 0 1,-4 8-1,-5 5-8,-2-1 1,-1 0-1,0-1 0,-1 0 0,-26 24 0,46-57-2926,9-11 2410,97-128-3780,-50 71 3386,-4-2 8656,-66 91-6908,-9 12-1158,10-6 426,1-1-1,0 1 0,1 0 0,0 1 1,1-1-1,0 1 0,-4 20 0,5-8 181,0 1 1,2-1-1,1 29 0,1-51-343,0 0 0,0-1 1,0 1-1,1 0 0,-1 0 0,1 0 0,0-1 1,0 1-1,0 0 0,0-1 0,1 1 0,-1-1 1,0 1-1,1-1 0,0 0 0,0 1 0,3 2 1,-1-2 8,0 0 0,0 0 0,0 0 0,1-1 0,-1 0 0,1 0 1,-1 0-1,1 0 0,7 1 0,1 0-106,0-1 0,0-1 0,0 0 1,1-1-1,-1 0 0,0-1 0,17-3 0,-21 1-493,1 0 0,-1-1 1,1 0-1,-1 0 0,-1-1 0,1 0 1,-1-1-1,0 0 0,0 0 0,0-1 1,-1 0-1,12-14 0,8-14-7239</inkml:trace>
</inkml:ink>
</file>

<file path=ppt/ink/ink2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7:29.15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66 11509,'0'0'1006,"22"-10"-624,70-33 127,-89 42-470,0-1 0,1 0 0,-1 1 0,1-1 0,-1 1 0,1 0 0,-1 0 0,1 1 0,0-1 0,-1 1 0,1 0 0,0 0 0,-1 0 0,7 1 0,-1 0 40,-8 0-74,0-1 0,0 1 0,0-1 0,0 1 0,-1 0-1,1-1 1,0 1 0,0 0 0,-1 0 0,1-1-1,-1 1 1,1 0 0,-1 0 0,1 0 0,-1 0 0,1 0-1,-1 0 1,0 0 0,1 0 0,-1 0 0,0 0 0,0 0-1,0 0 1,0 0 0,0 0 0,0 2 0,0 37 117,0-28-54,-1 1-59,-1 1 1,0-1-1,-1 1 1,0-1-1,-1 0 1,-1 0-1,0-1 1,0 1-1,-1-1 1,-1 0-1,0 0 1,-1-1-1,0 0 1,-1-1-1,-11 12 1,9-6 129,11-15-123,0-1 0,0 0 0,0 0 0,0 0 0,0 0 0,0 1 1,0-1-1,0 0 0,0 0 0,0 0 0,0 1 0,0-1 1,0 0-1,0 0 0,0 0 0,0 1 0,0-1 0,1 0 1,-1 0-1,0 0 0,0 0 0,0 0 0,0 1 0,0-1 1,1 0-1,-1 0 0,0 0 0,0 0 0,0 0 0,0 0 1,1 0-1,-1 0 0,0 1 0,0-1 0,0 0 0,0 0 0,1 0 1,-1 0-1,0 0 0,0 0 0,0 0 0,1 0 0,32-7 1027,-27 6-1135,41-9 20,0 2 0,1 2-1,56 1 1,-53 3-2096,-28-1-1727,-3-1-3759</inkml:trace>
</inkml:ink>
</file>

<file path=ppt/ink/ink2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7:29.52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42 1 5795,'0'0'6539,"24"17"-6310,80 60 366,-96-70-500,1 1-1,-1 0 1,0 0 0,0 1-1,-1 0 1,-1 0 0,1 1 0,-2-1-1,1 2 1,-1-1 0,-1 0-1,0 1 1,0 0 0,-1 0-1,3 18 1,-5-27-89,4 21 24,-1 0 1,-1 0 0,-1 0 0,-1 1 0,-1-1-1,-1 0 1,-1 1 0,-1-1 0,-1 0-1,-1-1 1,-1 1 0,-1-1 0,-1 0-1,-1 0 1,-1-1 0,-20 32 0,-6 1 564,-2-1 1,-64 68 0,80-95-1612,24-27 840,-1 0 1,1 1 0,0-1 0,-1 0 0,1 0 0,0 0 0,-1-1-1,1 1 1,-1 0 0,0-1 0,1 1 0,-1 0 0,0-1 0,0 0-1,0 1 1,1-3 0,3-3-636,23-29-3193</inkml:trace>
</inkml:ink>
</file>

<file path=ppt/ink/ink2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7:30.1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121 35 1617,'0'0'10658,"-19"0"-9778,-83 0 1303,113 1-1866,310 16 1009,-290-19-1252,1-2-1,-1 0 1,59-18-1,-37 8-31,-42 11 167,-1-1-1097</inkml:trace>
</inkml:ink>
</file>

<file path=ppt/ink/ink2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7:30.93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 1 6307,'0'0'6413,"0"5"-5906,1 120 1287,-2 159-560,-7-160-796,11-122-425,1-1 0,0-1 0,0 1 0,-1-1 0,1 1 0,0-1 0,0 0 0,7-1 0,-6 1 3,138-5 188,-120 3-412,-1-2-1,1 0 1,0-1 0,26-11 0,-40 13-94,4-2-905,0 0-1,-1-1 1,0 0-1,18-11 1,-15 4-4937</inkml:trace>
</inkml:ink>
</file>

<file path=ppt/ink/ink2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7:31.28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0 110 7091,'0'0'4498,"42"-13"-3985,-5 3-33,5 2-304,-3-2-112,4-2-32,-4 1-32,-8-6-128,-6 1-849,-8 4-1280</inkml:trace>
</inkml:ink>
</file>

<file path=ppt/ink/ink2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7:31.6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105 46 768,'0'0'1420,"0"-1"-1167,-1 1 0,1-1 0,0 0 0,0 0 0,-1 0 1,1 0-1,0 0 0,-1 0 0,1 1 0,-1-1 0,1 0 1,-1 0-1,1 1 0,-1-1 0,1 0 0,-1 1 0,-1-2 0,-93 2 5686,147 7-5291,-47-6-655,165 0 750,-141-3-1557,1 0 0,-2-2-1,53-15 1,-43 7-3241</inkml:trace>
</inkml:ink>
</file>

<file path=ppt/ink/ink2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7:32.15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206 1 7139,'0'0'5131,"-15"22"-4435,3-4-480,-7 8 227,2 2 1,1 0 0,-24 57-1,22-36-91,1 0 0,3 0 0,2 1 0,3 1 0,1 0-1,3 1 1,2-1 0,5 72 0,-2-115-353,1 1 0,1 0 0,0 0 0,0 0 0,1-1 0,0 1 0,0-1 0,1 0 0,0 0 0,0 0 0,1 0 0,0-1 0,1 0 0,-1 0 0,1 0 0,10 8 0,-7-8-182,0-1 1,1 0 0,-1-1-1,1 0 1,0 0 0,1-1-1,-1 0 1,1-1 0,0 0-1,0-1 1,0 0 0,19 1-1,-15-2-698,1 0 1,-1-1-1,1-1 0,-1 0 0,1-1 0,20-5 1,-27 3-592,0 0-1,0-1 1,-1 0 0,10-7 0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39:02.80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8500,'0'0'2425,"0"25"-1897,0 84-232,2-90-110,0 0 0,1 0-1,8 29 1,2 6 243,-8 6-4,-5-44-316,1 0 1,1 0 0,0 0 0,8 27-1,-9-42-167,-1 0-1,1 0 0,0 0 0,0 1 0,0-1 1,0 0-1,0 0 0,0 0 0,0-1 0,0 1 0,0 0 1,0 0-1,0 0 0,1-1 0,-1 1 0,0-1 1,1 1-1,-1-1 0,0 0 0,1 1 0,-1-1 1,0 0-1,1 0 0,-1 0 0,1 0 0,-1 0 1,0 0-1,2 0 0,2-1-438,0 0 0,0 1 0,0-2 1,0 1-1,0 0 0,-1-1 0,7-3 0,30-24-5252</inkml:trace>
</inkml:ink>
</file>

<file path=ppt/ink/ink2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7:32.57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1 110 11541,'0'0'1198,"16"-17"-798,56-53 123,-69 67-496,1 1 0,-1-1 0,1 1 1,-1 0-1,1 0 0,0 1 0,0-1 0,0 1 0,0 0 0,0 0 0,0 0 0,0 0 0,0 1 0,1-1 0,-1 1 0,0 0 1,0 1-1,7 0 0,7 0 168,-16-1-178,0 1 0,-1-1 0,1 0 0,0 0 0,-1 1 0,1-1 0,-1 1 0,1-1 0,-1 1 0,1-1 0,-1 1 0,1 0-1,-1 0 1,1 0 0,-1 0 0,0 0 0,0 0 0,1 0 0,-1 1 0,0-1 0,0 0 0,0 1 0,0-1 0,-1 0 0,1 1 0,0-1 0,0 1 0,-1-1 0,1 1 0,-1 0 0,1 3 0,0 5 46,1 0 0,-2 0 0,0 0 0,-1 13 0,1-5 2,-1-6-54,0-1 1,-1 0-1,0 1 0,0-1 0,-1 0 1,-1 0-1,0-1 0,-1 1 1,1-1-1,-12 18 0,-7 4-96,-45 51 0,49-61 24,5-8 49,12-13 19,-1 1-1,1 0 0,0 0 0,0 0 1,-1 1-1,1-1 0,1 1 0,-1-1 1,0 1-1,1-1 0,-1 1 0,0 3 1,11-3 94,45 2 293,-1-2-1,1-2 1,62-8-1,-65 1-422,4-1-1502,-17 6-2722,-21 1-720</inkml:trace>
</inkml:ink>
</file>

<file path=ppt/ink/ink2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7:33.12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1 180 11797,'0'0'262,"29"-9"-169,93-28 222,-115 35-257,-1 0 0,1 1 0,-1 0 0,1 0 0,-1 1 0,1 0 0,0 0 0,-1 0 1,9 2-1,-13-1-40,1-1 0,-1 1 0,1 0 1,-1 0-1,1 0 0,-1 0 1,0 1-1,0-1 0,0 1 1,0-1-1,0 1 0,0 0 0,0 0 1,0 0-1,0 0 0,1 3 1,0 1 4,-1 0 0,0 1-1,0-1 1,0 1 0,-1-1 0,0 1 0,0 0 0,-1-1 0,0 1 0,0 0 0,0 0 0,-3 12 0,1-12 0,0 1 1,0 0-1,-1-1 1,0 0-1,-1 0 1,1 0-1,-1 0 1,0 0-1,-1-1 1,0 0-1,-6 7 1,-12 11 36,-34 28 0,27-27-35,-29 21-31,55-46-601,7-8 27,12-18-28,2 1-1,0 0 1,30-31-1,-16 20-361,53-62-1189,61-80 1623,-124 139 2740,-23 40-2008,0-1-1,0 1 1,0 0-1,0-1 1,0 1 0,0 0-1,0 0 1,0 0-1,0 0 1,1 1-1,-1-1 1,0 0-1,1 1 1,-1-1 0,-2 4-1,-21 29-96,20-28 219,-6 12-34,0 0 1,2 0-1,0 0 0,1 1 1,1 1-1,0-1 1,2 1-1,0 0 1,1 1-1,1-1 1,1 1-1,2 35 0,0-54-276,0 1 0,0-1 0,0 1-1,0-1 1,1 0 0,0 1 0,-1-1-1,1 0 1,0 1 0,0-1-1,0 0 1,0 0 0,1 0 0,-1 0-1,0 0 1,1 0 0,0 0-1,-1-1 1,1 1 0,0 0 0,0-1-1,0 1 1,0-1 0,0 0 0,0 0-1,0 0 1,0 0 0,1 0-1,-1 0 1,4 0 0,8 2-23,-1-1 0,0 0 1,0-2-1,21 0 0,-16 0-60,-6 0-398,0 0-1,0-1 1,1-1-1,-1 0 1,0 0 0,0-1-1,0 0 1,-1-1-1,1-1 1,20-11-1,12-12-4101</inkml:trace>
</inkml:ink>
</file>

<file path=ppt/ink/ink2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7:33.6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73 11445,'0'0'625,"29"-12"-441,91-37 229,-116 48-367,0-1 1,0 1-1,0 0 0,0 0 0,0 0 1,0 0-1,1 1 0,-1 0 0,0 0 1,1 0-1,-1 0 0,8 2 0,-10-1-16,0 0-1,0 0 1,0 0-1,0 0 0,0 0 1,0 0-1,0 1 0,-1-1 1,1 0-1,0 1 1,-1 0-1,1-1 0,-1 1 1,0 0-1,1 0 1,-1 0-1,1 2 0,1 5 58,-1 0-1,1-1 1,-2 1 0,1 0-1,-1 0 1,-1 0-1,0 18 1,0-16-37,-1 0 9,0-1 0,0 0 0,-1 1 0,0-1 0,0 0 0,-2 0 1,1 0-1,-1-1 0,0 1 0,-1-1 0,-10 15 0,-5 3 33,-2 0 0,-30 28 1,19-20-76,137-154-2565,101-149 0,-188 243 5315,-19 29-1788,-41 63 197,30-49-931,0 1 0,-14 28-1,19-27-2,1 0-1,0 0 1,1 0-1,1 1 1,1 0-1,1 0 0,0 40 1,2-57-233,1-1 0,0 0 0,0 1 1,0-1-1,1 0 0,-1 1 0,1-1 0,0 0 0,0 1 1,0-1-1,0 0 0,0 0 0,1 0 0,0 0 0,-1 0 1,1 0-1,0-1 0,0 1 0,0-1 0,1 1 1,-1-1-1,1 0 0,-1 0 0,1 0 0,0 0 0,0 0 1,0 0-1,0-1 0,0 1 0,0-1 0,6 2 0,9 1-66,-1 0 1,1-1-1,-1-1 0,1-1 0,0 0 0,0-1 0,-1-1 0,32-5 0,-41 4-192,0-1-1,0 0 0,0 0 1,-1 0-1,1-1 0,-1 0 1,0 0-1,0-1 1,-1 1-1,9-9 0,-11 9-262,1-1 0,-1 0 0,-1 1 0,1-1-1,-1 0 1,1-1 0,-1 1 0,-1-1 0,3-6 0,3-24-5627</inkml:trace>
</inkml:ink>
</file>

<file path=ppt/ink/ink2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7:34.0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8900,'0'0'7465,"14"6"-6908,0 0-412,0-1 0,0-1 0,1 0 0,-1-1 0,1 0-1,29 1 1,59-3 224,116-3-114,-136-7-315,-31-2-3140,-35 4-948</inkml:trace>
</inkml:ink>
</file>

<file path=ppt/ink/ink2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7:34.51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28 11589,'0'0'2751,"16"-5"-2663,55-16 104,-68 20-173,1 1 0,-1-1-1,1 1 1,0 0 0,-1 0 0,1 1 0,-1-1-1,1 1 1,-1-1 0,1 1 0,-1 0 0,1 1-1,-1-1 1,0 0 0,1 1 0,-1 0 0,0 0-1,0 0 1,0 0 0,-1 0 0,1 1 0,0-1-1,-1 1 1,3 3 0,4 3 23,13 13 65,-2 1-1,0 1 1,-2 0-1,-1 2 1,0 0-1,-2 0 1,-1 2-1,-2 0 0,14 43 1,-16-37-80,-1 0 0,-3 1 1,0 0-1,-2 0 0,-2 0 0,-1 0 1,-2 1-1,-5 37 0,3-58-19,-1 0-1,0 0 1,0 0 0,-2-1-1,0 0 1,0 1 0,-1-2-1,-1 1 1,-1-1-1,-15 18 1,-8 6-39,-74 63-1,68-66-82,38-43-3042,7-22-1393</inkml:trace>
</inkml:ink>
</file>

<file path=ppt/ink/ink2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7:34.96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26 61 6515,'0'0'5021,"-5"0"-4037,-16-3-197,38 3-308,0 0 0,0-2 0,30-6 0,-17 3-180,38-6 56,12-2-190,136-6 0</inkml:trace>
</inkml:ink>
</file>

<file path=ppt/ink/ink2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7:35.28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5378,'0'0'7006,"-1"13"-6637,1 33 264,3 0 1,1-1 0,11 47 0,9 100-203,-24-173-594,2 25 409,-2-43-373,1 0 1,-1 0 0,0 0-1,0 0 1,1 0 0,-1 0-1,0 0 1,1 0 0,-1 0-1,1 0 1,-1 0 0,1 0-1,0 0 1,-1 0-1,1-1 1,0 1 0,0 0-1,0-1 1,-1 1 0,1 0-1,0-1 1,0 1 0,0-1-1,0 1 1,0-1 0,0 0-1,0 1 1,0-1-1,0 0 1,0 0 0,0 0-1,1 1 1,17-1-3646</inkml:trace>
</inkml:ink>
</file>

<file path=ppt/ink/ink2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7:35.73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42 0 7331,'0'0'5798,"0"6"-4926,0 37 230,2 14-661,-4-1 1,-1 1 0,-13 61-1,8-83-376,2 1-1,1 0 1,1 38 0,4-72-63,0-1 0,1 0-1,-1 0 1,0 0 0,1 0 0,-1 0 0,0 0 0,1 0 0,-1 0 0,1 0 0,0 0-1,-1 0 1,1 0 0,0 0 0,0-1 0,-1 1 0,1 0 0,0 0 0,0-1-1,0 1 1,0-1 0,0 1 0,0-1 0,0 1 0,0-1 0,0 1 0,0-1-1,0 0 1,0 0 0,1 1 0,-1-1 0,2 0 0,46 1 72,-33-2-29,-6 1-35,16 1-43,-1-2 1,0-1 0,1 0-1,27-8 1,-47 9-67,123-39-1828,-114 34 599,0-1 1,0-1-1,18-12 1,-5-3-4524</inkml:trace>
</inkml:ink>
</file>

<file path=ppt/ink/ink2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7:36.08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1 102 3201,'0'0'8788,"152"8"-8723,-96-8-33,3-16 16,-3-1-48,-8 4-289,-9-10-991,-10 3-1425,-18 0-3074</inkml:trace>
</inkml:ink>
</file>

<file path=ppt/ink/ink2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7:36.42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46 11493,'0'0'1249,"163"-7"-1249,-98-4-208,6-1-1009,-7-3-2368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2T07:07:27.8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11301,'0'0'288,"37"165"-10308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39:03.32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484 25 9941,'0'0'3158,"0"-1"-3152,1 1-1,-1 0 0,0-1 0,0 1 1,-1-1-1,1 1 0,0-1 0,0 1 0,0-1 1,0 1-1,0-1 0,0 1 0,-1-1 1,1 1-1,0 0 0,0-1 0,-1 1 1,1-1-1,0 1 0,0 0 0,-1-1 1,1 1-1,-1 0 0,1-1 0,0 1 0,-1 0 1,-4-3 8,-1 1 0,1 0 0,-1 0 0,1 1 0,-1 0 0,1 0 0,-1 0 0,0 1 1,1 0-1,-1 0 0,-9 1 0,-1-1 14,-6 0 27,0 1 1,-1 1-1,1 1 0,-38 10 1,50-9 18,-1-1 0,0 2 0,1-1 0,0 1 0,0 1 0,0 0 0,1 1 1,0-1-1,0 2 0,1-1 0,-11 12 0,16-15-35,0 1 1,0-1-1,0 1 1,1-1-1,-1 1 1,1 0-1,0 0 1,1 0-1,-1 0 1,1 0-1,0 0 1,0 1-1,1-1 0,-1 9 1,1-10-28,1-1 0,-1 1 0,1 0 0,-1 0 0,1-1 0,0 1 1,1-1-1,-1 1 0,1-1 0,-1 1 0,1-1 0,0 0 0,0 0 0,0 0 0,1 0 0,-1 0 0,1 0 0,0 0 1,0-1-1,5 4 0,11 5 22,1-1-1,0-1 1,1 0 0,0-2 0,0 0-1,41 6 1,-13-6 92,100 1 0,-148-8-41,-13 4 195,-50 14-210,-100 42 0,132-46-62,0 1-1,1 1 0,1 2 1,1 0-1,-32 29 1,53-42 6,1 0 0,-1 0 1,1 0-1,0 0 0,0 1 0,1 0 1,0 0-1,0 0 0,0 0 1,1 1-1,0-1 0,0 1 1,1 0-1,0 0 0,0 0 1,0 0-1,1 1 0,-1 9 1,3-14-9,-1 0 1,0 0 0,1 1-1,0-1 1,-1 0 0,1 0-1,0-1 1,1 1 0,-1 0-1,1 0 1,-1 0 0,1-1 0,0 1-1,0-1 1,0 1 0,0-1-1,0 0 1,0 0 0,1 0-1,-1 0 1,1 0 0,-1-1-1,1 1 1,0-1 0,0 1-1,0-1 1,0 0 0,5 1-1,8 2 37,0 0 0,0-2 0,0 0 0,21 0 0,10 1 14,1-3 0,0-1 0,-1-3 0,1-2-1,52-13 1,-73 11-472,30-8 982,-19 12-6833</inkml:trace>
</inkml:ink>
</file>

<file path=ppt/ink/ink2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7:36.78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166 1 9444,'0'0'5171,"-141"190"-4259,125-114-272,7 7-31,9 1-241,0-11-208,0-12-160,28-15 0,6-14-272,11-14-737,6-18-559,2 0-1010,-2-10-3136</inkml:trace>
</inkml:ink>
</file>

<file path=ppt/ink/ink2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7:37.11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82 11157,'0'0'905,"28"-10"-767,93-29 121,-114 37-212,1-1 1,0 2-1,-1-1 0,1 1 0,0 0 1,0 0-1,0 1 0,0 0 0,0 1 1,0 0-1,0 0 0,0 0 1,14 6-1,-18-5-19,-1 0 0,1 0 1,-1 1-1,0-1 0,0 1 1,0 0-1,0 0 0,-1 0 1,1 0-1,-1 1 0,0-1 0,0 1 1,0-1-1,0 1 0,0 0 1,-1 0-1,0 0 0,0 0 0,0 0 1,0 0-1,0 0 0,-1 7 1,2 0 30,-1-1 1,-1 1-1,0 0 1,0 0 0,-1-1-1,0 1 1,-1 0-1,0-1 1,-1 1-1,0-1 1,0 0 0,-1 0-1,-1 0 1,0-1-1,0 1 1,-1-1 0,-7 10-1,-8 4 0,0-1 0,-1-1-1,-41 31 1,157-163-3418,-37 41 1913,87-142 0,-128 178 5643,-30 52-2804,9-11-1231,-9 14 36,1 1 0,1 0 0,1 0 0,1 1 0,1 1 0,1-1 0,1 1 0,2 1 0,0-1 0,1 1 0,1 0 0,2 43 1,1-66-192,0 1 0,0-1 0,0 1 1,0-1-1,1 0 0,-1 1 1,1-1-1,0 0 0,-1 1 1,1-1-1,0 0 0,0 0 1,1 0-1,-1 0 0,0 0 1,1 0-1,-1 0 0,1 0 1,0-1-1,-1 1 0,1 0 1,0-1-1,0 1 0,0-1 1,0 0-1,0 0 0,1 0 0,-1 0 1,0 0-1,5 1 0,5 0-2,1 0-1,-1-1 0,1 0 0,23-2 1,-10 0-5,-13 1-210,0-1 1,-1-1 0,1-1 0,0 1 0,0-2 0,-1 0 0,0 0-1,0-2 1,0 1 0,22-15 0,-25 14-649,1-1-1,-1-1 1,0 0 0,-1 0 0,0 0-1,0-1 1,10-15 0,4-21-6610</inkml:trace>
</inkml:ink>
</file>

<file path=ppt/ink/ink2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7:37.45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34 8228,'0'0'3577,"3"-1"-3166,21-3 222,1 1 0,-1 2 0,1 0 0,30 4 0,9-1-255,8-1-106,69-1-72,-123-2-1161,0-1 0,0 0 0,18-6 0,4-3-4447</inkml:trace>
</inkml:ink>
</file>

<file path=ppt/ink/ink2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7:38.0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60 9700,'0'0'2420,"21"-10"-2190,65-29 146,-82 37-323,0 1 1,0-1-1,0 1 1,0 0-1,0 0 1,0 0-1,1 0 1,-1 1-1,0-1 1,0 1 0,6 1-1,1 0 167,-8-1-202,-1 0 1,0 0 0,0 1 0,0-1 0,0 1 0,0-1-1,0 1 1,0 0 0,0 0 0,0 0 0,0 0 0,0 0 0,-1 1-1,1-1 1,0 0 0,-1 1 0,1-1 0,-1 1 0,1 0-1,-1-1 1,0 1 0,0 0 0,0 0 0,0 0 0,0 0 0,0 0-1,0 0 1,-1 0 0,1 0 0,-1 0 0,1 3 0,1 10 41,0 0 0,-1-1 0,-2 26 0,1-22-50,0-13-6,-1-1-1,1 0 1,-1 0 0,0 0-1,-1 1 1,1-1-1,0 0 1,-1 0 0,0-1-1,0 1 1,0 0-1,-1-1 1,1 1 0,-1-1-1,0 0 1,-4 4-1,-7 6 10,0-2-1,-25 16 0,16-12-11,-28 16 178,51-30-35,6-1 37,3 0-87,81 0 422,93-13 0,-119 6-415,-36 6-3729</inkml:trace>
</inkml:ink>
</file>

<file path=ppt/ink/ink2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7:38.44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198 0 10805,'0'0'1977,"15"14"-1182,-8-7-703,3 1 21,0 1 0,-1 1 0,0 0 0,-1 0 0,0 1 1,0 0-1,-1 0 0,0 0 0,-1 1 0,4 13 0,5 23 135,-3 1-1,-1 0 0,-3 0 0,-2 1 1,-1 72-1,-5-91-186,2-10-37,-2 0 0,-1 0-1,0-1 1,-2 1 0,0 0-1,-1-1 1,-13 37 0,9-39-13,-1 0 1,-1-1 0,-1-1-1,0 1 1,-1-2 0,-1 0-1,-26 26 1,16-22 69,0-1 0,-1-1 0,-1-1 0,-42 20 1,2-3 75,64-32-379,43-42-5642,-6 6 1369</inkml:trace>
</inkml:ink>
</file>

<file path=ppt/ink/ink2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7:39.8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16,'0'0'64</inkml:trace>
</inkml:ink>
</file>

<file path=ppt/ink/ink2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7:48.61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10725,'0'0'5733,"0"3"-5637,0-3-79,0 1 0,0-1-1,0 1 1,0 0 0,0-1-1,0 1 1,0-1 0,1 1 0,-1 0-1,0-1 1,0 1 0,1-1-1,-1 1 1,0-1 0,1 1 0,-1-1-1,0 1 1,1-1 0,-1 1-1,1-1 1,-1 0 0,1 1-1,-1-1 1,1 1 0,-1-1 0,1 0-1,-1 0 1,2 1 0,26 6 340,36-4 16,-59-3-358,51 2 55,-31 0-228,0-2-1,48-5 1,-39-8-1343,-19 2-949</inkml:trace>
</inkml:ink>
</file>

<file path=ppt/ink/ink2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7:48.99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8244,'0'0'6731,"10"2"-6347,40 6 12,-1-3 0,1-2-1,69-5 1,-35 1-344,-49 0-70,-22-1-505,0 2 0,0 0 0,24 3 0,-36-1 99,0-1-1,-1 0 1,0 1 0,1-1-1,-1 1 1,0-1-1,0 1 1,0-1 0,0 1-1,0-1 1,0 0-1,-1 3 1,1 20-6942</inkml:trace>
</inkml:ink>
</file>

<file path=ppt/ink/ink2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7:53.28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 58 7347,'0'0'8378,"-1"-2"-8234,1-1 0,-1 1 1,1 0-1,0 0 0,0-1 1,0 1-1,0 0 0,0 0 1,1-3-1,2 2-124,1 0 0,-1 1 0,1 0 0,0-1 0,0 1 0,0 1 0,0-1 0,0 1 1,0-1-1,1 1 0,-1 0 0,0 1 0,7-1 0,-4-1-8,7 0-16,0 0 0,0 0 0,0 1 0,1 1 1,-1 0-1,0 1 0,22 5 0,-32-5-2,1 0 0,-1 0 0,0 1 0,0 0 0,0 0 0,0 0 0,0 0 0,0 0 0,0 1 0,-1 0 1,1 0-1,-1 0 0,0 0 0,0 0 0,0 1 0,0-1 0,-1 1 0,1 0 0,-1 0 0,0 0 0,0 0 0,0 0 1,-1 0-1,0 0 0,1 1 0,-2-1 0,2 8 0,0 2-21,-2 1 0,1 0 0,-2-1 1,0 1-1,-1 0 0,0-1 0,-1 0 0,-1 1 1,0-1-1,-1-1 0,0 1 0,-9 16 0,5-15 2,-1 0 0,0-1 0,-1 0 0,0 0-1,-1-1 1,0-1 0,-1 0 0,-1-1 0,-29 19 0,15-12 38,27-17-58,4-15-948,8-5 643,1 1 0,1 0-1,0 1 1,2 0 0,18-17-1,-3 2-295,26-30-306,112-129 400,-150 167 3339,-24 24-1773,2 1-997,-1 0 0,1 0 0,0 0 0,-1 1 0,1-1 0,0 1 0,0 0 0,0 1 0,0-1 0,1 1 0,-1-1 0,0 1 0,1 0 0,0 1-1,0-1 1,0 0 0,0 1 0,-3 6 0,-7 8 122,2 1 0,-14 30 0,17-30-24,2 0 0,0 0-1,0 0 1,2 0 0,1 1 0,0 0-1,1 0 1,1 0 0,4 38-1,-3-53-106,1 0-1,0-1 0,0 1 1,0-1-1,1 1 0,-1-1 1,1 0-1,0 1 0,0-1 1,1 0-1,-1 0 0,1-1 1,0 1-1,0 0 0,0-1 0,1 0 1,-1 0-1,1 0 0,-1 0 1,1 0-1,0-1 0,0 1 1,1-1-1,-1 0 0,5 1 1,4 1-19,1-1 0,-1 0 0,0-1 1,1 0-1,-1-1 0,1-1 0,19-1 1,-26 0-123,0 0 1,-1-1-1,1 0 1,-1 0 0,0 0-1,1-1 1,-1 0 0,0 0-1,0 0 1,-1-1 0,8-5-1,-2 0-954,0-1 0,-1 0-1,0-1 1,11-15 0,3-12-5914</inkml:trace>
</inkml:ink>
</file>

<file path=ppt/ink/ink2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7:54.9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 11 6979,'0'0'3300,"4"0"-2713,59-5 877,-43 2-1000,-1 1 0,1 1-1,23 2 1,-41 0-456,-1 0 1,1 0-1,-1 0 0,1 0 0,-1 0 1,1 0-1,-1 0 0,0 1 0,0-1 0,1 0 1,-1 1-1,0-1 0,0 1 0,0-1 1,-1 1-1,1 0 0,0-1 0,-1 1 0,1 0 1,-1-1-1,1 1 0,-1 0 0,0 0 1,0 0-1,0-1 0,0 1 0,0 2 1,1 3 19,-1 0 1,0 0 0,0 0 0,-1 0 0,0 0 0,-2 9-1,-3-6 18,1-1 0,-1 1 0,-1-1-1,0 0 1,0-1 0,-1 0 0,0 0-1,-13 10 1,-8 10 47,-72 67 456,100-94-517,-1-1 3,1 0 64,1 1-131,1-1 36,-1 1 1,0-1 0,0 1-1,1-1 1,-1 0 0,0 1-1,1-1 1,-1 1 0,1-1-1,-1 0 1,1 1 0,-1-1-1,0 0 1,1 1 0,-1-1-1,1 0 1,-1 0 0,1 0-1,-1 1 1,1-1 0,-1 0-1,1 0 1,0 0 0,-1 0-1,1 0 1,0 0 0,17 1 168,-17-1-128,60 3 349,-1-2 0,1-4 1,-1-1-1,74-17 0,-138 17-1517,-8 1-1969,-19 2-1881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45:54.34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66 30 1505,'-6'-1'9515,"-17"-3"-8463,15-1-939,-18-10 788,24 11-250,15 7 45,0 3-671,-1 1 0,0 0-1,-1 0 1,1 2 0,-1-1 0,-1 1-1,13 14 1,26 20 4,32 11-7,-53-37-25,0 2 0,26 23 0,-39-21-31,1 3-1349</inkml:trace>
</inkml:ink>
</file>

<file path=ppt/ink/ink2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7:55.97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114 1 3025,'0'0'5832,"-7"0"-4970,-99 2 4367,109 4-5154,9-2-28,1-2 0,-1 1 0,1-2 0,0 1 0,22-2 0,-15 0 10,698 4 469,-401-6-452,-316 2-34,15 0-3137</inkml:trace>
</inkml:ink>
</file>

<file path=ppt/ink/ink2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7:57.59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139 1 2417,'0'0'5411,"-13"0"-4784,-111 0 3361,123 0-3713,1 0-267,0 1-1,0-1 1,1 1 0,-1-1 0,0 0-1,1 1 1,-1-1 0,0 0 0,1 1 0,-1-1-1,1 0 1,-1 1 0,1-1 0,-1 0-1,0 0 1,1 0 0,-1 1 0,1-1-1,-1 0 1,1 0 0,-1 0 0,1 0-1,-1 0 1,1 0 0,-1 0 0,1 0 0,-1 0-1,1 0 1,-1 0 0,1 0 0,-1 0-1,1-1 1,0 1 0,639 0 1497,-640 0-1415,0 1-278,-1-1 0,0 1 1,0 0-1,0 0 0,0-1 0,0 1 0,1-1 0,-1 1 0,0-1 0,0 1 0,0-1 0,-1 0 0,1 1 0,0-1 0,0 0 1,0 0-1,0 0 0,0 0 0,0 0 0,0 0 0,-2 0 0,0 0-1187,-21 5-6188</inkml:trace>
</inkml:ink>
</file>

<file path=ppt/ink/ink2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8:11.17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0 157 7059,'0'0'10128,"7"-19"-9344,-5 12-785,0 0 1,1 1-1,0-1 1,1 1-1,0-1 0,0 1 1,0 0-1,0 1 1,1-1-1,0 1 1,0 0-1,1 0 0,-1 0 1,1 1-1,0 0 1,0 0-1,1 0 1,-1 1-1,1 0 0,0 0 1,11-3-1,6 0-76,0 0 0,-1 2 0,2 0 0,-1 2 0,30 0 0,-52 2 68,0 0 0,1 1 1,-1-1-1,0 0 0,0 1 0,0 0 1,0-1-1,0 1 0,0 0 0,0 0 1,0 0-1,-1 0 0,1 1 0,0-1 1,-1 0-1,1 1 0,0-1 0,-1 1 1,0-1-1,1 1 0,-1 0 0,0 0 1,0-1-1,0 1 0,0 0 0,0 0 1,0 0-1,-1 0 0,1 0 0,-1 1 1,1 2-1,1 9 3,0 1 1,-1-1-1,-2 26 1,1-20 16,-1-11-5,0 0 0,0 1 0,-1-1 0,0 0 0,0 0 0,-1-1 0,-1 1 0,1 0 0,-1-1 0,-1 0 0,0 0 0,-8 11 0,-9 9 19,-1-2 1,-28 24-1,12-11-3,25-25-12,0-1-7,1 1-1,0 0 0,0 1 0,1 0 0,1 1 0,1 1 0,-10 20 0,20-37-4,-1 1 0,1-1-1,-1 1 1,1 0 0,0-1 0,-1 1 0,1 0-1,0 0 1,0-1 0,-1 1 0,1 0 0,0 0 0,0-1-1,0 1 1,0 0 0,0 0 0,0-1 0,0 1-1,0 0 1,0 0 0,0-1 0,1 1 0,-1 0 0,0 0-1,1-1 1,-1 1 0,0 0 0,1-1 0,-1 1-1,0 0 1,1-1 0,-1 1 0,1-1 0,0 1 0,-1 0-1,1-1 1,0 1 0,3 0 16,-1-1 0,1 1 0,-1-1 0,1 0 0,0 0 0,-1 0 0,6-1 0,-8 1-6,52-9 196,-1-1 0,65-22 1,31-7-28,-132 34-141,17-1-32,-23-9-6149</inkml:trace>
</inkml:ink>
</file>

<file path=ppt/ink/ink2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8:12.04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1 176 3506,'0'0'7352,"13"-15"-7032,45-46 137,-53 57-414,0 0 0,1 0 0,0 1 0,0-1 1,0 1-1,0 1 0,1-1 0,-1 1 0,1 0 1,-1 0-1,1 1 0,0 0 0,-1 0 0,1 1 1,0-1-1,10 2 0,-11-1 4,-1 0-30,-1 0-1,1 0 0,0 0 1,-1 1-1,1-1 0,-1 1 1,1 0-1,-1 0 0,1 1 0,5 2 1,-8-2-11,0 0 1,0-1-1,0 1 1,-1 0-1,1 0 0,-1 0 1,1 0-1,-1 0 1,0 1-1,0-1 1,0 0-1,0 1 1,0-1-1,0 0 0,-1 1 1,1-1-1,-1 1 1,0-1-1,0 1 1,0 4-1,1 3 39,0 0 0,-1 1 1,0-1-1,0 0 0,-1 0 0,-1 0 0,0 0 0,0 0 1,-1 0-1,0 0 0,-1-1 0,0 1 0,-8 12 0,-3 1-5,-1 0-1,-2-2 0,0 0 0,-1-1 1,-1 0-1,-29 20 0,34-28-245,19-13-567,25-20 202,-9 2 261,72-67 85,144-175 0,-215 237 686,12-20 2717,-36 46-3142,0 1 0,-1-1 0,1 1 0,0 0 1,1 0-1,-1 0 0,0 0 0,1 0 0,-3 6 0,0-2-16,-13 16 20,1 1-1,2 1 1,0 1-1,2-1 0,0 2 1,2 0-1,1 1 1,-6 29-1,14-47-17,0 0-1,1 1 0,0-1 1,1 1-1,0 0 0,2 12 1,-1-21-20,0 0 0,0 0 0,0 0 0,0 0 0,0 0 1,0-1-1,1 1 0,-1 0 0,0 0 0,1-1 0,-1 1 1,1-1-1,0 1 0,0-1 0,-1 0 0,1 0 0,0 0 1,0 0-1,0 0 0,0 0 0,4 1 0,47 10 324,-16-7 140,0-3 0,71-4 0,-101 1-414,0 0 0,0 0-1,0-1 1,0 1 0,-1-2-1,1 1 1,0-1 0,-1 0 0,0 0-1,0-1 1,0 1 0,11-10-1,-15 9-56,-1 3-190,-1-17-5655</inkml:trace>
</inkml:ink>
</file>

<file path=ppt/ink/ink2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8:30.12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76 28 2225,'0'0'8102,"-11"2"-7243,-5 0-554,10-2-59,-1 1 0,1 0 0,0 0-1,-1 1 1,-9 3 0,38-2 3099,22-2-3497,68-6 525,122-21 0,-150 14-188,-40 10-47,-24 2-6268</inkml:trace>
</inkml:ink>
</file>

<file path=ppt/ink/ink2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8:30.9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86 3954,'0'0'5413,"5"-6"-5024,-3 3-328,0 1-1,0-1 0,1 1 0,-1 0 1,1 0-1,-1 0 0,1 0 0,0 0 0,0 1 1,0-1-1,0 1 0,0 0 0,0 0 1,0 0-1,0 0 0,0 0 0,1 1 0,-1-1 1,0 1-1,6 0 0,-4 0 50,1 0 1,-1 0-1,1 1 0,-1 0 1,0 0-1,1 0 1,-1 0-1,0 1 0,0 0 1,10 4-1,-12-3-74,0-1 0,0 1 0,0 0 0,0 0 0,0 0 0,-1 0 1,1 0-1,-1 1 0,0-1 0,0 1 0,0-1 0,-1 1 0,1 0 0,-1 0 0,0 0 0,1 4 1,1 9 3,0 0 1,-1 0 0,-1 0-1,0 0 1,-1 1 0,-1-1-1,-1 0 1,-1 0 0,0 0-1,-1 0 1,-1-1 0,0 1-1,-1-1 1,-1 0 0,-16 26 0,20-37 65,-15 25-430,14-27-47,12-20 66,37-65-914,58-78 0,-47 75 751,-34 54 872,-16 23-141,1 0 0,-2-1 1,1 0-1,-1 0 1,-1 0-1,1 0 1,3-14-1,-14 31 2864,-24 31-3055,19-20-5,1 0 0,1 1 1,1 0-1,0 1 1,2 0-1,1 0 0,0 1 1,1-1-1,2 1 0,0 0 1,1 22-1,1-41-60,0 0-1,0 0 0,0-1 1,1 1-1,-1 0 1,1 0-1,-1-1 1,1 1-1,0 0 0,0-1 1,0 1-1,1-1 1,-1 1-1,0-1 1,1 0-1,0 1 0,-1-1 1,1 0-1,0 0 1,0 0-1,0 0 1,0-1-1,1 1 0,-1-1 1,0 1-1,1-1 1,-1 0-1,1 1 1,3 0-1,6 1 14,0-1-1,0 0 1,0-1 0,0 0-1,18-1 1,-19 0 3,-4-1-121,0 1 0,0-1 0,0-1 0,0 1 0,-1-1 0,1 0 0,0-1 0,-1 0 1,1 0-1,-1 0 0,0-1 0,0 1 0,-1-2 0,7-4 0,-6 3-444,0 0 0,0 0 0,0 0 0,-1-1 0,0 0 0,-1 0-1,5-8 1,4-20-4874</inkml:trace>
</inkml:ink>
</file>

<file path=ppt/ink/ink2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8:31.29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16 8404,'0'0'2868,"13"-1"-1606,158 2 1518,-105 2-1817,1-3 0,71-9 0,-106-1-883</inkml:trace>
</inkml:ink>
</file>

<file path=ppt/ink/ink2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8:32.11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 81 5763,'0'0'6619,"-7"-4"-5459,7 4-1150,0 0 1,1 0-1,-1 0 1,0 0-1,0 0 1,0 0 0,0 0-1,0 0 1,0 0-1,0 0 1,0-1-1,0 1 1,0 0-1,0 0 1,0 0 0,0 0-1,0 0 1,0 0-1,0 0 1,0 0-1,0 0 1,0 0-1,0-1 1,0 1-1,0 0 1,0 0 0,0 0-1,0 0 1,0 0-1,0 0 1,0 0-1,0 0 1,0 0-1,0-1 1,0 1-1,0 0 1,0 0 0,0 0-1,0 0 1,0 0-1,0 0 1,-1 0-1,1 0 1,0 0-1,0 0 1,0 0-1,0 0 1,0 0 0,0 0-1,0 0 1,0 0-1,0 0 1,0-1-1,-1 1 1,1 0-1,0 0 1,0 0 0,0 0-1,0 0 1,0 0-1,78-4 213,0-4 0,126-29 0,-197 35-225,13-2-54,7-2-1196,-1 1 0,54-2 0,-55 7-2329</inkml:trace>
</inkml:ink>
</file>

<file path=ppt/ink/ink2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8:32.4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 1 6355,'0'0'3791,"-1"19"-3268,1-9-372,-1 23 494,2 0 0,5 41 0,9 91 322,-2-8-752,-12-150-293,0 1 0,1-1 0,0 1 0,0-1 0,6 14 0,-7-19-107,0 0-1,1 0 1,-1 0 0,1 0-1,-1 0 1,1-1 0,0 1-1,-1 0 1,1-1 0,0 1 0,0-1-1,0 0 1,1 0 0,-1 1-1,0-1 1,0-1 0,0 1-1,1 0 1,-1 0 0,1-1-1,-1 0 1,4 1 0,32 0-4220</inkml:trace>
</inkml:ink>
</file>

<file path=ppt/ink/ink2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8:32.8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34 1 10725,'0'0'1497,"0"28"-1012,0 161 412,-3-147-609,-11 71 0,7-77-109,2 0-1,2 0 1,1 47 0,3-81-161,-1 0-1,0-1 1,1 1 0,0 0 0,-1-1 0,1 1 0,0-1 0,0 1-1,0-1 1,0 1 0,0-1 0,0 0 0,0 0 0,1 1-1,-1-1 1,0 0 0,1 0 0,-1 0 0,1 0 0,-1-1 0,1 1-1,-1 0 1,1-1 0,0 1 0,-1-1 0,1 1 0,0-1-1,2 0 1,8 2 82,0 0-1,24-1 1,-31-1-57,17 1-27,-1-1-1,1-1 1,-1-1 0,0 0-1,1-2 1,-1 0 0,39-15-1,-32 7-671,34-21-1,-53 28 64,-1-1 0,1 0-1,-1-1 1,-1 1 0,1-2 0,-1 1 0,11-15-1,-2-13-5000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45:54.76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293 1 2817,'0'0'6254,"-6"2"-4971,-9 19-447,2 1 1,-18 37-1,-9 16 94,-24 18 108,41-62-777,1 0 0,2 1 0,1 1 0,-15 38-1,29-61-222,4-9-20</inkml:trace>
</inkml:ink>
</file>

<file path=ppt/ink/ink2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8:33.19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37 277 8948,'0'0'3154,"144"0"-2898,-85-13-48,0 3-176,-5-8 0,-7 3-32,-7 2-272,-12-2-1249,-14 2-2017</inkml:trace>
  <inkml:trace contextRef="#ctx0" brushRef="#br0" timeOffset="1">1 23 10709,'0'0'1953,"177"0"-1777,-98-5-176,2 3-384,-10-8-3170,-18 5-4642</inkml:trace>
</inkml:ink>
</file>

<file path=ppt/ink/ink2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8:33.8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175 0 5907,'0'0'4618,"-24"21"-3764,-76 72-193,95-88-599,1 1 0,-1 0 0,1 0 0,1 0 0,-1 0 0,1 1-1,0-1 1,1 1 0,-1 0 0,1 0 0,1-1 0,-1 2 0,1-1 0,1 0 0,-1 13 0,0 4 156,-6 69 342,9 127 0,-1-208-554,0-1-1,1 1 0,1-1 1,0 0-1,0 0 1,1 0-1,0 0 0,1-1 1,0 1-1,1-1 1,11 16-1,-11-20-214,-1 0-1,1 1 0,0-2 1,1 1-1,-1-1 1,1 0-1,8 4 1,-9-5-410,1-1 1,-1 0 0,1-1-1,0 0 1,0 0 0,0 0-1,0-1 1,14 1 0,16-1-5086</inkml:trace>
</inkml:ink>
</file>

<file path=ppt/ink/ink2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8:34.47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0 109 9716,'0'0'1257,"26"-9"-1004,83-27 150,-105 34-363,0 1 0,0 1 0,-1-1 0,1 0-1,0 1 1,0 0 0,0 0 0,0 0 0,0 0-1,0 1 1,0-1 0,0 1 0,0 0 0,6 3-1,-7-3-9,0 1 0,-1 0 0,1 0 0,-1 0-1,1 0 1,-1 0 0,0 0 0,0 1 0,0-1-1,0 1 1,0-1 0,-1 1 0,1 0 0,1 4 0,0 4 124,1 1 1,-2-1-1,0 1 1,0 0-1,-1 0 1,-1 20 0,0-31-142,0 12 119,-1 0 1,-1 0-1,0-1 1,-1 1-1,0-1 1,-10 25-1,-39 65 172,20-45-273,27-42-429,7-20 365,-1-1 0,1 1-1,0 0 1,0 0-1,0 0 1,1 0 0,0 0-1,0 0 1,0 1 0,0-1-1,5-4 1,10-15-183,46-67-683,88-93 0,-72 90 1019,-76 90-51,-3 2 23,1 0 1,0 1-1,-1-1 1,1 0 0,-1 0-1,0 0 1,1-1 0,-1 1-1,0 0 1,0 0-1,-1-1 1,2-5 624,-6 20-48,-31 40-431,-10 17-102,37-52-75,0-1 1,0 1-1,2 1 0,0-1 1,1 1-1,1 0 1,1 0-1,1 0 0,-1 34 1,3-50-60,0-1-1,0 1 1,0 0 0,1-1 0,-1 1 0,1 0 0,-1-1 0,1 1 0,-1-1 0,1 1-1,0-1 1,0 1 0,0-1 0,0 0 0,0 1 0,0-1 0,0 0 0,0 0 0,3 2 0,-1-1 8,0 0 1,0 0 0,1-1 0,-1 0 0,0 1 0,1-1-1,-1 0 1,1-1 0,3 1 0,10 0 75,-1 0 0,0-2-1,22-2 1,-32 2-50,13-2-40,0-2 1,0 0-1,-1-1 0,0-1 0,-1 0 0,1-1 1,-1-1-1,-1-1 0,0-1 0,0 0 0,-1-1 0,-1 0 1,15-17-1,-28 28-218,0 0 1,0 0 0,0 0-1,0 0 1,0 0-1,-1 0 1,1 0-1,-1-1 1,1 1-1,0 0 1,-1 0 0,0-1-1,1 1 1,-1 0-1,0-1 1,0-1-1</inkml:trace>
</inkml:ink>
</file>

<file path=ppt/ink/ink2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9:04.75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 11 1169,'0'0'7059,"-15"1"-1451,28 2-5508,1 0 0,-1 0 0,1-1 0,0-1 0,0-1 0,0 1 0,19-4 0,8 2-47,12 2-18,-22 0-7,0-1 0,-1-1 0,57-10 0,-70 8-27,0 1 0,1 0 0,-1 2 0,20 1 0,-1 0 50,-14-4-613,-2 1-4212</inkml:trace>
</inkml:ink>
</file>

<file path=ppt/ink/ink2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9:06.08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60 1 1489,'0'0'2339,"-29"8"111,23 0 136,22-12 478,-2 0-3752,2 1 707,-1 1 1,1 1-1,0 0 1,0 2-1,0-1 0,17 4 1,-31-3 7,1-1 1,-1 1-1,1 0 1,-1-1-1,1 1 0,-1 0 1,0 1-1,0-1 1,1 0-1,-1 1 1,0-1-1,0 1 0,0 0 1,-1-1-1,1 1 1,0 0-1,-1 0 1,1 0-1,-1 0 0,1 1 1,-1-1-1,0 0 1,1 3-1,0 4 67,0-1 1,-1 0-1,0 0 1,0 0-1,-1 14 0,-1-19-72,1-1 0,-1 0-1,1 0 1,-1 0 0,0 0-1,0 0 1,0 0 0,0 0-1,0 0 1,0 0 0,-1 0-1,1 0 1,-1-1 0,1 1-1,-1 0 1,0-1 0,1 0 0,-4 3-1,-41 23 236,35-22-197,-114 60 335,120-63-383,3-1 4,1-1 1,-1 1-1,0 0 1,1 0-1,-1 0 1,1 0-1,0 0 1,-1 0-1,1 0 1,0 0-1,0 0 1,-1 1-1,1-1 1,0 0 0,0 1-1,1-1 1,-2 3-1,1-1-8,4-2 92,-1 0-1,0-1 0,0 1 1,1 0-1,-1-1 1,0 0-1,1 0 0,-1 1 1,0-1-1,1-1 1,-1 1-1,3 0 0,0-1 26,12 1-48,24 1 258,-1-2 1,63-10-1,-77 10 156,-26 1-457,14 0-3977</inkml:trace>
</inkml:ink>
</file>

<file path=ppt/ink/ink2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9:07.18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321 3 4690,'0'0'4770,"0"0"-4749,0 0-1,0 0 0,0 0 1,0 0-1,0 0 1,0-1-1,0 1 0,0 0 1,0 0-1,0 0 0,0 0 1,0 0-1,0 0 0,0 0 1,0-1-1,0 1 1,0 0-1,0 0 0,-1 0 1,1 0-1,0 0 0,0 0 1,0 0-1,0 0 1,0 0-1,0 0 0,0-1 1,0 1-1,-1 0 0,1 0 1,0 0-1,0 0 0,0 0 1,0 0-1,0 0 1,0 0-1,-1 0 0,1 0 1,0 0-1,0 0 0,0 0 1,0 0-1,0 0 1,0 0-1,-1 0 0,1 0 1,0 0-1,0 1 0,0-1 1,0 0-1,0 0 0,6 14 518,1-1 0,15 22-1,6 13-18,-13-16-167,-2 0 0,-1 0-1,-2 1 1,-1 0 0,9 64-1,-10-8-48,-3 93 0,-5-165-276,-1 0 1,-1-1-1,-1 1 1,0-1-1,-1 1 1,-1-1-1,-9 19 0,1-5 88,-2-1-1,-34 47 1,-72 76 301,116-146-402,-1-1-1,0 1 1,0-1-1,-10 5 1,9-6-4,1 1 1,-1 0-1,-10 11 1,7-6 3,0-1 1,0 0 0,-1-1 0,-18 11-1,19-13 18,1 1 1,-1 0-1,1 0 0,0 1 0,-9 10 0,-7 1 0,22-16 0,2-2-72,15-1-4572,9 0-591</inkml:trace>
</inkml:ink>
</file>

<file path=ppt/ink/ink2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9:09.27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 69 3698,'0'0'9036,"-4"0"-7340,6 0-754,63-4-909,0-3-1,89-20 0,-8 0-5099,-107 23 59</inkml:trace>
</inkml:ink>
</file>

<file path=ppt/ink/ink2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9:09.63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 7732,'0'0'3825,"180"7"-3296,-110-7-161,-2 0-320,-3 0 0,-15-7-48,-7 2-48,-10 5-1025,-7-6-1488,-7 1-2145</inkml:trace>
</inkml:ink>
</file>

<file path=ppt/ink/ink2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9:10.35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 8260,'0'0'3356,"26"0"-3068,82 0-80,-101-1-177,0 1 0,1 0-1,-1 0 1,1 1 0,-1 0-1,0 0 1,0 1 0,1 0-1,-1 0 1,0 1 0,-1 0 0,1 0-1,0 1 1,-1-1 0,8 7-1,-10-5-12,0 0-1,0 0 1,0 0-1,-1 1 1,0-1-1,0 1 1,-1 0-1,1 0 1,-1 0-1,-1 0 1,1 0-1,-1 0 1,0 0-1,0 1 1,-1 8-1,1-1 12,0 0 0,-2 0 1,1 1-1,-2-1 0,0 0 0,-4 16 0,2-20-14,1-1 0,-1 1 0,-1-1 1,1 0-1,-2 0 0,1-1 0,-1 0 0,-1 1 0,-9 8 0,1 0 5,12-13-13,-1 1 1,1-1 0,-1 0-1,-1 0 1,1 0 0,0-1-1,-1 1 1,0-1 0,1 0-1,-10 3 1,14-6-13,-1 0 0,1 0 1,0 0-1,0 0 0,0 0 0,0 0 0,-1 0 0,1 0 0,0 0 1,0 0-1,0 0 0,0 0 0,0 0 0,-1 0 0,1-1 1,0 1-1,0 0 0,0 0 0,0 0 0,0 0 0,0 0 0,0-1 1,-1 1-1,1 0 0,0 0 0,0 0 0,0 0 0,0 0 1,0-1-1,0 1 0,0 0 0,0 0 0,0 0 0,0-1 0,0 1 1,0 0-1,0 0 0,0 0 0,0 0 0,0-1 0,0 1 1,0 0-1,0 0 0,0 0 0,0 0 0,0-1 0,1 1 0,-1 0 1,0 0-1,0 0 0,0 0 0,0 0 0,0 0 0,1-1 1,-1 0-37,3-8-53,0 0-1,1 1 0,0-1 1,0 1-1,1 0 0,9-12 1,45-49-215,-27 33 88,6-9 64,84-106 989,-118 138 1686,-22 31-1853,7-3-660,1 1 1,1 0 0,0 0-1,1 0 1,0 1 0,2 1-1,0-1 1,1 1 0,1 0-1,0 0 1,2 0 0,0 1-1,1-1 1,1 1 0,2 24-1,-1-42-3,-1 1 1,1 0-1,-1 0 0,1 0 0,0-1 0,0 1 0,-1 0 0,1-1 1,1 1-1,-1 0 0,0-1 0,0 0 0,0 1 0,1-1 1,-1 0-1,1 1 0,-1-1 0,1 0 0,1 1 0,2 0 3,-1 0-1,1 0 0,-1-1 0,1 1 0,0-1 0,0 0 0,7 0 1,-2 0 4,0-1 0,0 0 0,0-1 0,1 0 0,-1 0 0,0-1 1,11-4-1,1-5-288,-1-1 0,0-1 0,0 0 0,-1-2 1,19-19-1,-31 28-610,-1 0 0,-1-1 0,1-1 0,10-14 0,-7 2-4500</inkml:trace>
</inkml:ink>
</file>

<file path=ppt/ink/ink2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9:11.15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49 53 496,'0'0'8663,"9"-6"-8199,0 0-326,0 1 0,0-1 0,0 2 0,1-1 0,-1 1 0,1 1 0,0 0 0,1 0 0,-1 1 0,11-1 0,-7 2 3,-3 0-33,-1 1 0,0-1 0,0 2 0,16 2-1,-24-3-97,-1 1 1,0-1-1,0 1 0,0 0 0,0-1 0,1 1 0,-1 0 0,0 0 0,0 0 0,-1 0 0,1 0 0,0 0 0,0 0 0,0 0 0,-1 0 0,1 1 1,0-1-1,-1 0 0,1 0 0,-1 1 0,0-1 0,1 0 0,-1 1 0,0-1 0,0 2 0,1 40 131,-1-29-138,-1-11 4,1 0 0,-1 0 0,0 1 1,0-1-1,0 0 0,0-1 0,0 1 0,-1 0 1,1 0-1,-1-1 0,0 1 0,0 0 0,0-1 1,0 0-1,-5 5 0,-42 31-35,40-32 8,-34 23-92,-1-2 1,-56 26 0,96-53 116,4 0-26,30 1 432,-17 0-209,0-1 0,0 0 0,0-1 1,0 0-1,0-1 0,0 0 0,21-8 0,170-84 1164,-203 93-1657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2:41.98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45 142 5186,'0'0'2220,"0"20"-1788,-1 130 190,-3-91-226,-2 0 1,-27 105 0,33-211 189,-1 18-553,1-17-3,2-1 1,2 0 0,2 1-1,3 0 1,1 0 0,2 1-1,24-59 1,-32 94 3,1 1 1,1-1-1,-1 1 0,1 0 0,1 0 0,10-11 0,-15 18-26,-1 1 0,1 0 0,-1-1 0,1 1 0,0 0-1,-1 0 1,1 0 0,0 0 0,0 1 0,0-1-1,-1 0 1,1 1 0,0-1 0,0 1 0,0 0-1,0 0 1,3-1 0,-3 2-7,0 0 0,0-1 1,0 1-1,1 0 0,-1 0 0,0 0 0,0 0 1,0 1-1,-1-1 0,1 0 0,0 1 1,0 0-1,-1-1 0,1 1 0,-1 0 0,1 0 1,-1-1-1,2 5 0,14 25 29,-2 0 0,-2 1 0,0 0 0,11 50 0,-16-49-26,2-1-1,1 0 1,2-1 0,32 58-1,-42-85-8,-1-1-1,1 0 1,-1 0-1,1 0 1,0 0-1,0 0 1,0 0-1,0-1 1,1 1 0,-1-1-1,1 0 1,0 0-1,-1 0 1,1-1-1,0 0 1,0 1-1,0-1 1,0 0-1,0-1 1,0 1 0,0-1-1,4 0 1,-6 0 6,-1 0 0,1 0-1,-1-1 1,1 1 0,-1 0 0,0-1 0,1 0 0,-1 1 0,0-1 0,1 0 0,-1 0 0,0 1 0,0-1 0,0 0 0,0 0 0,0 0 0,0 0 0,0-1-1,0 1 1,0 0 0,0 0 0,-1-1 0,1 1 0,1-3 0,10-37 29,-11 36-30,31-228 97,-16 82-50,-16 150-52,0 1 0,0-1 0,0 1 0,0-1 0,0 1-1,0-1 1,0 1 0,0-1 0,0 1 0,0-1 0,1 1 0,-1 0 0,0-1-1,0 1 1,0-1 0,0 1 0,1-1 0,-1 1 0,0 0 0,1-1 0,-1 1-1,0 0 1,1-1 0,-1 1 0,0 0 0,1-1 0,-1 1 0,0 0 0,1 0 0,-1-1-1,1 1 1,-1 0 0,1 0 0,0 0-11,0 1 1,0-1-1,0 1 0,0-1 1,-1 1-1,1 0 0,0 0 1,-1-1-1,1 1 0,0 0 1,-1 0-1,1 0 1,-1 0-1,0 0 0,1-1 1,0 3-1,25 66-1139,10 23-4320,-13-49 1452</inkml:trace>
</inkml:ink>
</file>

<file path=ppt/ink/ink2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9:11.71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56 5 2353,'0'0'7670,"-9"2"-6707,-38 6 6,50-8-910,0 0 0,1 0 0,-1 0 0,0 0 0,0 1 0,0-1 0,1 1 0,3 1 0,13 2 210,84 3 869,114-7 1,-84-2-807,-47 3-143,-25 1 248,-1-3-1,0-2 0,71-13 1,-113 11-240,-1 0-256,-7 4-3556</inkml:trace>
</inkml:ink>
</file>

<file path=ppt/ink/ink2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9:13.14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 39 1921,'0'0'5133,"-12"0"-195,77 1-4652,103-4-134,-145 2 95,1-2 0,-1-1 0,0-1 0,44-15 0,-63 17 315</inkml:trace>
</inkml:ink>
</file>

<file path=ppt/ink/ink2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9:13.75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83 6099,'0'0'3271,"26"-13"-2684,87-41 48,-109 51-588,1 1 1,-1 0 0,1 0 0,0 1 0,0-1-1,0 1 1,0 0 0,0 0 0,0 1 0,0-1 0,0 1-1,9 1 1,2 0 91,-11-1-93,0 0 1,0 0-1,0 1 0,0-1 1,-1 1-1,1 0 0,0 0 1,0 1-1,0 0 1,-1-1-1,1 2 0,-1-1 1,0 0-1,1 1 0,-1 0 1,0 0-1,0 0 0,-1 0 1,1 1-1,-1-1 1,0 1-1,0 0 0,0 0 1,0 0-1,-1 1 0,1-1 1,-1 1-1,0-1 0,0 1 1,-1 0-1,0-1 1,1 1-1,-2 0 0,1 0 1,0 0-1,-1 8 0,0-8-30,0 0 0,0 0 0,0 0 0,-1 0 0,0 0 0,0-1 0,0 1-1,0 0 1,-1-1 0,0 1 0,1-1 0,-2 1 0,1-1 0,-1 0 0,1 0 0,-1 0 0,0 0-1,0 0 1,-1-1 0,1 0 0,-1 1 0,0-1 0,-4 2 0,-105 74 92,25-19-85,24-16 17,126-42 648,27 0-92,104-5 289,-172 1-915,0-2 1,0 0 0,22-8 0,-31 8-1780,1-1 1,-1-1 0,15-8 0,-5-2-5414</inkml:trace>
</inkml:ink>
</file>

<file path=ppt/ink/ink2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9:14.42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97 9700,'0'0'2468,"15"-12"-2388,52-38 78,-62 47-105,0 0 0,0 0 0,0 1 0,1 0 1,-1 0-1,1 0 0,-1 0 0,1 1 0,0 0 0,-1 0 1,1 1-1,0 0 0,0 0 0,-1 0 0,10 2 1,11-1 234,-24-1-266,0 0-1,-1 0 1,1 1-1,0-1 1,0 0 0,0 1-1,0-1 1,0 1 0,-1-1-1,1 1 1,0 0 0,-1 0-1,1 0 1,0 0-1,-1 0 1,1 0 0,-1 0-1,1 0 1,-1 1 0,0-1-1,0 1 1,1-1 0,-1 1-1,0-1 1,0 1 0,-1 0-1,1-1 1,0 1-1,0 0 1,-1 0 0,1 2-1,1 7 35,-1-1 0,0 1-1,0-1 1,-2 19-1,0-5-22,0-15-26,0-1-1,-1 1 1,0 0 0,0-1 0,-1 1-1,0-1 1,0 0 0,-1 0-1,0 0 1,-1 0 0,0-1 0,-10 14-1,-8 5 24,-49 45 0,68-70-312,5-9-245,2-1 424,1-1-1,0 1 0,0 0 0,1 1 1,0-1-1,0 1 0,12-14 0,56-54-393,-34 37 282,95-88 299,-107 103 355,-23 19 314,-8 4 562,-11 7-688,7-1-615,1 1 0,-1 0 0,1 0 0,1 1 0,-1 0 0,1 0 0,0 0 0,1 1 0,-1 0 0,2 0 0,-1 1 0,1-1 0,-4 11 0,3-3 49,0 1 1,0 0-1,2 0 0,0 0 1,1 0-1,0 23 0,2-38-53,0-1 0,0 1-1,1-1 1,-1 1 0,0-1-1,1 1 1,-1-1 0,0 0-1,1 1 1,0-1 0,-1 0-1,1 0 1,0 1 0,0-1-1,0 0 1,0 0 0,0 0-1,0 0 1,0 0-1,0 0 1,0 0 0,0 0-1,0-1 1,2 2 0,1 0 21,1 0 1,-1-1 0,1 1 0,-1-1-1,1 0 1,0-1 0,8 2-1,0-2 33,0 0-1,0-1 1,0-1-1,0 0 1,15-4-1,-16 1-60,0 0 1,0-1-1,-1 0 0,1 0 1,-1-2-1,-1 1 0,11-10 1,-14 11-345,0-1 1,-1 1-1,1-1 1,-1 0-1,-1-1 1,1 1 0,-1-1-1,-1 0 1,1 0-1,4-14 1,-5-7-3423,-4-1-3206</inkml:trace>
</inkml:ink>
</file>

<file path=ppt/ink/ink2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9:14.92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69 37 1169,'0'0'5021,"-13"0"-4221,-32 0 908,34 0 855,42 0-1421,540-32 2892,-525 31-3565,-38-3-1772</inkml:trace>
</inkml:ink>
</file>

<file path=ppt/ink/ink2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9:15.63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 56 7684,'0'0'3169,"13"-8"-2590,46-23-70,-51 28-382,-1 0-1,1 1 1,0-1-1,-1 2 1,1-1-1,0 1 1,0 0-1,0 1 1,0 0-1,12 1 1,3 0 224,-22-1-334,1 0 0,-1 1 1,0-1-1,0 1 1,1-1-1,-1 1 1,0-1-1,0 1 0,0 0 1,1 0-1,-1 0 1,0-1-1,0 1 1,0 0-1,-1 0 1,1 0-1,0 1 0,0-1 1,0 0-1,-1 0 1,1 0-1,-1 0 1,1 1-1,-1-1 0,1 0 1,-1 1-1,0-1 1,0 0-1,1 1 1,-1 1-1,3 47 211,-3-45-196,0 1-25,-1 1 0,1-1 0,-1 1 0,0-1 0,-1 0 0,0 1 0,0-1-1,0 0 1,-1 0 0,0 0 0,0-1 0,0 1 0,-1-1 0,0 1 0,0-1 0,0 0 0,0-1 0,-1 1 0,-6 4 0,-85 76-20,18-19-4,105-67 97,65-20 490,-59 12-370,0 2-1,37-4 1,6 5 211,69-4 520,-122 7-1199,-13-8-4290</inkml:trace>
</inkml:ink>
</file>

<file path=ppt/ink/ink2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9:16.69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74 6819,'0'0'2585,"10"0"-2377,-2 0-114,37 0 513,84-10 0,-27-11-403,123-21-112,-204 42-2883</inkml:trace>
</inkml:ink>
</file>

<file path=ppt/ink/ink2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9:17.86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69 512,'0'0'1542,"0"-4"-1216,0-61 7384,0 69-7510,1 57 1003,14 95 0,-7-81-706,-1 120-1,18-202-5924,-24 7 5157,29-20-3301</inkml:trace>
</inkml:ink>
</file>

<file path=ppt/ink/ink2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9:18.57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1 136 6451,'0'0'3239,"18"-12"-2727,59-35 8,-68 42-435,0 1 0,0 1 0,0-1 0,0 1 0,0 1-1,1 0 1,0 0 0,-1 1 0,1 0 0,0 0 0,-1 1 0,14 2-1,7-1 48,-27-1-111,0 0 0,1 0 0,-1 0 0,0 1 0,0-1 0,0 1 0,0 0 0,0-1 0,0 2-1,-1-1 1,1 0 0,0 0 0,0 1 0,-1 0 0,1-1 0,-1 1 0,1 0 0,-1 0-1,0 0 1,0 1 0,0-1 0,0 1 0,0-1 0,0 1 0,-1-1 0,1 1 0,-1 0 0,0 0-1,1 3 1,1 4 26,-1 0-1,-1 0 0,1 0 1,-2 0-1,1 0 1,-1 0-1,-3 18 0,1-20-34,0-1 0,0 1 0,-1-1 0,0 1 0,-1-1 0,1 0 0,-2-1 0,1 1 0,0 0 0,-1-1 0,-1 0 0,1 0 0,-1-1 0,-10 8 0,-7 6 22,-1-2 1,-39 21-1,57-33-42,9-15-432,14-7 57,0 0 0,1 1 0,29-20 0,-7 4-404,43-34-611,131-117 1636,-207 173 2025,-21 16-356,-2 6-1722,1 1 0,1 0 0,0 1-1,1 0 1,-22 31 0,29-35-83,0 0 0,0 0 0,0 0 0,1 1 0,1 0-1,0 0 1,1 0 0,0 1 0,0-1 0,1 1 0,0 14 0,1-21-77,1 0 0,0 0 1,1 0-1,-1 0 1,1 0-1,0 0 1,0-1-1,0 1 0,1 0 1,0-1-1,3 7 1,-3-8-19,1-1 0,-1 1 0,1 0 0,0-1 0,0 0 0,0 0 0,0 0 1,0 0-1,1 0 0,-1 0 0,1-1 0,-1 0 0,1 0 0,-1 0 0,6 1 0,5 1 25,-1-1-1,0 0 1,1-1-1,0 0 1,-1-1-1,1-1 0,22-3 1,-31 3-163,0 0 0,1 0-1,-1-1 1,0 0 0,0 0 0,0 0 0,0 0 0,0-1 0,0 0 0,-1 0 0,1 0-1,-1 0 1,0-1 0,0 0 0,0 1 0,0-2 0,-1 1 0,0 0 0,0-1-1,0 1 1,4-9 0,-4-11-2457,-3-3-2051</inkml:trace>
</inkml:ink>
</file>

<file path=ppt/ink/ink2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9:19.04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82 16 3217,'0'0'4547,"-13"2"-3953,-42 7-39,42-7-226,13-2-312,0 0 0,0 1 1,0-1-1,0 0 1,0 0-1,0 1 0,0-1 1,0 0-1,0 0 1,1 1-1,-1-1 0,0 0 1,0 0-1,0 0 1,0 1-1,1-1 0,-1 0 1,0 0-1,0 0 1,0 0-1,1 1 0,-1-1 1,0 0-1,0 0 1,0 0-1,1 0 0,-1 0 1,0 0-1,0 0 1,1 0-1,-1 0 0,0 0 1,0 0-1,1 0 1,-1 0-1,0 0 0,0 0 1,1 0-1,-1 0 1,0 0-1,0 0 0,1 0 1,-1 0-1,111 1 1708,-3 1-731,131-15 1,-188 6-714,3 0 392,66-2 0,-119 9-662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2:42.35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84 55 6643,'0'0'2444,"-14"24"-2343,-40 79-15,51-96-79,1-1 0,-1 1 0,1-1 0,1 1 0,-1 0 0,1 0 0,0 0 0,1 0 0,0 10 0,0-12-4,1-1-1,0 1 1,0-1 0,0 0 0,0 1 0,1-1-1,0 0 1,0 0 0,0 0 0,0 0 0,6 6-1,-4-5 5,0-1 0,1 0 0,0 0 0,-1 0 0,2-1 0,-1 0 0,0 0 0,1 0 0,-1 0 0,1-1 0,0 0 0,-1 0 0,1-1 0,0 0 0,0 0 0,1 0 0,10 0 0,-11-1 18,0-1-1,1 1 1,-1-1-1,0 0 1,0 0-1,0-1 1,0 0 0,0 0-1,0 0 1,0-1-1,-1 0 1,1 0-1,8-7 1,-8 5-17,0-1 1,-1 1 0,1-1-1,-1-1 1,-1 1-1,1-1 1,-1 0-1,0 0 1,0 0-1,3-11 1,-3 5-7,0 0 0,-1-1 1,0 0-1,-1 0 1,-1 1-1,0-1 1,-1 0-1,-1 0 0,0 0 1,-3-15-1,3 25-1,0-1 0,-1 1 0,0 0-1,0 0 1,0 0 0,-1 0 0,1 0-1,-1 0 1,0 1 0,0-1 0,0 1 0,0 0-1,-1 0 1,1 0 0,-1 0 0,0 1-1,0-1 1,0 1 0,0 0 0,0 0 0,0 1-1,-1-1 1,-8-1 0,-2 0 2,0 0 0,0 1 0,0 1 0,-1 0 0,-29 3 1,44-1-30,-1-1 0,1 0 0,-1 1 1,1-1-1,-1 1 0,1 0 0,-1-1 1,1 1-1,-1 0 0,1 0 0,0 0 1,0 0-1,-1 0 0,1 0 1,0 0-1,0 1 0,0-1 0,0 0 1,0 1-1,0-1 0,1 0 0,-1 1 1,0-1-1,1 1 0,-1-1 0,1 1 1,0-1-1,-1 1 0,1 0 0,0-1 1,0 1-1,0-1 0,0 1 1,0 0-1,0-1 0,1 1 0,-1-1 1,0 1-1,1-1 0,-1 1 0,1-1 1,0 1-1,-1-1 0,1 1 0,0-1 1,0 0-1,0 1 0,0-1 0,0 0 1,2 2-1,4 1-483,0 0 0,0 0 0,0-1 0,1 0 0,-1 0 0,1-1 0,0 0 0,0-1 0,8 2 0,36-1-3093</inkml:trace>
</inkml:ink>
</file>

<file path=ppt/ink/ink2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9:19.53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84 7507,'0'0'2855,"21"-12"-2191,70-38 89,-82 46-625,0 1 0,0 0 1,0 0-1,0 0 0,1 1 0,-1 1 1,1 0-1,-1 0 0,1 1 1,16 1-1,1 0 160,-25-1-268,0 0 0,0 0 0,-1 0 0,1 1 0,0-1 0,-1 0-1,1 1 1,0-1 0,-1 1 0,1 0 0,0 0 0,-1-1 0,1 1 0,-1 0 0,1 0 0,-1 0-1,0 1 1,1-1 0,-1 0 0,0 0 0,0 1 0,0-1 0,0 1 0,0-1 0,0 1 0,0-1-1,-1 1 1,1 0 0,-1-1 0,1 4 0,1 4 45,0 0 0,-1 0 0,0 0 1,-2 16-1,1-14-37,0-5-20,-1-1 0,-1 0 0,1 0-1,-1 0 1,1 0 0,-2-1-1,1 1 1,0 0 0,-1-1 0,0 0-1,0 1 1,0-1 0,0 0 0,-7 5-1,-9 9 18,-32 24 0,43-35-4,-68 52 62,91-56 256,80-4 661,128-18 0,-99 7-736,-70 11-7419</inkml:trace>
</inkml:ink>
</file>

<file path=ppt/ink/ink2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9:19.94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1 110 12310,'0'0'1184,"149"-23"-1152,-84 10 16,0-2 16,2 2-48,1-2 0,-4 2-16,-10 3-192,-12 5-1409,-17 3-1408,-13 2-1697</inkml:trace>
</inkml:ink>
</file>

<file path=ppt/ink/ink2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9:20.28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38 10757,'0'0'2249,"25"0"-1667,171 0 461,-182 0-975,181-5 782,-157 2-750,1-2 0,-1-2 0,39-11 0</inkml:trace>
</inkml:ink>
</file>

<file path=ppt/ink/ink2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9:22.82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88 41 2897,'0'0'4525,"-10"-3"-3391,-1 0-644,-25-8 317,6 8 2984,43 3-3554,256 1 1886,305-2-287,-511-3-1513,71-11 0,-126 14 9</inkml:trace>
</inkml:ink>
</file>

<file path=ppt/ink/ink2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9:21.75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38 52 3009,'0'0'1244,"-24"21"6690,26-23-7934,-1 0 0,1 1 0,0-1 0,0 1 0,0 0 0,1-1 0,-1 1 0,0 0-1,0 1 1,1-1 0,-1 0 0,0 0 0,1 1 0,3-1 0,38 0-8,-32 1 46,-10 0-21,0 0 0,0 0 0,0 0 0,0 1 0,1-1 0,-1 1 0,0 0 0,0-1 0,0 1 0,0 0 0,0 0 0,-1 0 0,1 0 0,0 1 0,0-1 0,-1 0 0,1 1 0,2 2 0,-1 0 33,-1 0 0,1 0-1,-1 0 1,0 0 0,0 0 0,0 1 0,0-1 0,1 6 0,0 7 75,0 0 0,-1 1 1,0 29-1,-3-35-114,0 0 1,-1 0 0,0 0-1,-1 0 1,0 0-1,-1-1 1,0 1 0,-1-1-1,0 0 1,-11 16-1,7-13 0,-1 0 0,0-1 0,-1 0-1,-1-1 1,0 0 0,0-1 0,-17 11-1,14-15 9,6-6-206,9-6 26,1 3 69,0-5-4,0 1 0,1-1 0,-1 1 0,2 0 0,-1 0 0,1 0 0,6-11 0,33-45-402,-16 24 86,-2 0 238,2 1 0,2 1 0,1 1 0,62-56 0,-12 19 1801,-90 81-1500,-1 0 0,1 0 0,1 2 0,0-1 0,0 1 0,1 1 0,1 0 0,0 0 0,0 0-1,1 1 1,1 0 0,0 1 0,1-1 0,1 1 0,0 0 0,0 0 0,2 1 0,0-1 0,0 1 0,1 14 0,1-24-106,0 0 0,0 0 0,0 0 0,0 0 0,1 0 0,0 0 0,0 0 1,1 0-1,-1 0 0,4 6 0,-3-9-6,0 1 0,0-1 1,0 0-1,1 0 0,-1 0 0,1 0 1,-1 0-1,1 0 0,0-1 0,0 1 1,0-1-1,0 0 0,0 0 0,0 0 1,0 0-1,0 0 0,4 0 0,8 1-58,1 1-1,-1-2 1,1 0-1,-1-1 1,1 0 0,-1-1-1,1-1 1,-1 0-1,0-2 1,1 1-1,-2-2 1,1 0-1,0-1 1,-1 0-1,0-1 1,-1-1-1,1 0 1,-1-1-1,13-11 1,-24 18-260,0 0 0,1-1 0,-1 1 0,0 0 0,-1 0 0,1-1 0,0 1 0,-1-1 0,0 0 0,1 1 0,-1-1 0,0 0 0,0 0 0,-1 0 0,2-5 0,-1-19-5206</inkml:trace>
</inkml:ink>
</file>

<file path=ppt/ink/ink2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9:22.28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 53 8852,'0'0'3620,"26"-9"-3105,84-25 118,-104 32-560,1 0 1,0 0 0,-1 1 0,1 0 0,0 0 0,0 0-1,0 1 1,9 1 0,3 0 59,-18-1-128,0 1-1,1-1 1,-1 1-1,1-1 0,-1 1 1,1 0-1,-1-1 1,0 1-1,0 0 0,1 0 1,-1 0-1,0 0 1,0 0-1,0 0 1,0 1-1,0-1 0,0 0 1,0 0-1,-1 1 1,1-1-1,0 0 1,-1 1-1,1-1 0,-1 1 1,1-1-1,-1 1 1,0-1-1,1 1 1,-1-1-1,0 1 0,0 2 1,0 2 28,0 0 0,0 0 1,0 0-1,0 0 0,-1 0 1,0 0-1,-3 10 0,1-10-26,0 0-1,-1 0 0,0 0 0,0 0 0,0-1 0,0 0 0,-8 7 0,-43 34-17,33-28-5,-12 9-62,-1-1-1,-47 28 1,174-51 590,1-2 61,103-3 407,-172-3-728,-24 5-309,1 0 0,-1 0 1,0 0-1,1 0 0,-1-1 0,1 1 0,-1 0 0,0 0 0,1 0 0,-1 0 0,0 0 0,1-1 0,-1 1 0,0 0 0,1 0 0,-1-1 0,0 1 0,0 0 0,1 0 0,-1-1 0,0 1 0,0 0 0,1-1 0,-1 1 0,0 0 0,0-1 0,0 1 0,0 0 0,1-1 0,-1 1 0,0-1 0,0 1 0,0 0 0,0-1 1,0 1-1,0 0 0,0-1 0,0 1 0,0-1 0,0 1 0,0 0 0,0-1 0,-1 1 0,1-1 0,0 1 0,0 0 0,0-1 0,0 1 0,-1 0 0,1-1 0,0 1 0,0 0 0,-1 0 0,1-1 0,0 1 0,0 0 0,-1 0 0,1-1 0,0 1 0,-1 0 0,1 0 0,0 0 0,-1-1 0,-25-11-4902</inkml:trace>
</inkml:ink>
</file>

<file path=ppt/ink/ink2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9:23.63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76 34 4498,'0'0'6702,"-13"0"-5915,-50 2 1024,81 1-1365,64-2 291,-26 1-93,105-10 0,-149 6-396,-1 0 1,1-1-1,-1-1 1,0 0-1,0 0 1,16-9-1,-25 12 11</inkml:trace>
</inkml:ink>
</file>

<file path=ppt/ink/ink2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9:25.11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15 147 976,'0'0'5408,"0"-3"-4626,1 0-554,-1 1 0,1 0 0,0 0 0,0-1 0,0 1 0,0 0 0,0 0 0,0 0 0,1 0 0,-1 1 0,1-1 0,-1 0 0,1 0 0,0 1 0,0-1 0,-1 1 0,1 0 0,0-1 0,0 1 0,1 0 0,3-1 0,-2 0-113,1 0-1,0 1 1,-1 0 0,1 0-1,0 0 1,-1 1 0,1-1-1,0 1 1,0 0 0,-1 1 0,10 1-1,-12-2-93,0 1 0,0 0 0,-1 0 0,1 0-1,0 0 1,0 0 0,-1 0 0,1 1 0,-1-1 0,1 0 0,-1 1-1,1 0 1,-1-1 0,0 1 0,0 0 0,0-1 0,0 1 0,0 0-1,0 0 1,0 0 0,-1 0 0,1 0 0,-1 0 0,1 3 0,1 6 87,-1 0 0,0 1 0,-1 12 1,0-21-63,0 4 20,-1 1 1,0-1-1,0 0 0,-1 0 1,0 0-1,-1 0 1,1 0-1,-1 0 1,0 0-1,-1-1 1,0 0-1,0 1 1,-6 6-1,-8 8 74,-1-1 0,-25 21 0,32-31-92,9-7-31,3-2-15,-1 0 0,1-1 0,-1 1-1,1-1 1,-1 1 0,1-1 0,-1 1 0,1-1 0,-1 1 0,1-1 0,-1 1 0,0-1 0,1 0 0,-1 1 0,0-1 0,0 0-1,1 0 1,-1 0 0,0 1 0,1-1 0,-1 0 0,-1 0 0,1 0-173,3-4 61,-1-1-1,1 1 0,-1 0 1,1 0-1,0 1 0,1-1 1,-1 0-1,0 1 1,1-1-1,0 1 0,0 0 1,7-6-1,-1-1-137,162-158-1779,-64 68 1856,-44 27 1785,-71 73-21,1 2-1555,1 1 1,0-1 0,0 1-1,1 0 1,-1 0 0,0 1 0,1-1-1,0 1 1,0 0 0,0 1-1,1-1 1,-6 7 0,-5 7 45,2-1 0,-15 24 0,22-29-46,-1-1 1,2 1 0,0 0 0,-6 18 0,10-24-29,-1 0 1,1 0 0,0 0 0,0 1-1,1-1 1,0 0 0,0 1 0,1-1-1,-1 0 1,4 12 0,-3-16-2,0 1 0,0-1 0,1 0 0,-1 0 0,0 1 0,1-1 0,0 0 0,-1 0 0,1-1 0,0 1 0,0 0 0,0-1 0,0 1 0,0-1 0,0 1 0,1-1 0,-1 0 0,0 0 0,1 0 0,-1 0 0,1-1 0,4 2 0,6 0 52,0-1 1,0 0-1,17-1 0,-19 0-17,11 0 50,-9 1-70,1 0 0,-1-1-1,1-1 1,-1 0 0,0-1-1,1-1 1,-1 0 0,0 0-1,0-2 1,16-7 0,-23 9-62,-2 1-102,0 0 1,0 0-1,0-1 0,-1 1 1,1-1-1,4-5 0,-7 6-241,1 0 0,-1 1 0,-1-1-1,1 0 1,0 0 0,0 0-1,-1 0 1,1 0 0,-1 0 0,1 0-1,-1 0 1,0 0 0,0 0 0,0 0-1,0 0 1,0 0 0,-1-4 0,-4-16-8621</inkml:trace>
</inkml:ink>
</file>

<file path=ppt/ink/ink2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9:25.80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42 49 4338,'0'0'4802,"-6"0"-3895,-1-1-596,5 1-183,-1-1-1,1 1 1,-1 0 0,1 0-1,-1 0 1,1 0 0,-1 0-1,1 1 1,-4 0 0,18-2 3153,17 3-2593,1-1-482,240-19 290,-106 3-392,-77 7 264,4-1-2929</inkml:trace>
</inkml:ink>
</file>

<file path=ppt/ink/ink2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9:26.46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67 7523,'0'0'4907,"15"-9"-4216,49-31-78,-60 37-532,1 1 0,0 0 0,0 0 0,0 0 0,0 0 0,1 1 0,-1 0 0,0 0-1,1 0 1,-1 1 0,0 0 0,1 0 0,10 1 0,7 1 240,-21-2-285,1 0 0,-1 0-1,0 0 1,0 0-1,0 0 1,0 1 0,0-1-1,0 1 1,0-1 0,0 1-1,0 0 1,0 0-1,0 0 1,0 0 0,0 0-1,0 0 1,-1 0-1,1 1 1,0-1 0,-1 1-1,1-1 1,-1 1 0,0 0-1,0-1 1,1 1-1,-1 0 1,1 3 0,0 3 3,0 0 0,0 0-1,-1-1 1,0 1 0,0 0 0,-2 12 0,1-16-23,-1 1 0,0-1 0,0 0-1,0 0 1,0 1 0,-1-1 0,0 0-1,0 0 1,0-1 0,0 1 0,-1 0 0,1-1-1,-7 7 1,-48 43 58,37-35-54,-42 40 7,69-57-35,26-2 339,0-1-1,0-1 1,57-14 0,17-10 255,146-19-1,-247 45-480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2:42.73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1 124 3506,'0'0'4914,"12"-21"-4431,38-61-51,-34 63-109,-16 18-317,0 1 0,0 0 0,1 0 0,-1 0 0,0 0 0,0 0-1,0 0 1,1 0 0,-1 0 0,0 0 0,0 0 0,0 0 0,1 0 0,-1 0 0,0 0 0,0 0 0,0 0 0,1 0 0,-1 0-1,0 0 1,0 0 0,0 0 0,1 0 0,-1 0 0,0 1 0,0-1 0,0 0 0,0 0 0,1 0 0,-1 0 0,0 0 0,0 0-1,0 1 1,0-1 0,0 0 0,1 0 0,-1 0 0,0 0 0,0 1 0,0-1 0,0 0 0,0 0 0,0 0 0,0 1-1,1 21 541,-1-22-489,-11 294 2202,-2-60-2031,12-231-237,1 0 0,0 0-1,0 0 1,1 1 0,-1-1 0,0 0-1,1 0 1,0 0 0,0 0 0,0 0 0,0 0-1,1 0 1,-1 0 0,1 0 0,-1-1 0,1 1-1,0 0 1,4 3 0,-3-4-93,1 0-1,-1 0 1,1 0-1,0-1 1,-1 1-1,1-1 1,0 0 0,0 0-1,0 0 1,0-1-1,0 1 1,1-1 0,6 0-1,-5 0-309,0 0-1,0 0 1,0 0 0,0-1-1,0 0 1,0 0-1,0-1 1,0 0 0,0 0-1,0 0 1,10-6-1,17-24-5947</inkml:trace>
</inkml:ink>
</file>

<file path=ppt/ink/ink2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9:33.7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176 654 112,'0'0'1326,"-51"-25"9970,49 37-10584,-3 415 1286,7-244-1862,-14 568 550,8-484-387,-11 159 98,3-177-263,13-247-134,-7 13 13,6-14-58,23 4-73,777-50 1039,-267 15-895,3 30 20,-240 1-35,691-11-1,-915 6-7,0-3-1,137-33 1,2-1 0,-105 31-7,129 3 0,206 7-132,-434 0 26,1 0 1,-1-1 0,0 0-1,0 0 1,0-1 0,0 1-1,-1-2 1,1 1-1,0-1 1,-1 0 0,1 0-1,-1-1 1,8-5-1,-13 5 106,0 0-1,0 0 0,0 0 0,-1 1 0,0-1 0,1 0 0,-1 0 0,0 0 0,-1 0 0,0-5 0,0-3 41,-21-496 1119,-20 149-1080,-15-121-41,-29 3 383,72 406-338,3 0 1,-3-91 0,14-146-115,2 142 25,-2 161 5,-1 0-1,1 0 0,-1 0 1,0 1-1,0-1 0,0 0 1,0 1-1,-3-6 0,3 9 15,0-1 0,0 1 0,1-1-1,-1 0 1,-1 1 0,1 0-1,0-1 1,0 1 0,0 0 0,-1 0-1,1-1 1,-1 1 0,1 0 0,-1 1-1,1-1 1,-1 0 0,1 0 0,-1 1-1,0-1 1,0 0 0,1 1-1,-1 0 1,0-1 0,0 1 0,-1 0-1,-111-5 166,-176 4-161,-1096 26 121,1003-7-140,-109 6-7,127 11-6,-30 1 3,-367-6-77,609-22-38,91-3 107,62-4 25,-1 1-1,0-1 1,1 1 0,-1-1-1,1 1 1,0-1 0,0 1-1,-1 0 1,1-1-1,0 1 1,0-1 0,1 1-1,-1 3 1,0 1 17,2 63 87,3 0 1,17 83 0,48 134-1165,-69-281 971,44 178-7049,-35-94-3222</inkml:trace>
</inkml:ink>
</file>

<file path=ppt/ink/ink2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7:03.74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 47 7411,'0'0'3847,"-2"1"-3646,1 0-192,0 1 1,0-1-1,0 1 1,0-1-1,0 1 1,0-1-1,0 1 1,1 0-1,-1-1 1,1 1 0,-1 0-1,1-1 1,-1 1-1,1 0 1,0 0-1,0 0 1,0-1-1,0 1 1,0 0-1,0 0 1,0 0 0,2 2-1,-2 8 81,1 75 258,3 0 1,4 0-1,4-1 1,40 149-1,-50-227-344,1 0 0,0 0 0,1 0 0,0 0-1,0 0 1,1-1 0,7 10 0,-11-15 6,1-1 0,-1 1 0,1-1 0,-1 1 1,1-1-1,0 1 0,-1-1 0,1 0 0,0 0 0,0 0 0,0 0 0,0 0 0,0-1 1,0 1-1,1 0 0,-1-1 0,0 0 0,0 1 0,0-1 0,0 0 0,1 0 0,-1 0 1,0 0-1,0-1 0,0 1 0,0-1 0,1 1 0,-1-1 0,0 0 0,0 1 0,0-1 1,0 0-1,-1-1 0,1 1 0,2-2 0,3-2 53,-1-1 0,1 1 1,-2-2-1,1 1 0,-1 0 0,0-1 0,8-13 1,27-61 319,-32 63-336,184-505 738,-186 503-780,-2 11-80,-1 0-1,-1 0 1,0 0 0,2-14 0,-1 67-1742,2-1 1,13 57-1,-13-75 389,12 53-2979</inkml:trace>
</inkml:ink>
</file>

<file path=ppt/ink/ink2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7:04.4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237 107 7091,'0'0'4450,"-10"-16"-3849,3 5-513,-1 0 0,0 0 0,-16-16 0,23 26-86,0 0 0,0 1 1,0-1-1,0 1 0,0-1 1,0 1-1,0-1 0,0 1 1,0 0-1,0 0 0,0-1 1,0 1-1,0 0 0,0 0 0,-1 0 1,1 0-1,0 0 0,0 0 1,0 1-1,0-1 0,0 0 1,0 1-1,0-1 0,0 0 1,0 1-1,0-1 0,0 1 1,0 0-1,0-1 0,0 1 0,-1 1 1,-26 28 6,23-22 1,-11 12 53,1 0-1,1 2 1,-22 44-1,30-51-33,1-1-1,0 1 0,1 1 0,0-1 0,1 0 0,1 1 0,0 25 0,2-39-28,0 0 0,0 0 0,0-1 0,0 1 1,1 0-1,-1 0 0,1 0 0,-1 0 0,1-1 0,0 1 0,0 0 0,0-1 0,0 1 1,0-1-1,0 1 0,0-1 0,0 1 0,1-1 0,1 2 0,1-1 4,-1 0-1,0 0 1,1 0-1,-1 0 0,1-1 1,-1 0-1,1 0 1,-1 0-1,7 1 1,-1-1-23,0 0 0,0-1 1,0 0-1,0-1 1,0 0-1,0 0 0,0-1 1,11-3-1,-7-1-19,0-1 0,0 0 0,-1 0 0,0-1 0,-1-1-1,0 0 1,0-1 0,-1 0 0,0 0 0,-1-1 0,0 0 0,0-1 0,-2 0-1,1 0 1,-1-1 0,9-25 0,-14 30 133,-1 0 1,0-1-1,-1 1 1,0-8-1,0 10 215,-5 4 546,3 3-845,0-1 0,0 1-1,0 0 1,0 0-1,0 0 1,0 0-1,0 0 1,1 0 0,-1 0-1,0 1 1,1-1-1,-1 1 1,1-1 0,0 1-1,-1 0 1,1-1-1,0 1 1,0 0 0,0 0-1,0 0 1,0 0-1,1 0 1,-1 0-1,0 0 1,0 4 0,-2 5-28,1 1 0,0 0 0,-2 20 0,4-22-10,-1 0-1,2-1 1,-1 1-1,1 0 1,0 0 0,1 0-1,5 14 1,-5-20-38,-1-1 1,1 1-1,1-1 1,-1 0-1,0 1 1,1-1-1,0 0 1,-1-1-1,1 1 1,1 0-1,-1-1 1,0 1 0,0-1-1,1 0 1,-1 0-1,1-1 1,0 1-1,0-1 1,-1 0-1,1 0 1,6 1-1,-1 1-160,0-1 0,0-1 0,1 1-1,-1-2 1,1 1 0,-1-1 0,1-1-1,-1 1 1,1-2 0,-1 1-1,0-1 1,0-1 0,0 0 0,0 0-1,0-1 1,0 0 0,-1 0 0,0-1-1,0 0 1,0 0 0,0-1 0,8-9-1,-5 3 255,-2-1 0,0 0-1,0-1 1,-1 0-1,-1 0 1,0 0 0,-1-1-1,-1 0 1,0 0 0,3-21-1,-1 2 1932,-3 0 0,2-65 0,-3 584-3240,-2-507 1305,1 0 1,1 1 0,1-1 0,1 1-1,1-1 1,10-23 0,-4 16 9,2-1 0,0 2 0,32-46 0,-38 64-86,-1 0 0,2 0 0,-1 1 0,1 0 0,20-16 0,-24 22-14,1 0-1,-1 0 0,1 0 0,-1 1 1,1-1-1,0 2 0,0-1 1,0 0-1,0 1 0,0 0 0,0 1 1,0-1-1,0 1 0,9 1 0,-13-1-162,1 1-1,-1-1 1,0 1-1,1-1 1,-1 1-1,0 0 0,0 0 1,1 0-1,-1 0 1,0 0-1,0 1 0,0-1 1,0 1-1,-1-1 1,1 1-1,0-1 0,-1 1 1,1 0-1,-1 0 1,1 0-1,1 3 1,12 23-4914</inkml:trace>
</inkml:ink>
</file>

<file path=ppt/ink/ink2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7:04.82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129 1 7940,'0'0'6200,"-7"12"-5979,-10 21 57,0 0-1,3 2 0,0 0 1,3 0-1,-12 56 1,13-34-155,2 0 1,3 1-1,2 62 1,3-114-153,0-1 0,1 0 0,-1 0 1,1 1-1,0-1 0,0 0 0,1 0 1,0 0-1,-1 0 0,2 0 0,-1 0 1,0-1-1,1 1 0,0-1 1,6 7-1,-5-7-182,0-1 1,0 0 0,1 0-1,-1 0 1,1-1 0,-1 0-1,1 1 1,0-2-1,0 1 1,0-1 0,0 1-1,0-1 1,0-1 0,1 1-1,7-1 1,29-1-3629,-5-10-3047</inkml:trace>
</inkml:ink>
</file>

<file path=ppt/ink/ink2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7:05.20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69 8420,'0'0'2702,"24"-11"-2141,77-33-295,-96 41-228,0 1 0,1 1 0,-1-1 0,0 1 0,1-1 0,-1 2-1,1-1 1,-1 0 0,1 1 0,10 1 0,-4 0 71,-10-1-97,-1 0 1,1 1-1,0-1 1,0 0-1,-1 1 0,1-1 1,0 1-1,-1 0 1,1-1-1,0 1 0,-1 0 1,1 0-1,-1 0 1,1 0-1,-1 0 0,0 0 1,0 1-1,1-1 1,-1 0-1,0 1 0,0-1 1,0 1-1,0-1 1,0 1-1,-1-1 0,1 1 1,0 0-1,-1-1 1,1 4-1,1 4 26,-1 1 0,0-1-1,0 1 1,-1 13 0,-1-9 20,1-4-17,0-1 0,-2 0 0,1 0 0,-1-1 0,0 1 0,-1 0 0,0-1-1,0 1 1,-5 8 0,-5 5 33,-28 38-1,26-40-62,0 1 0,-13 26 1,26-40-51,3-6-230,5-5-373,17-18 19,-1-2-1,-2 0 1,34-52 0,45-95 101,-77 132 1034,-10 12 1959,-12 29-1956,-1 6-452,0 0 1,-1 0 0,0 0 0,-1 0-1,0 0 1,0-1 0,0 1-1,-8 10 1,-4 12 70,3 0-62,2 0 0,1 0 0,1 1 0,2 0 0,1 0 0,1 0 0,1 55 0,3-84-85,0 1 0,0-1 0,0 0 0,1 0-1,-1 1 1,1-1 0,-1 0 0,1 0 0,0 0 0,0 1 0,0-1 0,0 0-1,0 0 1,0 0 0,1-1 0,-1 1 0,1 0 0,-1 0 0,4 1 0,-2 0-58,0-1 0,0 0 0,1-1 1,-1 1-1,1-1 0,0 1 1,-1-1-1,1 0 0,0 0 0,7 0 1,-1 0-371,-1-1 0,1-1 0,-1 1 1,1-2-1,-1 1 0,1-1 0,-1 0 1,0-1-1,12-5 0,29-24-4817</inkml:trace>
</inkml:ink>
</file>

<file path=ppt/ink/ink2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7:05.5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267 0 7059,'0'0'3047,"5"16"-2855,12 33-61,2 2 488,23 108 0,-37-118-412,-2 1 1,-2 0-1,-5 54 0,1-79-178,0 0 0,-1 0 0,-1 0 0,0-1-1,-2 0 1,0 0 0,0 0 0,-1-1 0,-1 0-1,-1-1 1,0 0 0,-21 22 0,2-6 110,-2-1 0,-1-2 0,-1-1 0,-39 23 0,64-44-255,5-2-20,0-1-1,0 0 0,0 0 1,0-1-1,-1 1 0,1 0 1,0-1-1,-1 0 0,1 0 0,-5 1 1</inkml:trace>
</inkml:ink>
</file>

<file path=ppt/ink/ink2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9:36.44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3 516 80,'0'0'9172,"0"-17"-7835,-3-70 1835,3 92-3132,3 35 158,1 1 0,2-1 0,2 0-1,1 0 1,26 66 0,-33-101-196,0 1 0,0-1-1,1 0 1,-1 0 0,1 0-1,0 0 1,1 0 0,-1-1 0,1 0-1,0 1 1,0-1 0,0-1-1,8 6 1,-8-7 2,1 0 0,0 0 0,-1 0 0,1-1 1,0 0-1,0 0 0,-1 0 0,1-1 0,0 1 0,0-1 0,0 0 0,0-1 0,0 1 0,0-1 0,0 0 0,7-3 1,10-4 67,0-1 1,-1-1-1,0-1 1,-1 0 0,30-24-1,-2 3-6,561-363 652,-132 108-585,-473 285-713</inkml:trace>
</inkml:ink>
</file>

<file path=ppt/ink/ink2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29:37.10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3 332 2369,'0'0'4701,"-1"-13"-3783,1-5-421,-2-10 27,2-1 2745,1 48-3197,0-1 1,2 1 0,0-1 0,7 25 0,-7-31-43,1-1 0,1 1 0,0-1 0,0 0 1,1 0-1,0 0 0,14 17 0,-17-26-17,-1-1 1,1 1-1,-1 0 0,1-1 0,0 1 0,0-1 0,-1 0 0,1 0 0,0 0 1,0 0-1,0 0 0,0-1 0,0 0 0,0 1 0,1-1 0,-1 0 1,0 0-1,0-1 0,3 0 0,4 0 128,0-1-1,0 0 1,-1-1-1,19-7 1,44-28 632,124-86 0,-145 89-588,286-206 616,-296 214-1191,-42 31-1019,0-3 1202,0 0 0,1 1-1,-1-1 1,0 0 0,0 0-1,0 0 1,-1 0 0,1 0-1,-1 1 1,-3 2-457,-33 27-2865,-13 7-2402</inkml:trace>
</inkml:ink>
</file>

<file path=ppt/ink/ink2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30:22.25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81 4690,'0'0'7396,"0"-81"-7364,6 119 32,2 21 288,3 17-144,1 10-112,-1 12-64,3 6-32,-3 0-112,1-8-1009,-7-20-1584,-5-27-2465</inkml:trace>
</inkml:ink>
</file>

<file path=ppt/ink/ink2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30:22.62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1 165 10565,'0'0'723,"27"-18"-678,-12 8-41,6-4 2,1 0 1,0 1-1,1 1 1,0 1-1,1 1 1,0 2 0,42-10-1,29 3 41,112-2 0,97 12-53,-297 5 6,14 0-12,1 1-1,-1 0 1,0 2 0,0 0-1,28 9 1,-44-11 6,-1 1 0,1 0 1,-1 0-1,0 0 0,1 1 0,-1-1 0,0 1 1,-1 0-1,1 0 0,-1 1 0,1-1 1,-1 1-1,3 3 0,-4-4 3,-1 1 0,1-1 0,-1 1 0,1 0 0,-1-1 0,-1 1 0,1 0-1,0 0 1,-1-1 0,0 1 0,0 0 0,0 0 0,0 0 0,0 0 0,-1-1 0,0 1 0,0 0 0,-2 6 0,0-4 11,1 0 1,-1 0 0,0 0 0,-1-1-1,1 1 1,-1-1 0,0 0-1,-9 9 1,-44 32 116,-4-7 189,-106 51 0,-11 6 82,170-91-403,-30 22 74,36-25-84,0-1 1,1 1-1,-1 0 0,1 0 0,-1-1 1,1 1-1,0 0 0,0 0 1,0 1-1,0-1 0,0 0 0,1 0 1,-1 0-1,1 0 0,-1 1 1,1 4-1,0-7-35,0 1 1,0 0-1,0 0 1,0-1-1,0 1 1,0 0-1,1 0 1,-1 0-1,0-1 1,1 1-1,-1 0 1,0-1-1,1 1 1,-1 0-1,1-1 1,-1 1-1,1-1 1,0 1-1,-1-1 1,1 1-1,-1-1 1,1 1-1,0-1 1,-1 1-1,1-1 1,0 0-1,0 1 1,0-1-1,26 5-900,-20-5 466,55 4-3001,14-1-1961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2:43.38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0 497 8244,'0'0'485,"27"2"-199,0 1-228,5 1-26,1-2-1,-1-1 1,57-6-1,-31-6-231,77-25 0,19-4-22,-141 39 214,-10 1 86,-7 3 292,-18 14 50,1 1-1,0 1 0,-28 35 0,43-46-366,0 0 0,0 1 0,0 0 0,2 0 0,-1 1 0,1-1 0,0 1 1,1 0-1,0 0 0,0 0 0,1 0 0,1 1 0,-1 12 0,2-20-49,0 1-8,0 1 0,0-1 0,0 0 0,0 0-1,1 0 1,-1 0 0,1-1 0,2 8 0,-2-10-8,1 0 0,-1 1 0,0-1 1,0 0-1,1 0 0,-1 0 0,1 0 1,-1 0-1,1 0 0,-1 0 0,1 0 1,-1-1-1,1 1 0,0-1 0,-1 1 0,1-1 1,0 0-1,0 1 0,-1-1 0,1 0 1,0 0-1,2 0 0,1 0-57,0 0 1,0 0-1,0 0 0,0-1 0,0 0 0,0 0 1,0 0-1,0 0 0,-1-1 0,1 0 1,0 0-1,-1 0 0,7-5 0,-6 3 10,0 0-1,0 0 1,-1-1-1,0 0 1,0 0 0,0 0-1,0-1 1,-1 1-1,0-1 1,4-9-1,-1-2 60,0-1 0,-1 1 0,-1-1-1,-1 1 1,1-21 0,0-92 1826,-4 114-943,0 21-816,0 15-58,-1 9 21,2 1 1,1-1 0,7 37-1,-8-59-44,1 0 1,0 0-1,0 0 0,1 0 0,-1-1 0,1 1 1,1-1-1,-1 1 0,1-1 0,1 0 1,-1 0-1,1-1 0,0 1 0,0-1 0,0 0 1,1-1-1,-1 1 0,14 6 0,-14-8-126,0-1 0,1 0 1,-1-1-1,1 1 0,-1-1 0,1 0 0,0-1 0,-1 1 0,1-1 0,0 0 0,0-1 1,-1 1-1,1-1 0,0 0 0,-1-1 0,1 1 0,-1-1 0,0 0 0,1-1 1,-1 1-1,0-1 0,0 0 0,0 0 0,-1 0 0,1-1 0,-1 0 0,0 0 0,0 0 1,6-8-1,2-6-66,-1 0 0,-1-1 0,-1-1 0,0 0 0,-1 0 0,-2 0 0,0-1 0,5-33 1,-1-23 1149,0-79 1,-7 90 355,3-59 1277,-6 123-2064,0 5-244,-2 206 168,5 237-628,-1-420-1764,8 44 1,-4-42-1824</inkml:trace>
</inkml:ink>
</file>

<file path=ppt/ink/ink2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30:23.03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25 8 8452,'0'0'3116,"-3"7"-3001,-2 7-69,1-1 1,0 1-1,1 0 0,1 0 1,0 0-1,1 1 1,0-1-1,1 0 0,4 27 1,-2-25-41,1 0 1,0-1-1,1 1 0,0-1 1,2 0-1,-1 0 1,2-1-1,0 1 1,10 14-1,-14-26-8,-1 0 0,0 0 0,1 0 0,-1 0 0,1-1 0,0 1 1,0-1-1,0 0 0,0 0 0,0 0 0,0 0 0,1 0 0,-1-1 0,1 1 0,-1-1 0,1 0 0,0 0 0,-1 0 1,1-1-1,0 1 0,-1-1 0,1 0 0,7-1 0,-6 0-21,1 0 0,-1-1 0,0 1-1,0-1 1,0-1 0,0 1 0,0-1 0,0 0 0,0 0 0,-1 0-1,1 0 1,-1-1 0,0 0 0,0 0 0,4-5 0,6-9 14,-1-1 1,0 0 0,-1-1-1,-1 0 1,-1-1-1,-1 0 1,-1 0 0,-1-1-1,-1 0 1,0-1 0,-2 1-1,-1-1 1,1-45 429,-4 94-162,-1 10-361,0-15 153,1 0 1,0 0 0,2-1-1,0 1 1,6 20-1,-7-37-125,0 0-1,0 1 0,1-1 1,0 0-1,-1 0 0,2 0 1,-1-1-1,0 1 0,1 0 0,0-1 1,-1 0-1,2 0 0,-1 1 1,0-2-1,0 1 0,1 0 1,0-1-1,-1 1 0,1-1 1,0 0-1,0-1 0,0 1 1,0 0-1,1-1 0,-1 0 0,0 0 1,0-1-1,1 1 0,6-1 1,-4 1-466,1-1 0,-1 0 0,0 0 1,1-1-1,7-2 0,-11 2 296,-1 0 0,0-1 0,0 1-1,-1-1 1,1 1 0,0-1 0,0 0 0,-1 0 0,1 0 0,-1-1 0,0 1 0,0-1-1,3-3 1,21-31-2039</inkml:trace>
</inkml:ink>
</file>

<file path=ppt/ink/ink2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30:23.39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4 315 208,'0'0'1305,"2"-27"-94,12-193 3364,-14 200-3860,4-28 1935,-5 58-2141,0 0 0,1 0 0,2 16 0,0 9-187,-2 52 460,-13 90-1,5-93-583,4 89-1,3-170-199,1 0-1,0 1 1,0-1-1,1 0 1,-1 0-1,0 1 1,1-1-1,0 0 1,0 0-1,0 0 1,0 0-1,1 0 1,-1 0-1,1 0 1,1 3-1,0-4-59,-1 0 1,1-1-1,-1 1 0,1-1 0,0 0 0,0 1 0,-1-1 1,1-1-1,0 1 0,0 0 0,0-1 0,0 1 0,0-1 1,0 0-1,0 0 0,4 0 0,-3 0-93,0-1 1,0 1-1,0-1 0,0 1 1,0-1-1,0 0 0,0-1 0,0 1 1,-1-1-1,1 1 0,-1-1 1,1 0-1,4-4 0,-1 0-543,-1 0-1,0 0 0,0-1 1,0 0-1,5-8 0,15-27-4783</inkml:trace>
</inkml:ink>
</file>

<file path=ppt/ink/ink2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30:23.74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113 215 2625,'-76'20'5635,"50"-20"-4243,15 5-783,11 3-417,9-3-160,36-5 160,14 0-16,11-10-176,6-18-1425,-8-3-1376,-9-1-1921</inkml:trace>
  <inkml:trace contextRef="#ctx0" brushRef="#br0" timeOffset="1">493 22 1601,'0'0'9271,"0"-5"-8740,0-11-398,0 27-2,0 41 229,0 396 205,-1-439-982,1 1 0,0 0 0,1 0 0,0 0-1,1-1 1,0 1 0,4 10 0,5-5-4004</inkml:trace>
</inkml:ink>
</file>

<file path=ppt/ink/ink2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30:24.07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0 401 9668,'0'0'870,"31"0"-686,14 1-198,144-4-455,-146-2-414,-1-3 0,1-1 0,-1-2 1,63-26-1,-104 36 898,0 1 97,0-1 0,0 0 0,1 1 0,-1-1 0,0 1 1,1 0-1,-1-1 0,0 1 0,1 0 0,-1 0 0,0-1 0,1 1 0,-1 0 0,1 0 0,-1 1 0,0-1 1,3 1-1,-3 0 11,0 1 1,-1-1-1,1 1 1,-1-1-1,1 1 1,-1-1 0,0 1-1,1-1 1,-1 1-1,0 0 1,0-1-1,0 1 1,0 0 0,-1 1-1,1 74 1594,1 95-1236,-1-171-595,-1 0-1,1 0 0,0 0 1,0 0-1,0 0 0,0 0 0,0 0 1,0 0-1,1 0 0,-1 0 1,0 0-1,0 0 0,1 0 0,-1-1 1,0 1-1,1 0 0,-1 0 1,1 0-1,-1 0 0,1 0 0,0-1 1,-1 1-1,1 0 0,0-1 0,-1 1 1,1 0-1,0-1 0,0 1 1,0-1-1,0 1 0,0 0 0</inkml:trace>
  <inkml:trace contextRef="#ctx0" brushRef="#br0" timeOffset="1">605 1 7924,'0'0'288</inkml:trace>
</inkml:ink>
</file>

<file path=ppt/ink/ink2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30:24.54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0 271 7716,'0'0'1830,"15"-21"-1774,51-72-27,-60 85-30,0 0 1,1 1-1,0-1 0,0 1 0,1 1 1,0 0-1,17-11 0,-19 14 16,0 1 0,1-1-1,-1 1 1,1 0 0,-1 1-1,1 0 1,0 0 0,0 0 0,9 1-1,-15 0 6,0 0 0,0 1 0,0-1 0,0 0 0,0 1 0,1-1 0,-1 1 0,0-1 0,0 1-1,-1 0 1,1-1 0,0 1 0,0 0 0,0 0 0,0-1 0,0 1 0,-1 0 0,1 0-1,0 0 1,-1 0 0,1 0 0,-1 0 0,1 0 0,-1 0 0,0 0 0,1 0 0,-1 1-1,1 1 1,4 39 578,-5-36-479,2 162 643,-3-92-790,1-75-263,13-17-453,-11 13 659,64-122-479,-7 11 404,-50 98 170,1 1-1,1 1 1,0 0 0,25-24 0,-33 34 37,0 1 1,1 0 0,0 0 0,-1 0 0,1 0 0,0 1 0,1 0-1,-1-1 1,0 2 0,1-1 0,-1 0 0,1 1 0,-1 0 0,1 0-1,6-1 1,-10 3-25,0-1-1,-1 0 0,1 0 0,0 0 1,0 1-1,-1-1 0,1 0 0,0 0 1,-1 1-1,1-1 0,-1 1 0,1-1 1,-1 1-1,1-1 0,0 1 0,-1-1 1,0 1-1,1-1 0,-1 1 0,1-1 1,-1 1-1,0 0 0,1-1 0,-1 1 0,0 0 1,0-1-1,1 1 0,-1 0 0,0 0 1,0-1-1,0 1 0,0 1 1,1 30 359,-2-22-245,1 226 578,0-230-788,0 1-1,1-1 1,0 1 0,0-1-1,0 0 1,0 0 0,1 1-1,0-1 1,1 0-1,-1-1 1,1 1 0,0 0-1,6 8 1,-5-10-271,0 0 1,0 0-1,0-1 1,0 1-1,1-1 1,-1 0-1,1 0 1,0 0-1,0-1 1,0 0-1,0 0 1,1 0-1,-1 0 1,0-1-1,1 0 1,6 0-1,33 1-2487,4-2 1743</inkml:trace>
</inkml:ink>
</file>

<file path=ppt/ink/ink2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30:25.22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447 0 3922,'0'0'7299,"-28"4"-6941,-93 18 322,111-19-614,1 0 0,0 1 0,0 0 1,0 1-1,0-1 0,1 2 0,0-1 0,0 1 1,0 1-1,1-1 0,-8 10 0,1-3-12,2-1-16,0 0-1,1 2 0,0-1 1,-16 28-1,22-32-41,0 0 1,1 0-1,1 0 0,-1 1 0,1 0 1,1-1-1,0 1 0,0 0 0,0 17 1,2-26-8,0 0 1,0 1 0,0-1 0,1 0-1,-1 0 1,0 0 0,0 0-1,1 0 1,-1 0 0,1 0 0,-1 0-1,1 0 1,-1 0 0,1 0-1,-1 0 1,1 0 0,0 0 0,0-1-1,-1 1 1,1 0 0,0 0-1,0-1 1,0 1 0,0-1 0,2 2-1,0-1-27,0 0-1,0 0 1,1 0-1,-1-1 0,0 1 1,1-1-1,-1 0 1,0 0-1,4 0 1,1-1-33,0 0-1,0 0 1,0-1 0,0 0 0,0-1 0,0 1 0,9-6 0,-1-2 27,-1-2 0,0 1 0,0-2 0,-1 0 0,-1-1 0,22-27-1,-17 15 530,-1 0 0,-2 0-1,19-44 1,-27 56 604,-3 16-430,-5 27-226,0-13-469,1 722 452,11-592-584,0 4 19,-11-149 153,-1-1 0,1 1 1,-1-1-1,0 1 0,1-1 1,-1 0-1,0 1 1,1-1-1,-1 0 0,0 1 1,1-1-1,-1 0 0,0 0 1,0 0-1,0 1 0,1-1 1,-1 0-1,0 0 1,0 0-1,1 0 0,-2-1 1,-24 2 3,22-2-19,-14 1-42,-17 1-268,-36-6 0,59 3 255,-1 0 0,1-1 0,0 0 1,0-1-1,1 0 0,-19-10 1,12 5 15,1-2 0,0 0 0,0 0 0,-26-26 1,38 32 64,0 0 1,1 0 0,0 0 0,0-1 0,0 1 0,1-1 0,0 0 0,0 0 0,0 0 0,1 0 0,0 0 0,0-1 0,1 1 0,-1-1-1,2 1 1,-1-1 0,1 1 0,0-11 0,1 12-11,0 0 1,1 0-1,-1 1 0,1-1 0,0 0 0,1 1 1,-1-1-1,1 1 0,0-1 0,0 1 1,0 0-1,0 1 0,7-6 0,9-9 14,31-21-1,-26 21 16,288-209 417,-172 123-963,-138 103 352,-1 0-112,0 1-1,0-1 1,0 0 0,0 0 0,0 0 0,0 1 0,0-1 0,0 0 0,-1 0 0,1 0-1,0 0 1,0-1 0,-1 1 0,1 0 0,-1 0 0,1 0 0,0-2 0</inkml:trace>
</inkml:ink>
</file>

<file path=ppt/ink/ink2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30:27.06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 11 2177,'0'0'5832,"0"-10"-4746,0 397 832,0-128-4498,-2-232-320,-5-12-2473</inkml:trace>
</inkml:ink>
</file>

<file path=ppt/ink/ink2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30:27.83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1 748 7652,'0'0'2673,"30"-19"-2607,-22 14-60,15-11 19,1 2-1,0 1 0,1 0 0,1 2 1,0 1-1,0 1 0,1 1 0,42-6 1,315-54-125,-327 53-391,-1-2-1,0-2 0,-2-2 0,88-49 0,-127 61 283,-1 1 0,-1-2 0,1 0 0,-2-1 0,1 0 0,11-15 0,-20 22 204,0-1 1,-1 0-1,0 0 1,0 0-1,0 0 1,-1-1-1,0 1 1,0-1-1,0 1 1,-1-1-1,1 0 1,-1 0-1,-1 0 0,1 0 1,-1 1-1,0-1 1,0 0-1,-1 0 1,0 0-1,-2-9 1,1 9 113,-1 0 0,0 0 0,0 0 1,0 1-1,-1-1 0,0 1 0,0-1 0,0 1 0,-1 0 0,1 1 1,-8-6-1,-10-8 582,-31-18-1,39 27-417,-5-3 232,1 0 1,-29-11-1,41 20-416,-1 0 0,0 1 0,0 0 0,0 1 0,0-1-1,0 1 1,0 0 0,-1 1 0,1 0 0,0 0 0,-9 2 0,13-2-86,1 1 1,0 0 0,-1 0-1,1 0 1,0 0 0,-1 1 0,1-1-1,0 0 1,0 1 0,0 0 0,0-1-1,1 1 1,-1 0 0,0 0 0,1 0-1,-1 0 1,1 0 0,0 0 0,0 1-1,0-1 1,-1 3 0,-3 7 6,2-1 0,0 2 0,-2 12 0,3-15 9,-39 362 498,17-105-362,16-211-145,1-14-33,-1 60-1,8-100-179,6-9-218,59-79 284,-38 48-35,51-56 0,-77 93 169,25-20-5,-26 21 6,0 0 1,1-1 0,-1 1-1,1 0 1,-1-1 0,1 1-1,0 0 1,-1 0 0,1-1-1,-1 1 1,1 0 0,-1 0-1,1 0 1,-1 0 0,1 0-1,0 0 1,-1 0 0,1 0-1,-1 0 1,1 0 0,-1 0-1,1 0 1,0 1 0,-1-1-1,1 0 1,-1 0 0,1 0-1,-1 1 1,1-1-1,-1 0 1,1 1 0,-1-1-1,1 0 1,-1 1 0,0-1-1,1 1 1,-1-1 0,0 1-1,1-1 1,-1 1 0,0-1-1,1 1 1,-1-1 0,0 1-1,0-1 1,0 1 0,0-1-1,1 1 1,-1 0 0,0-1-1,0 1 1,0 0 0,7 53 240,-4-30-154,0 0 1,2 0-1,1 0 1,11 32-1,-14-49-77,0-1 1,0 0-1,1 0 0,-1 0 0,1-1 1,0 1-1,1-1 0,0 0 1,-1 0-1,1-1 0,1 1 0,-1-1 1,1 0-1,0 0 0,0-1 1,0 0-1,0 0 0,0 0 0,1-1 1,11 3-1,-6-3-4,1 0 1,0 0-1,0-2 0,0 1 0,-1-2 1,1 0-1,0 0 0,0-1 1,-1-1-1,1 0 0,-1-1 1,23-9-1,-19 5-120,1-1 0,-1-1 0,-1-1 0,0 0 0,0 0 1,-1-2-1,0 0 0,15-19 0,-22 23 93,0-1 0,-1-1 0,0 0 0,0 0 0,-1 0 0,-1 0-1,0-1 1,0 0 0,-1 1 0,-1-1 0,0-1 0,0 1 0,-1 0 0,-1 0 0,0-1 0,-2-13 0,2 25 41,0 0 0,-1 0 1,1 0-1,0 0 1,0 0-1,-1 0 0,1 0 1,-1 0-1,1 0 0,-1 0 1,1 0-1,-1 0 0,0 0 1,1 0-1,-1 1 0,0-1 1,1 0-1,-1 0 1,0 1-1,0-1 0,0 1 1,0-1-1,-2 0 0,1 0 23,-1 0 0,1 0-1,-1 1 1,0 0-1,0-1 1,1 1 0,-1 0-1,0 0 1,-4 1-1,1 0 20,1 0-1,-1 0 0,0 1 0,1-1 0,0 1 0,-1 1 0,1-1 0,0 1 1,-8 5-1,5-1 1,1 1 1,-1 0-1,1 1 1,0 0-1,1 0 1,0 0-1,1 1 1,0 0-1,-4 12 1,5-14-41,1 1 1,0 0-1,1 0 0,0 0 0,1 0 1,0 1-1,0-1 0,1 0 0,0 1 1,0-1-1,3 14 0,-2-20-23,0-1 0,0 1 0,0 0 0,1-1 0,-1 1 0,1-1 0,-1 1 0,1-1-1,0 0 1,0 0 0,0 0 0,0 0 0,0 0 0,0 0 0,0 0 0,1-1 0,-1 1 0,1-1 0,0 1 0,-1-1 0,1 0-1,0 0 1,3 0 0,7 2-172,0 0 0,0-2 1,24 1-1,-32-2 73,76 0-2094,7-6-2368</inkml:trace>
</inkml:ink>
</file>

<file path=ppt/ink/ink2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30:28.55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512 122 2305,'0'0'2388,"-10"-19"-299,-39-57-569,48 73-1449,-1 1-1,0 0 1,0 0-1,0 0 0,0 1 1,0-1-1,-1 0 1,1 1-1,0-1 0,-1 1 1,1 0-1,-1 0 1,1 0-1,-1 0 0,0 0 1,1 1-1,-1-1 1,0 1-1,1 0 0,-1 0 1,0 0-1,0 0 1,1 0-1,-1 0 0,-3 1 1,-7 0 313,2-1-216,1 1 1,-1 0-1,0 0 1,1 1-1,0 1 1,-1 0-1,1 0 1,0 0-1,-10 6 1,6-1 23,0 1 0,1 1 1,0-1-1,0 2 0,-13 14 0,9-9-83,1 2-1,1 0 0,1 0 0,0 1 0,2 1 0,0 0 0,1 1 0,1 0 1,1 1-1,1 0 0,1 0 0,1 1 0,1 0 0,1 0 0,0 0 0,2 0 0,1 1 1,3 27-1,-2-45-116,0-1 1,1 1 0,0-1-1,0 0 1,1 0 0,-1 1-1,1-1 1,0 0 0,1 0-1,-1-1 1,1 1 0,0 0-1,0-1 1,0 0 0,1 0-1,0 0 1,-1 0 0,7 5-1,-3-5-95,1 1-1,-1-1 0,1-1 0,-1 1 1,1-1-1,0-1 0,0 1 0,1-1 0,-1-1 1,0 1-1,11-1 0,-6 1-249,0-2-1,0 1 1,0-1-1,0-1 1,0-1 0,0 0-1,0 0 1,-1-1-1,1-1 1,-1 0-1,0 0 1,0-2 0,0 1-1,-1-2 1,0 1-1,14-11 1,-8 3-598,-1-1-1,0 0 1,-1-1-1,-1-1 1,21-30-1,-27 34 1246,-1 1 1,0-1-1,0-1 0,-2 1 0,1-1 1,-2 0-1,0-1 0,-1 1 0,2-18 0,-4 26 22,-1-3 2752,-5 18-1137,-6 15-1801,2 1 0,1 0-1,1 1 1,1-1 0,1 1 0,1 0 0,1 1 0,2 37-1,1-61-130,-1-1 0,1 1 0,1 0-1,-1 0 1,0-1 0,1 1-1,-1 0 1,1-1 0,0 1-1,0-1 1,0 1 0,0-1 0,0 1-1,0-1 1,1 0 0,-1 1-1,1-1 1,0 0 0,0 0 0,0 0-1,0 0 1,0-1 0,0 1-1,0 0 1,0-1 0,1 0 0,-1 1-1,4 0 1,4 1-29,0-1-1,0 0 1,0 0-1,1-1 1,-1-1-1,13 0 1,-19 0-36,1 0 1,-1-1 0,1 1 0,-1-1 0,1 0 0,-1 0 0,1-1-1,-1 1 1,0-1 0,1 0 0,-1 0 0,0 0 0,0 0-1,-1-1 1,1 0 0,0 0 0,-1 0 0,0 0 0,0 0 0,0-1-1,0 0 1,0 1 0,-1-1 0,1 0 0,-1 0 0,2-7-1,1-3 4,0 0-1,-2 0 0,1 0 0,-2 0 0,0-1 0,-1 1 0,-1-18 0,0 27 65,-1 0 1,0 0-1,0-1 0,0 1 0,-1 0 1,0 1-1,0-1 0,0 0 0,-1 0 0,0 1 1,1 0-1,-2-1 0,1 1 0,0 0 1,-1 0-1,0 1 0,0-1 0,0 1 0,0 0 1,-8-4-1,7 3 4,-1 1-1,1 0 1,-1 0 0,0 0-1,0 1 1,0 0 0,0 0 0,-1 1-1,1 0 1,0 0 0,-1 0 0,1 1-1,0 0 1,-1 0 0,1 0 0,-13 3-1,18-2-23,0 0 0,0 0 0,-1 0 0,1 0-1,0 0 1,0 0 0,0 0 0,0 1 0,1-1 0,-1 0-1,0 1 1,0-1 0,1 0 0,-1 1 0,1-1 0,-1 1-1,1-1 1,0 1 0,0-1 0,-1 1 0,1-1 0,0 1-1,0-1 1,0 1 0,0-1 0,1 1 0,-1 1 0,1 1-263,-1 0 1,1 0 0,0 0 0,0 0-1,0 0 1,0 0 0,0 0 0,1 0 0,3 6-1,23 15-2923</inkml:trace>
</inkml:ink>
</file>

<file path=ppt/ink/ink2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30:28.88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92 5555,'0'0'2729,"3"3"-2148,1 0-500,-1 2-1,0-1 1,0 0 0,0 1-1,0-1 1,-1 1-1,0 0 1,0 0-1,1 5 1,15 58 221,-8-28-230,-7-29-65,19 57 42,-20-63-54,0-1-1,0 1 1,1-1 0,-1 0-1,1 0 1,0 0-1,0 0 1,0 0 0,0 0-1,1-1 1,6 5 0,-9-7 5,0 0 0,0 0 0,1-1 1,-1 1-1,0 0 0,1-1 1,-1 1-1,1-1 0,-1 0 1,0 1-1,1-1 0,-1 0 0,1 0 1,-1 0-1,1 0 0,-1 0 1,1 0-1,-1-1 0,1 1 1,-1 0-1,0-1 0,1 1 0,-1-1 1,1 0-1,-1 1 0,0-1 1,0 0-1,1 0 0,-1 1 1,0-1-1,0 0 0,0 0 0,0-1 1,1 0-1,3-5 103,-1 0 0,1 0 0,-2 0 0,1 0 0,2-9 0,-1 5-64,50-144 485,-15 37-424,-39 115-155,0 1 0,0-1 0,0 0 0,0 1 1,1-1-1,-1 1 0,1-1 0,0 1 0,-1 0 0,1 0 1,0 0-1,0 0 0,3-2 0,-2 2-447,0 1 0,1 0 0,-1 0 1,0 0-1,1 0 0,-1 1 0,0-1 0,1 1 0,-1 0 1,5 0-1,12 0-2889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2:43.74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1 166 9364,'0'0'1737,"33"-3"-1649,7 1-72,-4 0-3,0-2 1,0-1-1,53-15 0,-23 1 15,-2-3-1,-1-2 1,75-41-1,-138 66-25,-1-1 0,1 0 0,0 0 0,0 0 0,0 0 0,0 0 0,0 0 1,0 0-1,0 1 0,0-1 0,0 0 0,0 0 0,0 0 0,0 0 0,0 0 0,0 1 0,0-1 0,0 0 1,0 0-1,0 0 0,0 0 0,0 0 0,0 0 0,0 1 0,0-1 0,0 0 0,0 0 0,0 0 0,1 0 1,-1 0-1,0 0 0,0 0 0,0 1 0,0-1 0,0 0 0,0 0 0,0 0 0,0 0 0,1 0 0,-1 0 0,0 0 1,0 0-1,0 0 0,0 0 0,0 0 0,0 0 0,1 0 0,-1 0 0,0 0 0,0 0 0,0 0 0,0 0 1,0 0-1,0 0 0,1 0 0,-1 0 0,0 0 0,0 0 0,0 0 0,0 0 0,0 0 0,0 0 0,1 0 0,-1 0 1,0 0-1,0 4 49,0 176 1389,0-58-4326</inkml:trace>
</inkml:ink>
</file>

<file path=ppt/ink/ink2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30:29.22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96 1 9188,'0'0'3666,"-73"136"-3026,62-72-160,2 4-111,6 3-209,3 0-96,0 0-64,0-13-16,6-15-737,22-18-975,6-20-241,3-5-464,-1-12-2754</inkml:trace>
</inkml:ink>
</file>

<file path=ppt/ink/ink2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30:29.60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0 206 7251,'0'0'3300,"21"-19"-3094,69-58 114,-84 73-282,0 0 1,0 1-1,0 0 0,0 0 1,1 0-1,-1 1 1,1 0-1,0 0 0,-1 1 1,1 0-1,0 0 0,0 0 1,0 1-1,0 0 0,-1 1 1,1-1-1,7 2 0,4 0-13,-15-1-23,-1-1 0,1 0 0,-1 1 0,1 0 0,-1 0-1,0-1 1,0 1 0,1 1 0,-1-1 0,0 0 0,0 0 0,0 1 0,0 0-1,0-1 1,-1 1 0,1 0 0,0 0 0,-1-1 0,1 1 0,-1 1 0,0-1 0,1 0-1,-1 0 1,0 0 0,0 1 0,-1-1 0,1 0 0,0 1 0,-1-1 0,0 1 0,1-1-1,-1 1 1,0-1 0,-1 4 0,2 1 7,-2-1 0,1 0 0,-1 1 0,0-1 0,0 0 1,-1 1-1,0-1 0,0 0 0,0 0 0,-1 0 0,0 0 0,-5 7 0,-12 11 65,-2-1 0,-36 30 0,23-22-58,98-92-1102,-3-3 0,-2-3 0,57-88 0,-110 149 1173,-4 5-32,-1 1 1,1-1 0,0 0 0,-1 0 0,1 1-1,-1-1 1,1 0 0,-1 0 0,1 0 0,-1-5 2258,-13 20-2204,2 1 0,0 1 0,0 0 1,1 0-1,1 1 0,1 0 0,1 1 0,0 0 0,1 0 0,1 0 1,0 1-1,2-1 0,-2 29 0,5-39-130,-1 2-2,1 0 1,1 0 0,0 0 0,0 0 0,5 18 0,-5-25-115,1 0 1,-1 0 0,1 0 0,0 0-1,0 0 1,0 0 0,0 0 0,0-1-1,1 1 1,-1-1 0,1 1-1,0-1 1,-1 0 0,1 0 0,0-1-1,0 1 1,1 0 0,-1-1 0,0 0-1,7 2 1,31 2-2917,1-4-1086</inkml:trace>
</inkml:ink>
</file>

<file path=ppt/ink/ink2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30:29.95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34 1 5539,'0'0'5666,"0"6"-5364,-3 66 326,-14 75 0,14-122-832,-8 62 502,14-32-3142,-2-54 2530,1-1 0,-1 1 0,0-1-1,1 1 1,-1-1 0,1 0 0,-1 0 0,0 0 0,1 0 0,-1 0 0,1 0 0,-1 0 0,1 0 0,-1 0 0,3-1 0,21-6-2913</inkml:trace>
</inkml:ink>
</file>

<file path=ppt/ink/ink2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30:30.30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38 3490,'0'0'5463,"0"19"-5110,5 153-25,-5-169-342,0-1 0,0 1 1,0-1-1,0 0 0,0 1 0,1-1 1,-1 1-1,1-1 0,0 0 0,-1 0 1,1 1-1,0-1 0,0 0 0,1 0 1,-1 0-1,0 0 0,1 0 1,-1 0-1,1 0 0,-1 0 0,3 1 1,-1-1-41,0-1 1,0 0 0,0 0-1,0 0 1,1 0 0,-1-1-1,0 1 1,0-1 0,0 1-1,1-1 1,-1 0 0,0-1-1,0 1 1,0 0 0,6-2 0,-3 0 26,-1 0 0,1-1 0,-1 1 0,1-1 0,-1 0 0,0 0 0,0-1 0,-1 1 0,1-1 0,-1 0 0,0 0 0,6-8 1,3-4-32,-2 0 0,16-27 1,-14 16 418,-1 0 1,8-32-1,-3 12 1260,-17 46-1461,1 4-131,7 65 295,-3 1-1,-4 98 0,-2-83-239,2-67-70,-2-1 0,0 0 1,-1 0-1,0 0 0,-8 24 0,9-36 2,0 0 0,0-1-1,-1 1 1,0-1 0,1 1 0,-1-1-1,-1 0 1,1 0 0,0 0 0,-1 0-1,0 0 1,1-1 0,-1 1 0,0-1-1,0 1 1,-1-1 0,1 0 0,0 0-1,-1-1 1,1 1 0,-1-1-1,0 1 1,1-1 0,-1 0 0,0-1-1,0 1 1,0-1 0,-7 1 0,11-2-60,-1 1 0,1 0 1,-1 0-1,1 0 0,-1 0 0,1 0 1,-1 0-1,1-1 0,-1 1 1,1 0-1,-1 0 0,1-1 0,-1 1 1,1 0-1,0-1 0,-1 1 1,1-1-1,0 1 0,-1 0 0,1-1 1,0 1-1,-1-1 0,1 1 1,0-1-1,0 1 0,-1-1 1,1 1-1,0-1 0,0 1 0,0-1 1,0 1-1,0-1 0,0 0 1,-1-23-2079,2 16 1112,-1-36-4721</inkml:trace>
</inkml:ink>
</file>

<file path=ppt/ink/ink2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30:30.65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121 1 8452,'0'0'2548,"27"24"-2351,88 80-37,-104-94-136,-1 1 0,0 0 0,-1 1 0,0 0 0,-1 1 0,-1 0 0,1 0 0,-2 1 0,0-1 0,-1 1 0,0 1 0,-1-1 0,-1 1 0,3 16 0,-6-29-24,5 25 13,0 0-1,-2 1 0,-1 0 0,-1-1 1,-2 1-1,-1 0 0,-1 0 0,-1-1 1,-1 0-1,-1 0 0,-2 0 0,-1 0 0,-1-1 1,-1-1-1,-1 0 0,-23 34 0,6-18 51,-1-2 0,-3-1 0,-1-2 0,-68 57 0,99-90-81,0-1 0,1 0 0,-1 0 0,0 0 0,0 0 0,0 0 0,-1-1 0,1 1 0,0-1 0,-1 0 0,-4 1 0,7-2-72,1 0 0,-1-1 0,1 1 0,-1 0 1,1 0-1,-1-1 0,1 1 0,-1-1 0,1 1 0,-1 0 0,1-1 0,0 1 0,-1-1 0,1 1 0,0-1 0,-1 1 0,1-1 0,0 1 0,0-1 1,-1 0-1,1 1 0,0-1 0,0 1 0,0-1 0,0 1 0,0-1 0,0 0 0,0 1 0,0-1 0,0 1 0,0-1 0,0 0 0,0 1 1,0-1-1,0 1 0,1-1 0,-1-1 0,1-4-999,-1-33-5212</inkml:trace>
</inkml:ink>
</file>

<file path=ppt/ink/ink2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30:31.41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316 23 9732,'0'0'363,"-27"-1"363,-84 1-438,105 0-279,0 1 1,-1 0-1,1 0 0,0 0 1,0 1-1,0 0 0,0 0 0,1 0 1,-1 1-1,0 0 0,1 0 1,0 0-1,-10 8 0,8-3 9,0 0-1,0 0 1,0 1 0,1 0-1,-7 13 1,13-21-16,-6 11-2,0-1 1,1 0 0,0 1 0,1 0 0,0 0 0,1 1 0,1-1 0,0 1 0,0-1 0,1 23 0,2-34-2,-1 0 1,1-1-1,-1 1 0,1 0 1,0 0-1,-1-1 0,1 1 1,0 0-1,0-1 0,-1 1 0,1-1 1,0 1-1,0-1 0,0 1 1,0-1-1,0 1 0,0-1 0,-1 0 1,1 0-1,0 1 0,0-1 1,0 0-1,0 0 0,0 0 1,0 0-1,0 0 0,0 0 0,0-1 1,2 1-1,33-4 41,-26 1-74,-1-1 1,0 0-1,0 0 1,0-1-1,-1-1 1,1 1-1,-1-1 1,-1-1-1,1 1 1,9-12-1,-1 1-8,-1-2 1,-1 1-1,16-29 0,-7-6 29,-5 13 1111,-17 40-817,0 5-40,-7 28 38,1 2-410,1 0 0,0 52 1,4-85 60,0-1 1,0 1 0,0 0-1,0-1 1,1 1 0,-1 0-1,0-1 1,1 1 0,0-1-1,-1 1 1,1-1 0,0 1-1,0-1 1,0 1-1,0-1 1,0 0 0,0 1-1,0-1 1,0 0 0,0 0-1,1 0 1,0 1 0,1 0-85,1-1 1,-1 1 0,0-1 0,0 0-1,1 0 1,-1 0 0,0 0 0,1-1 0,-1 0-1,6 1 1,-1-1-99,-1-1 0,1 0-1,0 0 1,0 0 0,-1-1 0,1 0 0,-1 0-1,0-1 1,12-6 0,-5-1 238,0-1 1,-1-1-1,-1 0 0,1-1 0,-2-1 1,0 0-1,12-20 0,-11 17 508,0 1 1,0 0-1,2 1 0,25-24 0,-36 37-412,-1 0 1,1 1-1,0-1 1,0 0-1,0 1 0,0 0 1,0-1-1,0 1 1,0 0-1,1 1 0,-1-1 1,0 1-1,5-1 0,-7 1-66,1 0 0,-1 0-1,1 1 1,-1-1 0,1 0-1,-1 1 1,0-1 0,1 1-1,-1-1 1,1 1-1,-1 0 1,0-1 0,0 1-1,1 0 1,-1 0 0,0 0-1,0 0 1,0 0 0,0 0-1,0 0 1,0 1-1,0-1 1,0 0 0,-1 0-1,1 1 1,0-1 0,-1 0-1,1 1 1,-1-1 0,1 2-1,4 33 157,0 0 0,-3 0 1,-1 1-1,-4 45 0,2-61-168,1-15-34,-1 1 1,1 0 0,-1-1 0,0 1 0,-1-1 0,0 1 0,0-1 0,0 0 0,-3 7 0,4-13-241,2-8-42,0 1 212,0 0 0,1 0 0,0 0 0,1 0 0,0 1 0,0-1 0,6-9 0,33-46 84,-30 44-30,6-6 27,0 0-1,42-42 1,-54 60 52,1 1 1,-1-1 0,1 1-1,1 0 1,-1 1 0,0 0 0,1 0-1,0 0 1,0 1 0,0 0-1,0 1 1,1 0 0,-1 0-1,1 1 1,8-1 0,-16 2-18,-1 1 0,1-1 1,0 0-1,0 0 1,-1 1-1,1-1 0,0 0 1,-1 1-1,1-1 1,0 0-1,-1 1 1,1-1-1,-1 1 0,1-1 1,-1 1-1,1 0 1,-1-1-1,1 1 0,-1-1 1,1 1-1,-1 0 1,0-1-1,1 1 0,-1 0 1,0 0-1,0-1 1,0 1-1,1 0 0,-1 0 1,0-1-1,0 1 1,0 1-1,0 31 297,0-24-194,-1 96 546,-1-4-3421,2-84-1257</inkml:trace>
</inkml:ink>
</file>

<file path=ppt/ink/ink2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30:31.86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372 464 9636,'0'0'358,"-28"0"805,-94 3-141,112-2-996,0 1-1,0 1 1,0 0 0,0 0 0,0 1-1,1 0 1,0 1 0,0 0 0,0 0-1,0 1 1,1 0 0,0 1-1,0 0 1,1 0 0,-1 0 0,-9 14-1,11-13-1,-1 0 0,1 0 0,1 0 0,0 1 0,0 0 0,0 0-1,1 0 1,0 1 0,1-1 0,0 1 0,1 0 0,0 0-1,0 0 1,1 0 0,0 11 0,1-19-27,0 0 1,1 0-1,-1 0 1,0 0-1,1 0 1,-1 0-1,1 1 1,-1-1-1,1-1 1,0 1-1,0 0 0,0 0 1,0 0-1,0 0 1,0-1-1,1 1 1,-1 0-1,1-1 1,-1 1-1,1-1 1,2 2-1,0 0 1,0-1 0,0 0-1,1-1 1,-1 1 0,0-1 0,1 1-1,-1-1 1,1-1 0,7 1 0,1 0-34,0-1-1,-1-1 1,1 0 0,0-1 0,-1-1 0,22-6 0,-21 4-61,-1 0 1,0-1-1,0-1 1,-1 0-1,0 0 0,0-1 1,-1-1-1,0 0 0,-1 0 1,1-1-1,-2 0 0,1 0 1,10-19-1,-9 10 59,0-1-1,-1-1 1,0 0 0,-2 0 0,-1 0-1,0-1 1,3-29 0,6-83 761,-2-165 0,-13 297-192,0 9-302,-10 186 446,0 14-176,11 4-883,-1-204 163,1-1 1,0 0 0,0 1-1,0-1 1,1 0 0,0 1-1,3 8 1,-3-13-44,-1 1-1,1-1 0,-1 1 1,1-1-1,0 0 1,0 1-1,0-1 0,0 0 1,0 0-1,1-1 1,-1 1-1,1 0 1,-1-1-1,1 1 0,0-1 1,-1 0-1,1 0 1,4 1-1,23 0-4756</inkml:trace>
</inkml:ink>
</file>

<file path=ppt/ink/ink2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30:32.28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10277,'0'0'3764,"0"12"-3628,3 27-122,2-1 0,2-1 0,12 42-1,14 75 2,-28-91-17,-4-43-140,0 0 0,2 0 0,0 0-1,10 33 1,-12-52 141,-1 0 0,1 0 0,-1-1 0,1 1 0,-1 0 0,1 0 0,0 0 0,0 0-1,-1-1 1,1 1 0,0 0 0,0-1 0,0 1 0,0-1 0,0 1 0,0-1 0,0 1 0,0-1 0,0 0 0,0 1 0,0-1-1,0 0 1,0 0 0,0 0 0,0 0 0,0 0 0,0 0 0,0 0 0,0 0 0,0 0 0,0 0 0,1-1 0,2 0 34,0 0 1,0 0-1,0-1 0,-1 1 1,1-1-1,-1 0 1,7-5-1,7-8 0,-1 0 0,0-2-1,-1 0 1,-1 0 0,0-2-1,-2 0 1,14-26 0,61-148 71,-50 95-88,-31 133-2492,-4-1 737,1-1-1,9 40 1,-1-22-2394</inkml:trace>
</inkml:ink>
</file>

<file path=ppt/ink/ink2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30:32.98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282 142 6515,'0'0'5531,"-12"-12"-5019,-42-39-104,53 50-401,-1 0 1,0-1-1,0 1 0,0 0 1,0 1-1,0-1 1,0 0-1,0 0 0,0 1 1,0-1-1,0 1 1,0 0-1,0 0 0,0 0 1,0 0-1,0 0 1,0 0-1,0 0 0,-1 1 1,1-1-1,0 1 0,0-1 1,0 1-1,0 0 1,1 0-1,-1 0 0,0 0 1,0 0-1,0 0 1,1 0-1,-1 1 0,1-1 1,-1 1-1,-2 3 1,-1-1 10,-13 11 56,1 1-1,0 1 0,-26 35 0,37-45-73,1 2-1,0-1 1,0 0-1,1 1 0,0 0 1,0 0-1,1 0 0,0 1 1,1-1-1,0 1 0,-1 18 1,3-27 0,1 0 0,-1-1 0,0 1 0,1 0 0,-1-1 0,1 1 1,-1-1-1,1 1 0,-1-1 0,1 1 0,0-1 0,-1 1 0,1-1 0,0 0 0,-1 1 0,1-1 0,0 0 1,-1 0-1,1 1 0,0-1 0,0 0 0,-1 0 0,1 0 0,0 0 0,-1 0 0,1 0 0,0 0 1,0 0-1,0 0 0,33-1 78,-27 1-42,5-2-32,-1 0 0,1 0-1,-1-1 1,0-1 0,0 1-1,0-2 1,-1 0 0,1 0 0,-1-1-1,-1 0 1,16-12 0,0-3-64,0 0 1,41-49 0,-29 22 99,-34 71-336,-3-13 258,0 5 50,0 1 0,1-1 0,0 0 0,1 1 0,5 15-1,-6-27-102,1 1 0,-1-1 0,1 0 0,0 0 0,1 0 0,-1-1 0,1 1 0,-1 0 0,1-1 0,0 1 0,1-1 0,-1 0 0,0 0 0,1-1 0,0 1 0,0-1 0,-1 1 0,1-1 0,1 0 0,-1-1 0,0 1 0,6 1 0,-3-1-100,-1-1 0,1 1 0,-1-1 0,1-1 0,-1 1 0,1-1 0,0 0 0,-1-1 0,1 1 0,-1-1 0,1 0 0,-1-1 0,13-4 0,-15 4 223,0-1 0,0 1 0,0-1 0,0 0 0,-1 0 0,1 0 0,-1 0 0,0-1-1,0 1 1,0-1 0,0 0 0,-1 0 0,0 0 0,1 0 0,-1 0 0,-1-1 0,1 1 0,-1-1 0,1 1 0,0-7 0,4-31 1308,-2-1 1,-2-71-1,-2 83-818,0 309-981,14-290 336,-1-11 142,14-40-1,-18 39 13,1 1-1,22-37 1,-28 53-132,0 2 0,0-1 0,1 0 0,0 1 1,0 0-1,0 0 0,1 0 0,0 1 0,0 0 0,0 0 1,0 0-1,1 1 0,13-5 0,-15 6-342,0 1 0,1 0 0,0 1 0,-1-1 0,8 1 0,-8 0-175,15 0-3192</inkml:trace>
</inkml:ink>
</file>

<file path=ppt/ink/ink2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30:33.33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223 0 11365,'0'0'1809,"-22"28"-1588,-71 93-140,87-112-48,0 1 1,1 0-1,0 0 1,0 1-1,1 0 1,0 0-1,1 0 1,1 0-1,-3 19 1,-1 5 65,-5 16 4,-3 9-46,2 2 0,3-1 0,-1 64 0,10-122-62,0 0-1,0 0 1,0 0-1,1-1 1,-1 1 0,1 0-1,0 0 1,0 0-1,0-1 1,0 1-1,0 0 1,0-1-1,1 1 1,0-1 0,-1 1-1,1-1 1,3 4-1,-1-4-18,-1 1 0,1-1 0,0 1 0,0-1 0,0 0 0,0 0 0,0-1-1,0 1 1,0-1 0,8 1 0,6 0-322,0 0 0,0-2-1,0 0 1,31-5 0,-37 3-172,0 0 1,0-1-1,15-5 1,33-20-2901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2:44.09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0 912,'0'0'8820,"91"86"-16743</inkml:trace>
</inkml:ink>
</file>

<file path=ppt/ink/ink2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30:33.77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61 10805,'0'0'2070,"24"-7"-1968,78-24 42,-97 30-133,0 0 0,0 0 1,0 0-1,0 0 1,0 1-1,1 0 0,-1 0 1,0 0-1,0 1 1,0 0-1,10 2 0,-13-2-10,1 1 0,0-1-1,0 1 1,0-1 0,-1 1-1,1 0 1,-1 0 0,1 0 0,-1 0-1,0 1 1,0-1 0,0 0-1,0 1 1,2 4 0,0 2-3,-1-1 1,0 1 0,-1 0-1,0-1 1,0 1 0,-1 0-1,0 1 1,0-1-1,-2 16 1,0-19 10,0-1 0,0 0 0,0 0 0,0 0-1,-1 0 1,0 0 0,0 0 0,-1 0 0,1 0 0,-1-1 0,0 1-1,0-1 1,-1 0 0,1 0 0,-7 6 0,-7 4 32,0 0 0,-27 17 0,27-20-34,9-6-12,46-39-1044,-17 13 548,214-219-2973,-212 217 4315,-23 25-750,-1 0 0,1-1 0,-1 1 0,1 0 0,-1 0 0,0 0 0,1-1 0,-1 1 0,0 0 0,0-1 0,-1 1 0,1 0 0,-1 1 1,-5 5 135,4-2-154,-73 125 1077,69-116-1069,0 0-1,2 0 1,0 1-1,0 0 1,2 0-1,0 0 1,-1 21-1,3-32-75,1 1 7,-1 1 0,1-1 1,1 0-1,-1 0 0,1 0 0,0 1 1,2 5-1,-2-10-17,0-1 1,0 1-1,0 0 1,0-1 0,0 1-1,1-1 1,-1 1-1,0-1 1,1 0-1,-1 1 1,1-1-1,0 0 1,-1 0-1,1 0 1,0 0-1,0 0 1,0-1 0,-1 1-1,1 0 1,0-1-1,0 0 1,0 1-1,0-1 1,0 0-1,3 0 1,4 1-347,-1 0 1,0-1 0,0 0 0,1 0-1,-1-1 1,0 0 0,0-1-1,0 1 1,0-1 0,0-1-1,0 0 1,14-7 0,20-19-5117</inkml:trace>
</inkml:ink>
</file>

<file path=ppt/ink/ink2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30:34.13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239 0 9716,'0'0'2463,"13"28"-2159,40 93-59,-45-100-195,-1 0 0,-1 0 0,-1 0 0,-1 0 0,-1 1 0,0-1 0,-2 1-1,-2 37 1,1-16 14,-2-26-46,1-1 0,-2 1 1,0-1-1,-1 0 1,-1 0-1,0 0 0,-1-1 1,-1 0-1,-1 0 0,0 0 1,0-1-1,-17 20 1,6-10 8,-1 0 0,-1-2 0,-1-1 1,-1-1-1,-1 0 0,-26 15 0,42-29-19,1-2-1,-1 1 0,0-1 0,-1 0 0,1 0 1,-17 3-1,24-6-113,-2-2-357,3-6-1444,3-21-3431</inkml:trace>
</inkml:ink>
</file>

<file path=ppt/ink/ink2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30:34.73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29 1 12438,'0'0'2916,"-3"4"-2799,-1 3-82,1 0 0,0 0 0,0 0 0,0 0 0,1 1 0,0 0 0,1-1 0,-2 16 0,1 71 16,3-62-27,-1 62-118,0-93 91,0 0 0,0 0 0,0 0 1,0-1-1,0 1 0,0 0 0,1 0 0,-1 0 0,0 0 0,1 0 0,-1 0 0,1-1 0,-1 1 0,1 0 1,-1 0-1,1-1 0,0 1 0,-1 0 0,1-1 0,0 1 0,0-1 0,-1 1 0,2 0 0,27 6-130,-22-6 102,1-1 0,0-1 0,0 0 0,0 0 0,11-3 0,-2-4 18,-1 0 1,0-1-1,0-1 1,-1 0-1,0-1 1,23-23-1,-13 13-9,15-14-78,-20 16 27,1 1 0,0 1 1,2 1-1,38-21 0,-60 38 53,0-1 1,-1 1-1,1 0 0,-1 0 0,0 0 0,1 0 1,-1 0-1,0-1 0,1 1 0,-1 0 1,0 0-1,0 0 0,0 0 0,0 0 1,0 0-1,0 0 0,0 0 0,0 0 0,0 1 1,0 24 49,-2-19-5,1 1 0,-1 0 0,0 0 0,0 0 0,-1-1 0,-5 11 0,5-12-51,0 1 0,0 0-1,0 0 1,1 0 0,0 0 0,1 0-1,-1 11 1,10-18-622,-3-1 652,-1 0 1,1-1-1,0 0 0,-1 0 1,1 0-1,-1 0 1,1-1-1,-1 1 1,0-1-1,7-7 0,43-43 67,-37 35-25,-4 5-12,3-5 20,0 1 0,2 1 1,0 1-1,0 0 1,41-23-1,-58 38-47,-1-1 0,0 1 0,1 0-1,-1 0 1,0-1 0,1 1 0,-1 0-1,1 0 1,-1 0 0,0-1 0,1 1 0,-1 0-1,1 0 1,-1 0 0,1 0 0,-1 0 0,0 0-1,1 0 1,-1 0 0,1 0 0,-1 0-1,1 0 1,-1 0 0,1 0 0,-1 1 0,0-1-1,1 0 1,-1 0 0,1 0 0,-1 1 0,0-1-1,1 0 1,-1 0 0,0 1 0,1-1-1,-1 0 1,0 1 0,1-1 0,-1 0 0,0 1-1,0-1 1,0 0 0,1 1 0,-1 0-1,0 22 212,-1-12-79,-1 20 221,-1 1 0,-1-1 0,-11 35 0,8-34-314,1-1-1,1 1 1,-1 36-1,6-67-108,0-1 0,0 0 1,0 1-1,0-1 0,0 0 0,0 1 0,0-1 1,0 0-1,0 1 0,0-1 0,1 1 0,-1-1 1,0 0-1,0 1 0,0-1 0,0 0 0,0 0 1,1 1-1,-1-1 0,0 0 0,0 1 0,1-1 1,-1 0-1,0 0 0,0 1 0,1-1 1,-1 0-1,0 0 0,1 0 0,-1 1 0,0-1 1,1 0-1,-1 0 0,0 0 0,1 0 0,-1 0 1,0 0-1,1 0 0,-1 0 0,0 0 0,1 0 1,-1 0-1,0 0 0,1 0 0,-1 0 0,0 0 1,1 0-1,-1 0 0,0 0 0,1 0 0,-1-1 1,1 1-1,1-1-361,-1 1-1,1-1 1,-1 0 0,1 0-1,-1 0 1,1 0 0,-1 0-1,0-1 1,1 1 0,1-3-1,11-27-7744</inkml:trace>
</inkml:ink>
</file>

<file path=ppt/ink/ink2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30:35.11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12630,'0'0'48,"53"68"-9076</inkml:trace>
</inkml:ink>
</file>

<file path=ppt/ink/ink2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30:35.48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1 645 4978,'0'0'7294,"10"-12"-6976,132-162 853,-12-50-3,-3 6-258,-111 202-528,-16 15-379,0 1 0,1 0 0,-1 0 0,0 0 0,0 0 0,1 0 0,-1 0 0,0 0 0,0 0-1,1 0 1,-1 0 0,0 0 0,0 0 0,1 0 0,-1 0 0,0 0 0,0 0 0,1 1 0,-1-1-1,0 0 1,0 0 0,0 0 0,1 0 0,-1 0 0,0 0 0,0 1 0,0-1 0,1 0-1,-1 0 1,0 0 0,0 1 0,0-1 0,0 0 0,0 0 0,1 0 0,-1 1 0,0-1 0,0 0-1,0 0 1,0 1 0,3 38 7,-3-31 32,-1 136 424,2 164-292,-1-298-360,0 0-1,1 1 1,0-1 0,1 0 0,0 0 0,0 0 0,1 0 0,5 11-1,-7-48-10287</inkml:trace>
</inkml:ink>
</file>

<file path=ppt/ink/ink2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30:35.84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10149,'0'0'5314,"79"20"-4930,-17-12-288,5-6-96,4-2-368,8 0-1873,2 0-1329,6-5-4401</inkml:trace>
  <inkml:trace contextRef="#ctx0" brushRef="#br0" timeOffset="1">985 72 11701,'0'0'2882,"-90"27"-6756,39-27-5458</inkml:trace>
</inkml:ink>
</file>

<file path=ppt/ink/ink2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30:39.22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0 108 4434,'0'0'7166,"0"-4"-6600,0 0-530,1-1 1,-1 1 0,1 0 0,0 0-1,0 0 1,1 0 0,-1 0 0,1 0 0,0 0-1,0 0 1,0 0 0,0 1 0,1-1-1,0 1 1,-1 0 0,1 0 0,0 0-1,1 0 1,-1 0 0,0 1 0,1-1 0,5-2-1,-4 2-10,-1 0 1,1 1-1,0 0 0,0 0 0,1 0 0,-1 0 1,0 1-1,9-1 0,-11 1-28,0 1 0,0 0-1,-1 0 1,1 0 0,0 0 0,0 1 0,0-1 0,-1 1-1,1 0 1,0-1 0,-1 1 0,1 0 0,0 1-1,-1-1 1,0 0 0,1 1 0,-1-1 0,0 1 0,3 2-1,3 5 5,-2 1 0,1-1-1,-1 1 1,-1 0 0,0 0 0,0 1-1,-1 0 1,0 0 0,-1 0-1,0 0 1,2 19 0,-1 11 72,-1 72 0,-3-86-13,0-66-136,2-1 1,7-43-1,-7 70 69,0 1-1,1 0 0,1 1 0,0-1 1,0 1-1,1-1 0,1 1 1,0 0-1,0 1 0,1 0 0,12-14 1,-17 22-1,0 0 1,0 0 0,1 0-1,-1 0 1,1 0 0,0 0-1,0 1 1,-1-1 0,1 1-1,0 0 1,0 0 0,0 0-1,0 0 1,0 0 0,1 1 0,2-1-1,-4 1-2,0 0 0,0 1 0,0-1 0,0 0 0,0 1 0,0-1 0,0 1 0,0 0 0,-1 0 0,1 0 0,0 0-1,-1 0 1,1 0 0,0 0 0,-1 0 0,0 0 0,1 1 0,-1-1 0,0 1 0,1-1 0,-1 1 0,0 0 0,0-1 0,0 1 0,-1 0 0,2 2 0,7 20 6,-1 1 0,-1 0 0,7 45 0,0 84 62,-6-62-45,-8-85-86,0-5 24,-1 0 0,1-1 0,0 1 0,0 0 1,0 0-1,1-1 0,-1 1 0,0 0 0,1-1 0,-1 1 0,1 0 0,-1-1 0,1 1 1,0 0-1,0-1 0,-1 1 0,1-1 0,2 2 0,-3-4 14,1 1 1,0-1-1,0 1 0,0-1 0,0 1 0,0-1 1,-1 0-1,1 1 0,0-1 0,-1 0 1,1 0-1,0 1 0,-1-1 0,1 0 0,-1 0 1,1 0-1,-1 0 0,0 0 0,1 0 1,-1 0-1,0-1 0,10-30-59,-8 21-18,5-12 16,51-150-1252,-48 147 1202,2 0-1,1 0 1,1 1-1,23-32 1,-35 54 160,0 0 0,0 0-1,1 0 1,-1 1 0,0-1 0,1 0 0,0 1-1,-1 0 1,1 0 0,0 0 0,0 0 0,1 0-1,-1 0 1,0 1 0,0 0 0,1-1 0,-1 1-1,1 0 1,-1 1 0,1-1 0,5 0-1,-8 2 20,1-1 0,-1 1-1,0-1 1,0 1-1,0 0 1,0-1 0,0 1-1,0 0 1,0 0-1,0-1 1,-1 1 0,1 0-1,0 0 1,0 0-1,-1 0 1,1 0 0,-1 0-1,1 0 1,0 0-1,-1 1 1,0-1-1,1 0 1,-1 0 0,0 0-1,0 0 1,0 1-1,1 0 1,4 43 754,-4-37-604,2 200 1191,-3-52-1101,0-154-286,0 0 0,0 0 0,0 0 0,1 0 1,-1 0-1,0 0 0,1 0 0,-1 0 0,1 0 0,0 0 0,-1 0 0,1 0 0,0-1 0,0 1 1,0 0-1,1-1 0,-1 1 0,0 0 0,1-1 0,-1 0 0,1 1 0,1 0 0,1 0-201,-1-1-1,1 1 0,0-1 0,0 0 0,0-1 1,0 1-1,0-1 0,0 1 0,0-1 1,6-1-1,-6 1-226,0 0 0,0-1-1,0 0 1,0 1 0,0-1 0,7-3 0,28-22-5601</inkml:trace>
</inkml:ink>
</file>

<file path=ppt/ink/ink2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30:39.60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94 10517,'0'0'1585,"178"-36"-1553,-114 19-32,1 2-16,-3 2-1057,-20 5-1632,-11 3-2081</inkml:trace>
</inkml:ink>
</file>

<file path=ppt/ink/ink2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30:39.96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1 112 7027,'0'0'5155,"214"-36"-4643,-144 11-304,-5 5-160,-12 5-32,-10 2 0,-21 10-16,-11 3-32,-8 0-448,-11 5-2946,-32 16-3057</inkml:trace>
</inkml:ink>
</file>

<file path=ppt/ink/ink2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30:49.8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 5 9188,'0'0'3122,"-9"-2"-3122,9-1-32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2:44.42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80 20 6627,'0'0'3231,"-13"23"-3007,-36 76-99,46-92-114,0 1 0,0 0 0,1 0 0,0 0 0,0 0 0,1 0-1,0 1 1,1-1 0,-1 0 0,3 17 0,0 3 5,-3-26-14,1 1-1,0-1 1,0 1-1,0-1 0,0 1 1,1-1-1,-1 1 1,1-1-1,-1 0 0,1 1 1,0-1-1,0 0 1,0 1-1,0-1 1,1 0-1,2 4 0,-2-5 4,1 1-1,-1-1 1,1 0-1,0 1 1,-1-2-1,1 1 1,0 0-1,0 0 0,0-1 1,-1 1-1,1-1 1,0 0-1,0 0 1,4-1-1,0 1 1,1-1-1,-1-1 1,1 0-1,-1 0 1,0 0-1,0-1 1,0 1-1,0-2 1,0 1-1,-1-1 1,1 0-1,-1-1 1,0 1-1,-1-1 1,1 0-1,-1-1 1,0 1-1,0-1 1,0 0 0,-1-1-1,6-11 1,-4 9-35,-1-1 0,0 0 0,-1 0 0,0-1 0,0 1 0,-1-1 0,-1 0 0,0 0 0,0 0 0,-1 0 0,-1 0 0,0 0 0,0 0 1,-3-17-1,2 25 26,0 0 0,0 0 0,0 1 0,-1-1 0,1 0 0,-1 1 0,1-1 0,-1 1 0,0 0 0,0 0 0,0-1 0,0 1 0,0 0 0,-1 1 0,1-1 0,-1 0 0,1 1 1,-1-1-1,1 1 0,-1 0 0,0 0 0,0 0 0,-4-1 0,-5-1-1,0 1 1,0 1-1,0 0 1,-16 0-1,27 1-14,0 0 1,-1 1-1,1-1 0,0 0 0,0 1 0,0-1 1,-1 1-1,1-1 0,0 1 0,0-1 0,0 1 1,0 0-1,0 0 0,0 0 0,0-1 0,0 1 0,1 0 1,-1 0-1,0 0 0,0 0 0,1 0 0,-1 0 1,0 1-1,1-1 0,0 0 0,-1 0 0,1 0 1,-1 1-1,1-1 0,0 0 0,0 0 0,0 0 0,0 1 1,0-1-1,0 3 0,0-2-241,0 1 1,0-1-1,0 0 0,1 1 1,-1-1-1,1 1 0,-1-1 1,1 1-1,0-1 1,0 0-1,0 1 0,0-1 1,1 0-1,-1 0 0,0 0 1,1 0-1,0 0 0,3 3 1,25 9-3826</inkml:trace>
</inkml:ink>
</file>

<file path=ppt/ink/ink2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30:50.36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86 4 480,'0'0'2962,"-9"0"-2306,-6-2-364,10 1-82,0 1 0,0-1 0,-1 1 0,1 0 0,0 1 0,0-1-1,-10 3 1,6 4 530,9-7-732,0 0 0,0 0 0,0 0 0,0 0 0,0 1 0,0-1 0,-1 0 0,1 0 0,0 0 0,0 0 0,0 1 0,0-1 1,0 0-1,0 0 0,0 0 0,0 1 0,0-1 0,0 0 0,0 0 0,0 0 0,0 1 0,0-1 0,0 0 0,0 0 0,0 0 0,0 1 0,0-1 0,0 0 0,0 0 0,0 0 0,0 0 0,0 1 0,1-1 0,-1 0 0,0 0 0,0 0 0,0 0 1,0 1-1,0-1 0,0 0 0,1 0 0,-1 0 0,0 0 0,0 0 0,0 0 0,0 0 0,1 1 0,-1-1 0,0 0 0,0 0 0,0 0 0,1 0 0,-1 0 0,0 0 0,0 0 0,0 0 0,1 0 0,-1 0 0,35 4 338,-1-1-1,1-1 0,38-5 0,-4 2-56,284-4-1526,-340 5-2829</inkml:trace>
</inkml:ink>
</file>

<file path=ppt/ink/ink2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30:50.36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1 262 6339,'0'0'1817,"22"-16"-1679,76-49 17,-93 62-110,0 1-1,0-1 0,0 1 1,1 0-1,-1 0 0,0 1 1,1-1-1,0 1 1,-1 0-1,1 1 0,0-1 1,-1 1-1,11 1 0,2 0 186,-15-1-198,1 0 0,-1 1 0,1-1-1,-1 1 1,0-1 0,1 1 0,-1 0 0,0 0-1,0 0 1,0 1 0,1-1 0,-2 1 0,1 0-1,0 0 1,0 0 0,0 0 0,3 4 0,-3-2-14,0 0-1,0 0 1,0 1 0,-1-1 0,1 1 0,-1 0 0,0-1 0,0 1 0,-1 0-1,2 9 1,-1-4-6,-1 0-1,-1 0 0,1-1 0,-2 1 0,1 0 1,-1 0-1,-1-1 0,0 1 0,0 0 1,-1-1-1,0 0 0,-6 14 0,0-10 11,0 1 0,0-2-1,-1 1 1,-1-1 0,0-1-1,-20 17 1,10-11 9,-1-1-1,-1-2 1,-27 14 0,50-28-30,-2 2 7,-1-1 0,1 0 0,0 0 1,-1 0-1,1 0 0,-1 0 0,1-1 0,-1 1 1,-3 0-1,4-1 101,23-18 187,-11 11-256,54-42-624,-2-2 0,104-111 0,-129 118 567,-2-2 0,42-72 0,-76 116 225,-3 28 99,-13 29-177,8-30-85,1 0 1,2-1-1,-4 38 1,8-55-55,-1 6 22,1 0 0,0 0 0,1 1 0,0-1 0,7 25 0,-7-34-27,0-1 0,1 1 0,0-1 0,-1 0 0,1 0 0,0 0 0,1 0 0,-1 0 1,1 0-1,-1 0 0,1-1 0,0 1 0,0-1 0,0 0 0,0 0 0,0 0 0,0 0 0,1-1 0,-1 1 1,1-1-1,-1 0 0,1 0 0,-1 0 0,1-1 0,0 1 0,4-1 0,1 2-217,0-2-1,0 1 1,0-1 0,0-1-1,1 0 1,-1 0-1,0-1 1,0 0 0,-1 0-1,1-1 1,0 0-1,-1-1 1,10-5 0,-6 2-76,-2-1 1,1-1 0,-1 0 0,-1 0 0,1-1 0,-2 0 0,1-1 0,10-17-1,-1-2 612,-1-1-1,-1 0 0,-2-1 0,-1-1 0,-2 0 0,9-45 0,-22 91 694,-9 44-344,-6 100-1,17-148-647,0-3-3,0 1 1,0-1-1,0 1 1,1-1-1,0 1 0,0-1 1,3 9-1,-2-13-2,-1 0-1,0 0 1,1 0-1,-1 0 0,1 0 1,0 0-1,0 0 1,0-1-1,0 1 1,0-1-1,0 1 0,0-1 1,0 0-1,1 0 1,-1 0-1,0 0 1,1 0-1,-1 0 0,1-1 1,-1 1-1,1-1 1,3 0-1,2 2 1,1 0 1,-1-1-1,1-1 0,-1 1 0,1-1 0,0-1 1,-1 0-1,1 0 0,-1 0 0,1-1 0,-1 0 1,0-1-1,0 0 0,0 0 0,0-1 1,0 0-1,-1-1 0,0 1 0,0-1 0,0-1 1,9-8-1,-4 1-7,-1-1 0,0-1-1,-1 1 1,0-2 0,-2 1 0,0-1 0,10-28 0,29-123 707,-41 139-305,-87 268 2307,81-240-2700,-109 309 965,89-260-919,-13 26-37,32-75-38,1 0 0,0 0-1,0 0 1,0 0-1,0 0 1,0-1 0,0 1-1,0 0 1,0 0 0,0 0-1,0 0 1,-1 0-1,1 0 1,0 0 0,0 0-1,0 0 1,0 0 0,0 0-1,0 0 1,-1 0 0,1 0-1,0 0 1,0 0-1,0 0 1,0 0 0,0 0-1,0 0 1,-1 0 0,1 0-1,0 0 1,0 0-1,0 0 1,0 0 0,0 0-1,0 0 1,-1 0 0,1 0-1,0 0 1,0 0-1,0 0 1,0 0 0,0 0-1,0 0 1,0 1 0,0-1-1,-1 0 1,1 0 0,0 0-1,0 0 1,0 0-1,0 0 1,0 0 0,0 1-1,0-1 1,0 0 0,0 0-1,0 0 1,0 0-1,0 0 1,-1-14-2393,1 10 1805,-2-30-4773</inkml:trace>
</inkml:ink>
</file>

<file path=ppt/ink/ink2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30:50.36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21 7876,'0'0'587,"38"1"-246,265 5-88,-285-6-239,657-22 255,-661 20-475,20-1 568,-10 3-3039</inkml:trace>
</inkml:ink>
</file>

<file path=ppt/ink/ink2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30:50.37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143 272 656,'0'0'1999,"-13"2"-1829,-20 4 1488,-64 3 0,867-48-333,-395 13-1254,1889-86 1400,-939 51-1211,-1004 43-160,505-14-45,-826 32-59,0 0 1,0 0-1,0 0 1,0 0-1,0 0 1,0 0-1,0 0 0,0 0 1,0 0-1,0 0 1,0 0-1,0 0 1,0 0-1,0 0 0,0 0 1,0 0-1,0 1 1,0-1-1,0 0 0,0 0 1,0 0-1,0 0 1,-12 3-29,9-3 23,-570 89-4834,535-84 4374,-135 16-2254</inkml:trace>
</inkml:ink>
</file>

<file path=ppt/ink/ink2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30:50.37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61 5186,'0'0'6553,"13"-8"-6449,-7 4-76,3-2 26,0 0 0,0 0 1,1 1-1,0 0 0,0 1 0,0 0 0,0 1 1,1 0-1,0 1 0,12-2 0,-15 3 13,26 3 151,-32-2-215,-1 1 1,0 0-1,1-1 0,-1 1 0,1 0 0,-1 0 1,0-1-1,0 1 0,1 0 0,-1 0 0,0 1 1,0-1-1,0 0 0,0 0 0,0 0 0,-1 1 0,1-1 1,0 0-1,0 1 0,0 1 0,3 12 10,-1-1-1,-1 1 1,0-1 0,-1 1-1,-1 0 1,0-1-1,-1 1 1,0 0-1,-1-1 1,-1 1 0,0-1-1,-1 0 1,-11 25-1,9-23-10,-2 0 0,0-1 0,0-1-1,-2 1 1,0-1 0,0-1 0,-1 0 0,-25 23-1,36-36-2,0 0-1,0-1 1,0 1-1,0 0 0,0 0 1,0 0-1,0-1 1,0 1-1,0 0 1,0 0-1,0 0 0,0-1 1,0 1-1,0 0 1,0 0-1,0 0 1,0-1-1,0 1 1,-1 0-1,1 0 0,0 0 1,0 0-1,0-1 1,0 1-1,0 0 1,0 0-1,0 0 0,-1 0 1,1 0-1,0-1 1,0 1-1,0 0 1,0 0-1,-1 0 0,1 0 1,0 0-1,0 0 1,0 0-1,0 0 1,-1 0-1,1 0 1,0 0-1,0 0 0,0 0 1,-1 0-1,1 0 1,0 0-1,0 0 1,0 0-1,-1 0 0,1 0 1,0 0-1,0 0 1,0 0-1,-1 0 1,1 0-1,0-2-26,2-5-16,1-1-1,-1 0 1,1 1 0,0 0 0,1 0 0,0 0-1,0 0 1,0 0 0,1 1 0,9-10-1,67-62-317,-56 55 96,80-65-142,-62 55 508,47-48 0,-91 81-75,1 0 0,0 0 0,0 0 1,0 0-1,0 0 0,0 0 0,-1 0 1,1 0-1,0 0 0,0 0 0,0 0 1,0 0-1,0-1 0,-1 1 0,1 0 1,0 0-1,0 0 0,0 0 0,0 0 0,0 0 1,0 0-1,-1 0 0,1-1 0,0 1 1,0 0-1,0 0 0,0 0 0,0 0 1,0 0-1,0-1 0,0 1 0,0 0 1,0 0-1,0 0 0,0 0 0,0 0 1,0-1-1,0 1 0,0 0 0,0 0 1,0 0-1,0 0 0,0-1 0,0 1 1,0 0-1,0 0 0,0 0 0,0 0 1,0 0-1,0-1 0,0 1 0,0 0 0,-16 5-52,7 2 41,0-1 1,-1 1 0,2 0 0,-1 1 0,1 0 0,1 0-1,-1 1 1,-9 16 0,6-9 83,1 1 0,1 0 1,0 1-1,-7 23 0,12-26-27,1 1 1,0-1 0,1 1-1,1 0 1,1 26-1,0-31-52,0-9-12,0 0 0,0 0-1,0 0 1,1 0 0,-1-1 0,1 1 0,-1 0-1,1 0 1,-1 0 0,1-1 0,0 1 0,0 0-1,0 0 1,0-1 0,0 1 0,0-1-1,1 1 1,-1-1 0,3 2 0,-1-1 5,0 0 0,0 0-1,1 0 1,-1-1 0,1 1 0,-1-1 0,1 0 0,-1 0-1,7 1 1,5-1 51,1 0-1,0-1 1,29-4-1,-38 3-104,0 0 0,0-1-1,0 0 1,0-1 0,0 0-1,0 0 1,0 0 0,-1-1-1,0 1 1,0-2 0,0 1-1,0-1 1,0 0 0,-1 0-1,5-6 1,-6 6-527,0-1 0,0 1 0,0-1 0,-1 0 0,0 0 0,0 0 0,-1 0 0,0 0 0,0-1 0,2-9 0,-2-22-5960</inkml:trace>
</inkml:ink>
</file>

<file path=ppt/ink/ink2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30:50.37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53 7155,'0'0'4810,"14"0"-4583,2 0-190,317-22 1602,-134-8-364</inkml:trace>
</inkml:ink>
</file>

<file path=ppt/ink/ink2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30:50.3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 1 3506,'0'0'8529,"0"2"-8465,-2 218 952,2-214-1006,0 0-1,1-1 0,0 1 1,0 0-1,1 0 0,-1-1 1,1 1-1,0-1 0,1 0 1,-1 1-1,1-1 0,0 0 0,7 8 1,-7-10-6,0 0 1,0 0 0,1 0-1,-1 0 1,1 0 0,0-1-1,0 0 1,0 0 0,0 0-1,1 0 1,-1 0 0,0-1-1,1 0 1,-1 0 0,1 0-1,-1-1 1,1 1-1,4-1 1,-5 0 1,-1 0 0,1 0 0,-1-1 0,1 1 0,-1-1 0,1 1 0,-1-1 0,0 0 0,1-1-1,-1 1 1,0 0 0,6-4 0,-4 1-3,-1-1 0,1 1-1,-1-1 1,0 0 0,0 0-1,4-8 1,1-2-10,-1 0-1,-1 0 0,0-1 1,-1 0-1,-1 0 0,5-27 1,-4 11 638,-2 0 1,-1-47-1,3 280-516,-1 60 525,-5-252-615,-1-1 0,1 1 0,-2-1 0,1 0 0,-1 1 0,0-1 0,-1 0 1,0 0-1,-7 14 0,7-18-4,1-1 1,-1 1-1,0-1 1,0 0 0,0 0-1,0 0 1,0 0-1,0-1 1,-1 1 0,0-1-1,1 0 1,-1 0-1,0 0 1,0-1 0,0 1-1,0-1 1,0 0-1,0 0 1,0 0-1,-1-1 1,-4 1 0,-1-1 5,-32 0-203,40-1 100,0 1 1,1-1-1,-1 1 1,0-1 0,0 0-1,1 0 1,-1 0 0,1 0-1,-1 0 1,1 0 0,-1 0-1,1 0 1,0 0 0,-1-1-1,1 1 1,0-1 0,0 1-1,0-1 1,0 1 0,-1-3-1,-9-34-2261,4-13-1894</inkml:trace>
</inkml:ink>
</file>

<file path=ppt/ink/ink2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30:50.37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4034,'0'0'7369,"24"7"-7041,-17-6-302,29 9 154,0-1-1,0-3 1,50 3-1,236-9 878,-289-2-821,-1-2 1,35-9-1,-59 12-222,1-2-499,-22 8-2848,-28 14-1982</inkml:trace>
</inkml:ink>
</file>

<file path=ppt/ink/ink2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30:50.37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37 20 2273,'0'0'7190,"-8"-7"-5909,7 7-1247,0 1 0,0-1-1,0 1 1,0-1 0,0 1 0,0-1 0,0 1 0,0 0 0,1-1 0,-1 1 0,0 0 0,0 0 0,1-1 0,-1 1 0,0 0 0,1 0 0,-1 0 0,1 0 0,-1 0 0,1 0 0,0 0 0,-1 0 0,1 0 0,-1 2 0,-1 28 208,2-28-181,18-7 638,-15 1-647,1 0-1,-1-1 0,0 0 1,0 0-1,0 0 1,-1 0-1,1 0 1,-1 0-1,0-1 1,0 1-1,0-1 1,-1 1-1,2-8 611,-11 18-317,3-2-343,0 1 1,0 1 0,1-1-1,-1 1 1,1-1 0,0 1-1,1 0 1,-1 1 0,1-1-1,1 1 1,-1-1 0,1 1-1,0 0 1,-1 12 0,3-18 3,1-1 1,0 1 0,-1 0 0,1-1-1,0 1 1,-1-1 0,1 1 0,0-1-1,0 0 1,-1 1 0,1-1 0,0 0-1,0 1 1,0-1 0,0 0 0,-1 0-1,1 0 1,0 0 0,0 0 0,0 0-1,0 0 1,0 0 0,0 0 0,-1 0-1,3-1 1,-3 1 10,3 0 1,0 0 1,0 0-1,-1 0 0,1 0 1,0 0-1,0-1 1,-1 1-1,1-1 1,0 0-1,-1 0 1,1 0-1,-1 0 1,1-1-1,-1 1 1,1 0-1,-1-1 1,0 0-1,0 0 0,0 1 1,0-1-1,0 0 1,0-1-1,-1 1 1,1 0-1,0 0 1,-1-1-1,0 1 1,0-1-1,0 1 1,0-1-1,0 0 0,0 1 1,-1-1-1,1 0 1,-1 0-1,1 1 1,-1-4-1,0 5-116</inkml:trace>
</inkml:ink>
</file>

<file path=ppt/ink/ink2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30:50.37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0 174 5731,'0'0'3793,"11"-11"-3152,37-33-57,-42 39-423,0 1 0,0 0 0,1 0 0,-1 0 1,1 1-1,0-1 0,0 2 0,1-1 0,-1 1 0,13-2 0,-4 2 104,1 1-1,0 1 1,18 1 0,-34-1-262,1 1 1,-1-1 0,1 0 0,-1 1-1,1-1 1,-1 1 0,1 0 0,-1-1 0,0 1-1,1 0 1,-1 0 0,0 0 0,0 0-1,0 0 1,0 0 0,1 0 0,-1 0 0,-1 0-1,1 1 1,0-1 0,0 0 0,0 1-1,-1-1 1,1 1 0,0-1 0,-1 1 0,0-1-1,1 1 1,-1-1 0,0 2 0,2 8 11,-1 0 1,0-1 0,-2 17-1,1-12 54,-1 1-52,0-1 1,-1 1-1,-1-1 1,0 1-1,-1-1 1,0-1-1,-2 1 1,1 0-1,-2-1 1,0 0-1,-1-1 1,0 0-1,-1 0 1,0 0-1,-12 11 1,20-24-18,-7 11 26,-2 0 0,1 0-1,-2-1 1,1-1 0,-14 10 0,32-45-66,14-11-333,29-37 1,-8 15 188,28-42 423,93-98 0,-165 200-203,-32 32 349,-39 49-1,60-64-374,1 1 0,0 0 1,1 0-1,1 1 0,1 1 0,0-1 0,2 1 0,1 0 0,0 1 0,2 0 0,0-1 0,1 30 0,2-49-6,0 0-1,0 0 1,0 0 0,1 0-1,-1 0 1,1 0-1,-1 0 1,1 0 0,0 0-1,0 0 1,0 0-1,0-1 1,0 1 0,0 0-1,1-1 1,-1 1 0,1-1-1,-1 1 1,1-1-1,-1 1 1,1-1 0,0 0-1,-1 0 1,1 0-1,0 0 1,0 0 0,0 0-1,0-1 1,0 1 0,0-1-1,3 1 1,8 1 65,-1 0 1,1-1-1,0 0 0,14-2 1,-9 1 27,-4 0-53,1-1-1,-1 0 1,1-1-1,-1 0 0,0-2 1,1 1-1,-2-2 1,1 0-1,0 0 0,20-13 1,-32 18-451,6-7 1142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2T07:07:28.22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69 6755,'0'0'4189,"11"-11"-4155,33-33-20,-42 43-18,-1-1 1,0 1-1,1 0 1,-1 0-1,1 0 0,-1 0 1,1 0-1,0 1 1,-1-1-1,1 0 1,0 1-1,-1-1 1,1 1-1,0-1 1,0 1-1,0 0 0,-1 0 1,4 0-1,-4 1-3,0-1-1,0 0 1,0 1-1,1 0 0,-1-1 1,0 1-1,0 0 1,0-1-1,0 1 1,0 0-1,0 0 0,-1 0 1,1 0-1,0 0 1,0 0-1,-1 0 1,1 0-1,-1 0 1,2 2-1,0 3-28,0 1 0,0 0 0,-1-1 1,0 1-1,0 0 0,0 7 0,1 13-61,-1-11-487,0-1 0,-1 1 0,0-1 0,-4 22 0,0-31-446</inkml:trace>
  <inkml:trace contextRef="#ctx0" brushRef="#br0" timeOffset="1">0 69 1361,'192'-26'704,"-173"16"416,-2 8 289,0 2-304,-8 0-193,-1 23 369,-5 10-433,0-1-416,-3 1-64,0-2-320,0-3-48,3-11-384,2-7-2977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2:44.79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58 4578,'0'0'6043,"15"-9"-5870,46-27-34,-60 35-135,0 1 0,0-1-1,0 0 1,0 1 0,0-1 0,0 1 0,0-1-1,0 1 1,0 0 0,0 0 0,0-1 0,0 1-1,0 0 1,1 0 0,-1 0 0,0 0 0,0 0-1,0 0 1,0 0 0,0 1 0,0-1 0,1 0-1,-1 1 1,0-1 0,0 1 0,0-1 0,0 1-1,0-1 1,0 1 0,0 0 0,-1-1 0,1 1-1,0 0 1,0 0 0,0 0 0,-1-1 0,1 1-1,0 0 1,-1 0 0,1 0 0,-1 0 0,1 0-1,-1 0 1,0 0 0,1 1 0,-1-1 0,0 1-1,2 2 20,3 11 19,-2 0-1,1 0 0,-2 0 0,0 0 0,-1 0 1,0 1-1,-3 24 0,1-5-13,1-28-21,-1 1 0,1-1 0,-2 0 1,1 0-1,-1 1 0,-1-1 0,1 0 0,-1 0 1,0-1-1,-1 1 0,1-1 0,-8 10 0,3-8-187,5-12-135,4-15-107,5 2 281,1 0 0,1 0 1,0 1-1,1 0 1,1 0-1,1 1 1,14-16-1,-18 21-2,9-11-33,1 1-1,0 0 0,22-18 1,-33 33 192,0 0 1,0 1-1,0 0 1,0 0 0,1 0-1,-1 1 1,1 0 0,0 0-1,0 1 1,0 0 0,0 0-1,0 0 1,1 1 0,-1 0-1,14 1 1,-19 0 27,0 1-1,0-1 1,0 1-1,0 0 1,0 0 0,0 0-1,0 0 1,0 1-1,0-1 1,0 0 0,-1 1-1,1-1 1,0 1-1,-1-1 1,1 1-1,-1 0 1,0 0 0,0 0-1,0 0 1,0 0-1,0 0 1,0 0 0,0 0-1,0 0 1,-1 0-1,1 3 1,2 7 150,0 1 0,-1-1 0,0 17 0,0 115 421,-3-83-483,1-60-134,0 1 1,0 0-1,0-1 1,0 1-1,1 0 0,-1 0 1,0-1-1,1 1 0,-1-1 1,1 1-1,0 0 1,-1-1-1,1 1 0,0-1 1,0 0-1,0 1 0,0-1 1,0 0-1,0 1 1,1-1-1,1 2 0,0-2-56,-1 0-1,1 0 0,-1 0 0,1 0 1,-1 0-1,1-1 0,-1 1 0,1-1 1,0 1-1,-1-1 0,1 0 0,4-1 1,1 0-228,-1 0 0,1 0 1,-1-1-1,0 0 1,1-1-1,-1 0 1,0 0-1,12-8 0,2-5-984,-2-1-1,20-21 0,1-3-2187</inkml:trace>
</inkml:ink>
</file>

<file path=ppt/ink/ink2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30:50.37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 41 2049,'0'0'5920,"-4"1"-5741,-10 6 2,27-2 292,44-1 449,-45-4-863,119 8 779,152-13 0,-252 2-606,0-2 0,0-1 0,-1-2 0,0-1 0,47-20 0,-88 28-2499,-27 1-1770</inkml:trace>
</inkml:ink>
</file>

<file path=ppt/ink/ink2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30:50.37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143 0 5026,'0'0'3391,"-13"30"-2614,-3 6-485,-1 0 220,2 1-1,-20 75 1,20-49-136,3 2 0,3 0-1,2 0 1,3 0 0,9 117-1,-3-166-365,1 0 0,0-1 0,1 1 0,0-1-1,2 1 1,-1-1 0,2-1 0,0 1 0,1-1-1,0-1 1,1 1 0,1-1 0,0-1 0,1 0-1,17 16 1,-13-16-129,0 0-1,1-2 0,0 0 1,1 0-1,0-2 1,0 0-1,1-1 0,0 0 1,0-2-1,1 0 1,-1-1-1,34 3 0,49-5-2230,2-2-806</inkml:trace>
</inkml:ink>
</file>

<file path=ppt/ink/ink2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30:50.3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63 0 9204,'0'0'963,"23"10"-795,78 36 182,-93-41-265,0 1 1,0-1-1,-1 1 1,1 0-1,-1 1 1,-1 0-1,1 0 1,-1 0-1,7 13 1,-3-2 161,-1 0 1,12 34 0,-19-47-195,5 17 71,0 1-1,-2-1 1,-1 2-1,3 31 1,-5 94 433,-2-94-374,-1-23-81,-2 0-1,-1 0 0,-1 0 1,-1-1-1,-2 0 1,-2 0-1,0-1 0,-2 0 1,-1-1-1,-2 0 0,-1-1 1,-25 34-1,21-34-38,-1 0-1,-2-1 0,0-2 1,-40 34-1,62-58-109,0 0 0,-1 0 0,1 0 0,0 0 0,0 0 0,-1 0 0,1 0 0,0 0 0,-1 0 0,1-1 0,-1 1 0,1-1 0,-1 1 0,1-1 0,-1 0 0,1 1 0,-1-1 0,0 0 0,1 0 0,-3 0 0,3-1-132,-1 0 0,1-1 0,0 1 0,0 0 0,1 0 0,-1-1 0,0 1 0,0-1 0,1 1 0,-1 0 0,1-1 0,-1 0 0,1 1 0,-1-1 0,1 1 0,0-1 0,0 1 0,0-1 0,0 1 0,0-1 0,1-1 0,-2-51-5658</inkml:trace>
</inkml:ink>
</file>

<file path=ppt/ink/ink2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30:50.38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34 3394,'0'0'6875,"27"-5"-6747,81-19 88,-65 20 89,-42 4-294,1 0 1,0 0-1,-1 0 1,1 0-1,-1 1 1,0-1-1,1 1 1,-1-1 0,1 1-1,-1 0 1,0-1-1,1 1 1,1 1-1,-2 0 0,0 0-1,0 0 1,0 0-1,0 0 1,0 0 0,0 0-1,-1 0 1,1 0-1,0 0 1,-1 0-1,0 0 1,0 0-1,0 1 1,0-1 0,0 0-1,0 4 1,-1 2 31,2 0-20,0-1-1,-1 1 1,-1-1-1,1 1 1,-1-1-1,0 1 1,-1-1-1,0 0 1,0 1-1,-1-1 1,1 0-1,-2-1 1,1 1-1,-1 0 1,0-1-1,-6 8 1,-66 65 106,48-52-64,-32 38 0,55-53 209,9-6 26,20-5 194,-15-1-400,39-1 460,0-1-1,0-3 1,67-15 0,52-15 248,-165 35-1007</inkml:trace>
</inkml:ink>
</file>

<file path=ppt/ink/ink2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30:50.38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1 180 6419,'0'0'4079,"24"-15"-3769,81-45 36,-97 55-240,0 0 0,1 1 0,0 0 0,-1 1 0,1 0 0,0 1 0,0-1-1,1 2 1,-1-1 0,0 1 0,1 1 0,-1-1 0,0 2 0,1-1 0,8 3 0,-16-3-105,-1 1 1,0-1 0,0 1-1,0-1 1,0 1 0,-1-1 0,1 1-1,0 0 1,0-1 0,0 1 0,0 0-1,-1 0 1,1 0 0,0-1-1,-1 1 1,1 0 0,-1 0 0,1 0-1,-1 0 1,1 0 0,-1 0 0,1 0-1,-1 0 1,0 1 0,0-1-1,0 2 1,1 34 34,-1-25-6,-1 1-13,-1-1 0,0 0 1,-1 0-1,0 0 1,-1-1-1,0 1 0,-1-1 1,0 0-1,-1 0 0,0 0 1,-10 12-1,-13 16 108,-47 49 0,76-88-125,-16 16 62,-8 10 53,23-25-70,2-7-48,1 1-1,-1-1 1,1 1-1,0 0 1,0 0 0,1 0-1,0 0 1,-1 0-1,2 0 1,5-6 0,1-4-93,30-47-416,74-109-645,-94 145 1350,1 1 0,2 1 0,0 0-1,31-23 1,-37 35 617,-29 27-526,-6 5-183,1 1 1,1 0-1,0 2 1,2-1-1,-20 43 0,28-50-18,0 0 0,1 1 0,1-1-1,0 1 1,1 0 0,1 1-1,0-1 1,1 0 0,1 0-1,3 30 1,-2-43-70,-1 0 1,1 1-1,0-1 0,0 0 1,0 0-1,0 0 0,1-1 1,-1 1-1,1 0 0,0 0 1,0-1-1,0 1 0,0-1 1,0 0-1,0 1 0,5 2 0,-2-2 6,0 0-1,1 0 0,-1 0 0,1-1 0,0 1 0,-1-1 0,1-1 1,7 2-1,10 0 46,0-1 1,0-1 0,35-3 0,-54 2-55,5-1-132,-1 0-1,1 0 1,-1-1 0,1 0-1,-1 0 1,0-1 0,1 0-1,-2-1 1,1 0 0,14-9 0,-16 8-584,0 1 1,0-1 0,-1-1 0,0 1-1,1-1 1,-2 0 0,9-13 0,5-22-6589</inkml:trace>
</inkml:ink>
</file>

<file path=ppt/ink/ink2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30:50.38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182 1 2849,'0'0'5208,"19"-1"-4973,56 1-75,-74 0-150,0 1 1,0-1-1,-1 0 1,1 0-1,0 0 1,0 1-1,0-1 1,0 1-1,0-1 0,0 1 1,0-1-1,-1 1 1,1-1-1,0 1 1,0 0-1,-1-1 1,1 1-1,-1 0 1,1 0-1,0-1 1,-1 1-1,1 0 0,-1 0 1,0 0-1,1 0 1,-1 0-1,0 0 1,1 0-1,-1 1 1,-1 28 438,0-20-238,1-5-163,-1 0 0,0-1-1,-1 1 1,1 0 0,-1-1 0,0 1 0,0-1 0,-1 1 0,1-1 0,-1 0 0,0 0 0,0 0 0,0 0 0,0-1 0,-1 1 0,0-1 0,-7 6 0,-8 5 6,0-1 1,-30 14 0,-13 2 60,40-20 419,1 0-1,-30 24 3601,59-30-3373,11-1-643,-7-2-90,283-7 920,-284 7-2191,-10 0 1043,-1 0 0,1 1 0,-1-1 0,1 0 0,-1 0 0,1 0 0,-1 0 0,1 0 1,-1 0-1,1 0 0,-1 0 0,1 0 0,0 0 0,-1 0 0,1 0 0,-1 0 0,1 0 0,-1 0 1,1 0-1,-1 0 0,1-1 0,-1 1 0,1 0 0,-1 0 0,6-9-3398</inkml:trace>
</inkml:ink>
</file>

<file path=ppt/ink/ink2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30:50.38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57 36 768,'0'0'1540,"-9"0"-863,-29 0 892,29 0 2377,9-1-3808,0 0 0,0 1 0,0-1 1,0 0-1,0 1 0,0-1 0,0 0 0,0 1 0,1-1 1,-1 0-1,0 1 0,0-1 0,1 0 0,-1 1 0,0-1 1,1 1-1,-1-1 0,2 0 0,2-2-81,0 0-1,0 1 0,0-1 1,1 1-1,-1 0 1,1 1-1,-1-1 1,7-1-1,12 1-4603</inkml:trace>
</inkml:ink>
</file>

<file path=ppt/ink/ink2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30:50.3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1425,'0'0'9553,"14"0"-9182,4 0-195,8-1 128,0 2-1,28 4 0,-50-3-305,0 0 1,1 1-1,-1-1 0,0 1 1,0 0-1,-1 0 0,1 0 0,-1 1 1,1-1-1,-1 1 0,4 5 1,8 8 2</inkml:trace>
</inkml:ink>
</file>

<file path=ppt/ink/ink2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30:50.38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43 0 2225,'0'0'4922,"-9"2"-4180,-6 2-1456,-3 1 5030,50-3-1168,180 1-2102,243-8 346,-455 5-1390,24 1-835,-23-1 566,-1 1 0,1-1 1,5 8-3200,-6-7 3199,0 0 0,0-1 1,1 1-1,-1 0 1,0 0-1,0-1 0,0 1 1,0 0-1,0 0 0,-1 1 1</inkml:trace>
</inkml:ink>
</file>

<file path=ppt/ink/ink2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30:50.38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37 11 3602,'0'0'3278,"-6"2"-3189,-20 8 52,25-10-131,1 0 0,0 0 1,0 0-1,0 0 0,-1 0 0,1 0 1,0 0-1,0 0 0,0 0 0,0 0 1,-1 0-1,1 0 0,0 0 0,0 0 1,0 0-1,0 1 0,0-1 1,-1 0-1,1 0 0,0 0 0,0 0 1,0 0-1,0 0 0,0 1 0,0-1 1,0 0-1,-1 0 0,1 0 0,0 1 1,0-1-1,0 0 0,0 0 0,0 0 1,0 0-1,0 1 0,0-1 0,0 0 1,0 0-1,0 0 0,0 1 0,0-1 1,0 0-1,0 0 0,0 0 0,1 0 1,-1 1-1,0-1 0,0 0 0,0 0 1,0 0-1,0 0 0,0 1 0,0-1 1,0 0-1,1 0 0,-1 0 0,0 0 1,0 0-1,0 0 0,0 0 0,0 1 1,1-1-1,-1 0 0,0 0 1,0 0-1,0 0 0,1 0 0,-1 0 1,0 0-1,14 5 411,25 0 192,0-2-1,80-4 0,-47-1-453,-26 0-85,-1-2 0,49-12 1,1 1 641,-41 14-5124,-24-1-95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2:45.12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127 77 1393,'0'0'9663,"0"-15"-8404,0 9-1120,-2-37 332,2 43-463,0-1 0,0 0 0,0 1 0,0-1 1,0 0-1,-1 1 0,1-1 0,0 1 0,0-1 1,-1 0-1,1 1 0,0-1 0,-1 1 0,1-1 1,-1 1-1,1-1 0,-1 1 0,1-1 0,-1 1 0,0-1 1,0 1-3,0 0 1,0 0-1,1 0 1,-1 0 0,0 1-1,0-1 1,1 0 0,-1 0-1,0 1 1,0-1-1,1 0 1,-1 1 0,0-1-1,1 1 1,-1-1-1,0 1 1,1-1 0,-1 1-1,1 0 1,-1-1 0,1 1-1,-1 1 1,-8 8 44,1 1 0,1-1 1,0 1-1,1 1 0,0 0 0,0 0 1,1 0-1,1 0 0,0 1 0,1-1 1,0 1-1,1 0 0,-1 25 0,3-36-47,0 0-1,0 0 0,0 1 0,0-1 0,1 0 0,-1 0 1,1 0-1,-1 1 0,1-1 0,0 0 0,0 0 0,0 0 1,0 0-1,1 0 0,-1-1 0,0 1 0,1 0 0,-1 0 1,1-1-1,0 1 0,-1-1 0,1 0 0,0 1 0,0-1 1,0 0-1,0 0 0,0 0 0,0 0 0,0 0 0,0-1 1,3 1-1,8 2 30,-1-2 1,0 0 0,0 0-1,22-2 1,-10 0 3,96 1 33,-119 0-74,-1 0 1,1 0-1,0 0 1,0 0 0,-1 0-1,1 0 1,0 0 0,-1 0-1,1 0 1,0 1 0,0-1-1,-1 0 1,1 0 0,0 1-1,-1-1 1,1 1-1,0-1 1,-1 0 0,1 1-1,-1-1 1,1 1 0,-1-1-1,1 1 1,-1 0 0,1-1-1,-1 1 1,1-1 0,-1 1-1,0 0 1,1 0-1,-1-1 1,0 1 0,0 0-1,0-1 1,1 1 0,-1 0-1,0 0 1,0-1 0,0 1-1,0 0 1,0 0 0,0-1-1,0 1 1,-1 0-1,1 1 1,-1 0 13,0 1-1,1-1 1,-1 1-1,0-1 1,-1 0-1,1 0 1,0 1-1,-1-1 1,1 0-1,-1 0 1,1 0-1,-1-1 1,-4 4-1,-16 8-260,-2-1 0,1-1 0,-2-1 0,1-1 0,-1-1 0,-1-1-1,-41 5 1,8-6-3305</inkml:trace>
</inkml:ink>
</file>

<file path=ppt/ink/ink2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31:01.75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 62 5138,'0'0'7593,"-5"0"-7451,-9 0-19,36 0 108,47 0 260,-35-3-409,0-1 0,0-1 0,61-18 0,11-2-5316,-89 24 856</inkml:trace>
</inkml:ink>
</file>

<file path=ppt/ink/ink2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31:02.08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8 3986,'0'0'4938,"28"2"-4143,11 1-506,12 1 114,67-4-1,-7-8 131,-21 1-1309,-30 6-4538</inkml:trace>
</inkml:ink>
</file>

<file path=ppt/ink/ink2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31:43.38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138 0 2481,'0'0'4856,"-6"8"-4211,-21 21 777,-1-1 0,-35 26 0,49-38-792,14-16-621,0 1 1,0-1 0,0 0 0,0 0-1,1 1 1,-1-1 0,0 0-1,0 1 1,0-1 0,0 0 0,0 1-1,0-1 1,1 0 0,-1 0-1,0 1 1,0-1 0,0 0 0,1 0-1,-1 0 1,0 1 0,0-1 0,1 0-1,-1 0 1,0 0 0,1 1-1,-1-1 1,0 0 0,0 0 0,1 0-1,-1 0 1,0 0 0,1 0-1,0 0 1,43 1 323,-26-2-94,394-21 936,-192 6-1059,-187 15-30,-9 0-683,-39 1-5967</inkml:trace>
</inkml:ink>
</file>

<file path=ppt/ink/ink2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31:44.2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410 66 5010,'0'0'4829,"-2"-11"-3890,-8-31-82,10 41-837,-1 0 0,1 0 0,-1 0 0,0 1 1,1-1-1,-1 0 0,1 0 0,-1 1 0,0-1 1,0 1-1,1-1 0,-1 1 0,0-1 0,0 1 1,0-1-1,0 1 0,0-1 0,0 1 0,1 0 1,-1 0-1,0-1 0,0 1 0,0 0 0,0 0 1,0 0-1,0 0 0,0 0 0,0 0 0,0 1 1,0-1-1,0 0 0,-1 1 0,-4-1 93,-1 1-31,1 0 1,-1 0-1,1 1 1,0 0-1,0 0 1,-1 0-1,1 1 1,1 0-1,-1 0 0,0 0 1,1 1-1,0 0 1,-1 0-1,-6 8 1,-10 10 489,-33 43 1,43-50-394,-11 16 64,0 1 1,2 1-1,2 0 1,0 2-1,-15 44 1,25-56-210,2 1 1,0 0-1,2 0 1,0 0-1,2 1 1,1 0-1,1 0 1,1-1-1,3 33 1,-2-50-31,1-1 1,-1 1-1,1-1 0,0 1 0,1-1 1,-1 0-1,1 0 0,1 0 0,-1 0 1,1 0-1,0-1 0,0 1 0,8 7 1,-5-7-35,1 1 0,1-1 0,-1-1 0,1 1 1,0-2-1,0 1 0,0-1 0,13 4 0,3-2-441,0 0-1,0-2 0,0 0 0,1-2 1,-1-1-1,36-3 0,-51 1 202,0-1 1,0 0-1,0-1 0,0 0 0,0-1 1,-1 0-1,1 0 0,-1-1 0,0 0 1,-1-1-1,1 0 0,-1 0 0,0-1 1,-1 0-1,1 0 0,-1-1 1,9-13-1,-7 8 387,0 0 0,0-1 0,-2 0 0,0 0 0,0-1 1,-1 0-1,-1 0 0,-1-1 0,0 0 0,3-26 0,-12 61 3952,-2 10-3856,2-1 0,-3 36 1,8-42-178,-1-11-16,1 0 1,0 0 0,1 0 0,3 16-1,-3-24-17,0 0-1,0 0 0,0-1 0,0 1 0,0 0 0,1-1 0,-1 1 1,1-1-1,-1 1 0,1-1 0,0 0 0,0 0 0,0 0 1,1 0-1,-1 0 0,0 0 0,1-1 0,-1 1 0,1-1 0,-1 1 1,6 1-1,2-1-92,0 0-1,-1 0 1,1-1 0,0 0 0,0 0 0,0-1 0,0-1 0,-1 0 0,1 0-1,0-1 1,0 0 0,-1 0 0,0-1 0,1-1 0,-1 1 0,10-7 0,-9 5-40,1-1 0,-1 0 0,-1-1 1,1 0-1,-1-1 0,-1 0 1,1 0-1,-1-1 0,-1 0 0,0 0 1,0-1-1,0 1 0,6-16 0,-11 19 52,1 0 0,-1-1 0,0 0 0,-1 1 0,1-1 0,-1 0 0,-1 0 0,1 0 0,-1 0 0,0 0 0,-2-8 0,1 11 66,0 0-1,0 0 0,0 0 1,0 0-1,-1 1 1,1-1-1,-1 0 1,0 1-1,0 0 1,-1-1-1,1 1 1,-1 0-1,1 0 1,-1 0-1,0 0 0,0 1 1,0-1-1,-1 1 1,-5-4-1,-1 2 47,0 0 0,-1 0 0,1 1 0,-1 0-1,1 1 1,-21-1 0,-67 2 509,75 2-504,15-1-25,0 0 0,0 1 0,0 0 0,1 1 0,-1-1 0,-10 5 0,15-5-23,1 0 0,0 0 1,1 0-1,-1 0 0,0 0 1,0 0-1,0 1 0,1-1 1,-1 0-1,0 1 1,1 0-1,-1-1 0,1 1 1,0 0-1,0 0 0,0 0 1,0 0-1,0 0 0,0 0 1,0 0-1,0 0 0,1 0 1,-1 0-1,1 0 1,0 0-1,-1 4 0,1-4-116,0-1 0,0 0 0,0 0 0,1 1 0,-1-1 0,0 0 0,0 0 0,1 0 0,-1 0 0,0 1 0,1-1 0,-1 0 0,1 0 0,0 0 0,-1 0 0,1 0 0,0 0 0,0 0 0,0 0 0,-1-1 0,1 1 0,0 0 0,0 0 0,0-1 0,0 1 0,0 0 0,1-1 0,-1 1 0,0-1 0,0 0 0,0 1 0,0-1 0,3 0 0,32 9-6371</inkml:trace>
</inkml:ink>
</file>

<file path=ppt/ink/ink2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31:44.62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6 142 9188,'0'0'2713,"-1"-6"-2691,-3-10-14,3 29 128,3 49 224,-1-39-285,-1 142 296,0-163-366,0 0 0,0 0 0,0 0 0,1-1 0,-1 1 0,0 0 0,1 0 0,-1 0 0,1 0 0,0 0 0,-1-1 0,1 1 0,0 0 0,0 0 0,0-1 0,0 1 0,1-1 0,-1 1 0,2 1 0,-2-3 6,1 1 0,-1 0 1,0-1-1,1 1 1,-1-1-1,1 0 0,-1 0 1,0 1-1,1-1 0,-1 0 1,1 0-1,-1 0 0,1-1 1,-1 1-1,0 0 0,1 0 1,-1-1-1,1 1 1,-1-1-1,0 1 0,1-1 1,-1 0-1,0 1 0,0-1 1,0 0-1,1 0 0,-1 0 1,1-1-1,8-6 76,-1-1 0,0 0 1,0-1-1,14-20 0,28-53 295,-34 55-245,106-176 293,-122 202-544,15-20-61,-1 14-3829</inkml:trace>
</inkml:ink>
</file>

<file path=ppt/ink/ink2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31:45.0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221 1 10965,'0'0'328,"-17"15"115,4-3-289,4-5-49,0 0-1,1 1 0,0 0 0,1 0 0,0 1 0,0 0 0,1 0 0,0 0 0,0 1 0,1 0 0,1 0 0,-4 12 0,-16 56 583,-36 142 453,54-190-1091,1 0 0,2 1 0,1-1 0,1 1 0,5 41 0,-3-67-99,-1 0-1,1 0 0,0-1 0,1 1 0,-1-1 0,1 1 0,0-1 1,0 0-1,1 1 0,-1-1 0,1 0 0,0-1 0,0 1 0,0 0 1,0-1-1,1 1 0,-1-1 0,1 0 0,0-1 0,0 1 0,6 3 1,0-2-560,0 0 1,1 0 0,-1-1-1,1-1 1,-1 0-1,1 0 1,0-1 0,12 0-1,35-1-3893</inkml:trace>
</inkml:ink>
</file>

<file path=ppt/ink/ink2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31:45.45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0 134 9957,'0'0'1510,"29"-18"-1329,92-51 46,-118 67-208,1 0 0,-1 1-1,1-1 1,0 1 0,0 0 0,-1 0 0,1 0 0,0 0 0,0 0 0,0 1 0,0 0-1,0 0 1,0 0 0,0 0 0,7 2 0,-9-1-10,1 0-1,-1 0 1,0 1-1,1-1 1,-1 1-1,0-1 1,0 1-1,0 0 1,0 0-1,0-1 1,0 1-1,0 1 1,-1-1-1,1 0 1,-1 0-1,0 1 1,2 2-1,0 5 9,1 1 0,-2-1-1,1 1 1,-1 0 0,-1 0 0,0 0 0,-1 15-1,0-16 3,-1 1 0,-1 0 0,0-1 0,0 1 0,-1-1-1,0 0 1,-1 0 0,0 0 0,0 0 0,-1 0 0,-11 14-1,3-7 25,0 0 0,-1 0 0,-1-2 0,-31 26 0,37-35-17,22-26-39,3 0-69,250-343-1407,-258 345 3118,-8 18-1601,-21 26 718,4 1-423,1 1 0,-19 45 0,29-57-231,1 0-1,0 0 0,1 1 1,1-1-1,0 1 1,-1 27-1,4-42-87,0 1 1,0-1-1,0 1 1,0-1-1,0 0 0,0 1 1,1-1-1,-1 0 1,1 1-1,-1-1 0,1 0 1,0 0-1,0 1 1,0-1-1,0 0 0,0 0 1,1 0-1,-1 0 1,1-1-1,-1 1 0,1 0 1,0 0-1,-1-1 1,1 1-1,0-1 0,0 0 1,0 0-1,0 1 1,0-1-1,1 0 0,-1-1 1,0 1-1,0 0 1,1-1-1,-1 1 0,3-1 1,17 4-107,-1-2 0,1 0 1,29-3-1,-20 1-521,-19 0-22,0-1 0,0 0 0,0-1 0,-1 0 0,1-1 0,-1 0 0,13-5 0,25-13-5470</inkml:trace>
</inkml:ink>
</file>

<file path=ppt/ink/ink2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31:45.80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135 0 4066,'0'0'8777,"-11"21"-8203,-4 2-370,5-6-58,0 0 1,1 1-1,0-1 1,2 2-1,-6 19 1,7-19-10,-5 10-42,2 1 1,2 1-1,0 0 0,-4 60 1,12-90-143,-1-1 0,0 1 0,1 0 0,-1-1 0,0 1 0,1 0 0,-1-1 0,1 1 0,-1-1 0,1 1 0,-1-1 0,1 1 0,0-1 0,-1 1 0,1-1 0,-1 0 0,1 1 0,0-1 0,-1 0 0,1 1 0,0-1 0,0 0 0,-1 0 0,1 0 0,0 0 0,-1 0 0,1 0 0,0 0 0,0 0 0,-1 0 0,1 0 0,0 0 0,1 0 0,28-5-1405,-21 2 847,-1-1 0,0 0 0,0-1 0,0 0 0,-1 0 0,0-1 0,0 0 0,12-12 0,23-26-3805</inkml:trace>
</inkml:ink>
</file>

<file path=ppt/ink/ink2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31:46.15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89 3858,'0'0'9073,"2"-15"-8384,-1-1-623,3-19 192,-2 76 119,-3-16-344,0-15-2,1 0 0,0 1 1,1-1-1,0 0 0,3 16 1,-3-24-52,0 1 0,-1-1 0,1 0 1,1 0-1,-1 1 0,0-1 0,0 0 1,1 0-1,-1 0 0,1-1 0,0 1 1,-1 0-1,1-1 0,0 1 0,0-1 1,0 1-1,0-1 0,0 0 0,0 0 1,1 0-1,-1 0 0,0 0 1,1 0-1,-1-1 0,0 1 0,1-1 1,-1 0-1,5 0 0,-1 1-80,-1-1 0,1 0 0,0 0 0,-1-1 0,1 0 0,0 0 0,-1 0 0,1-1 0,-1 0 0,1 0 0,-1 0 0,6-4 0,-4 1 40,0 0-1,0-1 0,-1 1 1,0-1-1,0-1 1,0 1-1,7-13 0,-7 11 197,-1-1-1,0-1 0,-1 1 1,0-1-1,0 0 1,-1 0-1,-1 0 0,1 0 1,-2-1-1,1 1 1,-1-14 594,-1 50-461,0-12-221,1 67 161,-4 0 0,-18 116 0,18-183-188,0-1 0,-1 1 0,-1-1 0,0 0 0,-1 0 0,0 0 0,-9 14 0,12-23-13,-1 1 0,1-1 0,-1 0 0,0 0-1,0 0 1,0 0 0,0-1 0,0 0 0,-1 1 0,0-2 0,1 1 0,-1 0 0,0-1 0,-1 0-1,1 0 1,0-1 0,0 1 0,-1-1 0,1-1 0,-11 2 0,15-2-32,1 0 0,-1 0 0,1 0 0,-1 0 0,1-1 0,-1 1 0,1 0 0,-1 0 0,1 0 0,0 0 0,-1-1 0,1 1 0,-1 0 0,1 0 0,-1-1 0,1 1 0,0 0 0,-1-1 0,1 1 0,0 0 0,-1-1 0,1 1 0,0 0 0,-1-1-1,1 1 1,0-1 0,0 1 0,0-1 0,-1 1 0,1-1 0,0 1 0,0-1 0,-1-19-1282,2 12 745,-1-32-2841,0-12-2456</inkml:trace>
</inkml:ink>
</file>

<file path=ppt/ink/ink2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31:46.50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147 1 12342,'0'0'1499,"24"20"-1248,2-1-176,-8-6-24,-2 0 0,1 1 0,-1 0 0,-1 1 0,-1 1 0,0 1 0,16 25 0,-17-19 3,-2 0 0,0 1-1,-1 0 1,-2 0 0,0 1 0,-2 0 0,0 1 0,-2-1 0,-1 1 0,-1 0 0,-1 0 0,-2 0 0,-4 35 0,2-43-26,0 1 0,-2-1-1,0 0 1,-1-1 0,-1 0 0,-1 1 0,0-2 0,-1 0 0,-1 0 0,0 0 0,-14 15 0,-12 10-68,-2-1 0,-61 50 1,84-78-882,1 0 0,-1-1 0,-1-1 0,-21 11 0,-8-4-5602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2:45.62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188 208 3730,'0'0'2462,"-27"-3"-1157,-9 1-836,-80-11 1642,107 9-441,34 3-1307,836-25-29,3-30-287,255-13-95,631 36-3564,-1748 33 3610,38-1-8,1 2 1,-1 2-1,54 11 1,-51 1 33,-42-15-17,0 1 0,0-1 1,0 1-1,0-1 0,0 1 0,0 0 1,0-1-1,-1 1 0,1 0 0,0 0 1,0 0-1,-1 0 0,1-1 1,0 1-1,-1 0 0,1 0 0,-1 0 1,1 0-1,0 2 0,-1-2 37,0 0 1,0-1-1,0 1 0,-1 0 0,1 0 0,0 0 0,0-1 1,-1 1-1,1 0 0,0 0 0,-1-1 0,1 1 1,0 0-1,-1 0 0,1-1 0,-1 1 0,1-1 0,-1 1 1,-1 0-1,-1 2 127,0-1-1,0 0 1,-1 1 0,1-1 0,-1-1 0,0 1 0,-4 1-1,-2 0 35,5-2-118,-1 1 0,1-1-1,0 0 1,-1-1-1,1 1 1,-9-1 0,14-4-565,13-17-2019,17-8-2228</inkml:trace>
</inkml:ink>
</file>

<file path=ppt/ink/ink2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31:47.16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25 328 6275,'0'0'1606,"-6"-8"-1497,3 4-87,-12-17 8,15 20-27,0 1 0,0-1 0,0 1 0,0 0 0,0-1 1,0 1-1,0-1 0,0 1 0,0-1 0,0 1 0,0 0 0,0-1 0,0 1 0,0-1 0,0 1 0,0-1 0,1 1 0,-1 0 0,0-1 0,0 1 0,0-1 0,1 1 0,-1 0 0,0-1 0,0 1 0,1 0 0,-1-1 0,0 1 0,1 0 0,-1 0 1,1-1-1,-1 1 0,0 0 0,1 0 0,-1 0 0,1-1 0,-1 1 0,0 0 0,1 0 0,-1 0 0,1 0 0,-1 0 0,1 0 0,-1 0 0,0 0 0,1 0 0,-1 0 0,1 0 0,-1 0 0,1 0 0,-1 0 0,0 1 0,1-1 0,867-24 3023,-13-50-2294,566-37-568,-336 65-401,-483 23 226,-519 20 307,-143 6-192,-117 22 0,83-9-867,-86 10-3134,-28 0-2979</inkml:trace>
</inkml:ink>
</file>

<file path=ppt/ink/ink2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31:47.52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0 192,'0'0'0</inkml:trace>
</inkml:ink>
</file>

<file path=ppt/ink/ink2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31:47.8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260 120 3025,'-63'-75'545,"60"71"-228,0 0 1,-1 1 0,0-1 0,0 1 0,0 0 0,0 0 0,0 0-1,-1 0 1,1 1 0,-1-1 0,1 1 0,-1 1 0,0-1-1,-6-1 1,1 2-66,1 0-1,0 1 0,0 0 1,-1 1-1,-11 1 1,12 0-163,-21 4 630,29-6-679,0 0 1,0 0-1,0 1 1,0-1-1,0 0 1,0 1-1,0-1 1,0 1-1,0-1 1,1 1-1,-1-1 1,0 1-1,0 0 1,0-1-1,1 1 1,-1 0-1,0 0 1,1 0-1,-1 0 1,0 0-1,1-1 1,-1 1-1,1 0 1,0 0-1,-1 2 1,2-2-23,0 0 0,1 0 0,-1 0 0,1 0 0,-1 0 1,0-1-1,1 1 0,0 0 0,-1-1 0,1 1 0,-1-1 1,1 0-1,0 1 0,-1-1 0,1 0 0,0 0 0,-1 0 1,3 0-1,3 0 66,231 6 938,-157-7-870,165-15 0,-83 3-224,-120 12-577,2 0-4929</inkml:trace>
</inkml:ink>
</file>

<file path=ppt/ink/ink2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31:48.23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38 58 11189,'0'0'72,"-6"21"-77,-1-2 3,2-7 2,1 0 0,0 1 0,1-1 0,0 1 0,1-1 0,0 1 0,1 0-1,1 0 1,0 0 0,2 14 0,9 25 23,3-1 1,2 0-1,23 48 1,-35-89-29,0-1 1,1 1 0,0-1 0,0-1 0,8 10 0,-12-17 11,0 1 0,0-1 1,0 0-1,1 1 0,-1-1 0,0 0 1,1 0-1,-1 0 0,1 0 1,0 0-1,-1 0 0,1 0 0,-1-1 1,1 1-1,0 0 0,0-1 0,-1 0 1,1 1-1,0-1 0,0 0 0,0 0 1,0 0-1,-1 0 0,1 0 1,0 0-1,0-1 0,0 1 0,-1 0 1,1-1-1,0 0 0,-1 1 0,1-1 1,0 0-1,-1 0 0,1 0 1,-1 0-1,1 0 0,1-1 0,3-5 64,1 1-1,-1-1 0,0-1 1,0 1-1,-1-1 0,7-13 1,25-56 514,-37 76-574,27-68 855,20-86 1,6-19-250,-52 171-622,0 0-1,1 0 1,-1 0 0,1-1-1,0 1 1,0 1 0,0-1-1,3-4 1,-4 7-36,-1-1 0,1 1 1,0 0-1,-1-1 0,1 1 0,0 0 1,0-1-1,-1 1 0,1 0 0,0 0 1,0 0-1,0 0 0,-1 0 0,1 0 1,0 0-1,0 0 0,0 0 0,-1 0 1,1 0-1,0 0 0,0 1 0,-1-1 1,1 0-1,0 1 0,0-1 0,-1 0 1,1 1-1,0-1 0,-1 1 0,1-1 0,0 1 1,-1-1-1,1 1 0,-1 0 0,1-1 1,-1 1-1,1-1 0,-1 1 0,0 0 1,1 0-1,-1-1 0,1 2 0,11 19-1178,19 40-1,-7-11-1426,6 4-998</inkml:trace>
</inkml:ink>
</file>

<file path=ppt/ink/ink2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31:48.82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311 113 48,'0'0'11597,"-21"-10"-11103,-67-26 186,86 35-660,-1 0 0,1 0-1,-1 1 1,1-1 0,-1 1 0,1 0-1,-1 0 1,0 0 0,1 0-1,-1 0 1,1 0 0,-1 1 0,1-1-1,-1 1 1,1 0 0,-1-1-1,1 1 1,0 1 0,-1-1 0,1 0-1,0 0 1,0 1 0,0-1-1,0 1 1,0 0 0,0 0 0,0-1-1,1 1 1,-1 0 0,-2 4-1,-4 4 56,-10 10 79,1 1-1,0 1 1,-20 36 0,32-50-146,1 0 0,0 0 1,1 0-1,-1 1 1,1 0-1,1-1 1,0 1-1,0 0 1,1 0-1,0 0 1,0 0-1,1 1 1,0-1-1,3 13 1,-3-21-8,1 0 1,-1 0-1,1 0 0,0 0 1,0 0-1,-1 0 1,1 0-1,0 0 1,0-1-1,0 1 1,0 0-1,0 0 1,0-1-1,0 1 1,0-1-1,0 1 1,0-1-1,0 1 1,0-1-1,1 0 1,-1 0-1,0 1 1,0-1-1,0 0 1,0 0-1,2 0 1,38-2 87,-31 2-64,0-2-64,0 0 0,0-1 0,0 0-1,0 0 1,0-1 0,0 0-1,-1-1 1,0 0 0,0 0 0,0-1-1,10-9 1,-1 1-48,-2-2 0,1 0 0,-2-1-1,17-22 1,-26 31 152,0-1-1,-1 0 1,0 0-1,0-1 1,5-17-1,-17 75-34,4-32-44,1-1 0,0 0 0,1 1 0,1 26 0,1-40-2,0 0 0,-1 0 1,1 1-1,1-1 0,-1 0 0,0 0 0,0 0 1,1 0-1,-1-1 0,1 1 0,0 0 0,-1-1 1,1 1-1,0-1 0,0 1 0,0-1 0,0 0 1,0 0-1,1 0 0,-1 0 0,0 0 0,0 0 1,1-1-1,-1 1 0,0-1 0,1 1 0,-1-1 1,3 0-1,5 1-191,0 0 0,-1-1 0,1 0 0,0-1 0,18-3 1,-23 3 177,0-2 0,0 1 1,0-1-1,0 1 1,0-1-1,0 0 0,-1-1 1,0 1-1,0-1 1,0 0-1,0 0 0,0 0 1,-1-1-1,1 1 1,-1-1-1,-1 0 0,5-10 1,2-5 36,0-1 0,-2 0 0,5-25 0,-6 15 873,-2 0 0,1-62 1,15 368-674,-12-194-203,-8-78-7,0 0 0,1 0 0,0 0 0,-1-1 0,1 1 0,0 0 0,0 0 0,2 3 0,-3-5 1,0-1 1,1 0 0,-1 0 0,0 0 0,0 0 0,0 1-1,0-1 1,1 0 0,-1 0 0,0 0 0,0 0 0,0 1 0,0-1-1,1 0 1,-1 0 0,0 0 0,0 0 0,1 0 0,-1 0-1,0 0 1,0 0 0,1 0 0,-1 0 0,0 0 0,0 0 0,0 0-1,1 0 1,-1 0 0,0 0 0,0 0 0,1 0 0,-1 0-1,0 0 1,0 0 0,1 0 0,9-16 72,22-73-64,12-31 18,-37 106-80,0 0 0,1 0 0,1 0-1,0 1 1,21-23 0,-24 31-81,0 0 0,1 0-1,-1 1 1,1 0 0,0 0-1,0 0 1,0 1 0,1 0-1,-1 1 1,1-1 0,0 2-1,12-3 1,-13 3-355,0 0 0,0 1 0,0 0 0,1 0 0,-1 1 0,0-1 0,0 1 1,-1 1-1,1 0 0,0 0 0,0 0 0,-1 1 0,1-1 0,7 6 0,15 16-4675</inkml:trace>
</inkml:ink>
</file>

<file path=ppt/ink/ink2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31:49.16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86 1 11365,'0'0'3127,"-12"14"-2751,7-8-325,-2 2 2,1 0 1,-1 0-1,2 0 1,-1 1 0,1 0-1,0 0 1,1 0-1,0 1 1,1-1-1,0 1 1,0 0 0,-1 11-1,-2 200 545,6-159-577,0-54-23,0 1 1,1-1-1,0 0 0,0 0 0,1 0 1,0 1-1,0-2 0,1 1 1,0 0-1,7 13 0,-6-16-101,0 0 1,0 0-1,0 0 1,1 0-1,0 0 0,0-1 1,0 0-1,0 0 1,1 0-1,-1-1 0,1 0 1,0 0-1,0 0 1,7 1-1,1 0-688,-1-1-1,1-1 1,0 0-1,0-1 1,22 0-1,16-1-1996</inkml:trace>
</inkml:ink>
</file>

<file path=ppt/ink/ink2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31:49.56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0 159 10053,'0'0'2825,"24"-22"-2574,76-64 58,-97 84-300,0-1-1,0 1 1,0 0-1,0 0 0,1 0 1,-1 0-1,1 0 1,-1 1-1,1 0 1,0 0-1,-1 0 1,1 0-1,0 0 1,0 1-1,0 0 0,0-1 1,-1 1-1,1 1 1,0-1-1,5 2 1,0-1-5,-7-1-4,1 1 1,-1 0 0,0 0-1,1-1 1,-1 1-1,0 1 1,1-1 0,-1 0-1,0 1 1,0-1 0,0 1-1,0-1 1,0 1 0,-1 0-1,1 0 1,0 0 0,-1 0-1,1 0 1,-1 0 0,0 0-1,0 0 1,0 1-1,0-1 1,0 1 0,0-1-1,-1 0 1,2 6 0,0 6 23,0 1 0,-1 0 0,-2 25 0,1-20 43,0-9-36,-1-1 1,0 1-1,0-1 1,-1 1-1,-1-1 1,1 1-1,-8 14 1,2-8 20,-1 0-1,-1-1 1,-15 20 0,21-32-55,17-33-506,193-318-1695,-209 374 3981,-30 51-823,23-57-756,0 0-1,2 0 1,0 1-1,2 0 1,-7 41-1,13-63-192,-2 11 42,2 0 0,-1-1 0,1 1-1,3 19 1,-3-28-44,1 0-1,0 0 0,-1 1 1,1-1-1,0 0 0,0 0 1,0 0-1,0 0 0,0 0 1,1 0-1,-1 0 0,0-1 1,1 1-1,0 0 0,-1-1 1,1 1-1,0-1 0,0 0 1,0 1-1,0-1 0,0 0 1,0 0-1,0 0 0,0 0 1,0-1-1,1 1 0,2 0 1,10 1-265,0 0 1,1 0 0,-1-2 0,1 0-1,-1-1 1,20-3 0,-26 2-377,0 0-1,-1-1 1,1 1-1,-1-2 1,1 1-1,-1-1 1,8-5-1,30-24-6268</inkml:trace>
</inkml:ink>
</file>

<file path=ppt/ink/ink2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31:49.92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51 27 7619,'0'0'5192,"7"-7"-5032,-5 5-132,0 0 0,-1 0-1,1 1 1,0-1 0,0 0-1,0 1 1,0 0 0,1 0-1,-1-1 1,0 1 0,1 0-1,-1 1 1,4-2-1,-3 2-5,-1 1 0,0-1-1,1 1 1,-1-1-1,0 1 1,0 0 0,0 0-1,0 0 1,0 0-1,0 0 1,0 0 0,0 1-1,0-1 1,0 1-1,0-1 1,-1 1 0,1 0-1,-1 0 1,2 2-1,10 11 27,0 0 0,-2 1 0,0 0 0,-1 1 0,0 0-1,-2 1 1,0 0 0,-1 0 0,0 1 0,-2 0 0,0 0-1,-1 0 1,-1 0 0,0 38 0,-2-38-10,-1 1 0,0 0 0,-2 0 0,-1 0 0,0 0 0,-1-1 1,-2 0-1,0 0 0,0 0 0,-14 24 0,4-15-6,-1 0 0,-1-1 0,-2-1 0,0-1 0,-2-1 0,0-1 0,-39 30 0,61-53-62,0 0-1,0 0 1,0 0-1,0 0 1,0-1-1,0 1 1,0 0 0,0 0-1,0 0 1,-1 0-1,1-1 1,0 1-1,0 0 1,0 0 0,0 0-1,0 0 1,0 0-1,0 0 1,0-1-1,0 1 1,-1 0 0,1 0-1,0 0 1,0 0-1,0 0 1,0 0-1,0 0 1,0 0 0,-1 0-1,1-1 1,0 1-1,0 0 1,0 0-1,0 0 1,-1 0 0,1 0-1,0 0 1,0 0-1,0 0 1,0 0-1,0 0 1,-1 0 0,14-21-1896,25-32-3764</inkml:trace>
</inkml:ink>
</file>

<file path=ppt/ink/ink2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31:50.25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33 9316,'0'0'3954,"102"5"-3009,-60-5-625,9 0-208,2 0-112,3-5 0,-8-5-1377,-3-3-1168,-14 3-1953</inkml:trace>
</inkml:ink>
</file>

<file path=ppt/ink/ink2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31:50.62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54 8964,'0'0'4994,"158"30"-4449,-88-30-145,-3-5-256,-2-5-128,-14 0 64,-6 0-64,-20 2-16,-2 0 0,-12 1-32,-5 2-848,2-3-913,-2-4-2257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2:46.31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8 278 8388,'0'0'4941,"-3"-2"-4749,3 2-190,-1 0 0,1 0 1,0 0-1,0 0 0,0 0 1,0 0-1,0 0 0,-1 0 1,1 0-1,0 0 0,0 0 1,0 0-1,0 0 0,0-1 0,-1 1 1,1 0-1,0 0 0,0 0 1,0 0-1,0 0 0,0 0 1,0 0-1,0-1 0,-1 1 1,1 0-1,0 0 0,0 0 0,0 0 1,0 0-1,0-1 0,0 1 1,0 0-1,0 0 0,0 0 1,0 0-1,0 0 0,0-1 1,0 1-1,0 0 0,0 0 0,0 0 1,0 0-1,0-1 0,0 1 1,0 0-1,0 0 0,0 0 1,0 0-1,1 0 0,-1-1 0,0 1 1,0 0-1,0 0 0,0 0 1,0 0-1,0 0 0,0 0 1,0 0-1,1-1 0,-1 1 1,0 0-1,0 0 0,18-3 115,43 2 114,-40 2-113,123-4 132,1-5 0,268-52-1,-410 59-351,0 1-1,0-1 1,0 0-1,0 0 1,0 0-1,0 0 1,0-1-1,0 1 1,-1-1-1,1 0 1,0 0-1,-1 0 1,0 0-1,1 0 1,-1 0-1,0 0 1,3-5-1,-4 5-13,-1 0-1,1-1 0,0 1 1,-1 0-1,0 0 0,0 0 1,1 0-1,-1-1 1,-1 1-1,1 0 0,0 0 1,0 0-1,-1 0 0,1-1 1,-1 1-1,0 0 0,0 0 1,1 0-1,-1 0 1,-1 0-1,1 0 0,0 1 1,0-1-1,-1 0 0,1 1 1,-3-3-1,-7-8 315,-1 0 0,0 1-1,0 1 1,-1 0 0,0 1-1,-1 0 1,0 1 0,0 1-1,-29-11 1,45 24 535,8 4-759,3 2 57,2-2-1,-1 0 0,2-1 1,-1 0-1,1-2 1,0 1-1,1-2 1,-1 0-1,1-1 1,0-1-1,25 3 1,22-1-388,116-2 1,-117-4-257,-76 14 517,-168 86 363,95-55 95,5-2 60,-105 60 696,181-100-1096,3-2-18,1 0 0,-1 0 0,1-1-1,-1 1 1,1 0 0,-1 1 0,1-1 0,0 0-1,-1 0 1,1 1 0,0-1 0,0 0-1,0 1 1,0-1 0,0 1 0,0 0 0,0 2-1,1-4-7,0 0 1,0 0-1,0 0 0,0 0 0,0 1 0,0-1 0,0 0 0,0 0 0,0 0 0,0 0 1,0 0-1,0 1 0,0-1 0,0 0 0,0 0 0,0 0 0,0 0 0,0 0 1,0 0-1,0 1 0,0-1 0,1 0 0,-1 0 0,0 0 0,0 0 0,0 0 1,0 0-1,0 0 0,0 0 0,0 0 0,1 0 0,-1 1 0,0-1 0,0 0 0,0 0 1,0 0-1,0 0 0,1 0 0,-1 0 0,0 0 0,0 0 0,0 0 0,0 0 1,0 0-1,1 0 0,-1 0 0,0 0 0,0 0 0,0 0 0,0-1 0,0 1 1,1 0-1,-1 0 0,0 0 0,89-1-2339,-23-5-1063</inkml:trace>
</inkml:ink>
</file>

<file path=ppt/ink/ink2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31:51.02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355 54 10661,'0'0'3628,"-8"-11"-3196,3 4-296,-1 0-1,0 0 1,-12-11-1,17 17-125,0 1-1,0-1 1,0 1 0,0 0-1,0-1 1,0 1-1,0 0 1,0 0 0,0 0-1,0-1 1,0 1 0,0 0-1,0 1 1,0-1 0,0 0-1,0 0 1,0 0-1,1 0 1,-1 1 0,0-1-1,0 1 1,0-1 0,0 0-1,0 1 1,0-1 0,0 1-1,1 0 1,-1-1-1,0 1 1,-1 1 0,-21 27 86,17-21-51,-38 49 129,3 1 0,-48 93 0,76-124-126,1 0 0,1 0 0,1 2 0,2-1 1,0 1-1,3 0 0,0 0 0,-1 50 0,6-75-57,0 0-1,0 0 1,0 0-1,1 1 1,0-1-1,0 0 1,0 0-1,0 0 1,0 0-1,1 0 1,0-1-1,0 1 1,0 0-1,0-1 1,5 6-1,-3-5-21,0-1-1,0 0 1,0 1 0,1-2-1,-1 1 1,1 0-1,0-1 1,0 0 0,0 0-1,0-1 1,0 1-1,6 0 1,4 1-224,0-1 1,0 0-1,1-1 0,-1 0 0,0-2 1,1 1-1,-1-2 0,0 0 0,0-1 1,0-1-1,0 0 0,20-9 1,-23 8 98,-1-1 0,0-1 0,0 0 0,-1 0 0,0-1 0,0 0 1,-1-1-1,0 0 0,0 0 0,-1-1 0,-1 0 0,1-1 0,-2 1 0,1-1 1,7-19-1,-9 17 377,-1-1 1,0 0-1,2-17 1,0-14 4348,-20 112-4226,8-49-303,2 1 0,-4 32-1,7-32-29,-1-5-3,2 1 0,-1 0 0,2 0 1,0-1-1,4 21 0,-4-32-9,0 1 1,0-1-1,0 0 0,1 0 0,-1 1 0,1-1 1,0 0-1,0-1 0,0 1 0,0 0 0,0 0 1,1-1-1,-1 0 0,1 1 0,0-1 0,0 0 1,-1 0-1,1 0 0,1-1 0,-1 1 0,0-1 1,0 0-1,0 0 0,1 0 0,-1 0 0,1 0 1,6 0-1,-1 0-53,0 0 0,1-1 0,-1 0 1,0-1-1,0 1 0,1-2 0,-1 1 1,0-2-1,0 1 0,0-1 0,-1 0 0,1-1 1,8-5-1,-12 6 13,0 0 0,-1-1 0,1 1 0,-1-1 0,0-1 0,0 1 0,-1 0 0,1-1 1,-1 0-1,0 0 0,0 0 0,-1 0 0,1 0 0,-1 0 0,0-1 0,-1 1 0,1-1 0,-1 0 0,0 1 0,-1-1 1,1 0-1,-1-7 0,0 8 29,1 0 0,-1 1 0,0-1 0,-1 0 0,1 1 0,-1-1 0,0 0 0,0 1 0,0-1 1,-1 1-1,1-1 0,-1 1 0,0 0 0,-1-1 0,1 1 0,-1 0 0,1 1 0,-1-1 0,-1 0 0,1 1 1,0 0-1,-1 0 0,1 0 0,-1 0 0,0 0 0,0 1 0,-9-5 0,2 3-68,-1-1-1,0 1 0,0 1 1,0 0-1,-1 1 1,1 0-1,0 1 1,-1 1-1,-16 0 0,29 1-62,0-1 0,0 1 0,0-1 0,-1 0-1,1 1 1,0-1 0,0 1 0,0-1 0,0 0-1,0 1 1,0-1 0,0 1 0,0-1 0,0 1-1,0-1 1,0 0 0,0 1 0,0-1 0,0 1-1,0-1 1,1 0 0,-1 1 0,0-1-1,0 1 1,0-1 0,1 0 0,-1 1 0,14 8-4017</inkml:trace>
</inkml:ink>
</file>

<file path=ppt/ink/ink2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31:51.35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1 109 10709,'0'0'4266,"3"-4"-4090,-3 3-173,1 1 0,-1-1-1,0 0 1,1 1 0,-1-1 0,1 1-1,-1-1 1,1 1 0,0-1 0,-1 1 0,1-1-1,-1 1 1,1-1 0,0 1 0,0 0 0,-1-1-1,1 1 1,0 0 0,-1 0 0,1 0-1,0 0 1,0-1 0,-1 1 0,1 0 0,0 0-1,1 1 1,-1-1 1,0 1-1,0-1 0,1 1 1,-1 0-1,0 0 0,0 0 1,0 0-1,0-1 1,-1 1-1,1 1 0,0-1 1,0 0-1,0 0 0,0 2 1,5 10 10,0 0 0,5 24 0,-6-20-14,2 8 20,5 42 0,-8-43-28,0 0 0,9 26 0,-13-49 8,0 0 0,0 0-1,1 0 1,-1 1 0,0-1 0,1 0-1,-1 0 1,1 0 0,-1 0 0,1 0-1,-1 0 1,1 0 0,0 0 0,-1-1-1,1 1 1,0 0 0,0 0 0,-1 0-1,1-1 1,0 1 0,0 0 0,0-1-1,0 1 1,0-1 0,0 1 0,0-1-1,0 0 1,0 1 0,0-1 0,1 0-1,-1 0 1,0 0 0,0 0 0,0 0-1,0 0 1,0 0 0,0 0 0,1 0-1,-1 0 1,0 0 0,0-1 0,0 1-1,0-1 1,1 0 0,3-2 12,-1 0 1,0 0-1,1 0 0,-1-1 1,-1 1-1,1-1 1,6-8-1,21-35 67,50-101 0,-18 28-405,-61 116-224,1 0 1,-1 0-1,1 0 1,0 1-1,0-1 0,0 1 1,1 0-1,-1 0 1,1 0-1,0 0 1,5-3-1,5-2-5549</inkml:trace>
</inkml:ink>
</file>

<file path=ppt/ink/ink2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31:51.6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257 1 8772,'0'0'4733,"-26"21"-3978,-84 74 0,102-87-673,0 1 0,1 0 0,0 0 0,1 0 0,-1 1 0,2 0 0,0 0 0,0 1 0,1 0 0,0-1 0,-2 13 0,-1-2 25,-4 20-38,1 0 1,2 0-1,2 1 0,2 0 1,1 0-1,6 68 1,-3-105-139,1 0 1,-1 0 0,1 0-1,0 0 1,1 0 0,-1 0-1,1 0 1,0-1 0,0 1-1,1-1 1,-1 1 0,1-1-1,0 0 1,0 0 0,0 0-1,1 0 1,0-1 0,-1 1-1,1-1 1,7 4 0,-3-3-568,0 0 0,0 0 0,1-1 1,0 0-1,-1-1 0,1 1 1,0-2-1,0 0 0,0 0 0,14 0 1,22-1-2807</inkml:trace>
</inkml:ink>
</file>

<file path=ppt/ink/ink2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31:52.08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0 100 8244,'0'0'4989,"30"-16"-4608,93-52 131,-118 66-481,0-1 0,0 1 0,0 0-1,0 1 1,0-1 0,0 1 0,0 0-1,1 0 1,-1 1 0,0 0-1,0 0 1,1 0 0,-1 0 0,0 1-1,9 2 1,-11-2-25,1 1 0,-1-1 0,1 1 0,-1 0 0,0 0 0,0 1 0,0-1-1,0 1 1,0-1 0,0 1 0,-1 0 0,1 0 0,-1 0 0,0 0 0,0 1 0,2 4 0,-1-1-5,0 0 1,-1 0 0,0 0-1,0 0 1,-1 1-1,0-1 1,0 0 0,-1 1-1,1-1 1,-2 0 0,1 1-1,-1-1 1,0 0 0,-1 1-1,0-1 1,0 0-1,-5 12 1,-1-7 13,0 0 1,-1 0-1,-1-1 0,1-1 1,-1 0-1,-15 12 0,-77 52-26,68-51-90,129-109-2692,-43 36 1853,53-55-194,12-12 4128,-118 122-2801,-1 0 1,1 0-1,-1 0 0,0-1 1,-1 1-1,1 0 0,-1-1 1,0 0-1,0 1 0,-6 6 1,-5 8 107,6-7-249,1 1 1,0 0-1,1 0 1,0 1-1,1 0 0,1 0 1,0 0-1,1 0 1,0 1-1,1-1 1,1 29-1,1-40-98,0 0-1,1-1 0,-1 1 1,1 0-1,0-1 0,0 1 1,0-1-1,0 1 0,0-1 1,1 1-1,-1-1 0,1 0 1,-1 0-1,1 0 0,0 0 1,0 0-1,0 0 0,0 0 1,0 0-1,0-1 0,1 1 1,-1-1-1,1 0 0,-1 1 1,1-1-1,-1 0 0,1-1 1,0 1-1,-1 0 0,5 0 1,11 2-1096,-1-1 0,1 0 0,27-1 0,-40-1 695,46 0-3977</inkml:trace>
</inkml:ink>
</file>

<file path=ppt/ink/ink2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31:52.42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144 8 5410,'0'0'9098,"4"-6"-8344,-3 4-700,-2 5 104,-96 170 1221,88-153-1633,1 0 0,1 0 0,0 1 1,1-1-1,2 1 0,0 1 1,-1 33-1,5-55 158,0 1 0,0 0-1,0 0 1,0-1 0,0 1 0,0 0 0,0-1 0,0 1 0,1 0 0,-1-1 0,0 1 0,0-1-1,1 1 1,-1 0 0,0-1 0,1 1 0,-1-1 0,1 1 0,-1-1 0,1 1 0,-1-1 0,1 1-1,-1-1 1,1 0 0,-1 1 0,1-1 0,0 0 0,-1 1 0,1-1 0,0 0 0,-1 0-1,1 0 1,0 1 0,-1-1 0,1 0 0,0 0 0,-1 0 0,1 0 0,0 0 0,-1 0 0,1 0-1,0-1 1,-1 1 0,1 0 0,0 0 0,0-1 0,6 1-792,28 0-3648</inkml:trace>
</inkml:ink>
</file>

<file path=ppt/ink/ink2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31:52.78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 67 816,'0'0'13033,"-1"12"-12651,-6 115 44,7-126-426,0 1-1,0 0 0,0 0 0,0 0 0,0 0 1,1-1-1,-1 1 0,1 0 0,-1 0 0,1-1 1,0 1-1,-1 0 0,1-1 0,0 1 0,0-1 1,0 1-1,0-1 0,1 1 0,-1-1 0,0 0 1,1 1-1,-1-1 0,1 0 0,-1 0 0,1 0 1,-1 0-1,1 0 0,0-1 0,-1 1 0,3 0 1,5 1-43,0-1 0,-1 1 0,1-2 0,0 1 0,11-2 1,-2 1-69,-12-1 99,1 1-1,-1-1 1,0 0 0,0 0-1,1 0 1,-1-1 0,0 0-1,0-1 1,0 1-1,-1-1 1,11-6 0,-7 2 6,-1 0 1,0 0-1,0 0 1,-1-1-1,0 0 1,9-13-1,0-6 208,0-1 0,-2-1 1,18-50-1,-29 131 390,-7 4-328,-2 0-1,-2 0 1,-4-1-1,-23 72 1,29-105-169,-2 0 0,-16 33 0,22-50-148,-1 1 0,0-1 0,0 0 0,-1 0 0,0 0 0,0-1 0,0 0 0,0 1 0,-1-1 0,1-1 0,-1 1 0,0-1 0,0 1 0,0-1 0,-8 2 0,10-3-1076,3-2 940,-1 0 1,1 0 0,-1 0-1,1 0 1,-1 0 0,1 0 0,-1 0-1,1 0 1,0 0 0,-1 0 0,1 0-1,-1 0 1,1 0 0,-1 0 0,1-1-1,-1 1 1,1 0 0,-3-2-942,2-13-3325</inkml:trace>
</inkml:ink>
</file>

<file path=ppt/ink/ink2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31:53.14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316 1 5250,'0'0'8986,"28"27"-8735,89 92 133,-110-111-343,-1 0 1,1 1-1,-1 0 0,-1 0 1,1 0-1,-2 1 0,1-1 1,-1 1-1,-1 0 0,0 1 1,0-1-1,1 17 1,0-8 12,0 4 37,-1 0 0,-1 0 0,-1 0 1,-4 44-1,2-53-73,-2 0 1,0 0 0,0 0 0,-2-1-1,1 1 1,-2-1 0,0 0 0,0-1-1,-9 14 1,-10 7-126,0 0 0,-2-2 0,-1-1 1,-2-1-1,-55 42 0,58-52-963,-1-1 1,0-2-1,-1 0 0,-44 16 1,-5-8-4150</inkml:trace>
</inkml:ink>
</file>

<file path=ppt/ink/ink2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31:53.51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0 248 7876,'0'0'520,"32"2"-29,-6 0-305,245 2 1671,80-32-884,-94 5-673,1821-108 65,-1990 126-403,541-46 1080,-609 48-1025,-11 2-2,1 0 0,-1-1 0,0 0 1,9-4-1,-40 3 196,-85 8-968,1 4 1,0 4 0,-143 39-1,100-16-2586,2 1-2803</inkml:trace>
</inkml:ink>
</file>

<file path=ppt/ink/ink2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31:54.10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1 223 7732,'0'0'4991,"5"-17"-4244,20-53-301,-16 56-355,-4 17-44,1 10 44,-1 0-1,0 0 0,-2 1 1,1 0-1,-1-1 0,0 20 0,3 4 76,39 181 110,-33-177-241,1 1 1,2-2 0,22 43 0,-33-76-35,0-1 1,-1 0-1,2 1 1,-1-2-1,10 11 1,-13-15-1,0 0 0,0 0 1,0 0-1,0 0 0,0-1 0,0 1 1,0 0-1,0-1 0,1 1 1,-1 0-1,0-1 0,0 1 0,1-1 1,-1 0-1,0 0 0,1 1 1,-1-1-1,0 0 0,1 0 0,-1 0 1,1 0-1,-1 0 0,0-1 1,1 1-1,-1 0 0,0-1 0,1 1 1,-1 0-1,0-1 0,0 0 0,0 1 1,1-1-1,-1 0 0,0 0 1,0 1-1,0-1 0,0 0 0,0 0 1,0 0-1,0-1 0,6-7 11,-2 1 0,0 0-1,0-1 1,0 0 0,-1 0-1,4-11 1,17-65-36,-22 75 22,31-129-20,-11 45-477,61-165 1,-84 258 455,5-10-244,-1 1 0,2 0 1,8-15-1,-12 23 118,0 0 1,0 0 0,0 0-1,0 0 1,0 0 0,0 0-1,0 0 1,0 1 0,1-1 0,-1 1-1,1 0 1,-1 0 0,1 0-1,0 0 1,-1 0 0,1 0-1,0 1 1,5-1 0,-7 0-19,0 1 1,1 0-1,-1 0 1,0 0-1,1 0 1,-1 1 0,0-1-1,1 0 1,-1 0-1,0 1 1,1-1-1,-1 1 1,0-1-1,0 1 1,0 0 0,2 0-1,22 31-4159</inkml:trace>
</inkml:ink>
</file>

<file path=ppt/ink/ink2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31:54.85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305 263 8900,'0'0'2847,"-5"-23"-1948,-19-70-232,23 89-588,0 1 1,0-1-1,0 1 1,0-1-1,-1 1 1,0-1-1,0 1 1,0 0-1,0 0 1,0 0-1,0 0 1,-1 0-1,0 1 1,1-1-1,-1 1 1,0-1-1,0 1 1,0 0-1,-7-3 1,4 3-12,0 1 0,0 0 1,-1 0-1,1 0 0,0 1 1,0 0-1,-1 0 0,-6 2 0,7-2-111,0 1 51,-1 1 1,0 0-1,1 0 1,0 1 0,-1-1-1,1 1 1,0 1-1,0-1 1,1 1-1,-1 0 1,1 0 0,-1 1-1,2-1 1,-1 1-1,0 0 1,1 1-1,0-1 1,0 1 0,-5 10-1,3-5 11,-1 1-1,2 0 1,0 0 0,0 0-1,2 1 1,-1-1-1,1 1 1,1 0 0,-1 20-1,3-31-17,-1-1-1,1 1 1,0 0-1,0-1 1,0 1-1,1 0 1,-1 0-1,0-1 0,1 1 1,-1 0-1,1-1 1,-1 1-1,1-1 1,0 1-1,0 0 1,0-1-1,0 0 1,0 1-1,0-1 1,0 0-1,0 1 1,0-1-1,1 0 1,-1 0-1,3 2 0,0-2-6,1 0 0,0 1-1,0-2 1,-1 1-1,1-1 1,0 1-1,8-2 1,-5 1-13,-2 0-12,1 0 0,-1-1 1,1 0-1,-1 0 1,1-1-1,-1 0 1,1 0-1,-1 0 1,0-1-1,0 0 1,0 0-1,-1 0 1,1-1-1,-1 0 1,0 0-1,0 0 0,9-10 1,0-4-13,-1-1 0,0 0 0,18-37 0,-13 22 162,-18 36-133,-1 0 0,1 0 1,0 0-1,0 0 1,0 0-1,0 0 1,0 0-1,1 0 1,-1 0-1,0 0 0,2 4 1,0 1 8,0 5 4,1 0 1,0 0-1,0-1 1,1 1 0,1-1-1,0 0 1,11 18-1,-13-24-98,1-1-1,-1 0 1,1 0-1,-1 0 0,1 0 1,0-1-1,0 1 1,1-1-1,-1 0 1,1-1-1,0 1 0,-1-1 1,1 0-1,0 0 1,0 0-1,1 0 1,-1-1-1,0 0 0,0 0 1,6-1-1,-4 1 21,-1 0 0,0-1-1,0 0 1,0 0 0,1-1 0,-1 0-1,0 0 1,0 0 0,0-1-1,0 0 1,-1 0 0,1-1-1,0 1 1,-1-1 0,1 0 0,-1-1-1,0 1 1,0-1 0,-1 0-1,1 0 1,-1-1 0,0 1 0,0-1-1,6-9 1,-1 0 205,-1-1-1,-1 0 1,0-1 0,-1 1 0,-1-1-1,0 0 1,3-18 0,-3 1 647,0-1-1,-1-49 1,-5 166-446,1 83-111,1-137-193,2-1 0,1 0 0,14 50 0,-18-77-16,0-1 1,1 1-1,-1 0 0,0-1 1,0 1-1,0 0 0,1 0 0,-1-1 1,0 1-1,0 0 0,1-1 0,-1 1 1,1-1-1,-1 1 0,1 0 1,-1-1-1,1 1 0,-1-1 0,1 1 1,-1-1-1,1 0 0,-1 1 1,2 0-1,5-13 123,2-32-51,-8 40-95,3-27-3,2 1 0,1 0 0,2 0 0,1 1-1,19-39 1,-24 57-57,1 1 0,1 0 0,0 0-1,0 1 1,1-1 0,0 2 0,13-12 0,-15 16-52,1-1 1,-1 1 0,1 0 0,0 0 0,0 1 0,1 0 0,-1 0 0,1 1 0,-1 0 0,1 0-1,0 1 1,9-1 0,59 1-3642,-44 1-199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2:46.66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10789,'0'0'512</inkml:trace>
</inkml:ink>
</file>

<file path=ppt/ink/ink2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31:55.22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169 0 9476,'0'0'3026,"-79"168"-2802,51-100 128,8 5 656,1 6-495,2 2-145,11-2-272,6-9-96,0-11-304,6-14-1217,25-17-208,5-18-2209,4-10-1024</inkml:trace>
</inkml:ink>
</file>

<file path=ppt/ink/ink2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31:55.64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1 163 9812,'0'0'2089,"26"-16"-1918,87-46-21,-107 59-117,0 0 1,1 1 0,-1-1 0,0 1 0,1 1 0,0-1 0,-1 1 0,1 1 0,0-1 0,0 1-1,-1 0 1,8 1 0,6 0 57,-14-1-71,1 0 0,-1 0 0,0 0 0,0 1 1,1 0-1,-1 0 0,8 3 0,-12-3-18,0 0-1,-1 1 1,1-1-1,-1 0 1,1 0 0,-1 1-1,0-1 1,1 1-1,-1-1 1,0 1-1,0 0 1,0-1-1,0 1 1,0 0-1,-1 0 1,1 0-1,0 0 1,-1 0-1,1-1 1,-1 1-1,0 0 1,0 0-1,0 0 1,0 0-1,0 0 1,0 2-1,0 2 28,0 0-1,-1 0 0,0 0 1,0 0-1,0 0 0,-1-1 1,1 1-1,-1 0 0,-1-1 1,1 1-1,-5 5 0,-1 2 22,-2-1 0,0-1 0,-12 12 0,18-19-48,-15 15 13,9-10-18,1 0-1,-1 1 0,2 1 1,-12 16-1,19-25-327,19-6-989,2-4 631,-1-2 0,0-1 0,0 0-1,18-16 1,69-62-2511,-83 68 3331,0-2 0,27-35 1,-42 46 881,0 1 1,-1-1-1,0-1 1,6-24 2881,-25 47-3234,-7 11-421,0 0 1,1 2-1,1 0 0,2 1 0,-23 45 0,32-54-191,-1-1 0,2 1 0,0 0 0,1 1-1,0-1 1,1 1 0,1-1 0,1 1 0,0 0-1,1 0 1,0 0 0,4 18 0,-4-31-57,1-1-1,0 1 1,0-1 0,0 1 0,0-1-1,0 1 1,1-1 0,-1 0 0,1 0-1,0 0 1,-1 0 0,1 0 0,0 0 0,0 0-1,0 0 1,0-1 0,0 1 0,1-1-1,-1 0 1,0 1 0,1-1 0,-1 0-1,1-1 1,-1 1 0,4 1 0,7 0-223,-1 0 1,1-1-1,-1 0 1,14-2-1,-13 1-152,-5 0 13,-1 0 1,0 0-1,1-1 1,-1 0 0,0-1-1,0 0 1,1 0-1,-1 0 1,-1-1 0,1 0-1,0-1 1,8-5-1,33-25-4456</inkml:trace>
</inkml:ink>
</file>

<file path=ppt/ink/ink2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31:56.00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135 1 8052,'0'0'4495,"12"7"-3943,-4-2-482,-1-1 0,0 1 0,0 1-1,0-1 1,-1 1 0,0 0 0,0 1 0,0 0-1,-1 0 1,0 0 0,0 0 0,4 11-1,1 5 88,0 1 0,-2 0 0,-1 1 0,-1 0 0,-2 0 0,0 0 0,-1 1-1,-2-1 1,-2 44 0,-1-55-119,-1 0-1,0 0 1,-1 0 0,0-1-1,-1 1 1,0-1-1,-2 0 1,1-1 0,-1 1-1,-1-1 1,-11 12-1,-16 19 55,-63 58-1,56-60-85,34-34-292,-13 14 411,15-7-5123</inkml:trace>
</inkml:ink>
</file>

<file path=ppt/ink/ink2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31:57.8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24 480,'0'0'1489,"53"-15"-1505,-44 12-352,-4-2-1217</inkml:trace>
</inkml:ink>
</file>

<file path=ppt/ink/ink2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31:58.63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1 179 992,'84'-31'6897,"-84"6"-3802,1 22-3057,-1 1 1,1-1-1,0 0 1,-1 1-1,1-1 1,0 1-1,1-1 1,-1 1-1,0 0 1,1-1-1,0 1 1,-1 0-1,1 0 1,0 0-1,0 0 1,4-3-1,39-27 115,-39 29-120,-2 0-28,1 0 0,0 1 0,0 0 0,0 0 0,1 0 0,-1 0 0,0 1 1,7-1-1,-11 2-7,1 0 1,0 0 0,-1-1 0,1 1 0,0 1 0,-1-1-1,1 0 1,0 0 0,-1 1 0,1-1 0,0 0 0,-1 1 0,1 0-1,-1-1 1,1 1 0,-1 0 0,1 0 0,-1 0 0,0 0-1,1 0 1,-1 0 0,0 0 0,0 1 0,0-1 0,0 0-1,0 1 1,0-1 0,0 0 0,1 4 0,4 15 65,-2 1 0,0 0 1,-1 1-1,-1-1 0,-1 0 0,-3 43 1,1-12-35,1-15-4,1-3 15,-7 62-1,12-119-106,1 1 0,1 0 0,18-33 0,2-7-22,-4-3 97,20-44 5,-39 98-6,1 1 0,0 0 1,1 0-1,0 0 1,0 1-1,1 0 1,13-11-1,-20 19-2,0-1-1,0 1 0,0 1 1,1-1-1,-1 0 0,0 0 1,0 0-1,1 1 0,-1-1 1,1 0-1,-1 1 0,1 0 1,-1-1-1,1 1 0,-1 0 1,1 0-1,-1-1 0,1 1 1,-1 1-1,1-1 0,-1 0 1,1 0-1,1 1 0,-1 0 3,0 0 0,0 0 0,0 0 0,0 1 0,0-1 0,-1 1 0,1-1 0,-1 1 0,1 0 0,-1 0 0,1-1 0,-1 1 0,2 4 0,3 6 69,-1 0 0,-1 0 0,0 1 0,3 14 0,-7-26-59,9 53 81,-3 1 0,-2 0 0,-4 81 0,-1-61-111,1-74-158,5-24 111,17-35 85,2 2 0,3 0 0,44-69 0,-59 107-35,25-30-1,-34 44 8,1 0 0,0 0 0,0 0-1,1 1 1,-1-1 0,1 1 0,-1 0-1,1 0 1,0 1 0,0 0-1,0 0 1,8-3 0,-12 5 2,0 0 1,1 0-1,-1 0 1,0 0-1,1 0 1,-1 0-1,0 0 1,0 0-1,1 1 1,-1-1-1,0 0 1,0 1-1,1-1 1,-1 1-1,0-1 1,0 1-1,0 0 1,0-1-1,0 1 1,0 0-1,0 0 1,0 0-1,0 0 1,0 0-1,0 0 1,-1 0-1,1 0 1,0 0-1,-1 0 1,1 0-1,-1 0 1,1 1-1,-1-1 1,0 0-1,1 3 1,1 5 42,0 0-1,-1 1 1,1 18 0,-2-16 40,2 183 826,-3-109-423,2-85-478,-1 0 0,1 0 0,-1 0 0,1 0 0,0 0 0,-1-1 0,1 1 0,0 0 0,0 0 0,0-1 0,-1 1 0,1-1 0,0 1 0,0 0 0,0-1 0,0 0 0,0 1-1,0-1 1,0 0 0,0 1 0,0-1 0,0 0 0,1 0 0,-1 0 0,0 0 0,0 0 0,0 0 0,0 0 0,0 0 0,1-1 0,41-2 26,-28-1-458,1-1 1,-1 0 0,0-1 0,22-12 0,24-13-3027</inkml:trace>
</inkml:ink>
</file>

<file path=ppt/ink/ink2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31:59.24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36 10373,'0'0'880,"143"0"-688,-61 0-96,2 0 32,4-7-96,-7-1-32,-10 1-144,-18-1-1520,-22 3-1602,-17 5-1952</inkml:trace>
</inkml:ink>
</file>

<file path=ppt/ink/ink2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31:59.58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74 6147,'0'0'5202,"107"28"-4369,-42-28-337,5 0-272,1-10-128,2-3-80,-6-2 0,-5 0 16,-6 4-32,-11-1-864,-11-1-2114,-11 0-3169</inkml:trace>
</inkml:ink>
</file>

<file path=ppt/ink/ink2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31:59.94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10645,'0'0'1056,"29"15"-730,100 47-67,-115-57-240,0-1 1,0 0 0,0-1 0,0 0-1,1-1 1,-1-1 0,17 0 0,4 0-13,11 1 5,43 4-104,-81-5 70,0 0 0,0 1 1,0 0-1,0 1 0,0-1 0,-1 2 0,1-1 0,7 5 0,-12-5 11,0-1 0,0 1 1,-1 0-1,1 0 0,-1 0 1,0 0-1,1 1 0,-1-1 1,-1 0-1,1 1 0,0 0 1,-1-1-1,0 1 0,0 0 1,0 0-1,0-1 1,0 7-1,0-1 8,-1-1 0,0 1 1,0 0-1,-1-1 0,0 1 1,-1-1-1,-2 10 0,-6 7 39,-2-1 1,0 0-1,-2-1 0,-1 0 0,-29 35 1,23-30 44,-166 205 1124,77-99-430,100-117-776,10-17-7,0 0-1,0 0 1,0 1 0,0-1-1,0 0 1,1 1-1,-1-1 1,0 0 0,0 0-1,0 1 1,0-1-1,0 0 1,0 0 0,0 1-1,0-1 1,1 0-1,-1 0 1,0 1 0,0-1-1,0 0 1,0 0-1,1 0 1,-1 1 0,0-1-1,0 0 1,1 0-1,-1 0 1,0 0-1,0 1 1,1-1 0,-1 0-1,1 0 1,2 0-94,0 1 0,0-1 0,0 0 0,0-1 0,0 1 0,0 0 0,0-1 0,6-1 0,1-1-575,0-1 0,0 0 0,17-10 0,42-30-4456</inkml:trace>
</inkml:ink>
</file>

<file path=ppt/ink/ink2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32:00.87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1166 12726,'0'0'715,"33"-31"-480,110-102-227,-104 97-237,46-55 1,-76 78 56,0 1 1,-1-1-1,0-1 0,-1 1 1,-1-1-1,0-1 0,4-15 0,-7 19 141,0 0 1,-1 0-1,0 1 0,0-1 0,-2 0 0,1-1 0,-1 1 0,-1 0 0,-2-15 0,2 24 66,-1-1 0,1 1 1,0 0-1,-1 0 0,1 1 1,-1-1-1,0 0 0,1 0 0,-1 1 1,0-1-1,0 1 0,0-1 0,0 1 1,0 0-1,-1 0 0,1 0 1,0 0-1,0 0 0,-1 1 0,1-1 1,0 1-1,-1-1 0,1 1 0,-5 0 1,-1-1 14,1 1 1,0 0-1,-1 0 1,1 1-1,0 0 1,0 0-1,-10 3 1,12-1-24,0 0 0,0-1-1,1 1 1,0 1 0,-1-1 0,1 1 0,0 0 0,1 0 0,-1 0-1,1 0 1,0 0 0,0 1 0,0 0 0,0-1 0,-2 8 0,4-8-9,-1 0 0,0-1 0,1 1 0,0 0 1,0 0-1,0 0 0,1 0 0,-1 0 0,1 0 1,0 0-1,0 0 0,0 0 0,1 0 0,-1 0 1,1 0-1,0 0 0,0 0 0,0-1 0,1 1 1,-1 0-1,1-1 0,3 6 0,0-4-2,1 1 0,-1-1 0,1-1 0,0 1 0,0-1 0,1 0 0,-1 0 0,13 5 0,63 19 60,-76-26-69,133 30 34,-89-22-67,55 17 0,-104-27 16,0 1 0,0-1-1,0 0 1,0 0-1,0 1 1,0-1 0,0 0-1,0 1 1,0-1 0,0 1-1,0 0 1,0-1-1,0 1 1,-1 0 0,1-1-1,0 1 1,0 0-1,-1 0 1,1 0 0,0 0-1,-1-1 1,1 1 0,-1 0-1,1 0 1,-1 0-1,0 0 1,1 0 0,-1 0-1,0 1 1,0-1-1,1 0 1,-1 0 0,0 0-1,0 0 1,0 0 0,-1 0-1,1 0 1,0 2-1,-2 0-7,1 0 0,-1-1 0,0 1 0,1 0 0,-1-1 0,0 0-1,0 1 1,-1-1 0,1 0 0,0 0 0,-1 0 0,0 0 0,-2 1-1,-23 12-286,0-1-1,-2-1 1,-31 9 0,-100 23-536,77-23 910,72-19-59,10-3-4,0 1-1,0-1 1,0 0-1,0 1 1,0-1 0,0 1-1,1 0 1,-1 0-1,0 0 1,0 0 0,1 0-1,-1 0 1,0 0-1,-1 2 1,3-3-6,0 0 0,0 0 1,0 0-1,0 0 0,0 0 1,-1 0-1,1 1 0,0-1 1,0 0-1,0 0 0,0 0 1,0 0-1,0 0 0,0 0 1,0 0-1,0 0 0,0 0 0,0 1 1,0-1-1,0 0 0,0 0 1,0 0-1,0 0 0,0 0 1,0 0-1,0 0 0,0 0 1,0 1-1,0-1 0,0 0 1,0 0-1,0 0 0,0 0 0,0 0 1,0 0-1,0 0 0,0 0 1,0 0-1,0 1 0,0-1 1,0 0-1,1 0 0,-1 0 1,0 0-1,0 0 0,0 0 0,0 0 1,0 0-1,0 0 0,0 0 1,0 0-1,0 0 0,1 0 1,-1 0-1,0 0 0,0 0 1,0 0-1,0 0 0,0 0 1,0 0-1,1 0 0,11 1 14,-10-1-10,2 0 0,19 1 36,1-2 0,-1 0 1,0-1-1,0-1 0,0-2 0,24-7 1,-3-4-119,0-2 0,-1-3 0,-1-1 0,-1-2 1,-1-1-1,-1-3 0,-1-1 0,-2-1 0,-1-2 1,-2-2-1,40-51 0,-58 64 117,-2 0-1,-1-1 1,0-1 0,-2 0 0,0 0 0,-2-1-1,-1 0 1,0-1 0,-2 1 0,-1-1 0,-1 0-1,0-41 1,-3 39 161,-2-138 507,0 145-550,0-1 1,-2 1-1,0 0 1,-1 0-1,-15-35 1,18 51-55,0 0 0,0 0 0,0 0 0,-1 0 0,1 1 0,-1-1 0,0 1 0,-7-7 0,10 10-77,-1-1 0,0 1 0,1-1 0,-1 1 1,1 0-1,-1-1 0,0 1 0,1 0 0,-1 0 0,0 0 1,0-1-1,1 1 0,-1 0 0,0 0 0,0 0 0,1 0 1,-1 0-1,0 0 0,1 0 0,-1 1 0,0-1 1,0 0-1,0 1 0,-1 0-7,1 0-1,0 0 1,0 0 0,-1 0-1,1 0 1,0 1 0,0-1-1,0 0 1,0 1 0,0-1-1,1 1 1,-1-1 0,0 1-1,0 3 1,-7 20 91,2 1 0,0 0 0,2 0 0,-2 42 0,7 117 482,0-112-413,1-32-153,1-1 1,2 0 0,2 0-1,2 0 1,1 0 0,2-2 0,22 49-1,-29-76-101,0-1 0,0 1-1,2-1 1,-1-1 0,1 1 0,0-1 0,12 10-1,-17-16-11,1 0-1,0-1 1,0 0-1,1 0 0,-1 1 1,0-2-1,1 1 1,-1 0-1,1-1 1,-1 0-1,1 1 0,0-1 1,0-1-1,-1 1 1,1-1-1,0 1 1,0-1-1,0 0 1,0 0-1,-1-1 0,1 1 1,0-1-1,0 0 1,0 0-1,5-3 1,-4 2-6,-1-1 1,1 0 0,-1 0 0,0 0 0,0 0 0,-1-1-1,1 1 1,0-1 0,2-5 0,29-42-531,-25 34 468,21-38-240,-21 37 294,0 0 1,1 0 0,1 1-1,0 0 1,20-20-1,-32 37 104,0 0 0,0 0 1,0-1-1,0 1 0,0 0 0,0 0 0,1-1 0,-1 1 0,0 0 0,0 0 0,0-1 0,0 1 0,1 0 0,-1 0 0,0 0 0,0-1 0,1 1 1,-1 0-1,0 0 0,0 0 0,1 0 0,-1 0 0,0 0 0,0-1 0,1 1 0,-1 0 0,0 0 0,1 0 0,-1 0 0,0 0 0,0 0 0,1 0 1,-1 0-1,0 0 0,0 0 0,1 0 0,-1 1 0,0-1 0,1 0 0,-1 0 0,0 0 0,0 0 0,1 0 0,-1 0 0,0 1 0,0-1 1,0 0-1,1 0 0,-1 0 0,0 1 0,0-1 0,0 0 0,1 0 0,-1 0 0,0 1 0,0-1 0,0 0 0,0 0 0,0 1 0,0-1 0,0 0 1,1 1-1,-2 22 394,0-14-222,1 184 1476,0-187-1624,0 1-1,1-1 0,-1 0 1,1 1-1,1-1 0,-1 0 1,1 0-1,0 0 0,0 0 1,5 8-1,-5-11-15,0 0 0,0 0 0,0-1 0,1 1 0,0 0 0,-1-1 0,1 0 0,0 1 0,0-1 0,0 0 0,0-1 0,1 1 0,-1 0 0,1-1 0,-1 0 0,1 0 0,-1 0 0,1 0 0,5 0 0,-1 0 1,1 0 0,-1-1-1,0 0 1,1 0 0,-1-1 0,0 0-1,0-1 1,1 1 0,-1-2 0,0 1 0,-1-1-1,1 0 1,0-1 0,6-4 0,-5 3-31,-1-1 1,-1-1 0,1 0 0,-1 0-1,0 0 1,-1-1 0,1 0-1,-2 0 1,1 0 0,-1-1 0,6-13-1,-7 10-35,0 1-1,0-1 0,-1 0 1,-1 0-1,0 0 0,-1 0 0,0 0 1,-1 0-1,0 0 0,-1-1 1,-4-20-1,4 30 37,0 0 1,0 0-1,-1 0 0,1 0 1,-1 1-1,0-1 0,0 1 0,0-1 1,0 1-1,0 0 0,0 0 1,-1 0-1,1 0 0,-1 0 1,-3-2-1,0 1-10,0 0 0,0 0 0,-1 1 0,1-1 1,-1 1-1,0 1 0,-7-2 0,9 2 4,-1 0 0,0 1 1,1 0-1,-1-1 0,0 2 0,0-1 1,1 1-1,-1-1 0,0 2 0,1-1 0,-1 1 1,1-1-1,-1 2 0,1-1 0,0 0 1,0 1-1,0 0 0,-6 5 0,8-5-172,1 1-1,-1 0 0,0 1 0,1-1 1,0 0-1,0 1 0,1-1 1,-1 1-1,1-1 0,0 1 1,0 0-1,0 0 0,1 0 1,-1-1-1,1 1 0,1 0 1,0 7-1,-1-11 34,0 0 0,0 0 1,0 0-1,0 0 0,1 0 0,-1 0 1,0 0-1,1 0 0,-1 0 1,1 0-1,-1 0 0,1 0 0,-1 0 1,1 0-1,0 0 0,-1-1 0,1 1 1,0 0-1,1 1 0,32 10-4081</inkml:trace>
</inkml:ink>
</file>

<file path=ppt/ink/ink2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32:01.34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7668,'0'0'4975,"6"12"-4367,1 6-376,0 0 0,-2 0-1,0 0 1,-1 0 0,4 32-1,-3 488 476,-34-237-2446,23-282 1422,3-41 693,1-436-70,4 392-231,13-72-1,-9 107-65,0 0 0,2 1 1,1 0-1,20-44 0,-25 67 13,-1 0 1,1 1-1,0-1 0,1 1 0,-1 0 1,1 0-1,0 0 0,1 1 0,0-1 0,-1 1 1,12-6-1,-12 8-6,0 1 1,0-1-1,1 1 1,-1 1-1,0-1 1,1 1-1,0 0 1,-1 0-1,1 0 1,0 1-1,-1 0 1,1 0-1,0 1 1,-1 0-1,1-1 1,6 3-1,-6 0-7,0-1-1,0 1 1,0 0-1,-1 0 1,1 1-1,-1-1 1,0 1-1,0 1 1,0-1 0,0 1-1,-1-1 1,0 1-1,0 0 1,0 1-1,-1-1 1,0 1-1,5 9 1,-6-11-4,0 0 0,-1 0 0,1 0 1,-1 0-1,0 0 0,0 0 0,0 1 0,-1-1 1,1 0-1,-1 0 0,0 1 0,0-1 0,-1 0 0,1 0 1,-1 1-1,0-1 0,0 0 0,0 0 0,-1 0 0,1 0 1,-1 0-1,0 0 0,0 0 0,0-1 0,-1 1 1,1-1-1,-6 5 0,-5 4 25,-2-1 1,1-1-1,-1 0 0,-18 7 1,23-12-30,1 0 1,-1-1 0,-1-1 0,1 0 0,-1 0-1,1-1 1,-1 0 0,-11 0 0,20-7-493,2 1 225,0-6-639,0 1 1,0 0-1,1 0 1,1 0-1,2-10 1,20-31-5182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2:59.6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808 51 4322,'0'0'5701,"5"-3"-4265,-3 2-1292,0-1 0,0 1 1,-1-1-1,1 1 1,0-1-1,-1 0 1,1 0-1,-1 0 1,0 0-1,1 0 1,-1 0-1,1-2 0,-2 3-117,0 1-1,0-1 0,0 1 0,1-1 0,-1 0 0,0 1 0,0-1 1,0 1-1,0-1 0,0 0 0,0 1 0,-1-1 0,1 1 0,0-1 1,0 1-1,0-1 0,0 1 0,-1-1 0,1 1 0,0-1 0,-1 1 0,1-1 1,-1 0-1,0 0-29,0 0 1,0 0-1,-1 1 1,1-1-1,0 0 1,-1 1-1,1-1 1,-1 1-1,1-1 1,0 1-1,-1 0 1,1-1-1,-1 1 1,-1 0-1,-18-1-11,0 2-1,0 0 1,0 1 0,0 0-1,0 2 1,1 1-1,-34 12 1,-137 67-97,143-60 135,3-3-13,-84 44 8,111-55-17,1 1 0,0 0 0,1 2 0,-26 25 0,39-36-8,1 1 1,0 0-1,0-1 1,0 1-1,0 0 1,0 0 0,1 1-1,-2 4 1,2-8 1,1 1 1,0 0-1,0 0 0,0 0 1,0 0-1,0 0 1,0 0-1,0 0 1,0 0-1,0-1 0,0 1 1,1 0-1,-1 0 1,0 0-1,0 0 0,1 0 1,-1-1-1,1 1 1,-1 0-1,1 0 1,-1-1-1,1 1 0,-1 0 1,1 0-1,0-1 1,-1 1-1,1-1 1,0 1-1,0-1 0,-1 1 1,1-1-1,0 1 1,0-1-1,0 0 0,0 1 1,0-1-1,-1 0 1,1 0-1,2 0 1,20 4 27,0-1 1,1-1-1,-1-1 1,34-3-1,2 1 0,307 1-261,-355 0 216,1-1-16,-1 1 1,0 0-1,0 1 0,0 1 1,0 0-1,16 4 0,-26-5 22,0-1-1,0 0 1,0 1 0,1-1-1,-1 1 1,0 0-1,0-1 1,0 1-1,0 0 1,0 0-1,0 0 1,0-1-1,0 1 1,0 0 0,-1 0-1,1 1 1,0-1-1,0 0 1,-1 0-1,1 0 1,-1 0-1,1 0 1,-1 2-1,0-1-3,0-1-1,0 1 0,0-1 0,-1 1 0,1-1 0,-1 1 1,1-1-1,-1 0 0,0 1 0,1-1 0,-1 0 0,0 0 1,0 1-1,0-1 0,0 0 0,0 0 0,0 0 0,0 0 1,0 0-1,-1 0 0,1-1 0,-3 2 0,-21 11 53,0-1-1,-1-1 1,-1-1-1,0-2 1,-43 9-1,39-10-43,-60 15 136,-2-3 0,0-5 0,-165 4-1,333-22-1790,97-18 0,-81 8-778,40-4-2662</inkml:trace>
</inkml:ink>
</file>

<file path=ppt/ink/ink2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32:01.72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43 99 4338,'0'0'6640,"-3"18"-5957,-5 55-85,8-72-583,0-1 0,0 1 0,0 0 1,0 0-1,0-1 0,0 1 0,1 0 0,-1 0 0,0-1 0,0 1 1,1 0-1,-1 0 0,0-1 0,1 1 0,-1 0 0,0-1 0,1 1 1,-1-1-1,1 1 0,-1 0 0,1-1 0,0 1 0,-1-1 0,1 1 1,-1-1-1,1 0 0,0 1 0,0-1 0,-1 0 0,2 1 0,20-1 296,-14-1-208,1 1-79,-1 0-1,0-1 1,1 0 0,-1-1-1,0 1 1,0-2-1,0 1 1,0-1 0,-1 0-1,1-1 1,9-5 0,-12 5-17,-1 1 0,1-1 0,-1 0 0,0 0 0,0 0 0,0-1 0,0 1 0,-1-1 0,0 0 0,0 0 0,0 0 0,-1 0 0,1-1 1,-1 1-1,0-1 0,-1 0 0,2-7 0,0-54 190,-4 66-182,1 0 0,0 0 1,-1 0-1,0 0 0,1 0 0,-1 0 0,0 0 0,0 0 0,1 0 0,-1 0 0,0 0 0,0 0 1,0 1-1,0-1 0,0 0 0,0 1 0,0-1 0,0 1 0,0-1 0,0 1 0,-1-1 0,1 1 0,0 0 1,0 0-1,0 0 0,0-1 0,-1 1 0,1 0 0,0 1 0,0-1 0,0 0 0,-2 0 0,-3 0 19,1 1 0,0-1 0,0 1 0,-1 0-1,1 0 1,0 0 0,-7 3 0,3 2 22,0 0 0,0 0 0,1 1 0,0 0 0,1 0 0,-1 1 0,1 0 0,-11 16 0,5-4 165,1 0 1,1 0-1,-9 24 1,16-31-125,-1 0 0,2 0 0,0 1 1,0-1-1,1 1 0,1 0 0,1 0 0,1 24 1,-1-35-90,1 1 0,-1-1 0,1 0 1,0 0-1,0 0 0,0 1 1,0-1-1,0 0 0,1 0 0,0 0 1,-1-1-1,1 1 0,0 0 0,0-1 1,1 1-1,-1-1 0,1 0 0,-1 1 1,1-1-1,-1 0 0,1-1 1,0 1-1,0 0 0,0-1 0,0 0 1,0 0-1,0 1 0,1-2 0,4 2 1,9 1-137,-1-1 0,2-1 0,-1 0 0,25-3 1,-36 2 16,1-1-256,1 1-1,0-1 0,-1-1 1,1 0-1,-1 0 1,0 0-1,0-1 1,0 0-1,0 0 1,0-1-1,0 0 0,9-7 1,30-26-5711</inkml:trace>
</inkml:ink>
</file>

<file path=ppt/ink/ink2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32:02.4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191 394 3057,'0'0'7454,"-28"17"-5506,-86 57-1574,110-71-356,0 0 1,0 0 0,0 1-1,0 0 1,0-1 0,1 1 0,-1 0-1,1 1 1,0-1 0,-4 9-1,6-10 3,0 0 0,0 1 0,0-1 0,1 0 0,0 1 0,-1-1 0,1 1 0,1-1 0,0 6 0,-1 2 70,1-9-67,-1 1 0,1-1 0,0 0 0,-1 0 0,1 1 0,0-1 0,0 0 0,0 0 0,1 0 0,-1 0 0,0 0 0,1 0 0,-1 0-1,1 0 1,0-1 0,-1 1 0,1-1 0,0 1 0,0-1 0,0 0 0,0 0 0,1 0 0,-1 0 0,0 0 0,0 0 0,1 0-1,-1-1 1,5 1 0,6 2 45,1-1 0,0-1-1,22 0 1,-20-1-120,0-1 0,-1 0 1,1-1-1,0-1 0,-1 0 1,27-11-1,-35 12 1,-1-1 0,0 0 0,0 0-1,0-1 1,0 0 0,0 0 0,-1 0 0,0-1 0,0 0 0,0 0 0,0 0 0,-1 0 0,0-1 0,0 0 0,0 0-1,-1 0 1,5-13 0,-6 14 47,0 0 0,0-1-1,-1 1 1,0 0 0,0-1 0,-1 1-1,1-1 1,-1 1 0,0-1-1,-1 0 1,1 1 0,-1 0-1,0-1 1,-3-6 0,2 7 12,0 1 0,-1 0 0,1-1 0,-1 1 0,0 0 0,-1 0 1,1 1-1,0-1 0,-1 1 0,0 0 0,0 0 0,0 0 0,0 0 0,-1 1 0,-6-4 0,-2 1 43,0 1 0,-1 0 0,0 1 0,0 1 0,0 0-1,0 0 1,0 2 0,-19 1 0,24-1-46,-12 3 1,20-3-12,0 0 0,1 1 0,-1-1 0,1 1 0,-1-1-1,1 1 1,-1-1 0,1 1 0,-1-1 0,1 1 0,0-1 0,-1 1 0,1-1 0,0 1-1,-1 0 1,1-1 0,0 1 0,0 0 0,-1-1 0,1 1 0,0 0 0,0-1 0,0 1-1,0 0 1,0 1 0,1-2-7,-1 0 0,0 1-1,1-1 1,-1 1 0,1-1-1,-1 0 1,1 1 0,-1-1-1,1 0 1,0 0 0,-1 1 0,1-1-1,-1 0 1,1 0 0,-1 0-1,1 0 1,0 1 0,-1-1-1,1 0 1,0 0 0,-1 0 0,1-1-1,-1 1 1,1 0 0,0 0-1,-1 0 1,1 0 0,5-1-81,27-1-43,0-1 0,0-2-1,-1-2 1,0 0 0,0-3 0,0 0 0,-1-2 0,-1-1 0,0-2 0,39-25 0,-57 32-53,-1 0 1,0 0-1,0-1 0,0-1 1,-1 1-1,-1-2 1,9-11-1,-13 15 329,0-1 1,-1 1-1,0-1 0,0 0 0,-1 0 1,0 0-1,0 0 0,-1 0 1,0-1-1,-1 1 0,0-1 0,1-11 1,-2 6 482,-2-11 1278,2 24-1856,0 1 1,-1-1-1,1 1 1,-1-1-1,0 0 0,1 1 1,-1-1-1,1 1 1,-1-1-1,0 1 1,1 0-1,-1-1 0,0 1 1,0 0-1,1-1 1,-1 1-1,0 0 1,0 0-1,1 0 1,-1 0-1,0-1 0,0 1 1,1 0-1,-1 0 1,0 1-1,0-1 1,0 0-1,1 0 0,-2 0 1,0 1-38,1 0 0,0 0 1,-1-1-1,1 1 0,-1 0 0,1 0 0,0 0 1,0 0-1,-1 1 0,1-1 0,0 0 0,0 0 1,0 1-1,1-1 0,-1 0 0,0 1 0,0-1 1,1 1-1,-1 0 0,0 2 0,-10 37 112,10-38-97,-9 55 232,-3 58 0,3-13-58,-1-17-137,-8 53-9,-1 149 0,19-281-53,1 1-1,1-1 0,-1 1 0,1-1 0,0 0 0,1 0 0,0 1 0,0-1 0,1 0 0,3 7 0,-4-10-6,0-2 1,1 1-1,-1 0 0,1 0 1,0-1-1,0 0 0,-1 1 0,2-1 1,-1 0-1,0 0 0,0-1 1,1 1-1,-1-1 0,0 1 0,1-1 1,0 0-1,-1-1 0,1 1 0,0 0 1,-1-1-1,6 0 0,0 1-59,1-1 0,-1 0 0,0 0-1,0-1 1,0 0 0,0 0-1,0-1 1,0-1 0,0 1 0,0-2-1,-1 1 1,1-1 0,-1 0 0,0-1-1,0 1 1,-1-2 0,0 1 0,1-1-1,-2 0 1,1-1 0,-1 1 0,0-2-1,0 1 1,-1 0 0,0-1 0,0 0-1,-1 0 1,5-12 0,-5 10 74,-1 0 0,1 0 0,-2 0 0,1-1 1,-1 1-1,-1-1 0,0 0 0,-1 0 0,0 1 0,0-1 1,-1 0-1,0 1 0,-1-1 0,-1 0 0,1 1 0,-2 0 1,1 0-1,-1 0 0,-1 0 0,0 1 0,0-1 0,-1 1 1,0 0-1,-1 1 0,0 0 0,0 0 0,-1 0 0,-11-9 0,4 6 32,0 1 0,-1 0 0,-1 1 0,1 1-1,-1 0 1,-1 1 0,1 1 0,-1 1-1,0 0 1,-1 2 0,1 0 0,-37-1-1,55 4-108,0 1-1,0-1 0,0 0 0,0 1 1,0-1-1,0 1 0,0-1 0,0 1 0,1-1 1,-1 1-1,0-1 0,0 1 0,0-1 1,0 0-1,1 1 0,-1-1 0,0 1 0,0-1 1,1 0-1,-1 1 0,0-1 0,1 0 1,-1 1-1,0-1 0,1 0 0,-1 0 0,1 1 1,-1-1-1,1 0 0,0 0 0,37 8-2534,16-5-2084</inkml:trace>
</inkml:ink>
</file>

<file path=ppt/ink/ink2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32:03.60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0 947 10757,'0'0'216,"25"-7"-64,-4 1-127,5-2 3,1 0 0,-2-2 0,1-1 0,35-20 1,-40 17-55,1 0 1,-2-1 0,0-1 0,-1-1 0,0-1 0,23-30-1,-30 32 21,0-2 0,-1 0-1,-1 0 1,-1-1 0,0 0-1,-2-1 1,0 1 0,5-29-1,-1-25 478,-3 0 0,-4-1-1,-6-95 1,2 134-384,-1 25 39,1 0 0,-2 1-1,1-1 1,-1 1 0,-1-1 0,-3-9 0,6 18-93,-1-1-1,1 1 0,-1-1 1,1 1-1,-1 0 1,0-1-1,1 1 1,-1 0-1,0-1 1,0 1-1,0 0 0,0 0 1,0 0-1,-1 0 1,1 0-1,0 0 1,0 0-1,-1 0 0,1 0 1,0 0-1,-1 1 1,1-1-1,-1 1 1,1-1-1,-1 1 0,1 0 1,-1-1-1,1 1 1,-1 0-1,0 0 1,1 0-1,-1 0 0,1 0 1,-1 0-1,1 1 1,-1-1-1,1 1 1,-1-1-1,1 1 0,-1-1 1,1 1-1,-1 0 1,1-1-1,0 1 1,0 0-1,-2 1 0,-2 2-28,1 0 0,-1 0-1,1 0 1,0 1-1,1-1 1,-1 1 0,1 0-1,-5 8 1,-20 49 33,14-23 64,2 0-1,1 0 0,3 1 0,-6 51 0,4 163 351,10-234-443,1-1 0,1 0-1,0 0 1,1 0 0,11 33-1,-10-42-10,0-1-1,0 1 0,1-1 0,0-1 0,0 1 1,1-1-1,0 1 0,1-2 0,0 1 1,0-1-1,1 0 0,12 9 0,-13-12-7,0 0 0,1 0 0,-1-1 0,1 1-1,0-2 1,0 1 0,0-1 0,0-1 0,0 1 0,0-2 0,0 1-1,1-1 1,-1 0 0,0 0 0,9-3 0,-6 2-19,0-2 0,-1 1-1,1-1 1,-1-1 0,0 0 0,0 0 0,0-1 0,-1-1 0,1 1-1,13-12 1,-14 9 16,-1 1 0,1-2 0,-2 1 0,1-1 0,-1 0 0,-1 0 0,1-1 0,-2 0-1,1 0 1,7-22 0,-12 27-3,-2 36-56,0-14 98,1-1 0,1 1 0,0-1 0,7 32 1,-7-44-21,0 0 1,1 0 0,0 0 0,-1 0 0,1 0-1,1 0 1,-1 0 0,1-1 0,-1 1 0,1-1-1,0 1 1,0-1 0,1 0 0,-1-1 0,1 1-1,-1 0 1,1-1 0,0 0 0,0 0 0,0 0-1,0 0 1,0-1 0,6 2 0,-3-1 10,-1-1 1,1 0-1,0 0 1,0-1-1,0 0 1,0 0-1,0 0 1,0-1-1,0 0 1,0-1 0,0 1-1,-1-1 1,1-1-1,-1 1 1,11-6-1,3-5 2,-1 0 0,0-1 0,23-21 0,-19 15-9,27-18 0,-49 37-10,-1 0-1,1 1 1,0-1 0,0 1-1,0-1 1,0 1 0,1-1-1,-1 1 1,0 0 0,0-1-1,0 1 1,0 0 0,0 0-1,0 0 1,2 0 0,-2 0-1,-1 0 0,1 0 0,-1 1 0,1-1 0,-1 0 0,1 0 0,-1 1 0,1-1 0,-1 0 0,1 1 0,-1-1 0,0 1 0,1-1 0,-1 0 0,1 1 0,-1-1 0,0 1 0,0-1 0,1 1 0,-1-1 0,0 1 0,0 0 0,1 5 10,0-1-1,0 0 1,-1 0-1,0 1 1,0 7-1,-1-1 81,1 122 50,0-133-144,0-1 0,0 1 1,0-1-1,0 1 0,0-1 1,0 1-1,0-1 0,0 1 1,0-1-1,1 0 0,-1 1 1,0-1-1,0 1 0,0-1 1,1 1-1,-1-1 0,0 0 1,0 1-1,1-1 0,-1 0 1,0 1-1,1-1 0,-1 0 1,0 1-1,1-1 0,-1 0 1,1 0-1,-1 1 0,0-1 1,1 0-1,-1 0 0,1 0 1,-1 1-1,1-1 0,-1 0 1,1 0-1,-1 0 0,0 0 1,1 0-1,0 0 0,1 0-12,-1-1-1,1 1 1,-1 0-1,1-1 1,-1 1-1,0-1 1,1 1-1,-1-1 1,0 0-1,1 0 1,-1 1-1,2-3 1,18-18-78,36-47 0,-40 45 31,1 2 0,40-39 0,-52 55 50,0-1-1,1 1 0,-1 0 0,1 1 0,0 0 1,0 0-1,1 0 0,-1 1 0,1 0 1,0 0-1,-1 1 0,11-2 0,-17 4 13,-1 1 1,1-1-1,-1 0 0,1 0 0,-1 1 1,1-1-1,-1 0 0,0 0 0,1 1 0,-1-1 1,0 0-1,1 1 0,-1-1 0,0 1 1,1-1-1,-1 0 0,0 1 0,0-1 0,0 1 1,1-1-1,-1 1 0,0-1 0,0 0 0,0 1 1,0-1-1,0 1 0,0-1 0,0 1 1,0-1-1,0 1 0,0 0 0,0 21 23,0-15 21,-9 183 942,9-188-979,0 0-1,0 0 1,0 0 0,0 0 0,0 1-1,1-1 1,-1 0 0,1 0-1,0 0 1,-1 0 0,1 0-1,0 0 1,0 0 0,0 0 0,0-1-1,1 1 1,-1 0 0,0-1-1,1 1 1,-1 0 0,1-1 0,0 0-1,-1 1 1,1-1 0,0 0-1,0 0 1,0 0 0,0 0 0,4 1-1,3 0 22,0 0 0,1-1 0,-1 0-1,1-1 1,14-1 0,-3 1 30,-5-1-64,1-1 0,-1-1 0,0 0 0,0-1 0,0-1 0,0 0 0,-1-1 0,0-1 0,0 0 0,-1-1 0,0-1 0,0 0 0,-1-1 0,22-21 0,-19 17-42,-2-1 0,0 0 0,-1-2 0,-1 1 0,0-1 0,-1-1 0,-1 0 0,0-1 0,-2 0 0,0 0 0,7-30 0,-12 35-2,-1 0 1,0-27-1,-2 40 49,0 1 1,0-1-1,0 0 0,0 1 0,0-1 1,0 1-1,0-1 0,0 0 1,0 1-1,0-1 0,-1 0 0,1 1 1,0-1-1,0 1 0,-1-1 0,1 1 1,-1-1-1,1 1 0,0-1 1,-1 1-1,1-1 0,-1 1 0,1-1 1,-1 1-1,1 0 0,-1-1 0,1 1 1,-1 0-1,0-1 0,1 1 0,-1 0 1,0 0-1,1 0 0,-1-1 1,1 1-1,-1 0 0,0 0 0,0 0 1,-27 5-4,19-1 36,0 0 0,1 0 0,0 1 0,0 0 0,0 0 0,1 1 0,-1 0 0,1 0 0,1 0 0,-11 14 0,3-3 75,2 0 0,0 1 0,-16 32 0,23-38-78,0 0 1,1 0 0,0 0 0,1 1-1,0 0 1,1-1 0,0 1 0,1 0-1,1 16 1,0-27-27,0 0 1,0 0-1,0 0 0,1 0 0,-1 0 0,1 0 0,-1-1 1,1 1-1,0 0 0,0 0 0,-1 0 0,1-1 0,0 1 1,1 0-1,-1-1 0,0 1 0,0-1 0,1 0 0,-1 1 1,3 0-1,-1 1 9,1-1 0,0 0 0,0 0 0,0 0 1,0-1-1,0 0 0,0 0 0,0 0 0,6 1 1,-2-1-114,-1-1-1,1 1 1,-1-1 0,1-1 0,0 0 0,-1 0 0,1 0 0,-1-1 0,0 0 0,1 0 0,8-5 0,-11 4-254,0 0-1,0-1 0,-1 1 1,1-1-1,-1 0 0,0-1 0,0 1 1,0-1-1,0 0 0,-1 0 1,0 0-1,3-7 0,6-32-4916</inkml:trace>
</inkml:ink>
</file>

<file path=ppt/ink/ink2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32:03.95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12438,'0'0'0</inkml:trace>
</inkml:ink>
</file>

<file path=ppt/ink/ink2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32:04.55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1105,'0'0'3073,"169"0"-2257,-107 0-512,-8 0-304,-12 0-128,-11 0-2177</inkml:trace>
</inkml:ink>
</file>

<file path=ppt/ink/ink2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32:04.91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140 1 880,'0'0'7969,"-16"4"-7825,-49 13-85,63-16-55,0-1 0,1 0 0,-1 1-1,0 0 1,0-1 0,0 1 0,0 0 0,1 0-1,-1 0 1,0 0 0,1 0 0,-1 0 0,0 0 0,1 1-1,0-1 1,-1 1 0,-1 2 0,-3 3 162,-6 1 385,3-1 1750,29-4-1407,195-3 853,-122 0-5810</inkml:trace>
</inkml:ink>
</file>

<file path=ppt/ink/ink2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32:05.7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457 104 7652,'0'0'3558,"-24"-18"-2746,-79-53-36,101 70-725,-1-1 0,1 0 0,-1 1 0,0-1 1,0 1-1,0 0 0,1 0 0,-1 0 0,0 0 0,0 1 1,0-1-1,0 1 0,0 0 0,-1-1 0,1 1 0,-5 1 0,6 0-19,-1 0-1,1 1 0,-1-1 0,1 0 0,0 1 0,0-1 0,0 1 0,0 0 0,0 0 0,0 0 0,-3 4 0,-2 2 47,-11 12 70,2 0-1,1 0 1,0 2-1,2 0 0,-16 32 1,-41 127 448,54-133-505,3 0 0,1 2 0,3-1 0,2 1 1,2 0-1,4 101 0,1-142-98,1 0 0,0 0 0,1-1 0,0 1 0,0-1 0,1 1 0,0-1 0,0 0 0,1 0 1,0 0-1,0-1 0,1 1 0,0-1 0,0 0 0,1-1 0,0 1 0,0-1 0,0 0 0,1 0 0,0-1 0,0 0 1,1 0-1,-1-1 0,1 0 0,0 0 0,0-1 0,0 0 0,1 0 0,-1-1 0,1 0 0,11 1 0,-6-1-128,0-1 0,0 0 0,0-1 0,0 0 0,0-1 0,0-1 0,0 0 0,0-1 0,0 0 0,-1-1 0,1-1 0,-1 0 0,0-1 0,-1 0 0,1-1 0,-1-1 0,-1 0 0,1 0 0,-1-1 0,-1 0 0,0-1 0,0-1 0,-1 1 0,0-1 0,-1-1 0,0 0 0,9-17 0,-10 11 164,-1-1-1,-1 0 1,-1 0-1,0 0 1,-1-1 0,-1 1-1,-1-1 1,-2-29 0,1 35 124,0 14-125,0-1 1,0 1-1,0 0 1,0-1-1,0 1 1,1-1-1,-1 1 1,0-1-1,0 1 1,0-1 0,0 1-1,0-1 1,0 1-1,-1-1 1,1 1-1,0 0 1,0-1-1,0 1 1,0-1-1,0 1 1,-1-1-1,1 1 1,0 0-1,0-1 1,-1 1-1,1-1 1,0 1-1,-1 0 1,1-1-1,0 1 1,-1 0-1,1 0 1,0-1-1,-1 1 1,1 0 0,-1 0-1,1 0 1,-1-1-1,1 1 1,0 0-1,-1 0 1,1 0-1,-1 0 1,1 0-1,-1 0 1,1 0-1,-1 0 1,1 0-1,-1 0 1,1 0-1,-1 0 1,1 0-1,0 0 1,-1 1-1,1-1 1,-1 0-1,1 0 1,-1 0 0,1 1-1,-3 1 0,0 0 1,0 0-1,1 0 0,0 0 1,-1 0-1,1 0 0,0 1 1,-2 3-1,-3 4-12,2 1 0,-1 1 0,1-1 0,1 1 0,0 0 0,1 0 0,0 0 0,-1 16 0,0 13 8,1 48 0,3-85-25,0-1 1,0 1-1,1 0 0,-1 0 0,1 0 1,0-1-1,0 1 0,0 0 0,0-1 0,0 1 1,1-1-1,0 0 0,0 1 0,0-1 1,0 0-1,4 5 0,-3-5 1,1-1-1,-1 1 1,1-1 0,0 0-1,0 0 1,0 0-1,0 0 1,0-1 0,0 0-1,0 1 1,0-2 0,0 1-1,1 0 1,5-1-1,-2 1-37,0-1 0,0 0 0,0 0-1,0-1 1,1 0 0,-1-1-1,-1 1 1,1-2 0,0 1-1,0-1 1,-1 0 0,0-1-1,1 1 1,-2-1 0,1-1-1,0 0 1,-1 0 0,0 0 0,0 0-1,0-1 1,0 0 0,-1 0-1,0-1 1,6-10 0,-7 10 7,0 1 1,0-2-1,-1 1 1,0 0 0,0 0-1,-1-1 1,0 0-1,3-13 1,-3 0-43,-1 0-1,-2-22 1,1 38 66,-1 1 0,1-1 0,-1 0 0,0 1 0,0-1 0,-1 0 0,1 1-1,-1 0 1,0-1 0,0 1 0,-1 0 0,1 0 0,-1 0 0,0 0 0,0 0 0,0 1 0,-1-1 0,1 1 0,-1 0 0,0 0-1,1 0 1,-1 1 0,-7-4 0,3 2-12,-1 1-1,1 0 0,-1 0 1,0 1-1,0 0 0,0 1 1,0 0-1,0 0 0,0 1 1,0 0-1,-15 2 1,21-2-6,0 1 0,0-1 1,0 1-1,1 0 1,-1 0-1,0 0 0,1 0 1,-1 0-1,0 1 0,1-1 1,0 1-1,-1-1 1,1 1-1,0 0 0,0 0 1,0 0-1,0 0 1,0 0-1,0 1 0,1-1 1,-3 5-1,2-1-395,-1 1 1,1-1-1,1 1 0,-1-1 0,1 1 1,1-1-1,-1 1 0,1 8 0,0 16-3211</inkml:trace>
</inkml:ink>
</file>

<file path=ppt/ink/ink2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32:06.09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0 155 8628,'0'0'2081,"22"-4"-2014,-7 0-39,1 1 1,0 1 0,27-1-1,-41 4-18,0-1-1,0 0 1,0 1-1,0-1 1,0 1-1,0 0 1,0 0-1,0 0 1,0 0-1,-1 0 0,1 0 1,0 0-1,-1 0 1,1 1-1,-1-1 1,1 1-1,-1-1 1,0 1-1,1 0 1,0 1-1,14 38 132,-12-26-121,31 111 72,-16-51 17,-19-74-104,0 0 0,0-1 0,1 1 1,-1 0-1,0 0 0,1 0 0,-1 0 1,0 0-1,1 0 0,-1-1 1,1 1-1,0 0 0,-1 0 0,1-1 1,-1 1-1,1-1 0,0 1 0,0 0 1,-1-1-1,1 1 0,0-1 1,0 1-1,0-1 0,0 0 0,0 1 1,-1-1-1,1 0 0,0 0 0,0 0 1,0 1-1,0-1 0,0 0 1,0 0-1,0 0 0,0-1 0,0 1 1,0 0-1,0 0 0,0 0 0,-1-1 1,1 1-1,0 0 0,0-1 1,0 1-1,0-1 0,-1 1 0,1-1 1,0 1-1,0-1 0,1-1 0,4-2 30,-1-1-1,1 0 0,-1 0 1,0 0-1,6-7 0,171-237 175,-106 148-3627,-44 57-2945</inkml:trace>
</inkml:ink>
</file>

<file path=ppt/ink/ink2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32:06.63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414 37 3986,'0'0'5853,"-18"-7"-4943,-63-20-160,79 26-717,-1 1 1,0-1-1,0 1 1,0 0 0,0 0-1,0 0 1,0 0-1,0 0 1,0 1 0,0-1-1,1 1 1,-1 0-1,0 0 1,0 0 0,1 0-1,-1 0 1,0 1-1,1-1 1,-1 1 0,1-1-1,0 1 1,0 0-1,-1 0 1,1 0 0,0 0-1,1 1 1,-1-1-1,-2 4 1,-4 4 107,-15 17 229,2 1 1,1 1 0,1 1-1,-20 42 1,17-22-63,1 1 0,-14 57 0,25-69-252,3 0 0,1 0 0,1 1 0,3-1 0,3 56 0,-1-86-67,1 0-1,0 0 1,1 0-1,0 0 1,0 0-1,1-1 0,0 1 1,0-1-1,9 15 1,-8-18-94,0 1 0,0 0-1,1-1 1,0 0 0,0 0 0,0-1 0,1 1 0,0-1 0,-1 0-1,2-1 1,-1 0 0,0 1 0,8 1 0,1-1-502,0 0 1,1-1 0,-1 0-1,1-2 1,0 0 0,29-1-1,23-5-4070</inkml:trace>
</inkml:ink>
</file>

<file path=ppt/ink/ink2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32:07.08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77 8852,'0'0'1662,"21"-10"-1552,-1 0-42,-1 1 0,34-9 1,-50 18-59,0-1-1,0 1 1,0 0-1,0 0 1,0 0-1,1 0 1,-1 0 0,0 1-1,0-1 1,0 1-1,0 0 1,0 0 0,0 0-1,0 1 1,0-1-1,-1 1 1,1-1-1,0 1 1,-1 0 0,1 0-1,-1 0 1,0 0-1,0 0 1,0 1 0,0-1-1,0 1 1,0-1-1,0 1 1,2 6-1,0 0 4,0 0-1,-1 0 1,0 1-1,0 0 1,-1 0-1,0 0 0,1 11 1,-2-7 6,-1 0 1,0 0 0,-1 0-1,-3 17 1,2-24 11,0 0 0,0 0 0,-1 0 0,0-1 0,0 1 0,0-1 0,-1 1 0,0-1 0,-8 9 0,10-12-9,-4 5 18,-1 0 1,0 0-1,0-1 1,-1 0 0,0 0-1,0 0 1,-1-1-1,-12 6 1,21-11-41,-3 0 16,4-7-35,9-12-137,1-1-1,1 2 1,0-1 0,1 2-1,28-28 1,-20 22-45,31-34-491,-26 30 615,0-1 0,-2-2 0,38-57 0,-62 86 146,0-1 1,1 1 0,-1-1-1,0 1 1,1 0-1,-1-1 1,0 1 0,0-1-1,0 1 1,1-1 0,-1 1-1,0-1 1,0 1 0,0-1-1,0 0 1,0 1 0,0-1-1,0 1 1,0-1 0,0 1-1,0-1 1,0 1 0,0-1-1,0 1 1,-1-2 0,0 2-21,1 0 1,-1 0-1,0 0 1,0 0 0,1 0-1,-1 0 1,0 0-1,0 0 1,0 0 0,1 0-1,-1 0 1,0 1-1,0-1 1,1 0-1,-1 1 1,0-1 0,1 0-1,-2 1 1,-7 5 73,0 0 1,0 0-1,1 1 1,0 0-1,0 1 1,0-1-1,1 2 0,0-1 1,-9 16-1,5-7 85,1 1 0,1 0-1,0 1 1,-8 25 0,14-34-165,0 1 0,1 0 0,0 0 0,1 0 0,0 0 0,0 0 0,1 0 1,2 14-1,-1-21-53,-1 0 0,1 0-1,0 0 1,0 0 0,1 0 0,-1-1 0,1 1 0,0 0 0,0-1 0,0 1 0,1-1 0,-1 0 0,1 0 0,0 0 0,-1 0 0,1 0-1,1-1 1,-1 1 0,0-1 0,1 0 0,-1 0 0,1 0 0,-1 0 0,7 2 0,13 1-821,-1-1 1,1-2-1,0 0 1,0-1 0,0-1-1,28-4 1,15-4-5395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3:01.11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307 261 10053,'0'0'3609,"-12"-6"-3515,-41-19-81,49 23-12,0 1 0,1 0 1,-1 1-1,0-1 0,1 0 0,-1 1 1,0 0-1,0 0 0,1 0 0,-1 0 0,0 1 1,0-1-1,1 1 0,-1 0 0,1 0 1,-1 1-1,-5 2 0,0 1 15,0 1 0,0 0 0,1 1 0,-12 10 0,7-5 31,0 0 15,0 0 0,1 0 0,-19 27 0,26-33-54,2 0 0,-1 0-1,1 0 1,0 1 0,0-1 0,0 1 0,1 0 0,0 0-1,1 0 1,-1 0 0,0 14 0,2-20-8,0 1-1,1-1 1,-1 1 0,0-1 0,0 1-1,0-1 1,1 1 0,-1-1 0,1 1 0,-1-1-1,1 1 1,0-1 0,0 0 0,-1 1-1,1-1 1,0 0 0,0 0 0,0 0 0,0 1-1,1-1 1,-1 0 0,0 0 0,0-1-1,1 1 1,-1 0 0,0 0 0,1-1-1,-1 1 1,1-1 0,-1 1 0,2 0 0,5 0 10,1 0 1,-1 0-1,0 0 1,15-2-1,-6 0 25,-1 0-102,-1 0 0,0-2 0,1 0 0,-1 0-1,0-2 1,-1 0 0,1 0 0,-1-2 0,0 1 0,-1-2 0,16-10 0,-18 11 33,0-1 0,-1 0 0,0-1 1,0 0-1,-1-1 0,0 0 0,-1 0 1,0-1-1,-1 0 0,0 0 0,0-1 1,-1 0-1,6-17 0,-10 22 124,-1 0 0,0 0 1,0 0-1,-1 0 0,0-9 0,0 4 279,0 11-118,-1 3-145,-2 6-110,1-1 0,1 1 0,-1 0 0,1 0 0,0 0 0,1 0 0,0 0 0,2 15 0,-1-12-5,-1-9 9,0 1 0,0 0-1,1 0 1,0 0 0,-1-1 0,1 1 0,0 0-1,0-1 1,1 1 0,-1 0 0,0-1 0,1 0 0,-1 1-1,1-1 1,0 0 0,4 4 0,-2-3-16,0 0 0,0 0 1,0-1-1,1 1 0,0-1 1,-1 0-1,1 0 0,9 2 1,1-1-69,0-1 0,0 0 0,1-1 0,-1 0 0,23-3 0,-33 1 84,-1 0 0,1-1 1,0 1-1,-1-1 0,1 0 1,-1 0-1,0 0 0,0-1 1,1 1-1,-2-1 0,1 0 1,6-7-1,43-49 23,-35 36-18,-7 10-10,0 1-1,2 0 1,-1 0 0,26-17 0,-31 25 5,1-1 0,-1 1-1,1 1 1,0-1 0,0 1-1,0 1 1,1-1 0,-1 2-1,1-1 1,-1 1 0,12 0-1,-19 1 2,1 0-1,-1 0 0,1 1 1,-1-1-1,1 0 0,-1 1 0,1-1 1,-1 1-1,1 0 0,-1 0 1,0-1-1,0 1 0,1 0 1,-1 0-1,0 0 0,0 0 1,0 0-1,0 1 0,0-1 1,0 0-1,0 0 0,0 1 1,-1-1-1,1 0 0,0 1 1,-1-1-1,1 1 0,-1-1 1,0 1-1,1-1 0,-1 2 0,2 8 31,-1-1-1,0 1 0,-1 15 0,0-18-6,1 37 8,0-30-18,0 1 0,-1 0 0,-1 0 0,0 0 0,-1 0 1,-7 26-1,39-115 98,-18 50-107,1 1 0,0 1 0,2 0 0,19-20 0,-29 35-9,1 0 1,0 0-1,0 1 1,0 0-1,1 1 0,-1-1 1,1 1-1,0 0 0,0 1 1,1 0-1,-1 0 1,1 1-1,0-1 0,-1 2 1,1-1-1,0 1 0,9 0 1,-15 1 1,1 0 0,-1 1 1,0-1-1,1 1 0,-1-1 1,1 1-1,-1 0 0,0 0 0,0 0 1,1 0-1,-1 0 0,0 1 1,0-1-1,0 1 0,0-1 0,-1 1 1,1 0-1,0 0 0,-1 0 1,1 0-1,-1 0 0,1 0 1,-1 0-1,0 0 0,0 1 0,0-1 1,1 5-1,2 7-6,0 1 0,-1 1 0,2 23 0,0-1 2,-5-37 6,0 0-1,0-1 1,0 1 0,1 0-1,-1 0 1,0-1-1,0 1 1,1 0-1,-1-1 1,0 1 0,1 0-1,-1-1 1,0 1-1,1-1 1,-1 1-1,1 0 1,-1-1-1,1 1 1,0-1 0,-1 0-1,1 1 1,-1-1-1,1 1 1,0-1-1,-1 0 1,1 1-1,0-1 1,-1 0 0,2 0-1,0 0-1,-1 0 0,1 0-1,0 0 1,-1-1 0,1 1-1,-1-1 1,1 1 0,-1-1-1,1 0 1,-1 0 0,1 1-1,2-3 1,6-5-15,-1-1-1,16-17 1,-18 19 16,22-24 14,-10 10-18,0 1 0,2 1-1,0 1 1,28-18 0,-47 34 0,0 1 0,-1 0 0,1 0 0,0 0 0,0 0 0,1 1 0,-1-1 0,0 1 0,0-1 0,0 1 0,0-1 0,3 1 0,-5 0-3,1 0 0,0 1 0,0-1 0,-1 0 0,1 0 0,0 1 0,-1-1 0,1 0 0,0 1 0,0-1 0,-1 0 0,1 1 0,-1-1 0,1 1 0,-1-1 0,1 1 0,0 0 0,-1-1 0,0 1 0,1-1 0,-1 1 0,1 1 0,1 4-36,-1 0 1,1 0-1,-2 0 1,1 0-1,0 0 1,-2 12-1,2 11 155,0-20-109,0 0-1,1 0 1,0-1-1,1 1 0,5 14 1,-7-21-28,1 1-1,-1-1 1,1 1 0,-1-1 0,1 0-1,0 1 1,0-1 0,0 0 0,0 0-1,0 0 1,0-1 0,1 1 0,-1-1-1,1 1 1,-1-1 0,1 0 0,-1 0-1,1 0 1,0 0 0,-1 0 0,1 0-1,4 0 1,2 0-57,-1-1 0,1 1-1,0-2 1,-1 1 0,1-1-1,15-3 1,-19 2 51,-1 0 0,1 0 0,0-1 0,0 1 1,-1-1-1,0 0 0,1 0 0,-1 0 0,0-1 0,0 1 0,-1-1 0,5-6 0,4-5 6,-2-1 0,18-33 0,-24 41 124,0-1 1,-1 1 0,0-1 0,0 0 0,-1 0 0,0 0 0,1-15 0,-10 383 394,-7-179-1303,-9-3-3350,15-148 2854,2-16 1119,6-13 208,-1 0-1,1 0 1,0 0 0,0 1-1,0-1 1,-1 0-1,1 0 1,0 0 0,0 0-1,-1 0 1,1 0-1,0 0 1,0 0 0,0 0-1,-1 0 1,1 0 0,0 0-1,0 0 1,-1 0-1,1 0 1,0 0 0,0 0-1,-1 0 1,1 0 0,0 0-1,0 0 1,0 0-1,-1 0 1,1 0 0,0 0-1,0-1 1,0 1-1,-1 0 1,1 0 0,0 0-1,0 0 1,0-1 0,0 1-1,-1 0 1,1 0-1,0-1 1,-1 0 51,0-1 1,1 0-1,-1 0 0,0 1 1,1-1-1,-1 0 0,1 0 1,0 0-1,0 0 1,0 1-1,0-1 0,0 0 1,0 0-1,0 0 0,1-2 1,0-7 119,-1-23-26,1 1 1,2-1-1,1 1 1,13-49-1,-5 40-86,19-75 8,87-209 0,-110 310-76,0-1-1,1 1 0,1 0 0,16-19 0,-23 31 3,-1 1 0,2 0-1,-1-1 1,0 1 0,0 1-1,1-1 1,0 0 0,0 1-1,-1 0 1,1 0 0,0 0-1,1 0 1,-1 1 0,0 0 0,0-1-1,1 2 1,-1-1 0,1 0-1,-1 1 1,1 0 0,-1 0-1,0 0 1,9 2 0,-10-1-8,1 1 1,-1-1-1,1 1 1,-1 0-1,0 1 1,0-1-1,0 0 1,0 1-1,0 0 1,0 0-1,-1-1 1,1 2-1,-1-1 1,0 0-1,0 0 1,0 1-1,0-1 1,-1 1-1,1-1 1,-1 1-1,0 0 1,0 0-1,0 6 1,3 10 19,-1 0-1,-1 0 1,-1 25-1,0-39 3,-1 1 0,-1 0-1,1 0 1,-1 0 0,-1 0-1,1 0 1,-1 0 0,0-1-1,0 1 1,-1-1 0,0 1-1,0-1 1,-1 0 0,1 0-1,-1-1 1,-1 1-1,1-1 1,-1 0 0,0 0-1,0 0 1,-9 6 0,-39 23 315,40-27-299,0 0 1,-22 18 0,34-24-384,15-19-4796</inkml:trace>
</inkml:ink>
</file>

<file path=ppt/ink/ink2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32:07.43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138 1 9748,'0'0'5091,"-48"101"-4739,23-50-160,2 0-112,4-1-32,5-2-32,5-5-16,9-7-384,0-16-1361,6-12-560,30-8-848,7-10-2418</inkml:trace>
</inkml:ink>
</file>

<file path=ppt/ink/ink2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32:07.7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28 90 7860,'0'0'4303,"-4"18"-4234,0-4-53,-1-1-8,1 1 0,1 0-1,0 0 1,1 0 0,1 0-1,0 0 1,2 25 0,-1-37-15,0 0 1,1 0 0,-1-1 0,1 1-1,0 0 1,-1-1 0,1 1 0,0 0 0,0-1-1,0 1 1,0-1 0,0 0 0,1 1-1,-1-1 1,0 0 0,1 0 0,-1 0-1,0 0 1,4 2 0,-1-1-60,-1-1 0,1 0-1,0 0 1,-1 0 0,1 0 0,0 0 0,0-1 0,0 0-1,4 0 1,-1 0-23,0-1-1,0 1 1,-1-1-1,1-1 0,0 0 1,-1 0-1,1 0 1,-1 0-1,1-1 1,7-5-1,9-12 36,-1 0 0,-1-2 0,-1-1 0,-1 0 0,30-47 0,10-13 1227,-59 82-1132,1 0 0,0 1 0,-1-1 0,1 0 0,0 0 1,-1 0-1,1 1 0,0-1 0,0 0 0,0 1 0,0-1 1,-1 1-1,1-1 0,0 1 0,0-1 0,0 1 0,0 0 1,0-1-1,2 1 0,-3 0-24,1 0 1,0 0-1,-1 1 1,1-1-1,0 0 1,-1 1-1,1-1 0,-1 0 1,1 1-1,-1-1 1,1 1-1,0-1 1,-1 1-1,0-1 1,1 1-1,-1-1 0,1 1 1,-1-1-1,0 1 1,1 0-1,-1 0 1,3 7 36,0-1 0,-1 1 1,-1 0-1,2 8 0,-1-5 92,6 34 2,-2 1 0,-2 0 0,-2 1-1,-4 50 1,1-88-108,-1 1-1,0-1 0,0 1 1,-1-1-1,-1 0 0,1 0 1,-1 0-1,-1-1 0,0 1 1,0-1-1,0 0 1,-1 0-1,0-1 0,-1 0 1,0 0-1,0 0 0,0-1 1,-1 0-1,0 0 0,0-1 1,0 0-1,-1-1 0,0 0 1,0 0-1,0-1 0,0 0 1,0 0-1,-1-1 0,1 0 1,-1-1-1,-11 0 1,21-1-103,-1 0 0,0 0 0,1 0 0,-1-1 0,1 1 0,-1 0 1,1-1-1,-1 1 0,1-1 0,-1 1 0,1 0 0,-1-1 1,1 1-1,-1-1 0,1 1 0,0-1 0,-1 0 0,1 1 1,0-1-1,0 1 0,-1-1 0,1 1 0,0-1 0,0 0 1,0 1-1,0-1 0,0 0 0,0 1 0,0-1 0,0 0 0,0 0 1,0-30-2834,0 20 1221,0-37-5360</inkml:trace>
</inkml:ink>
</file>

<file path=ppt/ink/ink2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32:08.17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186 0 11429,'0'0'830,"32"11"-355,106 39-70,-126-45-304,-1 0 0,1 2 0,-1-1-1,0 1 1,0 1 0,-1 0 0,0 1 0,0 0-1,-1 0 1,9 12 0,-10-13-28,1 3-36,0 0 0,0 1 0,-1 0-1,0 0 1,-1 0 0,-1 1 0,0 0 0,-1 1 0,0-1-1,-1 1 1,0 0 0,-1 0 0,-1 0 0,0 1-1,-1-1 1,-1 0 0,0 1 0,-1-1 0,0 1 0,-2-1-1,1 0 1,-2 0 0,1 0 0,-2-1 0,0 1-1,-1-1 1,0 0 0,-1 0 0,-12 16 0,-11 9-71,-3-1 0,-1-2 0,-2-1 0,-55 40 1,50-44-1151,-2-2 1,-50 24 0,36-29-2787,0-6-2214</inkml:trace>
</inkml:ink>
</file>

<file path=ppt/ink/ink2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32:08.59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46 517 8436,'0'0'3055,"-8"-4"-2388,-22-13-110,22 12-279,8 3-172,8 2-116,75-4 113,145-28 1,-132 16-63,1203-144 82,1 48-2675,-1111 97 1651,779-89-697,-930 98 1609,-17 4 29,0-2 1,0 0 0,33-13 0,-43 10 149,-12 4 78,-11 1 399,-148 1-2241,38 1-2910</inkml:trace>
</inkml:ink>
</file>

<file path=ppt/ink/ink2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32:09.14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99 5619,'0'0'4514,"1"-17"-3746,4-50-338,-2 52-337,0 18-29,4 13 54,-2 0-1,0 0 1,-1 1 0,4 29-1,0-2 7,-3-18-71,9 49 58,4 0-1,49 133 0,-64-201-104,0 0-1,1 0 0,0-1 0,0 1 1,1-1-1,0 0 0,0 0 1,0-1-1,7 6 0,-10-10 2,0 1 1,-1-1-1,1 0 0,0 0 0,0 0 1,0 0-1,-1 0 0,1-1 0,0 1 1,0-1-1,0 1 0,1-1 1,-1 0-1,0 0 0,0 0 0,0 0 1,0 0-1,0 0 0,0 0 0,0-1 1,0 1-1,0-1 0,0 1 1,0-1-1,0 0 0,0 0 0,0 0 1,-1 0-1,1 0 0,0 0 0,-1 0 1,1-1-1,-1 1 0,1-1 0,-1 1 1,1-1-1,-1 0 0,2-3 1,6-7 6,-1-1 0,0-1 1,-1 1-1,-1-1 0,0 0 1,0-1-1,-2 1 1,5-22-1,-1-14 31,2-62 0,6-35-1644,-16 145 1380,0 0 0,1 0 0,-1 0 0,0 0 0,1 0 0,0 1 0,-1-1 0,1 0 0,0 0 0,0 1 0,0-1 0,0 0 0,0 1 0,0-1 0,0 1 0,1-1 0,-1 1 0,0-1 0,1 1 0,0 0 0,-1 0 0,4-2 0,14 1-4860</inkml:trace>
</inkml:ink>
</file>

<file path=ppt/ink/ink2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32:09.85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370 198 9236,'0'0'731,"-24"-3"174,-79-9-246,94 11-588,0 1 1,0-1 0,0 2-1,0-1 1,0 1 0,1 1-1,-1 0 1,0 0 0,1 0-1,-1 1 1,1 0 0,0 1-1,0 0 1,0 0 0,-10 8 0,9-5-4,2 0 1,-1 1 0,1-1-1,0 1 1,0 1 0,1-1 0,0 1-1,1 1 1,0-1 0,0 1-1,-3 10 1,5-10-45,0 0 0,0 1-1,1 0 1,-1 16 0,2-24-24,1 0 0,0 0 0,0-1 1,0 1-1,0 0 0,0 0 0,1 0 0,-1 0 0,1 0 1,0-1-1,0 1 0,0 0 0,0 0 0,0-1 0,0 1 1,1-1-1,0 1 0,-1-1 0,1 0 0,0 1 1,0-1-1,2 2 0,5-1-19,0 1 1,0-2-1,1 1 1,-1-1-1,1 0 1,-1-1-1,1 0 1,-1-1-1,1 0 1,9-1-1,0 1-143,-9-1 92,0 0-1,-1 0 1,1 0-1,0-1 0,-1-1 1,1 0-1,-1 0 0,1-1 1,-1 0-1,-1 0 0,1-1 1,-1-1-1,1 1 1,-1-1-1,-1-1 0,1 1 1,10-13-1,-10 9 87,-1 1 1,0-1-1,-1 0 0,0 0 0,0-1 1,-1 0-1,-1 0 0,0 0 1,0 0-1,-1-1 0,0 0 0,-1 1 1,-1-1-1,1-15 0,-3 20 870,-2 7-383,-6 15-279,-5 31-353,12-33 128,0 0 0,1 1 1,0-1-1,2 0 0,1 15 1,-2-24-8,1-1 0,0 0 0,0 1 0,0-1 0,0 0 0,1 0 0,-1 0 0,1 0 0,0 0 0,0 0 0,0 0 0,0 0 0,0-1 0,0 1 0,1-1 0,0 0 0,-1 1 0,1-1 1,0 0-1,0-1 0,0 1 0,0-1 0,0 1 0,4 0 0,0 1-73,-1-1 0,0-1 0,1 1 0,0-1 0,-1 0 0,1-1 0,0 0 0,-1 0 0,1 0 0,0-1 0,-1 0 0,14-3 0,-15 2 58,-1 0 0,1 0-1,-1-1 1,1 1 0,-1-1-1,0 0 1,0 0 0,0-1-1,0 1 1,0-1 0,-1 0-1,0 0 1,1 0 0,-2 0-1,1-1 1,0 1 0,1-6-1,0 0 37,0 0 0,-1 0 0,0 0 0,-1-1-1,0 0 1,0-14 0,-3-68 477,0 42-16,1-24 497,0 75-967,0 0 0,0-1-1,0 1 1,0 0 0,0 0 0,0 0 0,0 0-1,0-1 1,0 1 0,0 0 0,0 0 0,0 0-1,0 0 1,0-1 0,0 1 0,0 0 0,0 0-1,0 0 1,0 0 0,0-1 0,0 1 0,0 0-1,0 0 1,0 0 0,0 0 0,0-1-1,1 1 1,-1 0 0,0 0 0,0 0 0,0 0-1,0 0 1,0 0 0,0-1 0,1 1 0,-1 0-1,0 0 1,0 0 0,0 0 0,0 0 0,0 0-1,1 0 1,-1 0 0,0 0 0,0 0 0,0 0-1,0 0 1,1 0 0,-1 0 0,0 0-1,0 0 1,0 0 0,1 0 0,-1 0 0,0 0-1,0 0 1,0 0 0,0 0 0,1 0 0,-1 0-1,6 14 33,41 239 222,-22-105-287,-26-162-13,1 1 1,0 0-1,1 0 0,0 0 0,6-22 0,-2 10 27,-1 1-8,1 1 1,1 0-1,1 0 1,1 0-1,2 1 1,0 0-1,1 1 1,18-27-1,-22 38-158,0 1 0,1 0 0,0 0 0,0 1 0,1 0 0,0 0 0,0 1 0,1 0 0,0 0 0,1 1 0,-1 1 0,1 0 0,0 0 0,0 1 0,0 1 0,1 0 0,0 0 0,18-1 0,23 2-2023,-5 2-1139</inkml:trace>
</inkml:ink>
</file>

<file path=ppt/ink/ink2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32:10.2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150 1 9172,'0'0'1345,"-85"177"-705,66-96 273,2 8 79,0 7 80,6 8-639,11-5-257,0-11-96,8-19-80,29-19-176,11-17-961,8-18-944,-3-15-3857</inkml:trace>
</inkml:ink>
</file>

<file path=ppt/ink/ink2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32:10.76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1 135 10213,'0'0'264,"29"-11"-224,95-33 19,-120 42-43,1 1 1,-1-1 0,1 1-1,0 1 1,-1-1 0,1 1-1,0-1 1,-1 1 0,1 0-1,0 1 1,5 1 0,-8-2-13,0 1 0,0-1 0,-1 1 0,1 0 1,-1 0-1,1 0 0,-1 0 0,1 0 1,-1 0-1,1 0 0,-1 1 0,0-1 0,0 0 1,0 1-1,0-1 0,0 1 0,0 0 1,0-1-1,1 3 0,0 4 4,-1 0-1,0-1 0,0 1 1,0 0-1,-1 0 1,0-1-1,-1 1 1,-2 14-1,2-15 7,-1 2 1,0 0 0,0 0 0,-1 0-1,0 0 1,-1-1 0,0 1 0,0-1 0,-1 0 0,0 0 0,-12 13-1,-7 6 86,-46 38-1,46-43-50,59-56-712,44-58 0,-25 27-788,-16 23 685,48-60-1075,-78 90 2518,0 0 0,-1-1 0,12-27 1702,-20 42-2259,1 0 1,0-1-1,-1 1 0,0-1 1,1 1-1,-1-1 0,0 0 1,1 1-1,-1-1 0,0 1 1,-2 1-1,-3 5 50,-9 16 79,2 0-1,0 1 0,2 0 1,1 1-1,0 0 0,2 1 1,2 0-1,0 0 0,2 0 1,-2 49-1,5-53-196,0-14-37,1-1-1,0 1 0,1-1 1,2 14-1,-3-20-15,1 0 0,0 0 1,-1 1-1,1-1 0,0 0 1,1 0-1,-1 0 0,0 0 1,1 0-1,-1 0 0,1 0 1,-1-1-1,1 1 0,0-1 1,0 1-1,-1-1 0,1 1 1,0-1-1,1 0 0,2 1 0,5 2-140,0-1-1,0-1 1,0 1-1,1-2 0,-1 0 1,0 0-1,1 0 1,-1-2-1,0 1 1,1-1-1,16-4 0,-15 2-650,0 0 0,0-1 0,-1-1 0,1 0 0,15-8 1,35-29-6616</inkml:trace>
</inkml:ink>
</file>

<file path=ppt/ink/ink2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32:11.10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 1 11509,'0'0'950,"32"0"-769,7-1 64,58 7-1,-91-5-200,0 1 1,-1-1 0,1 1 0,0 0-1,-1 0 1,1 1 0,-1-1-1,0 1 1,0 1 0,0-1 0,0 1-1,0-1 1,-1 1 0,0 1 0,0-1-1,0 1 1,4 5 0,-2 1 37,0-1 1,-1 1-1,0 0 0,-1 0 1,0 0-1,3 15 1,-4-13 12,-1 1 0,0 0 0,0 0 0,-2 0 0,0 0 0,0 0 0,-1 0 1,-1 0-1,-1-1 0,0 1 0,0 0 0,-1-1 0,-1 0 0,0 0 0,-1 0 0,-1-1 1,0 0-1,0 0 0,-13 16 0,-11 10-32,0-1 1,-3-1 0,-1-2-1,-1-2 1,-55 38-1</inkml:trace>
</inkml:ink>
</file>

<file path=ppt/ink/ink2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32:13.96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237 5 3826,'0'0'6109,"0"-4"-5858,3 145 2,2 1165-39,-1-963-452,-3 178-743,-17-357 887,8-111 194,-1 71 0,9-109-93,1 19 16,-1 1 0,-2-1 0,-2 0 0,0 1-1,-13 40 1,4-32 216,-37 106 161,40-123-319,-2-1 0,-1 0 0,-27 38 1,33-53-70,-1 0 4,2-1 1,-1 1 0,1 1-1,0-1 1,-6 18 0,12-27-30,1-1 0,-1 1-1,0-1 1,1 1 0,-1-1 0,1 1 0,-1-1 0,1 0 0,-1 1 0,1-1 0,-1 0 0,1 1 0,-1-1 0,1 0 0,-1 0 0,1 0 0,0 1 0,-1-1 0,1 0 0,-1 0 0,1 0 0,0 0 0,-1 0 0,1 0-1,-1 0 1,1 0 0,0-1 0,27 1 130,-23 0-146,15 0 31,394 10 31,113-1 35,-362-10-53,377-14 103,-52 0 68,-369 14-120,762-18 97,100-10-140,0 26 29,-595 4-12,576 41 223,-696-25-166,288 22 165,346 17-148,672-44-95,-1005-13-17,954-61-23,-767 20 13,-100 10 27,710-27-25,41-19 6,86-25 38,-954 63-62,372-18 85,-8 15 211,-808 36-262,176-6-4,-270 13-70,-3-1-106,-30-7-923,13 5 163,-35-8-2394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3:01.46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9332,'0'0'3410,"0"132"-2786,0-56-464,0-2-64,0-4-32,0-4 16,0-7-48,0-9-32,6-12-16,11-12-960,2-14-497,7-12-1104,-1 0-1857</inkml:trace>
</inkml:ink>
</file>

<file path=ppt/ink/ink2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32:17.91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77 1570 1281,'0'0'4738,"-6"6"-4685,-1 1-38,-4 4 15,0 0 0,0-1 1,-16 10-1,26-22 220,0 1 1,1-1-1,-1 0 0,1 0 0,0 0 1,-1 0-1,1 0 0,0 0 0,0 0 1,1-4-1,-1 4-79,0-134 1806,23 136-2060,40 0 171,-19 2-67,0-3 0,-1-1-1,70-13 1,675-126-74,47 62-232,-751 74 279,362-26-56,453-27-127,-418 32 102,898-64-720,-591 18 546,58-50-43,-3 0 13,348 17 307,279 13 190,-472 35-92,254-3-84,-354 22-4,-180 5 49,421-26-64,152-19-20,-819 52 26,73-8-14,532-26-12,-591 41 68,358-12 96,-664 22-71,75 0 2393,-255 88-1047,13 284-1225,-1 1-31,1 351 622,-6-476-627,4 434 173,-10-244 5,-2-224-96,-27 142 392,9-173-366,4 55 37,-10 87-81,17-181-156,6-113-72,0 1 0,-8 33 0,3-26 2,-6-2 41,13-28 149,-154 9 257,-92 20-2120,79-22-4213,30-6-3590</inkml:trace>
</inkml:ink>
</file>

<file path=ppt/ink/ink2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32:29.36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9 175 7267,'0'0'4533,"-2"-24"-3909,0-9-325,-3-84 2708,5 129-2911,3 26-52,2 0 0,18 74-1,-11-54-41,8 37 26,-4-9 5,47 142 0,-57-213-30,1-1 1,0 0 0,0 0 0,2 0 0,-1-1-1,2 0 1,0 0 0,14 12 0,-21-21-4,0-1 1,0 0 0,1 0-1,-1 0 1,1-1 0,0 1-1,0-1 1,0 0 0,0 0-1,1-1 1,-1 1-1,0-1 1,1 0 0,-1 0-1,1 0 1,-1 0 0,1-1-1,-1 0 1,1 0 0,-1 0-1,1-1 1,-1 1 0,1-1-1,-1 0 1,1-1 0,-1 1-1,0-1 1,0 1-1,1-1 1,-1-1 0,-1 1-1,1 0 1,5-5 0,2-2 6,0-1 0,-1-1 1,0 0-1,-1 0 1,0-1-1,8-13 0,41-82-2,-53 97-5,50-109-20,69-221 0,-109 273-79,-8 37-2611,-5 70-1637,-2 17-956</inkml:trace>
</inkml:ink>
</file>

<file path=ppt/ink/ink2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32:30.12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236 81 4226,'0'0'6723,"-9"-17"-6235,4 8-415,2 3-41,0 0 1,-1 0-1,0 0 1,0 1-1,-8-10 1,11 14-29,0 0 0,0 0 0,0 0 0,0 0 0,-1 0 0,1 1 0,0-1 0,0 1 0,0-1 1,-1 1-1,1-1 0,0 1 0,-1-1 0,1 1 0,0 0 0,-1 0 0,1 0 0,0 0 0,-1 0 0,1 0 1,-1 0-1,1 0 0,0 1 0,-1-1 0,1 0 0,0 1 0,0-1 0,-1 1 0,1-1 0,0 1 0,0 0 0,0 0 1,-1-1-1,1 1 0,0 0 0,0 0 0,0 0 0,-1 2 0,-12 12 19,0 0 0,1 1-1,0 1 1,2 0 0,0 1 0,0 0-1,2 0 1,1 1 0,0 1 0,1-1-1,1 1 1,1 0 0,1 0 0,0 1-1,2-1 1,0 35 0,2-52-22,0-1 1,0 0 0,0 0-1,1 0 1,-1 0-1,1 0 1,0 0-1,-1 0 1,1 0-1,0 0 1,0 0-1,0 0 1,1 0 0,-1-1-1,0 1 1,1 0-1,-1-1 1,1 1-1,-1-1 1,4 2-1,-2-1 5,1 0-1,0 0 1,-1 0-1,1-1 1,0 0-1,0 0 0,0 0 1,0 0-1,0-1 1,6 1-1,-3-1-3,-1 0-1,1 0 1,0-1 0,-1 0-1,1 0 1,-1-1-1,1 1 1,-1-1 0,0-1-1,0 1 1,0-1-1,0 0 1,8-6 0,-4 0-20,-1 0 1,-1-1-1,0 0 0,0 0 1,-1-1-1,0 0 1,-1 0-1,0-1 1,-1 1-1,5-15 0,-4 5 139,-2 0-1,0 0 0,0-1 0,-2 1 1,-1-27-1,-1 47 283,-1 13-174,-4 12-192,1 1 0,1-1 0,2 1-1,0 0 1,5 42 0,-2-59-73,-1 0 0,1 0-1,0 0 1,1-1 0,0 1-1,0-1 1,1 1 0,0-1 0,7 11-1,-7-14-81,0 0-1,0 0 0,0-1 1,0 1-1,0-1 0,1 0 1,-1 0-1,1 0 0,0 0 0,0-1 1,0 0-1,0 0 0,0 0 1,1-1-1,9 2 0,-8-2-164,0 0-1,1-1 1,-1 0 0,0 0-1,1 0 1,-1-1 0,10-2-1,-13 2 233,0 0 0,0-1-1,-1 1 1,1-1 0,0 0 0,-1 0-1,1-1 1,-1 1 0,0-1 0,0 1-1,0-1 1,0 0 0,0 0-1,3-5 1,3-5 34,-2 0-1,0 0 1,0-1-1,-2 0 0,1 0 1,-2 0-1,5-24 1,-2-8 383,1-52 0,0 2 1243,-5 260-902,-4-126-690,5 113 70,-2-127-78,1-1 0,1 1 0,2-1 0,9 28 1,-15-50-23,0 0 0,0 0 1,0-1-1,1 1 1,-1 0-1,0-1 0,0 1 1,1 0-1,-1-1 1,0 1-1,1 0 1,-1-1-1,1 1 0,-1-1 1,1 1-1,-1-1 1,1 1-1,-1-1 0,1 1 1,-1-1-1,1 0 1,0 1-1,-1-1 0,2 1 1,-2-1-5,1-1 0,0 1 0,-1-1 0,1 1 0,-1 0 1,1-1-1,-1 1 0,1-1 0,-1 1 0,1-1 0,-1 1 0,0-1 0,1 1 1,-1-1-1,0 0 0,1 1 0,-1-1 0,0 1 0,1-2 0,8-36-112,-1-27 144,15-78 63,-19 125-56,1 0 0,0 1 0,2 0-1,0 0 1,16-27 0,-17 36-75,0 0 0,1 0 0,0 1 0,0 0 0,0 0 0,1 1 0,1 0 0,-1 1 0,1-1 0,-1 2 0,1-1 0,1 1 0,-1 0 0,1 1 0,11-2 0,26-10-2156</inkml:trace>
</inkml:ink>
</file>

<file path=ppt/ink/ink2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32:31.02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28 84 4402,'0'0'7844,"-28"-20"-7812,59 20 112,14-5 16,14 0-64,3-3-80,9-2 16,5-3-32,-9 1-320,-8 4-1201,-19 6-1344,-21 2-1793</inkml:trace>
</inkml:ink>
</file>

<file path=ppt/ink/ink2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32:31.35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0 125 5555,'0'0'2918,"24"-1"-1936,-13 1-855,13-1 82,0 0-1,-1-2 1,1 0 0,-1-2 0,36-11-1,-40 9-130,47-18 68,1 4 0,85-17-1,-109 35-1249</inkml:trace>
</inkml:ink>
</file>

<file path=ppt/ink/ink2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32:40.62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655 76 2657,'0'0'7692,"-7"-11"-6686,3 2-807,3 6-155,0 0 0,0 0-1,-1 0 1,1 0 0,-1 0-1,0 1 1,0-1 0,1 0-1,-2 1 1,1-1 0,0 1 0,-1 0-1,1 0 1,-1 0 0,1 0-1,-1 0 1,0 1 0,0-1 0,0 1-1,0-1 1,0 1 0,0 0-1,-5-1 1,-18 0 7,0 1-1,0 1 1,0 1 0,-1 2 0,1 0-1,1 2 1,-1 1 0,1 0-1,0 2 1,-24 12 0,-3 1 173,2 2 0,-91 57 0,137-78-213,1 1 0,0 0 0,-1-1 0,1 1 0,0 0 0,0 0 0,1 1 0,-6 6 0,8-9-15,0-1 1,-1 1-1,1 0 0,0-1 1,0 1-1,0 0 1,0-1-1,0 1 0,0 0 1,-1 0-1,1-1 0,1 1 1,-1 0-1,0-1 0,0 1 1,0 0-1,0-1 0,0 1 1,1 0-1,-1-1 0,0 1 1,1 1-1,0-1 3,1 0 0,-1 0 0,0 0 0,0 0 0,1 0 0,-1 0-1,1 0 1,-1 0 0,1 0 0,0-1 0,-1 1 0,1 0 0,2 0 0,35 7 64,0-2 0,1-1 0,54-1 0,27 3-43,-71-1-6,69 17 0,-102-19-57,-1 1 0,0 1 0,-1 0 0,0 1-1,0 0 1,0 1 0,-1 1 0,15 12 0,-27-20 17,0 1 0,0 0 1,0-1-1,-1 1 0,1 0 1,-1 0-1,1 0 0,-1 1 0,0-1 1,0 0-1,0 0 0,0 1 0,0-1 1,0 0-1,0 1 0,-1-1 0,1 1 1,-1-1-1,0 1 0,0-1 1,0 1-1,0-1 0,-1 4 0,0-3 23,0 0 0,0 1 0,0-1-1,-1 0 1,1 0 0,-1 0 0,0 0 0,0 0-1,0 0 1,0-1 0,0 1 0,-1-1 0,1 1-1,-1-1 1,1 0 0,-6 3 0,-16 8 26,-1 0 0,0-1 0,-1-1 0,0-2 1,-44 10-1,20-9 32,1-2 0,-65 2 0,-20-9 190,134-1-253,-1 0 1,0 0-1,1 1 0,-1-1 0,0 0 0,0 0 0,1 0 0,-1 0 1,0 0-1,1-1 0,-1 1 0,0 0 0,0 0 0,1 0 1,-1-1-1,0 1 0,1 0 0,-1-1 0,1 1 0,-1 0 0,0-1 1,1 1-1,-1-1 0,1 1 0,-1-1 0,1 1 0,-1-1 1,1 0-1,0 1 0,-1-1 0,1 1 0,0-1 0,-1 0 0,1 1 1,0-1-1,0 0 0,0 1 0,-1-1 0,1 0 0,0 0 1,0 1-1,0-1 0,0 0 0,0 1 0,0-1 0,0 0 0,1 0 1,-1 1-1,0-1 0,0 0 0,1 1 0,-1-1 0,0 0 1,1 1-1,-1-1 0,0 1 0,1-1 0,-1 1 0,1-1 0,-1 0 1,1 1-1,-1 0 0,1-1 0,-1 1 0,1-1 0,0 1 1,0-1-1,14-7-654,0 0 1,0 1-1,1 1 1,0 0-1,0 1 1,33-5-1,-6-1-1401,43-11-3308</inkml:trace>
</inkml:ink>
</file>

<file path=ppt/ink/ink2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32:41.17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45 11 976,'0'0'6945,"-4"-1"-6681,-1-1-945,2 1 1557,0 0 1,0 0-1,0 0 1,0 1-1,0-1 1,0 1-1,0 0 1,-1-1-1,-4 2 1,31-4-9060,-20 3 7330,22 0-3659</inkml:trace>
</inkml:ink>
</file>

<file path=ppt/ink/ink2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32:41.69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 41 1345,'0'0'5426,"0"-8"-4447,0-20 198,-1 24 284,0 23-967,-1 277 732,4-154-2009,-2-139 475,0-2 81,0 1 0,0-1 0,0 0 0,0 0 0,0 0 0,0 0 0,0 0 0,0 1 0,0-1 0,-1 0 0,1 0 0,0 0 0,-1 0 1,1 0-1,-1 0 0,1 0 0,-1 0 0,0 0 0,1 0 0,-2 1 0</inkml:trace>
</inkml:ink>
</file>

<file path=ppt/ink/ink2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32:42.09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8500,'0'0'2182,"24"1"-2136,273 26 514,-219-19-403,132 21-32,-174-22-118,0 1 1,0 3-1,55 23 1,-82-30-13,0 0 1,-1 1 0,1 0-1,-1 0 1,-1 1-1,1 0 1,-1 1-1,0 0 1,0 0-1,6 9 1,-10-11 13,0 0 0,0-1 0,-1 1 1,0 1-1,0-1 0,0 0 1,0 0-1,-1 1 0,0-1 0,0 1 1,-1-1-1,1 1 0,-1-1 0,0 1 1,-1-1-1,1 1 0,-1-1 0,0 1 1,-2 5-1,1-5 34,-1-1 0,1 0 0,-1 0 0,0 0 0,0 0 0,-1 0 0,1 0 0,-1-1 0,0 0 0,0 0-1,0 0 1,-6 3 0,-9 7 132,-34 18-1,46-28-145,-49 24 340,-1-2 0,-84 26 0,-123 22 1747,238-67-1924,77-10-1827,-26-4 66,0-1-1,0-2 1,35-18-1,13-12-6396</inkml:trace>
</inkml:ink>
</file>

<file path=ppt/ink/ink2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32:42.78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237 13 592,'0'0'9471,"0"-12"-7731,-2 23-1646,-1 0 1,0 0-1,0 0 1,-1 0-1,0 0 1,-1-1-1,-10 16 1,-3 10 32,-16 43 96,3 3 1,4 0-1,3 2 1,4 0-1,4 1 1,3 1-1,5 1 1,2 103-1,5-176-218,2 0 1,0 1-1,0-1 0,1 0 0,1 0 0,0-1 0,1 1 0,1-1 0,0 0 0,0 0 0,2 0 0,-1 0 0,2-1 0,0-1 0,0 1 1,1-1-1,0 0 0,1-1 0,17 14 0,-13-12-99,1-2 0,1 0 1,-1-1-1,2 0 1,-1-1-1,1-1 0,27 8 1,-11-7-468,0-1 1,0-2-1,42 2 1,64-4-2732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3:01.82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42 169 7075,'0'0'3597,"12"5"-3224,0 0-308,1-1 0,-1 0 0,1-1 0,1 0 0,14 1 0,-22-3-54,1-1 1,0 0-1,0 0 0,0 0 1,0-1-1,-1 0 1,1 0-1,0-1 0,-1 0 1,1 0-1,-1-1 0,0 1 1,1-1-1,6-5 0,-8 4-15,1-1-1,-1 1 0,0-1 1,0 0-1,-1 0 0,1-1 1,-1 1-1,-1-1 0,1 0 1,-1 0-1,0 0 0,0-1 1,0 1-1,-1-1 0,0 1 1,-1-1-1,1 0 0,-1 0 1,-1 0-1,1 1 0,-1-1 1,0 0-1,-2-9 0,2 15 9,0 0-1,0 1 0,-1-1 1,1 0-1,0 0 1,-1 0-1,1 1 0,0-1 1,-1 0-1,1 1 0,-1-1 1,1 0-1,-1 1 1,1-1-1,-1 1 0,0-1 1,1 1-1,-1-1 0,0 1 1,1-1-1,-1 1 1,0-1-1,1 1 0,-3-1 1,-26-3 266,21 5-225,0-1 0,0 1 0,0 1 0,1 0 0,-13 4 0,8 0-29,0 1 0,0 0 1,1 1-1,0 0 1,1 1-1,0 0 0,0 1 1,-9 12-1,5-4 71,0 0-1,2 1 0,0 1 0,-11 24 0,16-29 12,2 1 0,-1 0 0,2 1 0,0-1 0,1 1-1,1 0 1,1 0 0,0 24 0,1-38-92,0-1 0,1 1 0,-1 0 0,1-1 0,-1 1 0,1-1 0,0 1-1,0-1 1,0 1 0,0-1 0,0 1 0,1-1 0,-1 0 0,1 0 0,0 0 0,-1 0 0,1 0 0,0 0 0,0 0 0,0 0 0,0-1 0,1 1 0,-1-1 0,0 0 0,1 1 0,-1-1 0,1 0 0,-1 0-1,4 0 1,7 2 46,1-1-1,-1 0 0,1-1 1,21-1-1,-27 0-38,8 0-21,-1 0 0,0-2 1,0 0-1,0 0 0,-1-2 0,1 1 0,-1-2 1,1 0-1,-1-1 0,-1 0 0,1-1 0,-1-1 1,17-13-1,-16 6-2369,-7-3-1895</inkml:trace>
</inkml:ink>
</file>

<file path=ppt/ink/ink2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32:43.47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134 26 2817,'0'0'9362,"-6"-5"-8850,-19-16-114,41 39-402,0-1 0,-2 2 0,16 24 1,-7-10 132,-13-19-82,6 7 1,-1 0 1,0 1 0,-2 1-1,-1 0 1,0 1-1,-2 0 1,9 31-1,-11-12-7,-3 0-1,-1 0 1,-3 60-1,-1-87-36,0 1 4,-1 0 1,-1-1-1,0 1 1,-2-1 0,1 0-1,-2 0 1,-12 28 0,7-22 10,-2-1 0,-1 0 0,-1 0 1,-27 31-1,1-9 103,-1-2 0,-75 57 0,115-97-86,-15 8-577,16-10 381,-1 0 0,1 0-1,-1-1 1,1 1 0,0 0 0,-1 0 0,1 0-1,0 0 1,0 0 0,0-1 0,0 1 0,0 0-1,0 0 1,0 0 0,1 0 0,-1-2-1,7-43-4865,11-15-862</inkml:trace>
</inkml:ink>
</file>

<file path=ppt/ink/ink2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32:44.0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33 59 8708,'0'0'3812,"5"-10"-3681,-2 3-104,-3 5-22,1 0 0,-1 0 0,1-1 0,0 1 0,0 0 0,0 0 0,0 0 0,0 0 0,1 1 0,-1-1 0,0 0-1,1 0 1,-1 1 0,1-1 0,0 1 0,0-1 0,0 1 0,-1 0 0,1 0 0,0 0 0,0 0 0,1 0 0,-1 0 0,0 0 0,0 1 0,0-1 0,5 0 0,5 1 1,0 0 1,0 1 0,0 0 0,0 1 0,22 6 0,-30-6-10,1 0 0,-1 0 0,1 0 0,-1 1 1,0 0-1,0 0 0,0 0 0,0 0 0,-1 1 0,1-1 0,-1 1 0,0 0 0,0 0 0,0 0 1,-1 0-1,1 1 0,1 4 0,-1-2 5,0 0 0,0 0 0,-1 0 0,0 0 0,0 1 0,-1-1 0,0 0 0,0 1 0,-1-1 0,0 1 0,0-1 0,-1 1 0,0-1 0,0 0 0,-3 10-1,0-7 9,0-1-1,0 0 0,-1 0 0,-1 0 0,1 0 0,-1-1 0,-1 0 0,1 0 0,-1 0 0,-10 7 0,-140 107 712,129-103-124,25-16-409,9-2-108,-1-1-47,38-3 352,0-2 0,70-17-1,-39 6-153,-4 3-86,36-9-61,109-6-1,-214 28 274,12 0-1992</inkml:trace>
</inkml:ink>
</file>

<file path=ppt/ink/ink2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32:48.18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642 1 5587,'0'0'1579,"-29"9"-1176,1-1-362,1-1 24,1 1-1,1 1 0,-1 2 0,2 0 0,-27 17 1,39-20 45,-78 51 1390,80-51-1279,0 0 0,0 0 0,1 1-1,0 0 1,1 1 0,-9 11 0,17-20-204,-1 0-1,0 0 1,1 0 0,-1 0 0,1 0-1,-1 0 1,1 1 0,-1-1 0,1 0-1,0 0 1,0 0 0,-1 1 0,1-1-1,0 0 1,0 3 0,1-4-9,-1 1 1,0-1-1,0 1 1,1 0-1,-1-1 0,0 1 1,1-1-1,-1 1 0,1-1 1,-1 1-1,1-1 1,-1 0-1,1 1 0,-1-1 1,1 1-1,-1-1 0,1 0 1,-1 0-1,1 1 1,0-1-1,0 0 0,5 2 24,0-2-1,-1 1 0,1-1 0,0 0 1,8 0-1,-1-1-2,31 1 194,177 4 532,-174-1-628,1 3 1,72 17 0,-108-20-121,0 0-1,0 1 1,0 1-1,-1 0 1,14 8-1,-23-12-6,0 0 1,0 1-1,0-1 0,0 1 0,0-1 1,0 1-1,0 0 0,-1 0 0,1 0 1,-1 0-1,1 0 0,-1 0 1,0 0-1,0 1 0,0-1 0,0 0 1,0 0-1,-1 1 0,1-1 0,-1 1 1,1-1-1,-1 1 0,0-1 0,0 1 1,0-1-1,0 1 0,0-1 0,-1 1 1,1-1-1,-1 0 0,0 1 1,1-1-1,-3 4 0,0-1 11,-1 0 0,0-1 1,0 1-1,0-1 0,0 0 0,-1 0 0,0 0 0,0 0 1,0-1-1,0 0 0,0 0 0,-1 0 0,-8 2 0,13-4-10,-54 22 6,-1-2-1,-1-3 0,-1-2 0,0-3 0,-1-2 0,-1-3 0,1-3 1,-1-2-1,-105-8 0,101-7 51,60 11-54,0 0 0,0 0 1,0-1-1,0 1 0,1-1 0,-1 0 0,1 0 1,-1 0-1,1-1 0,0 0 0,0 1 0,-6-7 1,9 9-12,0 0 1,0 0-1,-1-1 1,1 1 0,0 0-1,0-1 1,0 1-1,0 0 1,-1-1 0,1 1-1,0 0 1,0-1-1,0 1 1,0 0 0,0-1-1,0 1 1,0 0 0,0-1-1,0 1 1,0 0-1,0-1 1,0 1 0,0 0-1,0-1 1,0 1-1,0 0 1,0-1 0,0 1-1,0 0 1,1-1-1,-1 1 1,0 0 0,0-1-1,0 1 1,1 0-1,-1-1 1,1 1 0,16-7-870,85-4-2909,-75 9 2540,57-5-4239</inkml:trace>
</inkml:ink>
</file>

<file path=ppt/ink/ink2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32:48.51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 0 12422,'0'0'1488,"-23"6"-3232,63-4 671,8-2-2304,-1 0-4275</inkml:trace>
</inkml:ink>
</file>

<file path=ppt/ink/ink2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32:48.86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26 0 9076,'0'0'4050,"0"41"-3794,0 9 448,0 9-287,-6 7-337,0 2-80,-2 0 16,2-2-16,6-13-897,0-15-896,0-22-2320</inkml:trace>
</inkml:ink>
</file>

<file path=ppt/ink/ink2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32:49.20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20 8340,'0'0'4903,"19"-5"-4804,-5 1-46,0 1-1,0 0 1,0 1-1,1 1 1,-1 0-1,1 1 1,-1 0 0,1 1-1,24 5 1,8 5 2,145 40 101,-158-40-146,-1 1 0,0 2 0,46 26-1,-75-38-8,0 0 0,-1 1 0,0-1 0,1 0 0,-1 1-1,0 0 1,-1 0 0,1 0 0,0 0 0,-1 0 0,1 0 0,-1 1-1,0-1 1,0 1 0,-1 0 0,1-1 0,-1 1 0,0 0-1,0 0 1,0 0 0,0 0 0,-1 0 0,1 0 0,-1 0-1,0 0 1,0 0 0,-1 0 0,1 0 0,-1 0 0,0 0-1,0 0 1,0 0 0,-1 0 0,-2 6 0,-3 0 17,0 0 1,0-1-1,-1 0 1,-1 0-1,1-1 0,-12 9 1,-67 45 70,55-40-78,-32 23 214,-2-2 0,-141 67 0,205-109-568,-19 7 1169,17-7-1917,48-24-11208</inkml:trace>
  <inkml:trace contextRef="#ctx0" brushRef="#br0" timeOffset="1">1306 296 12166,'0'0'1552,"180"-45"-1520,-101 32-32,0 0 0,-6 3-48,-11 5-1424,-14 3-1010,-23 2-1663</inkml:trace>
</inkml:ink>
</file>

<file path=ppt/ink/ink2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32:49.53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1 147 9508,'0'0'1825,"157"-3"-1281,-81-17-47,-3-3-129,-2-4-304,-4 4-64,-13 2 0,-12 6-1297,-14 0-3809</inkml:trace>
</inkml:ink>
</file>

<file path=ppt/ink/ink2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32:50.32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1369 5106,'0'0'96,"24"-27"-37,76-87 192,-88 98 74,-1 1 0,0-1 0,-1-1 1,-1 0-1,-1 0 0,0-1 0,6-21 0,15-34 1393,-23 61-1556,0 0 244,-1 1 0,15-20 0,-18 29-347,-1 0 0,1 0 0,-1 1 0,1-1 0,0 0 0,0 0 0,-1 1 0,1-1 0,1 1 0,-1 0 0,0 0 0,0 0 0,0 0 1,1 0-1,-1 0 0,0 0 0,1 1 0,-1-1 0,0 1 0,1 0 0,2-1 0,-3 2-57,0-1 0,0 1 0,-1 0 0,1 0 0,0 0 0,-1 0 0,1 0 0,0 0 0,-1 0 0,1 0 0,-1 0 0,0 1 0,1-1 0,-1 1 0,0-1 0,0 1 0,0-1 0,0 1 0,0 0 0,0-1 0,-1 1 0,1 0 0,0 0 0,-1 0 0,1 2 0,3 5 2,42 113 85,-4 2 0,32 167 0,-73-290 396,1-9-185,0-27-93,-2-49-234,-17-113 42,2 27-22,0-388-385,15 555 389,0-1 0,0 1 0,0-1 0,1 1 0,-1-1 0,1 1 0,0-1 0,0 1 0,0 0 0,0-1 0,1 1 0,-1 0 0,1 0 0,0 0 0,0 0 0,0 0 0,0 0 0,0 1 0,5-5 0,-2 4-5,0 0 1,0 0 0,0 1-1,1 0 1,-1 0-1,1 0 1,-1 0-1,1 1 1,0 0 0,0 0-1,8 1 1,286-3 17,-21 1 84,-130-11-58,189-42 0,141-59 81,100-49 561,-687 214-1523,52-23-242,-63 29-2328,-9 6-1456</inkml:trace>
</inkml:ink>
</file>

<file path=ppt/ink/ink2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32:50.82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 86 5955,'0'0'3788,"-3"1"-3713,2 0-47,0 0 0,-1 0-1,1 0 1,0 0 0,0 0 0,0 0 0,0 0 0,0 0 0,1 1 0,-1-1 0,0 0-1,0 1 1,1-1 0,-1 0 0,1 1 0,-1-1 0,1 1 0,0-1 0,-1 0 0,1 1-1,0-1 1,0 1 0,0-1 0,0 1 0,0-1 0,1 1 0,-1-1 0,1 3 0,13 53 792,-10-45-742,79 298 847,-68-251-905,-13-50-13,1 5 2,1 0 1,0 0 0,1 0-1,0 0 1,1-1 0,13 21-1,-19-33-1,1 0 0,-1 0 0,1 0 0,0 0 0,-1 0 0,1 0 0,0-1 0,0 1 0,0 0 0,0 0 0,-1-1 0,1 1 0,0 0 0,0-1 0,0 1 0,0-1 0,1 0 0,-1 1-1,0-1 1,0 0 0,0 1 0,0-1 0,0 0 0,0 0 0,1 0 0,-1 0 0,0 0 0,0 0 0,0 0 0,0-1 0,0 1 0,0 0 0,1-1 0,-1 1 0,0 0 0,0-1 0,0 1 0,0-1-1,0 0 1,0 1 0,-1-1 0,1 0 0,0 0 0,0 1 0,0-1 0,-1 0 0,1 0 0,0-1 0,5-6 115,-1 1-1,0-1 1,-1 0 0,6-13 0,30-84 299,37-150 0,-46 141-391,-18 67-24,19-57-126,-32 103 75,0 0 0,1 0 1,-1 0-1,1 0 0,-1 0 1,1 0-1,-1 0 0,1 0 1,-1 0-1,1 1 0,0-1 1,-1 0-1,1 0 1,0 1-1,0-1 0,1 0 1,-2 1-32,1-1 1,-1 1 0,1 0-1,-1 0 1,0 0 0,1 1 0,-1-1-1,1 0 1,-1 0 0,1 0 0,-1 0-1,0 0 1,1 0 0,-1 1-1,1-1 1,-1 0 0,0 0 0,1 1-1,-1-1 1,0 0 0,1 0 0,-1 1-1,0-1 1,0 0 0,1 1-1,14 29-2654,1 15 8,3 7-1785</inkml:trace>
</inkml:ink>
</file>

<file path=ppt/ink/ink2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32:51.63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315 200 7059,'0'0'3383,"1"-22"-2628,3-68-168,-4 88-533,1 0-1,-1 1 1,0-1 0,0 0-1,0 1 1,0-1-1,0 0 1,0 1 0,-1-1-1,1 0 1,-1 1-1,1-1 1,-1 1 0,1-1-1,-1 1 1,0-1-1,0 1 1,0-1 0,0 1-1,0 0 1,0-1 0,-1 0-1,0 1-20,1 0-1,-1 1 1,0-1-1,1 1 1,-1 0-1,0 0 1,1 0-1,-1-1 1,0 1 0,0 1-1,1-1 1,-1 0-1,-2 1 1,-7 0 50,2 0-56,1 1 0,-1-1 0,1 1 0,0 1 0,0 0 0,0 0 0,0 0 0,1 1 0,-1 0 0,1 1 0,0 0 1,0 0-1,0 0 0,1 1 0,-9 9 0,-5 7-5,1 1-1,1 0 1,-17 29 0,28-41-19,0 0 1,1 0-1,1 1 1,0 0-1,1 1 1,0-1-1,0 0 1,2 1-1,-1 0 1,2 0-1,0 0 1,0 20-1,2-31-5,-1-1-1,0 0 0,0 1 1,1-1-1,-1 0 1,0 1-1,1-1 1,-1 0-1,1 1 1,0-1-1,-1 0 1,1 0-1,0 0 0,0 0 1,0 1-1,0-1 1,0 0-1,0-1 1,0 1-1,0 0 1,0 0-1,1 0 1,1 0-1,0 1 1,1-1 0,0 1 0,0-1 1,0 0-1,0-1 0,1 1 0,-1-1 0,5 1 0,0-2-22,1 1 0,-1-1 0,0 0 0,0-1 0,0 0 1,-1-1-1,14-5 0,-10 1-24,-1 0 0,0 0 0,0-1 0,-1-1 0,0 0 0,-1 0 0,0-1 0,0 0 0,8-14 0,7-14 99,26-56 0,-15 26 108,-33 65-60,-2 231-179,0-224 33,0 1 0,1-1 0,-1 0 1,1 1-1,0-1 0,0 0 1,0 0-1,1 0 0,0 0 0,-1 0 1,1 0-1,1 0 0,-1-1 0,0 1 1,1-1-1,0 1 0,5 4 1,-5-6 11,-1 0 0,1 0 0,0 0 0,0-1 0,0 1 0,0-1 0,0 0 1,1 0-1,-1 0 0,0 0 0,1 0 0,-1-1 0,0 1 0,1-1 0,-1 0 1,0 0-1,1 0 0,-1-1 0,1 1 0,-1-1 0,0 0 0,0 0 0,6-2 0,-4 1 37,-1-1 0,0 0 0,0 0 0,0 0-1,0 0 1,0-1 0,-1 1 0,0-1-1,0 0 1,0 0 0,0 0 0,0-1-1,1-4 1,5-7 16,-2 0-1,8-25 1,5-26 245,-4 0 0,15-118 1,-16 313 314,10 146-473,-20-228-303,1-49 348,18-77-9,-16 50-171,14-36 1,-14 49 16,0 0 0,1 1 0,0 0 1,1 0-1,1 1 0,0 1 0,22-22 0,-25 29 25,-1 1 1,2-1 0,-1 1-1,0 1 1,1 0 0,0 0-1,1 1 1,-1 0 0,1 0-1,-1 1 1,1 1-1,0-1 1,0 2 0,0-1-1,16 1 1,-6 0 51,-11 1-34,0 0 0,-1 0 1,1 1-1,13 2 0,-19-2-31,0 0-1,-1 0 0,1 0 1,0 1-1,0-1 0,0 1 0,-1 0 1,1-1-1,-1 1 0,1 1 1,-1-1-1,0 0 0,0 0 1,0 1-1,0-1 0,2 4 1,7 9-2609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3:02.50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142 0 7027,'0'0'4514,"-45"92"-4370,28 1 96,5 16-63,-2 5-49,3-5-48,3-8-80,-4-9-176,4-27-2370,-6-19-4161</inkml:trace>
</inkml:ink>
</file>

<file path=ppt/ink/ink2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32:52.00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15655,'0'0'0</inkml:trace>
</inkml:ink>
</file>

<file path=ppt/ink/ink2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32:59.29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263 37 4322,'0'0'4674,"0"-6"-3561,0 4-1049,0 1 1,0-1 0,0 0 0,0 0-1,0 0 1,-1 0 0,1 0 0,-1 0-1,1 1 1,-2-4 0,1 5-53,0-1 0,1 0 0,-1 1 0,0-1 0,0 0 0,0 1 0,1-1 0,-1 1 0,0-1 0,0 1 0,0 0 0,0-1 1,0 1-1,0 0 0,0 0 0,0 0 0,0 0 0,0-1 0,0 1 0,0 1 0,0-1 0,0 0 0,1 0 0,-1 0 0,0 0 0,0 1 0,0-1 0,0 0 0,0 1 0,0-1 0,0 1 0,0 0 0,-6 2 28,1 0-1,0 1 0,0 0 0,0 0 0,1 0 1,-1 1-1,1 0 0,-6 6 0,-36 50 271,37-46-228,-9 11 52,1 0 0,2 1 0,-18 40 1,29-55-116,0 1 0,1-1 0,0 1 0,1 0 0,1 0 0,0 0 0,1 0 0,0 1 1,1-1-1,3 24 0,-3-35-19,1 0 1,-1-1 0,1 1 0,-1 0-1,1-1 1,0 1 0,0-1-1,-1 1 1,1-1 0,0 1-1,1-1 1,-1 0 0,0 0-1,0 1 1,0-1 0,1 0-1,-1 0 1,4 2 0,-1-1 2,0 0 0,0-1 0,0 1 0,1-1 1,-1 0-1,1 0 0,5 1 0,2-1 24,0-1-1,0 0 1,0-1-1,0 0 1,12-3-1,-15 2-18,-1-1-1,1-1 1,-1 0 0,0 0-1,0 0 1,-1-1-1,1-1 1,-1 1 0,0-1-1,-1 0 1,1 0 0,-1-1-1,0 0 1,-1 0-1,0-1 1,0 1 0,0-1-1,-1 0 1,0 0-1,-1-1 1,0 1 0,0-1-1,-1 0 1,0 1-1,-1-1 1,2-13 0,-3 14-7,0-1 1,0 1-1,0-1 0,-1 1 1,0-1-1,-1 1 1,0 0-1,0-1 1,-1 1-1,-5-11 0,6 15 0,-1 0 0,0 0-1,-1 0 1,1 0-1,-1 0 1,0 1-1,0 0 1,0 0 0,0 0-1,0 0 1,-1 0-1,1 1 1,-1 0-1,1 0 1,-1 0 0,0 0-1,0 1 1,-8-1-1,-31-4 18,43 6-49,0 0 1,0 0 0,-1-1-1,1 1 1,-1 0 0,1 0-1,0 0 1,-1 0 0,1 1-1,0-1 1,-1 0 0,1 1-1,0-1 1,0 0 0,-1 1-1,1 0 1,0-1-1,0 1 1,0 0 0,0-1-1,0 1 1,0 0 0,0 0-1,0 0 1,0 0 0,0 0-1,-1 2 1,1-1-236,1 0 1,-1 1-1,1-1 1,-1 1-1,1-1 1,0 1-1,0-1 0,0 1 1,1-1-1,-1 1 1,0-1-1,1 1 1,0-1-1,-1 0 0,1 1 1,0-1-1,0 0 1,1 0-1,-1 1 1,0-1-1,1 0 1,-1 0-1,3 2 0,26 9-3746</inkml:trace>
</inkml:ink>
</file>

<file path=ppt/ink/ink2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32:59.94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1 271 6211,'0'0'4991,"0"-8"-4572,0-18-353,2 51 27,2 66 84,1 70 274,-5-504 152,0 334-585,0 0 0,1 1 0,0-1 0,0 0 0,1 1 1,0-1-1,1 1 0,0-1 0,0 1 0,1 0 0,0 0 0,6-8 0,-7 11-14,1 1 1,-1 0-1,1 0 1,0 0-1,0 1 1,1-1-1,-1 1 0,1 0 1,-1 0-1,1 1 1,0-1-1,0 1 1,0 0-1,1 1 1,-1-1-1,0 1 1,1 0-1,-1 0 1,1 1-1,8-1 0,-9 1 1,0 0 0,1 1 0,-1-1 0,1 1 0,-1 0 0,0 1 0,0-1 0,1 1 0,-1 0 0,0 0 0,0 0 0,-1 1-1,1 0 1,5 4 0,-7-4-4,0 0 0,0 0 0,0 1 0,-1-1 0,1 1 0,-1 0 0,0-1-1,0 1 1,0 0 0,0 1 0,-1-1 0,0 0 0,1 0 0,-2 1 0,1-1-1,0 0 1,-1 1 0,0 6 0,0-6 5,0 1 0,0 0 0,0 0 0,-1 0 0,0-1 1,0 1-1,-1 0 0,1-1 0,-1 1 0,0-1 0,-1 0 0,1 1 0,-1-1 0,0 0 0,-1-1 0,1 1 0,-1 0 0,0-1 0,0 0 0,0 0 0,-7 5 1,-15 14-32,-2-1 0,0-2 1,-1 0-1,-49 23 1,75-42 13,2-1-72,5 0-10,42 9 114,-1 1 0,-1 2 0,0 1 0,61 30 0,-31-13 93,-54-24 63,-2 0-715</inkml:trace>
</inkml:ink>
</file>

<file path=ppt/ink/ink2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33:00.30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111 0 2001,'0'0'6835,"20"10"-6245,68 35 173,-77-38-629,0 0-1,-1 0 1,0 2 0,-1-1 0,0 1 0,0 1 0,0-1 0,-2 1 0,1 1 0,11 21 0,-15-25-68,4 6-21,-1 0 0,0 1-1,-1 1 1,-1-1 0,0 1 0,-1 0-1,-1 0 1,0 0 0,-1 0 0,0 0 0,-1 1-1,-1-1 1,-1 1 0,0-1 0,-1 0-1,0 1 1,-1-1 0,-1 0 0,-1-1 0,0 1-1,-1-1 1,-10 20 0,-9 4-95,-2 0 0,-1-2 0,-45 46 0,49-59-1216,-1-1-1,-53 36 1,16-23-2707</inkml:trace>
</inkml:ink>
</file>

<file path=ppt/ink/ink2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33:00.70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217 21 608,'0'0'7847,"-1"-4"-6887,1 3-946,0 1-1,0-1 1,0 0 0,0 1 0,0-1-1,0 0 1,-1 1 0,1-1 0,0 0-1,0 1 1,0-1 0,-1 1 0,1-1-1,0 1 1,-1-1 0,1 1-1,-1-1 1,1 1 0,0-1 0,-1 1-1,1-1 1,-1 1 0,1-1 0,-1 1-1,1 0 1,-1-1 0,0 1 0,1 0-1,-1 0 1,1-1 0,-1 1-1,0 0 1,1 0 0,-1 0 0,0 0-1,1 0 1,-1 0 0,1 0 0,-1 0-1,0 0 1,0 0 0,-2 2 7,0-1 1,0 1 0,1 0 0,-1 0-1,1 0 1,-1 0 0,1 0-1,0 0 1,-3 5 0,-8 10 76,1 0 0,-10 21 0,3 3 124,1 1 0,2 1-1,1 0 1,3 1-1,-9 60 1,10-26 267,4 1-1,4 98 1,3-168-447,0 0 0,1-1 0,0 1 0,1-1 0,0 1 0,1-1 0,-1 1 1,1-1-1,1 0 0,0-1 0,0 1 0,0-1 0,1 1 0,10 10 0,-10-13-7,0 1 1,1-2 0,0 1-1,0-1 1,1 0 0,-1 0-1,1 0 1,0-1 0,0 0-1,0 0 1,0-1 0,0 0 0,0-1-1,1 1 1,-1-1 0,1 0-1,9-1 1,-2 0-27,0 0 0,1-1 0,-1-1 0,0 0 0,0-1 0,0-1 0,24-9 0,-24 8-585,15-7-1016,-17-2-2870</inkml:trace>
</inkml:ink>
</file>

<file path=ppt/ink/ink2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33:03.06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71 206 4018,'0'0'6368,"4"-23"-5872,15-73 25,-19 92-438,1-1 1,1 1 0,-1-1 0,0 1-1,1 0 1,0 0 0,0 0 0,5-7 0,-5 9-54,-1 0 0,1 1 0,0-1 0,0 1 0,0-1 1,0 1-1,0 0 0,0 0 0,4-2 0,4-2 27,-3 2-30,0 0 0,0 0 0,0 0 0,0 1 0,0 0 0,0 1 0,1-1 0,-1 1 0,1 1 0,-1 0 0,1 0 0,9 1 0,-13-1-11,0 1-1,0 0 1,0 0-1,0 0 1,0 0-1,0 1 1,-1 0-1,1-1 1,0 1-1,-1 1 1,1-1-1,-1 0 1,0 1-1,0 0 1,0 0-1,0 0 1,0 0-1,0 0 1,-1 0-1,0 1 1,0-1-1,0 1 1,3 5-1,0 13 24,0-1 0,-1 1 0,-1 0 0,-1 0 0,-1 0 0,0 0 0,-4 23 0,2-14-15,-2 21 15,-3-1 1,-16 72-1,-37 101 16,19-80-38,20-71-15,-29 127-2,41-156 4,1 1-1,0 68 1,7-111-5,0-1 1,0 1-1,0-1 0,0 0 0,0 1 1,1-1-1,-1 0 0,0 1 1,1-1-1,0 0 0,-1 0 1,1 1-1,0-1 0,-1 0 0,1 0 1,0 0-1,0 0 0,0 0 1,0 0-1,0 0 0,0 0 1,0 0-1,0-1 0,0 1 0,1 0 1,-1-1-1,0 1 0,1 0 1,-1-1-1,0 0 0,1 1 1,-1-1-1,0 0 0,1 0 0,-1 0 1,0 0-1,1 0 0,-1 0 1,1 0-1,0 0 0,5-1 2,0 0-1,-1 0 0,1-1 0,-1 1 0,0-1 1,1-1-1,-1 1 0,6-5 0,8-5-65,0-2-1,-1-1 1,-1 0-1,-1-1 1,21-24-1,70-100-162,-26 4 489,-71 115 94,-10 40-3,7 644-62,-6-567-260,0-15-17,1-3 20,-14 148-1,9-211-29,-1 0 0,0 0-1,-1 0 1,-1-1 0,0 1 0,-1-1 0,-1-1 0,0 1 0,-1-1 0,0 0 0,-1-1 0,-1 0 0,0-1 0,0 0 0,-1 0 0,0-1 0,-1 0-1,0-1 1,-1 0 0,0-1 0,0-1 0,-1 0 0,0-1 0,0 0 0,0-1 0,-1-1 0,0 0 0,1-1 0,-31 2 0,1-2-812,-67-6 1,107 3 602,0 0-1,0-1 1,0 1-1,0-1 1,0 0-1,0 0 1,1-1 0,-1 1-1,0-1 1,1 0-1,-1 0 1,1 0-1,-1 0 1,1-1 0,-5-4-1,-10-18-3293</inkml:trace>
</inkml:ink>
</file>

<file path=ppt/ink/ink2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33:27.76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905 148 6963,'0'0'4504,"-21"-23"-3971,-6-8-305,-36-30 0,59 57-192,-1 0-1,0 1 0,0 0 1,-1 0-1,1 0 0,-1 1 1,1 0-1,-1 0 0,0 0 0,0 1 1,0-1-1,0 1 0,0 1 1,0-1-1,0 1 0,0 0 1,0 1-1,-6 0 0,-14 1 132,3-3-33,-1 1 0,0 1 0,0 1 0,1 1 0,-1 2 0,1 0 0,0 1 0,-42 18 0,37-9-76,0 1 1,2 1-1,0 2 1,1 0-1,1 2 1,1 0-1,0 2 1,2 0-1,1 1 1,1 2-1,1 0 1,1 1-1,1 0 0,2 1 1,1 1-1,1 0 1,1 1-1,2 1 1,1-1-1,1 1 1,2 0-1,-3 57 1,8-82-61,-1 0 1,2-1 0,-1 1-1,0 0 1,1-1 0,0 1 0,0-1-1,1 1 1,0-1 0,0 1-1,0-1 1,0 0 0,1 0-1,0 0 1,0 0 0,0-1 0,1 1-1,0-1 1,-1 0 0,1 0-1,1 0 1,-1 0 0,1-1 0,-1 0-1,1 0 1,0 0 0,0 0-1,0-1 1,1 0 0,-1 0-1,0 0 1,8 1 0,13 2-17,0 0 0,0-2 1,1-1-1,35-2 0,-55 0 8,24-1-200,1-2-1,0 0 0,-1-3 1,0 0-1,44-16 1,-16 0-855,98-52 0,-121 54 456,-1-1 0,62-50 0,-84 60 561,0-1 0,0 0 0,-2-1-1,1 0 1,-2-1 0,0 0 0,0-1 0,-1 0 0,9-23 0,-16 33 193,0-1 0,-1 1 1,0-1-1,0 1 0,0-1 0,0-8 0,-2 13-94,1 1-1,0 0 0,0 0 0,-1-1 0,1 1 0,0 0 0,0 0 0,-1-1 1,1 1-1,0 0 0,-1 0 0,1 0 0,0 0 0,-1 0 0,1-1 0,0 1 1,-1 0-1,1 0 0,0 0 0,-1 0 0,1 0 0,0 0 0,-1 0 0,1 0 1,0 0-1,-1 0 0,1 0 0,0 1 0,-1-1 0,1 0 0,0 0 0,-1 0 1,0 1-1,-12 3 150,6 1-164,0 0-1,0 1 1,0 0-1,1 0 1,0 1-1,0-1 1,1 1-1,0 1 1,0-1-1,1 1 1,-6 12-1,-2 6 8,2 0 0,-11 39 0,16-44-40,1 0 0,1 1-1,1-1 1,1 1 0,2 42-1,0-61-8,-1-1-1,1 1 1,-1-1-1,1 1 0,0-1 1,0 1-1,0-1 1,0 0-1,1 0 1,-1 1-1,1-1 1,-1 0-1,1 0 0,0 0 1,0-1-1,0 1 1,0 0-1,0-1 1,0 1-1,0-1 1,0 1-1,1-1 1,-1 0-1,0 0 0,1 0 1,-1-1-1,1 1 1,-1 0-1,5-1 1,7 2-63,1 0-1,0-2 1,0 0 0,15-2 0,-12 1-32,-6 0 17,-1-1 0,1 0-1,-1 0 1,1-2-1,-1 1 1,0-1 0,0-1-1,-1 0 1,1-1 0,-1 0-1,0 0 1,10-9 0,-13 9 49,-1 0 1,1 0 0,-1 0-1,0-1 1,0 0-1,-1 0 1,0 0 0,0-1-1,0 1 1,-1-1 0,-1 0-1,1-1 1,-1 1 0,-1-1-1,1 1 1,1-16-1,-3 14 65,-1 0-1,0 0 0,0 0 0,-3-15 1,2 21-14,0 0 1,0 1 0,-1-1 0,1 1-1,-1 0 1,0-1 0,0 1-1,0 0 1,0 0 0,0 0-1,-1 0 1,1 0 0,-1 1 0,0-1-1,-3-2 1,-2 0 6,0 1-1,0-1 1,-1 2 0,1-1 0,-1 1 0,1 0-1,-1 1 1,0 0 0,0 0 0,-1 1-1,1 0 1,0 0 0,0 1 0,0 1-1,-1 0 1,-10 2 0,18-2-38,-1 0 0,1 0-1,0 0 1,-1 1 0,1-1 0,0 1 0,0-1 0,0 1-1,0 0 1,0 0 0,0 0 0,1 0 0,-1 0 0,1 1 0,-1-1-1,1 0 1,0 1 0,0-1 0,0 1 0,0-1 0,0 1-1,0-1 1,1 1 0,-1 0 0,1-1 0,0 1 0,0 4 0,0-3-229,0 0 1,-1 0 0,2 1 0,-1-1 0,0 0 0,1 0 0,0 0 0,0 0 0,0 0 0,1 0 0,-1 0 0,1-1 0,0 1 0,0 0-1,0-1 1,0 1 0,6 5 0,28 13-3038</inkml:trace>
</inkml:ink>
</file>

<file path=ppt/ink/ink2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33:28.11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53 6659,'0'0'3983,"8"-10"-3716,-3 3-225,-3 4-25,0 0-1,0 0 0,0 0 1,0 1-1,0-1 1,1 1-1,-1 0 0,6-4 1,-8 6-13,1 0 0,-1 0-1,1 0 1,-1-1 0,1 1 0,-1 0 0,1 0 0,0 0 0,-1 0 0,1 0 0,-1 0 0,1 0 0,-1 0 0,1 0-1,0 0 1,-1 1 0,1-1 0,-1 0 0,1 0 0,-1 0 0,1 1 0,-1-1 0,1 0 0,0 1 0,0 0 8,1 1 1,-1 0 0,0-1-1,1 1 1,-1 0 0,0 0-1,0-1 1,0 1 0,0 0-1,0 3 1,51 156 386,-11-28-427,-41-132 40,4 10-85,0 0 0,1-1 0,9 18 0,-13-27 65,0 1-1,-1-1 1,1 0 0,0 0-1,0 1 1,0-1-1,0 0 1,0 0-1,0 0 1,0 0-1,0 0 1,0 0 0,1 0-1,-1 0 1,0 0-1,1-1 1,-1 1-1,0-1 1,1 1-1,-1-1 1,1 1 0,-1-1-1,1 0 1,-1 1-1,1-1 1,-1 0-1,1 0 1,-1 0-1,1-1 1,-1 1 0,1 0-1,-1 0 1,1-1-1,-1 1 1,1-1-1,-1 1 1,3-2-1,0-2 53,-1-1-1,1 1 0,0-1 1,-1 0-1,0 0 1,0 0-1,-1 0 0,1 0 1,-1-1-1,0 1 0,2-11 1,2-3 94,6-12-7,2 0-1,0 1 0,29-43 1,-32 57-539,1 0 1,0 2 0,1-1-1,1 2 1,0-1 0,0 2-1,26-17 1,0 7-3275</inkml:trace>
</inkml:ink>
</file>

<file path=ppt/ink/ink2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33:28.46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60 0 8468,'0'0'4546,"-40"104"-4322,32-20-32,2 7-128,1 3-16,5 2-32,0-5 0,0-12-16,22-11-464,9-22-1873,6-19-1985,-1-27-976</inkml:trace>
</inkml:ink>
</file>

<file path=ppt/ink/ink2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33:28.8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0 130 7619,'0'0'4117,"14"-21"-4069,45-64 13,-57 83-58,0 0-1,0 0 0,0 1 0,0-1 0,0 0 0,0 1 0,0-1 0,0 1 0,1 0 1,-1-1-1,1 1 0,-1 0 0,1 1 0,-1-1 0,1 0 0,-1 1 0,1-1 0,0 1 0,-1 0 1,1 0-1,0 0 0,-1 0 0,1 1 0,-1-1 0,1 0 0,0 1 0,-1 0 0,1 0 1,-1 0-1,1 0 0,-1 0 0,0 0 0,1 1 0,-1-1 0,0 1 0,0 0 0,0-1 1,0 1-1,0 0 0,-1 0 0,1 0 0,2 4 0,1 2-10,1 1-1,-1 0 0,-1 1 1,0-1-1,0 1 0,-1-1 1,0 1-1,0 0 1,-1 1-1,1 16 0,-2-8 41,0-1-1,-2 0 0,0 0 1,0 1-1,-7 22 1,1-19-1,-1-1 0,-2 0 0,-19 32 0,-16 20 205,189-290-1668,-112 163 1370,-3-2-1,25-69 0,-48 108 547,-4 10 1102,-5 23-740,-24 81-322,16-67-482,2 1-1,2-1 1,1 1-1,-5 64 0,11-80-51,0 0 0,1 1 0,1-1 0,0 0 0,6 22 0,-6-32-128,0 0 0,0 0 0,1 0 0,-1 0 0,1 0 0,0-1 0,1 1 0,-1-1 0,1 0 0,0 0 0,0 0 1,0-1-1,1 1 0,-1-1 0,1 0 0,0 0 0,-1-1 0,8 4 0,-5-4-594,0 1 0,1-1 0,-1-1 0,15 2 0,31-1-5327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2T07:07:28.5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85 44 912,'0'0'10699,"10"10"-10651,-2-1-63,-5-5-8,0 0 1,0-1 0,0 1 0,0-1-1,1 0 1,-1 0 0,1 0-1,0-1 1,0 1 0,0-1-1,0 0 1,0 0 0,0 0 0,1 0-1,-1-1 1,1 0 0,7 1-1,47-2-1777,-58 0 1802,0 0-1,-1 0 1,1-1 0,-1 1 0,1 0 0,-1-1 0,1 1 0,-1 0-1,1-1 1,-1 1 0,1-1 0,-1 1 0,0-1 0,1 1 0,-1-1-1,0 1 1,1-1 0,-1 1 0,0-1 0,1 1 0,-1-1 0,0 0 0,0 1-1,0-1 1,0 1 0,0-1 0,0 0 0,0 0 0,1-23 194,-2 17-92,1 4-70,0 1 0,0-1 0,-1 0-1,1 1 1,-1-1 0,1 0 0,-1 1-1,0-1 1,0 1 0,0-1 0,0 1-1,-1 0 1,1-1 0,-1 1 0,1 0-1,-1 0 1,0 0 0,0 0 0,0 0-1,0 1 1,0-1 0,0 0 0,-1 1-1,1 0 1,0-1 0,-1 1 0,1 0-1,-1 0 1,1 0 0,-1 1 0,0-1-1,1 1 1,-1-1 0,0 1 0,1 0-1,-6 0 1,2 0 3,-1 1 0,0 0 0,1 0 0,-1 0 0,1 1 0,0 0 0,-1 0 0,1 1 1,0 0-1,0 0 0,1 0 0,-1 0 0,0 1 0,1 0 0,0 0 0,0 1 0,0 0 0,1-1 0,0 2 0,0-1 0,-6 9 0,3-3 101,1-1 0,0 1 0,0 0 0,2 0 0,-1 1 0,1-1 0,1 1 0,0 0 0,1 0 0,0 0 0,0 13 0,2-24-134,0 1 0,0-1 0,0 0 1,1 0-1,-1 0 0,0 1 0,1-1 1,-1 0-1,1 0 0,0 0 0,-1 0 1,1 0-1,0 0 0,0 0 0,0 0 0,-1 0 1,1 0-1,0 0 0,0-1 0,0 1 1,0 0-1,0-1 0,1 1 0,-1-1 1,0 1-1,0-1 0,0 1 0,0-1 1,1 0-1,-1 0 0,0 1 0,2-1 1,51 1 87,-38-2-58,-5 0-316,0 0-1,0 0 1,0-2-1,-1 1 0,1-1 1,-1-1-1,0 0 1,0 0-1,0-1 0,0 0 1,-1-1-1,13-9 1,29-22-5025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3:02.83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95 9732,'0'0'209,"30"-13"-87,-13 6-102,8-5 0,0 2 1,1 1 0,0 1 0,0 1 0,1 1 0,0 1 0,30-1 0,100-1 7,355 3 16,-504 4-53,-1 1 0,1-1 0,-1 2-1,1-1 1,-1 1 0,0 0 0,9 4 0,-14-5-14,0 1 0,0-1 0,0 0 0,0 1 0,0-1 0,-1 1 0,1 0 0,0 0 0,-1 0 0,1-1 0,-1 1 0,0 1 0,0-1 0,0 0 0,0 0 0,0 0 0,0 0 0,0 1 0,-1-1 0,1 0 0,-1 1 0,0-1 0,1 1 0,-2 4 0,1-3 20,0 0-1,-1 1 1,0-1 0,0 0 0,0 0 0,0 0 0,-1 0 0,1 0-1,-1 0 1,0 0 0,-1 0 0,1-1 0,0 1 0,-1-1-1,0 1 1,-5 3 0,-5 5 50,-1-1 0,-27 17 0,20-14-6,-172 99 561,31-19 167,159-92-768,0 0 0,0 0-1,0 0 1,1 0 0,-1 0-1,1 1 1,-1-1 0,1 1 0,0 0-1,0 0 1,0-1 0,0 1-1,0 1 1,-1 4 0,3-6-23,0-1 0,0 1 1,0-1-1,0 1 0,0 0 0,0-1 1,1 1-1,-1-1 0,0 1 0,1-1 1,0 1-1,-1-1 0,1 1 0,0-1 1,0 1-1,0-1 0,-1 0 0,2 1 1,-1-1-1,0 0 0,0 0 0,0 0 1,0 0-1,1 0 0,-1 0 0,1 0 1,-1 0-1,0-1 0,1 1 0,-1-1 1,1 1-1,2 0 0,18 6-784,0-1 0,1-1-1,-1-1 1,28 2 0,37 2-4236</inkml:trace>
</inkml:ink>
</file>

<file path=ppt/ink/ink2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33:29.1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110 0 6451,'0'0'6179,"-67"140"-5827,47-77-64,6 3-208,6-3-48,8-10-32,0-5-48,0-15-832,22-23-1697,12-10-1025,3-10-2129</inkml:trace>
</inkml:ink>
</file>

<file path=ppt/ink/ink2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33:29.57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9 7155,'0'0'4349,"0"23"-4229,0 75-61,0-90-66,-1 0 0,2 0 0,-1 0 0,1 0 0,0 0 1,1 0-1,0 0 0,0 0 0,1 0 0,0 0 0,0-1 1,1 0-1,5 9 0,-6-13-73,0 0 0,0 0-1,0 0 1,1-1 0,-1 0 0,1 1 0,0-1 0,0-1-1,-1 1 1,1 0 0,0-1 0,1 0 0,-1 0 0,0 0-1,0 0 1,0-1 0,0 0 0,1 0 0,-1 0 0,0 0-1,0 0 1,9-3 0,-9 2 75,0 0 0,-1-1-1,1 1 1,0-1 0,-1 0 0,1 0-1,-1 0 1,0 0 0,1 0 0,-1-1-1,0 0 1,0 1 0,-1-1 0,1 0-1,-1-1 1,1 1 0,-1 0 0,3-7 0,4-9 50,0 1-1,8-31 1,-10 28-11,3-9 43,-7 19-17,0 0 1,1 0-1,1 0 0,-1 1 0,9-13 0,-12 22-61,-1 0-1,1 1 1,-1-1 0,1 0 0,-1 1-1,1-1 1,-1 1 0,1-1 0,0 1-1,-1-1 1,1 1 0,0-1 0,-1 1-1,1-1 1,0 1 0,0 0-1,0 0 1,-1-1 0,1 1 0,0 0-1,0 0 1,0 0 0,0 0 0,-1 0-1,1 0 1,0 0 0,0 0-1,0 0 1,0 0 0,-1 0 0,1 1-1,0-1 1,0 0 0,-1 1 0,1-1-1,0 0 1,0 1 0,-1-1 0,1 1-1,0 0 1,2 1 7,-1 1 0,1-1-1,-1 1 1,0-1 0,0 1 0,0 0-1,0 0 1,1 4 0,6 14 62,-1 1-1,-2 0 1,0 1 0,-1-1-1,-2 1 1,0 0 0,-1 0-1,-2 0 1,0 0 0,-1 0 0,-1 0-1,-2 0 1,0 0 0,-1-1-1,-2 1 1,0-1 0,-1-1-1,-22 41 1,-22 20-28,45-73-26,0-1 1,0 1-1,-1-1 1,0-1-1,-1 1 1,-12 7-1,18-13-182,-7 3 503,9-5-403,1 0 0,0 0 0,0 0 1,-1 0-1,1 0 0,0 0 0,-1 0 1,1-1-1,0 1 0,0 0 0,-1 0 1,1 0-1,0-1 0,0 1 0,0 0 1,-1 0-1,1-1 0,0 1 0,0 0 1,0 0-1,0-1 0,0 1 0,-1 0 1,1-1-1,0 1 0,0 0 0,0-1 1,0 1-1,0 0 0,0-1 1,0 1-1,0 0 0,0 0 0,0-1 1,0 1-1,0 0 0,0-1 0,1 1 1,-1-31-5517</inkml:trace>
</inkml:ink>
</file>

<file path=ppt/ink/ink2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33:29.90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51 0 9556,'0'0'1401,"27"27"-1051,85 92-212,-96-102-106,-1 1 0,-1 0-1,-1 1 1,0 0 0,14 32-1,-20-37 1,6 13-5,-1 1 1,-2 0 0,-1 0 0,-1 1-1,-2 1 1,0-1 0,-2 1 0,-2 0-1,-1 50 1,-3-55 12,-1 1-1,-1-1 1,-1 0-1,-1 0 1,-1-1 0,-2 1-1,0-1 1,-24 42-1,2-14 339,-2-1-1,-63 74 1,89-117-327,-1 3-23,-1 0 1,0-1 0,-1 0-1,0 0 1,0-1 0,-1-1-1,-18 12 1,28-20-96,1 1-1,-1-1 1,0 1 0,0-1 0,0 0 0,0 0-1,0 1 1,1-1 0,-1 0 0,0 0-1,0 0 1,0 0 0,0 0 0,0 0-1,0 0 1,0 0 0,0 0 0,1 0 0,-1-1-1,0 1 1,0 0 0,0-1 0,0 1-1,-1-1 1,1-14-3401</inkml:trace>
  <inkml:trace contextRef="#ctx0" brushRef="#br0" timeOffset="1">1416 446 8708,'0'0'4946,"172"25"-3985,-133-20-753,6-5-64,12 0-96,2 0-48,0-15-368,-11 3-1217,-17 1-736,-17 4-1761</inkml:trace>
</inkml:ink>
</file>

<file path=ppt/ink/ink2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33:30.24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69 5475,'0'0'7779,"178"40"-7411,-94-57-240,1-1-96,-1 0-32,-11 3-64,-11-3-928,-14 6-1922,-23 1-3745</inkml:trace>
</inkml:ink>
</file>

<file path=ppt/ink/ink2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33:31.12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1070 1 4834,'0'0'155,"-30"5"-230,-100 19-5,-4-4 632,-203 4 1,112-24 5492,244 8-5807,312 193 834,-164-93-664,-132-87-368,-17-11-29,0 0 1,-1 1 0,0 1 0,0 1 0,-2 0 0,23 24 0,-38-36-9,1 0 0,-1 0 1,1-1-1,-1 1 0,1 0 0,-1 0 1,0 0-1,1 0 0,-1-1 0,0 1 1,0 0-1,0 0 0,1 0 0,-1 0 1,0 0-1,0 0 0,0 0 0,-1 0 1,1-1-1,0 1 0,0 0 0,0 0 0,-1 0 1,1 0-1,0 0 0,-1-1 0,1 1 1,-1 0-1,1 0 0,-1 0 0,1-1 1,-1 1-1,1 0 0,-2 0 0,-28 19 68,23-16-82,-108 60 23,-117 72 14,136-73-18,2 4 0,-163 154 0,238-203-8,10-10 2,0 1-1,0 0 1,1 0-1,-9 14 1,17-21-2,0-2-19,4 0-16,16-1 72,0-2 0,0 0 0,35-12 0,13-2 48,487-105 5,-481 111-307,-27 9-3327,-35 2-469</inkml:trace>
</inkml:ink>
</file>

<file path=ppt/ink/ink2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33:31.68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215 0 6739,'0'0'2001,"-17"26"-1241,-59 90 286,65-98-800,1 0-1,1 1 0,1 1 1,-9 28-1,8-20-10,-6 18-33,3 1 0,1 0 0,3 1 0,1 0 0,3 1 0,3 85 0,1-127-203,1 0 0,0 0 0,0 0 0,1 0 0,-1-1 0,1 1 0,1 0 0,0-1-1,-1 0 1,2 1 0,4 6 0,-5-9-79,0 0-1,1 0 1,0-1 0,0 1-1,0-1 1,0 0-1,0 0 1,1 0 0,-1-1-1,1 1 1,0-1-1,-1 0 1,1-1 0,0 1-1,9 1 1,1-1-739,0 0 0,0-1 0,0-1 0,0 0 0,0-1 0,22-4 0,-22 1-970,0-1 1,20-9 0,-35 14 1771</inkml:trace>
</inkml:ink>
</file>

<file path=ppt/ink/ink2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33:32.15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0 165 8788,'0'0'275,"29"-12"-230,92-37 75,-115 46-104,-1 1 0,1 0 0,0 0 0,0 0 0,0 1 0,0 0 0,1 0 0,-1 1 0,0 0 0,0 0 0,12 2 0,-11-1-13,-5-1-4,-1 0 1,1 0-1,0 1 0,-1-1 1,1 1-1,-1 0 1,1-1-1,-1 1 0,1 0 1,-1 0-1,0 0 0,1 0 1,-1 0-1,0 0 0,0 0 1,1 0-1,-1 0 1,0 1-1,0-1 0,1 3 1,-1-1 7,0 0 0,0 0 1,0 0-1,0 0 0,0 0 0,-1 1 1,1-1-1,-1 0 0,0 0 1,0 4-1,-1 0 35,1 1 0,-2-1 0,1 0 0,-1 0 1,0-1-1,0 1 0,-1 0 0,0-1 0,-5 10 0,-19 17-86,-2-2-1,0-1 1,-59 46 0,85-73-51,67-59-2370,-2-2-1,56-69 1,-30 8 4275,-79 102-766,6-7 3109,-18 37-2198,-5 12-1660,-2 0 1,-26 47-1,-2 5 110,29-56-296,0 0 0,1 1 1,2 0-1,0 1 0,1 0 0,1 0 0,-1 33 0,5-53-109,0-1 0,0 0 1,0 1-1,0-1 0,1 0 1,-1 0-1,1 1 0,-1-1 0,1 0 1,0 0-1,-1 0 0,1 0 1,0 0-1,1 0 0,-1 0 0,0 0 1,0 0-1,1 0 0,-1-1 1,1 1-1,2 1 0,0-1-4,0 0-1,0 0 1,0 0-1,1-1 1,-1 1-1,1-1 1,-1 0-1,1-1 1,-1 1 0,6-1-1,4 1-347,1 0 1,0-1-1,0-1 0,-1 0 1,1-1-1,-1-1 0,1 0 0,-1-1 1,0 0-1,0-1 0,16-9 1,38-23-5586</inkml:trace>
</inkml:ink>
</file>

<file path=ppt/ink/ink2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33:32.4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29 7700,'0'0'4418,"132"23"-4418,-64-34-241,2-6-2752,-8-6-3298</inkml:trace>
</inkml:ink>
</file>

<file path=ppt/ink/ink2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33:32.8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44 9300,'0'0'1332,"25"-1"-1303,81-3 22,-99 4-15,0-1 1,0 1-1,1 0 1,-1 0 0,0 1-1,0 0 1,0 0-1,0 1 1,0 0-1,0 0 1,0 1 0,11 6-1,-15-6-21,0 0-1,0 0 0,-1 0 1,0 0-1,1 1 0,-1-1 1,-1 1-1,1 0 1,0-1-1,-1 1 0,0 0 1,0 0-1,0 0 0,0 0 1,-1 0-1,1 0 0,-1 0 1,0 0-1,-1 7 1,0 0 8,0 0 1,0 0 0,-1 0 0,-1-1 0,0 1 0,0 0 0,-1-1 0,0 0-1,-1 0 1,0 0 0,-1 0 0,-8 10 0,-11 12 22,-1-1-1,-32 28 1,-2 3 3,380-392-5027,-172 192 9249,-163 159-2796,7-6-1373,-17 18 103,0 0 308,-34 61 0,52-82-399,1 1 0,1-1 0,0 1 0,1 0 0,1 1 0,0-1 0,0 0 0,2 1 0,-1 16 0,2-28-109,0 0 0,0-1 0,0 1 0,0 0 0,1 0 0,-1 0 0,1-1 0,-1 1 0,1 0 0,0-1 0,-1 1 0,1-1 0,0 1 0,0 0 0,0-1-1,0 0 1,0 1 0,1-1 0,-1 0 0,0 0 0,1 1 0,-1-1 0,1 0 0,-1 0 0,1-1 0,-1 1 0,1 0 0,0 0 0,-1-1 0,1 1 0,2 0 0,6 0 15,0 1-1,0-1 1,0-1 0,16 0 0,-8 0 53,-6-1-188,0 0-1,0 0 1,0-1-1,0 0 1,0-1-1,-1-1 1,0 0-1,1 0 1,-2-1-1,1 0 1,14-10-1,-16 9-503,-1 0-1,0-1 1,0 0 0,-1 0-1,0-1 1,0 0-1,-1 0 1,8-13 0,5-22-5963</inkml:trace>
</inkml:ink>
</file>

<file path=ppt/ink/ink2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33:33.22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53 11013,'0'0'1857,"183"5"-1761,-113-5 16,-2 0 16,2-12-64,-5-1 0,-12 3-64,-8 2-48,-11 1-1136,-8-1-2162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3:03.18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246 34 9172,'0'0'1441,"-26"6"-294,-82 21-600,103-25-536,0-1 0,1 1 0,-1 0 0,1 1 0,-1-1 1,1 1-1,0 0 0,0 0 0,0 0 0,1 0 0,-1 1 0,1 0 0,0-1 0,0 1 1,0 0-1,0 1 0,1-1 0,-3 5 0,-1 1-1,2-1-11,-1-1-1,1 1 1,0 0-1,1 0 1,0 0-1,0 1 1,1-1-1,0 1 1,1-1-1,0 1 1,1 0-1,0-1 1,2 16-1,-2-23 0,1-1 0,0 1 1,0 0-1,0-1 0,0 1 0,0-1 0,0 1 0,1-1 0,-1 1 1,0-1-1,1 0 0,-1 0 0,1 0 0,-1 0 0,1 0 1,0 0-1,0 0 0,-1 0 0,1-1 0,0 1 0,0-1 1,0 1-1,-1-1 0,1 0 0,0 1 0,0-1 0,2-1 0,11 2-13,0 0-1,21-3 0,-26 1 14,-2 0-7,-1 0 0,1-1 0,0 0 0,-1 0 1,0 0-1,0-1 0,0-1 0,0 1 0,0-1 0,0 0 1,-1 0-1,0-1 0,0 0 0,0 0 0,-1-1 0,1 1 1,-1-1-1,0 0 0,-1 0 0,5-10 0,-1 4-7,-2-1 0,0 1 0,0-1 0,-2-1 0,1 1-1,-2-1 1,1 0 0,-2 0 0,0 0 0,0-18 0,-2 30 17,1 1 0,-1-1-1,0 0 1,0 0 0,0 0 0,0 0 0,-1 0 0,1 0-1,0 0 1,-1 0 0,1 0 0,-1 0 0,0 0 0,0 0 0,1 1-1,-1-1 1,0 0 0,-1 1 0,1-1 0,0 0 0,0 1 0,-1 0-1,1-1 1,-1 1 0,1 0 0,-1 0 0,0-1 0,1 1-1,-1 1 1,0-1 0,0 0 0,1 0 0,-1 1 0,0-1 0,0 1-1,0-1 1,0 1 0,0 0 0,0 0 0,0 0 0,0 0-1,0 0 1,-2 0 0,2 0-23,1 0 0,-1 0 0,0 0 0,1 0 0,-1 0 0,1 0 0,-1 0 0,0 1 0,1-1 0,-1 1-1,1-1 1,-1 1 0,1-1 0,-1 1 0,1 0 0,0 0 0,-3 1 0,3 0-67,0 0 1,1 0-1,-1 0 0,0-1 0,1 1 1,0 0-1,-1 0 0,1 0 0,0 0 1,0 0-1,0 0 0,0 0 1,0 0-1,1 0 0,0 1 0,-1-1-4,0 0 0,1 0-1,-1 0 1,1 0 0,0-1-1,0 1 1,-1 0 0,1-1-1,0 1 1,0-1 0,1 1-1,-1-1 1,0 1 0,0-1-1,1 0 1,-1 1 0,1-1-1,-1 0 1,1 0 0,0 0-1,-1 0 1,1-1 0,0 1-1,2 1 1,5 0-488,0 0-1,-1 0 1,1 0 0,9-1 0,32 1-2682</inkml:trace>
</inkml:ink>
</file>

<file path=ppt/ink/ink2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33:33.5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158 0 11701,'0'0'1849,"8"12"-1598,6 7 171,0-1-1,32 31 1,-35-38-400,0 0 0,-1 2 0,0-1 1,-1 1-1,0 0 0,-1 1 1,-1 0-1,0 0 0,-1 1 0,0 0 1,-2 0-1,6 27 0,-3 6 8,-3 1-1,-2 87 0,-3-122-14,0 20-10,-2-1 0,-2 1 0,-1-1 0,-2-1 0,0 1 1,-3-1-1,-27 58 0,26-64-12,-2-2-1,-1 0 1,0 0 0,-2-1-1,-1-1 1,-1-1 0,0-1-1,-1 0 1,-41 29 0,61-49 5,-30 17-520,28-16 334,1-1 0,0 1 0,0-1-1,0 1 1,-1-1 0,1 0-1,0 1 1,0-1 0,-1 0 0,1 0-1,0 0 1,-1 0 0,1 0-1,0 0 1,-1 0 0,1-1-1,0 1 1,0 0 0,-1-1 0,1 1-1,0-1 1,0 1 0,-2-2-1,-4-13-5808</inkml:trace>
</inkml:ink>
</file>

<file path=ppt/ink/ink2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33:33.93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0 352,'0'0'0</inkml:trace>
</inkml:ink>
</file>

<file path=ppt/ink/ink2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33:34.28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141 0 3522,'0'0'7211,"-7"7"-6955,-2 4-110,0-1-1,1 2 1,0 0-1,1 0 1,0 0-1,1 0 1,0 1-1,-6 23 1,-3 16 26,2 2 1,-11 109-1,14 110-1055,10-265 690,3 42-1600,-2-47 1508,0 0-1,-1 0 1,1 0 0,0 0 0,0 0 0,1 0 0,-1-1 0,0 1-1,1-1 1,0 1 0,0-1 0,-1 1 0,5 3 0,-2-4-516,0 1 1,-1-1 0,1 0-1,0 0 1,0 0 0,8 1-1</inkml:trace>
</inkml:ink>
</file>

<file path=ppt/ink/ink2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33:34.68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31 1 8148,'0'0'1630,"-6"25"-1534,-18 80-5,24-101-81,-1-1 1,1 1-1,0 0 1,0 0-1,1-1 1,-1 1-1,1 0 1,-1-1-1,1 1 1,0-1-1,0 1 1,1-1-1,-1 1 1,1-1-1,0 0 1,0 0-1,0 1 1,0-1-1,3 3 1,0-2 19,0 1 0,1-1 0,-1 0 1,1-1-1,0 1 0,12 4 0,-10-4 14,1-1 1,0 0-1,1-1 0,-1 0 1,0 0-1,1-1 0,16 0 0,-21-1-22,-1 0-1,1 0 1,0-1-1,0 0 0,-1 0 1,1 0-1,-1 0 0,1 0 1,-1-1-1,1 0 1,-1 0-1,0 0 0,0-1 1,0 0-1,0 1 0,6-7 1,8-15 239,-2 0 0,0-1 0,-2-1 0,0 0 0,-2-1 0,10-32 0,-22 71-179,0 0-1,1 0 0,0 0 1,6 21-1,-3-10 86,12 76 205,6 173 0,-21-252-346,-1 9 9,0 0-1,-2 0 1,-1 0-1,-9 41 1,10-62 7,-1 0 0,0 0 0,0 0 0,-1-1 0,0 1 0,0-1 0,-1 0-1,0 0 1,0 0 0,0-1 0,-1 0 0,0 0 0,0 0 0,-1-1 0,0 0 0,0 0 0,0-1 0,0 1 0,-16 5 0,7-5-3,-1 0 0,1-1 0,-1 0 0,0-2 0,0 0 0,0-1 0,-19-1 0,34 0-68,-1 0-1,1-1 1,0 1 0,-1-1-1,1 1 1,0-1 0,0 0-1,0 0 1,-1 0 0,1 0-1,0 0 1,0 0-1,0-1 1,1 1 0,-1-1-1,0 1 1,0-1 0,1 0-1,-1 0 1,1 0 0,0 0-1,-1 0 1,1 0-1,0 0 1,0 0 0,0 0-1,1 0 1,-1-1 0,0 1-1,1 0 1,0-1 0,-1-1-1,0-5-427,0 0 1,0 1-1,1-1 0,1 0 0,-1 1 1,1-1-1,0 0 0,4-9 0,18-35-4315</inkml:trace>
</inkml:ink>
</file>

<file path=ppt/ink/ink2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33:35.03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29 10997,'0'0'2897,"183"10"-2256,-124-10-417,6 0-176,-3-3-48,-3-4-1521,-8-9-2337,-12 4-3489</inkml:trace>
</inkml:ink>
</file>

<file path=ppt/ink/ink2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33:35.42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45 27 7619,'0'0'4232,"-8"22"-4043,-24 75 126,31-94-301,0 0-1,1 1 1,-1-1 0,0 0 0,1 1-1,0-1 1,0 0 0,0 1-1,0-1 1,0 0 0,1 1 0,0-1-1,-1 0 1,1 1 0,0-1 0,1 0-1,-1 0 1,0 0 0,1 0-1,0 0 1,0 0 0,0-1 0,0 1-1,0 0 1,0-1 0,1 0-1,-1 1 1,1-1 0,5 3 0,-2-1 3,1-1 0,0 0 0,0 0 0,0-1 0,1 0 1,-1 0-1,0 0 0,1-1 0,-1 0 0,10-1 0,-11 0-10,0 0 0,0 0 0,0-1 0,0 0 0,0 0 0,0-1 0,0 0 0,0 0-1,0 0 1,0-1 0,-1 1 0,0-2 0,1 1 0,-1 0 0,0-1 0,0 0 0,-1 0 0,1 0 0,-1-1 0,0 0-1,4-6 1,3-5-3,0-1-1,-2 0 1,0 0-1,-1-1 1,-1 0-1,0-1 1,-1 0-1,-2 0 1,4-20-1,-11 80 430,4 56 1,1-19 12,0 24 177,-4 112 86,0-183-467,-1 0 0,-2-1 0,-1 1 0,-18 51 0,19-68-128,-1-1 0,-1 1 1,0-1-1,0 0 0,-2-1 0,-9 12 0,15-20-98,-1 1 0,0-1 0,-1 0 0,1-1 0,-1 1 1,1-1-1,-1 1 0,0-1 0,0-1 0,-1 1 0,1-1 0,-1 0 0,1 0 0,-1-1 0,1 1 0,-1-1 1,-11 0-1,14-1-67,1 0 1,0-1 0,-1 1 0,1-1-1,0 1 1,0-1 0,-1 0 0,1 0-1,0 0 1,0 0 0,0 0 0,0-1-1,0 1 1,0-1 0,1 1 0,-1-1-1,0 1 1,1-1 0,-1 0 0,1 0-1,0 0 1,-1 0 0,1 0 0,0 0 0,0 0-1,0-1 1,1 1 0,-2-3 0,-2-10-726,1 1 0,1 0 0,-2-24 1,3 25 36,-5-70-4236</inkml:trace>
</inkml:ink>
</file>

<file path=ppt/ink/ink2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33:35.77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79 12454,'0'0'1841,"189"0"-1169,-122-5-432,-2-8-208,-6 0 0,-5 3 0,-12-5-32,-6 7-288,-10 1-1153,-9-1-1616</inkml:trace>
</inkml:ink>
</file>

<file path=ppt/ink/ink2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33:36.12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200 12 10741,'0'0'459,"25"-3"-368,80-5 13,-101 7-75,1 2 0,-1-1 0,0 0 0,1 1 0,-1 0 0,0 0 1,0 0-1,0 0 0,0 1 0,0 0 0,0 0 0,0 0 1,0 0-1,-1 0 0,1 1 0,3 4 0,-1-1 72,-1 0-1,0 1 0,0-1 0,-1 1 1,7 14-1,-8-14-13,7 14 142,-2 1-1,0 0 1,-1 0 0,-2 0-1,0 1 1,2 30 0,0 142 625,-7-188-833,1 35 20,-2 0 0,-2 0 1,-2 0-1,-1-1 0,-3 1 0,-1-1 0,-2-1 1,-22 51-1,15-52-20,-2 0 1,-1-2 0,-2-1-1,-35 42 1,41-57-9,-2-1 0,0-1 0,0 0 1,-2-2-1,0 0 0,-1-1 0,-42 21 0,59-35-143,0 1 0,1-1 0,-1 0 0,0 0-1,0 0 1,0-1 0,0 0 0,-9 0 0,13-18-5958,2-6-1796</inkml:trace>
</inkml:ink>
</file>

<file path=ppt/ink/ink2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33:37.16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156 202 5795,'0'0'613,"-22"-6"-410,-6 0 28,7 2 240,0-2 0,-31-12-1,51 18-382,0 0 0,1 0 0,-1-1 0,0 1 0,1 0 0,-1-1 0,1 1 0,-1 0 0,1-1 0,-1 1 0,1-1-1,-1 1 1,1 0 0,-1-1 0,1 1 0,0-1 0,-1 0 0,1 1 0,0-1 0,-1 1 0,1-1 0,0 1 0,0-1-1,0 0 1,0 1 0,-1-1 0,1 0 0,0 1 0,0-1 0,0 0 0,0 1 0,0-1 0,0 0 0,1 1 0,-1-1-1,0-1 1,1 1-51,-1 0-1,1 0 0,0 0 0,-1-1 1,1 1-1,0 0 0,0 0 1,0 0-1,-1 0 0,1 0 0,0 0 1,0 0-1,1 1 0,-1-1 0,0 0 1,0 0-1,2 0 0,25-7-18,1 0 0,1 2 0,-1 2 0,49-3 0,-34 4 4,689-34 178,1 31 129,-199 5-180,1398-37-8,-907 32-317,-588 8-27,-391-2 105,0 0-403,-17 0-2637,-42 0 54</inkml:trace>
</inkml:ink>
</file>

<file path=ppt/ink/ink2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32:53.47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560 32 6787,'0'0'4845,"1"-1"-4650,-1-1 1,0 1-1,1 0 1,-1-1-1,0 1 1,0 0-1,0-1 1,0 1-1,0-1 1,0 1-1,0 0 1,0-1-1,-1 1 1,0-3-1,-5 2-189,0 0 1,0 1-1,-1 0 1,1 0-1,0 0 0,-1 1 1,1 0-1,-1 0 1,-10 2-1,-10-1-27,4 0-24,-1 1 1,1 2 0,0 0 0,0 1-1,0 1 1,-22 10 0,2 2 38,0 1 0,-42 27 0,79-42 6,-9 4-7,0 2 0,-19 15 1,31-22-3,0-1 0,0 1 1,1-1-1,-1 1 1,1 0-1,0 0 1,0 0-1,0 0 1,0 0-1,0 1 1,1-1-1,-1 0 1,1 1-1,0 0 1,0-1-1,0 1 1,0 5-1,1-8 4,1 0 0,-1 1-1,1-1 1,-1 0 0,1 0 0,0 0-1,-1 1 1,1-1 0,0 0-1,0 0 1,0 0 0,-1 0 0,1 0-1,0 0 1,0-1 0,1 1 0,-1 0-1,0 0 1,0-1 0,0 1 0,0-1-1,1 1 1,-1-1 0,0 1-1,1-1 1,-1 0 0,0 0 0,3 1-1,47 4 5,-39-4 3,126 6 52,74 6-182,-181-8 102,0 0-1,0 2 1,0 1 0,46 19 0,-69-23 6,0-1 0,-1 1 0,1 0 0,-1 1 0,0 0 1,-1 0-1,9 8 0,-13-10-5,1 0 0,-1 0 0,1 0 1,-1 0-1,0 1 0,-1-1 0,1 1 0,0 0 0,-1-1 1,0 1-1,0 0 0,0 0 0,0 0 0,-1 0 0,0-1 1,0 1-1,0 5 0,-1-5 20,0 0 1,0 0-1,-1 0 0,1 0 1,-1 0-1,0 0 0,0 0 0,-1 0 1,1-1-1,-1 1 0,0-1 1,0 0-1,0 0 0,0 0 1,0 0-1,-1 0 0,1-1 1,-1 0-1,0 1 0,-6 1 0,-13 8 58,0-2-1,-30 10 1,50-19-51,-53 16 33,-2-3-1,0-1 0,0-4 0,-1-2 1,-77 0-1,135-7-65,1 0-1,-1 0 1,1 0 0,-1 0 0,1 0 0,-1 1-1,1-1 1,-1 0 0,1 0 0,-1 0 0,1 0-1,0-1 1,-1 1 0,1 0 0,-1 0 0,1 0-1,-1 0 1,1 0 0,-1 0 0,1-1-1,0 1 1,-1 0 0,1 0 0,-1-1 0,1 1-1,0 0 1,-1-1 0,1 1 0,0 0 0,-1-1-1,1 1 1,0 0 0,0-1 0,-1 1 0,1-1-1,0 1 1,0-1 0,0 1 0,0 0 0,-1-1-1,1 1 1,0-1 0,0 1 0,0-1 0,0 1-1,0-1 1,0 1 0,0-1 0,0 1 0,1-1-1,-1 1 1,0-1 0,0 1 0,0-1-1,0 0-73,0-26-3558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3:03.62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50 1 1361,'0'0'10730,"0"23"-10311,-11 378 619,12-300-1096,-13 286-1485,8-373 960,-1-15 671,-3-20 482,1-40-277,3 1 0,6-100 0,-1 125-287,2-3-3,1 0-1,2 0 1,1 1-1,3-1 0,0 2 1,3-1-1,1 2 1,1 0-1,2 0 1,22-32-1,-33 58-9,1 0 1,-1 0-1,2 1 1,0 0-1,0 0 1,0 1-1,1 0 0,0 0 1,0 1-1,0 0 1,1 1-1,0 0 1,0 0-1,1 1 0,-1 0 1,1 1-1,0 0 1,0 1-1,0 1 1,0-1-1,0 2 0,0-1 1,0 1-1,0 1 1,14 2-1,-22-2 0,0-1-1,0 1 1,0-1 0,0 1-1,0 0 1,0 0-1,-1 0 1,1 0 0,0 1-1,-1-1 1,1 1-1,-1-1 1,0 1 0,1 0-1,-1 0 1,0 0-1,0 0 1,0 0 0,0 1-1,-1-1 1,1 1 0,0-1-1,-1 1 1,0-1-1,0 1 1,0 0 0,0 0-1,0 0 1,0-1-1,-1 1 1,1 0 0,-1 0-1,0 0 1,0 6-1,-1-6 11,1 0 0,-1 0 0,0 0 0,0 0 0,0 0 0,0-1-1,-1 1 1,1 0 0,-1-1 0,0 1 0,1-1 0,-1 1-1,0-1 1,-1 0 0,1 0 0,0 0 0,-1 0 0,1 0 0,-1 0-1,-2 1 1,-11 7 29,-1-1 0,-19 7 0,20-9-17,-21 9 302,3 0-1528,42-13 248,25-6 3,-14 0-325,0-1-1,-1-1 1,31-11 0,4-5-2568</inkml:trace>
</inkml:ink>
</file>

<file path=ppt/ink/ink2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32:53.96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17 10341,'0'0'499,"26"-3"-422,-8 1-54,33-4 71,-1 2 1,53 2 0,-99 2-94,0 0 1,0 1-1,-1-1 1,1 0-1,0 1 1,0 0-1,0 0 1,0 0-1,0 1 1,-1-1-1,1 1 1,-1 0-1,1 0 1,-1 0 0,0 0-1,0 1 1,0 0-1,0-1 1,0 1-1,0 0 1,-1 0-1,1 0 1,-1 1-1,0-1 1,0 0-1,0 1 1,-1 0-1,1-1 1,-1 1-1,0 0 1,0 0-1,0 0 1,0 0-1,-1-1 1,1 1-1,-1 6 1,-1-6 6,1 0 1,-1 0-1,0 0 0,0 0 1,-1 0-1,1 0 0,-1 0 1,0 0-1,0 0 0,0-1 1,0 1-1,-1-1 0,1 1 1,-1-1-1,0 0 1,0 0-1,-4 3 0,-10 7 40,0-1-1,-23 14 0,25-17-32,-32 19 27,-59 39 423,105-66-426,-1 0 1,0 1 0,1-1 0,0 0 0,-1 0-1,1 1 1,0-1 0,-1 1 0,1-1 0,0 1 0,0-1-1,0 1 1,0 0 0,0 2 0,1-3-23,0-1 0,0 1 0,0-1 0,0 1 1,0-1-1,0 1 0,1 0 0,-1-1 0,0 1 0,0-1 0,1 1 0,-1-1 1,0 1-1,0-1 0,1 0 0,-1 1 0,1-1 0,-1 1 0,0-1 1,1 0-1,-1 1 0,1-1 0,-1 0 0,1 1 0,-1-1 0,1 0 1,-1 0-1,1 1 0,0-1 0,7 2 205,0 0-1,1-1 1,-1 0 0,14 0 0,-20-1-191,71 3 566,1-3-1,0-3 0,75-14 0,-86 9-743,-37 8-6845</inkml:trace>
</inkml:ink>
</file>

<file path=ppt/ink/ink2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32:54.31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1 107 11301,'0'0'1329,"129"-2"-657,-70-16-368,6 0-144,2 1-128,1-4-32,-6 9-144,-14 1-816,-9 4-753,-22 7-1889</inkml:trace>
</inkml:ink>
</file>

<file path=ppt/ink/ink2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32:54.64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0 117 10853,'0'0'2097,"217"-23"-1329,-113 3-143,-3 0-369,-11 0-16,-14 4-144,-25 4-64,-20 7-32,-17 5-32,-50 0-12950</inkml:trace>
</inkml:ink>
</file>

<file path=ppt/ink/ink2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33:05.1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1244 14 912,'0'0'7017,"9"-10"-3157,-9 9-3847,-1 1 0,1 0 0,0 0 0,-1-1 0,1 1 0,0 0 0,-1 0 0,1-1 0,0 1 1,-1 0-1,1 0 0,0 0 0,-1 0 0,1 0 0,-1-1 0,1 1 0,0 0 0,-1 0 0,1 0 0,0 0 0,-1 0 0,1 0 0,-1 0 0,1 1 0,0-1 0,-1 0 0,0 0 0,-3 0 12,-94 1 11,-102 13 0,-325 9 205,517-23-223,8 0-16,0 0 0,0 1 1,0-1-1,0 0 0,-1 0 0,1 0 1,0 0-1,0 1 0,0-1 0,0 0 1,0 0-1,0 0 0,0 1 1,0-1-1,0 0 0,0 0 0,0 0 1,0 1-1,0-1 0,0 0 1,0 0-1,0 0 0,0 1 0,0-1 1,0 0-1,0 0 0,1 0 0,-1 1 1,0-1-1,0 0 0,0 0 1,0 0-1,0 0 0,0 0 0,1 1 1,-1-1-1,0 0 0,0 0 1,0 0-1,1 0 0,17 20 11,2-1-1,0-1 0,1 0 1,1-2-1,35 20 1,103 51 108,-117-67-84,-1 3-1,0 1 1,-2 2-1,41 34 1,-77-57-35,0 0 0,0 0-1,-1 0 1,1 1 0,-1-1 0,0 1-1,0 0 1,0 0 0,0 0 0,-1 0 0,0 0-1,0 0 1,0 1 0,0-1 0,-1 1-1,1 0 1,-1 0 0,0-1 0,-1 1 0,1 5-1,-1-8 3,-1-1-1,1 1 1,0-1-1,-1 0 1,1 1-1,-1-1 1,0 1-1,1-1 1,-1 0-1,0 1 1,0-1 0,0 0-1,0 0 1,0 0-1,0 1 1,0-1-1,0 0 1,0-1-1,-1 1 1,1 0-1,-3 1 1,-34 15 11,30-15-14,-194 60 35,-37 13 5,228-70-41,-250 109-5,228-97 4,2 1-1,0 2 1,1 1 0,1 1-1,-46 47 1,71-66-8,3-2 8,0-1-1,0 1 1,0 0-1,1-1 1,-1 1 0,0 0-1,1 0 1,-1-1 0,0 1-1,1 0 1,-1 0 0,1 0-1,0 0 1,-1 0-1,1 0 1,0 0 0,-1 0-1,1 1 1,0 1-2,10-3 1,263-10 195,-109 2-141,405-1-2277,-544 9-1409</inkml:trace>
</inkml:ink>
</file>

<file path=ppt/ink/ink2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33:05.66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262 0 6227,'0'0'1681,"-138"157"-977,107-91 208,1 10-95,1 15 271,7 8-608,11 3-303,11-4-97,0-9-48,14-13-32,28-15 0,11-23-833,12-16-1168,-3-22-1456</inkml:trace>
</inkml:ink>
</file>

<file path=ppt/ink/ink2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33:06.03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 15 7267,'0'0'243,"24"-3"-176,78-7-41,-94 9-14,1 1-1,0 0 0,-1 0 0,1 1 0,-1 0 0,1 1 1,12 3-1,-17-4 17,0 1 0,1 0 1,-1 0-1,0 0 0,0 1 0,-1-1 1,1 1-1,0 0 0,-1 0 0,0 0 1,5 5-1,-5-2 8,1 0 1,-1 0-1,0 0 1,-1 0-1,1 1 1,-1-1-1,-1 1 1,1-1-1,-1 1 1,0 0-1,0 0 1,-1-1-1,0 1 1,0 0-1,-1 0 0,-2 9 1,2-10-5,-1 0 0,0 0 0,0 0 0,-1 0 0,1-1 1,-1 1-1,0-1 0,-1 0 0,1 0 0,-1 0 0,0 0 0,-1-1 0,-7 8 0,-9 4 130,-42 27 0,50-35-135,13-8-26,-25 17 31,-1-2 1,-1 0-1,-37 13 1,64-28-37,0 0 0,0 0 0,0 0 0,0 0 0,0 0 0,0 0 0,0 0 0,0-1 0,0 1 0,0 0 0,0 0 0,0 0 1,0 0-1,0 0 0,0 0 0,0 0 0,0 0 0,0-1 0,0 1 0,0 0 0,0 0 0,0 0 0,0 0 0,0 0 0,0 0 0,-1 0 0,1 0 0,0 0 0,0 0 0,0 0 0,0 0 0,0 0 0,0 0 0,0-1 0,0 1 0,-1 0 0,1 0 0,0 0 0,0 0 1,0 0-1,0 0 0,0 0 0,0 0 0,0 0 0,-1 0 0,1 0 0,0 1 0,0-1 0,0 0 0,0 0 0,0 0 0,0 0 0,0 0 0,0 0 0,-1 0 0,8-8-329,113-93-4394,-70 59 1707</inkml:trace>
</inkml:ink>
</file>

<file path=ppt/ink/ink2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33:06.36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113 66 512,'0'0'9669,"6"-13"-8637,-3 6-930,13-30 164,-16 37-264,0-1 0,0 1 0,0 0-1,1 0 1,-1 0 0,0-1 0,0 1 0,0 0 0,0 0 0,0 0 0,0-1 0,0 1 0,0 0 0,0 0 0,0 0 0,0-1 0,0 1 0,0 0 0,0 0 0,0 0 0,0-1 0,0 1 0,0 0 0,0 0-1,0-1 1,0 1 0,0 0 0,0 0 0,0 0 0,0-1 0,0 1 0,-1 0 0,1 0 0,0 0 0,0 0 0,0-1 0,0 1 0,0 0 0,-1 0 0,1 0 0,-16 14 68,3 0 24,1 0 0,1 1 0,0 1 1,1 0-1,0 0 0,1 1 0,1 0 0,1 1 1,1 0-1,0 0 0,1 0 0,1 1 0,1-1 1,0 1-1,1 36 0,2-53-91,1 0 1,-1 0-1,1 0 1,-1 1-1,1-1 1,0 0-1,0 0 0,0 0 1,0 0-1,0 0 1,0 0-1,1-1 1,-1 1-1,1 0 0,-1-1 1,1 1-1,0-1 1,-1 1-1,1-1 0,0 0 1,0 0-1,0 0 1,0 0-1,0 0 1,0 0-1,0 0 0,1-1 1,3 1-1,7 2 32,-1-1 0,1-1 0,22 0 0,-34-1-34,11 0 11,10 1-511,1-2-1,0 0 1,0-1-1,-1-1 0,26-7 1,11-12-3127</inkml:trace>
</inkml:ink>
</file>

<file path=ppt/ink/ink2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33:06.71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 16 1985,'0'0'5061,"-3"0"-4383,138 0 3346,129-5-3724,-235 2-1652,-4-4-2269</inkml:trace>
</inkml:ink>
</file>

<file path=ppt/ink/ink2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33:07.55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0 109 7459,'0'0'2151,"25"-10"-2034,79-28 67,-97 35-150,0 1-1,0 0 0,0 1 1,1-1-1,-1 1 0,0 1 1,1 0-1,-1 0 1,0 0-1,1 1 0,-1 0 1,0 0-1,1 1 1,-1 0-1,13 5 0,-16-4-14,0-1 0,0 0 0,0 1-1,-1 0 1,1 0 0,-1 0 0,0 1-1,0-1 1,0 1 0,0-1 0,-1 1 0,1 0-1,-1 0 1,0 0 0,0 1 0,-1-1-1,1 0 1,-1 1 0,0-1 0,0 1 0,1 8-1,-2-8 17,1 1 1,-1 0-1,0 0 0,0 0 0,-1 0 0,0 0 1,0-1-1,0 1 0,-1 0 0,0-1 0,0 1 0,-5 9 1,1-7 8,0 0 1,-1 0 0,0-1 0,0 0 0,-1 0 0,-15 11-1,-1 0-10,0-1 0,-2-1 0,0-1 0,0-1 0,-2-2 0,-40 14 0,89-41-931,-11 5 540,150-112-5095,14-12 1813,-64 41 5345,-101 86-952,16-15 792,-18 8 2618,-14 17-2403,-12 10-1632,1 1 0,0 1 1,1 1-1,1 1 0,0 0 0,1 1 0,1 0 0,1 1 0,-14 27 1,24-40-74,0 0 1,0 1-1,1-1 1,0 1-1,0-1 1,0 1 0,1 0-1,0 0 1,1 0-1,-1 0 1,1-1 0,1 1-1,0 10 1,0-15-49,0 0 1,0-1 0,-1 1-1,1-1 1,0 1-1,0-1 1,0 1 0,1-1-1,-1 0 1,0 0-1,0 0 1,1 1 0,-1-1-1,1 0 1,-1 0-1,1-1 1,-1 1-1,1 0 1,-1 0 0,1-1-1,0 1 1,-1-1-1,1 0 1,2 1 0,48 2 144,-41-4-110,10 2-74,-1-1 1,1-2-1,-1 0 1,1-1-1,-1-1 1,0-1 0,0 0-1,-1-2 1,1 0-1,-1-1 1,25-16-1,-36 20-359,-1 0 0,0-1-1,0 0 1,0-1 0,-1 1-1,1-1 1,-2 0 0,1-1-1,0 0 1,-1 0 0,-1 0-1,7-12 1,-3-14-4869</inkml:trace>
</inkml:ink>
</file>

<file path=ppt/ink/ink2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33:07.88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 49 4994,'0'0'3954,"-2"0"-3376,8 0-262,137 1 1747,193-4-1261,-133-19-966,-170 17-197,9-3-2291,-7-3-2844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3:04.17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0 472 256,'0'0'12625,"3"-7"-11814,-1 2-725,6-11 48,-5 17-106,-2 13-2,-3 49-28,0-31-49,4 55 0,-1-86 36,-1 1 0,1 0-1,-1 0 1,1-1 0,-1 1 0,1 0-1,0-1 1,0 1 0,0-1-1,0 1 1,0-1 0,0 1-1,0-1 1,0 0 0,1 1-1,-1-1 1,1 0 0,-1 0-1,1 0 1,-1 0 0,1 0 0,-1-1-1,1 1 1,0 0 0,-1-1-1,1 1 1,0-1 0,0 1-1,-1-1 1,5 0 0,-2 0 8,0 1 0,0-1 1,0-1-1,0 1 0,0-1 1,0 1-1,0-1 0,0 0 1,-1 0-1,1-1 0,0 1 0,0-1 1,4-3-1,3-4 13,0 0 0,0-1 0,-1-1 0,0 1 0,9-16 0,41-65-124,-40 60 43,27-46 0,-44 134-226,-4-7 325,-1-28-11,2-1 0,0 1 1,6 33-1,-5-52-30,0 0 1,0 0-1,0 0 1,0 0-1,1 0 0,-1-1 1,1 1-1,0 0 1,0-1-1,0 1 1,0-1-1,0 0 0,0 0 1,1 1-1,-1-2 1,1 1-1,-1 0 1,1 0-1,0-1 0,0 0 1,0 1-1,0-1 1,4 1-1,-3-1-31,0 0-1,0 0 0,0-1 1,0 0-1,0 1 1,0-1-1,0-1 1,0 1-1,0 0 0,0-1 1,0 0-1,0 0 1,0 0-1,0-1 1,-1 1-1,1-1 0,0 0 1,4-3-1,2-3-48,0-2 0,0 1-1,-1-1 1,0-1 0,0 0-1,-1 0 1,-1 0 0,0-1-1,-1 0 1,9-23 0,-3 1-179,-1 0 1,12-70-1,-12 15 415,0-164 0,-11 254-107,0-1 0,0 0-1,0 0 1,0 0 0,0 0 0,-1 0 0,1 0 0,0 0 0,0 0-1,0 0 1,0 1 0,0-1 0,-1 0 0,1 0 0,0 0 0,0 0-1,0 0 1,-1 0 0,1 0 0,0 0 0,0 0 0,0 0 0,0 0-1,-1 0 1,1 0 0,0 0 0,0-1 0,0 1 0,0 0 0,-1 0-1,1 0 1,0 0 0,0 0 0,0 0 0,0 0 0,0 0 0,-1 0-1,1-1 1,0 1 0,0 0 0,0 0 0,0 0 0,0 0 0,0 0-1,0-1 1,0 1 0,0 0 0,0 0 0,-1 0 0,1-1 0,-5 10 33,-1 0 1,1 1-1,1 0 1,-1-1 0,2 1-1,-1 1 1,2-1-1,-3 12 1,-10 90 154,15-108-206,-6 89 47,7 105 1,-1-188-326,1 0 0,0-1 0,0 1 0,1 0 0,0 0 1,1-1-1,0 0 0,1 1 0,4 8 0,17 17-3500</inkml:trace>
</inkml:ink>
</file>

<file path=ppt/ink/ink2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33:08.2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161 0 7331,'0'0'2612,"15"16"-1843,-4-5-629,23 23 289,38 50-1,-48-52-217,-2 1-1,25 48 0,-38-63-187,-1 1 0,-1-1 0,-1 1 0,0 0 0,-2 1 1,5 33-1,-8-29-7,0 0 0,-3 35 0,1-48-12,-1 0-1,0-1 1,-1 0-1,0 1 1,0-1-1,-1 0 1,-1-1-1,-5 10 1,-5 4 8,-1-1 0,-2 0 0,0-1 1,-1-2-1,-1 0 0,-29 22 0,-143 86 110,151-102-97,28-19-1196,20-17-2047,2-2 1847,22-33-5587</inkml:trace>
</inkml:ink>
</file>

<file path=ppt/ink/ink2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33:08.65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55 9284,'0'0'286,"26"-8"-228,84-25-26,-93 29 18,0 1 0,-1 0 0,1 1 0,0 1 0,30 1-1,-11 1 162,-32-1-183,1 0-1,-1 0 1,0 0 0,0 1-1,1 0 1,-1 0-1,8 2 1,-11-2-26,1 0 1,-1 0-1,0 0 0,1 0 1,-1 0-1,0 0 0,0 0 1,0 1-1,0-1 0,0 1 1,0-1-1,0 0 0,0 1 1,0-1-1,-1 1 0,1 0 1,-1-1-1,1 1 0,-1-1 1,0 1-1,1 0 0,-1 1 1,1 6 16,0-1 0,-1 1 1,0-1-1,0 1 0,-1-1 1,0 0-1,-1 1 0,0-1 1,0 0-1,0 0 0,-1 0 1,-6 12-1,1-7 10,0 0-1,-1-1 1,-1 0-1,0-1 1,0 0-1,-14 11 1,-45 36 53,33-29-51,-40 41 0,60-45 85,16-25-104,0 1 0,0-1 0,0 1 0,-1-1 0,1 1 0,0 0 0,0-1 0,0 1 0,0-1 0,0 1 0,0 0 0,1-1 0,-1 1 0,0-1 0,0 1 0,0-1 0,0 1 0,1-1 0,-1 1 0,0-1 0,0 1 0,1-1 0,-1 1 0,1-1 0,-1 1 0,0-1 0,1 1 0,-1-1 0,1 0 0,-1 1 0,1-1 0,-1 0 0,1 1 0,-1-1 0,1 0 0,-1 0 0,1 1 0,-1-1 0,1 0 0,0 0 0,-1 0 0,1 0 0,-1 0 0,1 0 0,0 0 0,-1 0 0,1 0 0,0 0 0,42 2 209,-1-1 0,1-3 0,48-7-1,129-32-154,-51 9-388,-147 30-1794</inkml:trace>
</inkml:ink>
</file>

<file path=ppt/ink/ink2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33:09.30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134 494 1361,'0'0'3527,"-25"0"-2479,-84 0 2372,481-44-2543,-232 22-812,477-66 144,746-109 620,-1153 166-411,370-67 386,-573 97-775,-6 1-13,0 0-1,1 0 0,-1-1 1,0 1-1,1 0 1,-1 0-1,0-1 1,0 1-1,1-1 1,-1 1-1,0-1 1,0 1-1,0-1 1,0 0-1,0 1 1,0-1-1,0 0 1,0 0-1,2-2 1,-12 3 864,-17 1-864,-1 1 0,1 1 1,-30 9-1,-86 27-2316,72-18 501,-58 15-2389</inkml:trace>
</inkml:ink>
</file>

<file path=ppt/ink/ink2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33:09.95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1 109 1521,'0'0'8977,"4"-9"-8667,-2 4-235,0 1 0,0-1 1,0 1-1,1 0 0,0 0 1,0 0-1,0 0 1,0 1-1,1-1 0,-1 1 1,1 0-1,0 0 0,0 0 1,0 0-1,8-3 1,3 0 34,1 1 0,-1 1 0,0 0 0,1 1 0,0 0 0,0 1 0,31 1 0,-45 1-97,1 1 1,0-1-1,-1 0 0,1 1 1,0 0-1,-1-1 0,1 1 1,-1 0-1,1 1 0,-1-1 1,0 0-1,1 1 0,-1-1 1,0 1-1,0-1 0,0 1 1,3 4-1,-2-2 11,0 0 0,0 1 0,0 0-1,-1 0 1,1 0 0,-1 0 0,0 0-1,1 7 1,1 9 45,-1 0 0,-1 0 0,-1 31 0,-1-50-65,0 30 55,-5 43 1,3-63-53,-1 0 0,1 0 0,-2-1 0,0 1 0,0-1 0,-12 20 0,-19 23-26,34-53-77,3-12-168,17-32 137,3 2-1,38-58 1,-31 52 106,-15 24 22,4-7-20,1 0 0,31-35 0,-44 58 23,0 1 0,0 0-1,1-1 1,-1 2 0,2-1 0,-1 1 0,0 0 0,1 1 0,0 0 0,0 0 0,1 1 0,-1 0 0,1 0 0,12-2 0,-19 5 3,1-1 0,-1 1 1,1 0-1,-1 1 0,1-1 0,-1 0 1,0 1-1,1-1 0,-1 1 1,0 0-1,1 0 0,-1 0 1,0 0-1,0 0 0,0 0 1,0 1-1,0-1 0,0 1 1,0-1-1,0 1 0,0 0 0,-1 0 1,1 0-1,-1-1 0,1 2 1,-1-1-1,0 0 0,0 0 1,0 0-1,0 1 0,0-1 1,-1 0-1,1 1 0,0 2 0,2 11 44,0 0-1,-1 0 0,-1 1 0,0 16 0,-1-18-23,0 296 1270,1-310-1273,-1 0 1,0 0-1,0 0 0,1 0 1,-1 0-1,1 0 1,-1 0-1,1 0 1,-1-1-1,1 1 0,0 0 1,-1 0-1,1 0 1,0 0-1,-1-1 0,1 1 1,0 0-1,0-1 1,0 1-1,0-1 1,0 1-1,0-1 0,0 1 1,0-1-1,0 0 1,0 1-1,0-1 1,0 0-1,0 0 0,0 0 1,0 0-1,0 0 1,1 0-1,45-1 736,-37 0-541,21-3 20,0-2 1,0-1 0,0-2 0,39-16 0,45-12-620,-98 33-113,-13 3-25,1 0 1,0 0 0,0 0 0,-1-1-1,1 0 1,0 0 0,6-4-1</inkml:trace>
</inkml:ink>
</file>

<file path=ppt/ink/ink2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33:22.47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102 715 912,'0'0'5752,"3"-31"-2219,-3-27-1914,0 58-1630,0 3-143,-44 1099 139,4-193 70,30-595 92,0 81 79,10-102-26,7-293 70,48-9-189,1 3 1,-1 2-1,73 5 0,-51 0-67,49-1 24,749-19-63,-540-3 38,1785-91 22,-1120 105-39,359-15-109,576-116 118,-805 53 24,-322 30-45,-240 44 21,-382 13 22,-54-9-40,-129 8 16,0-1 1,0 0-1,0 0 1,-1-1-1,1 1 0,0-1 1,-1 1-1,1-1 1,-1 0-1,1 0 0,-1 0 1,0 0-1,0 0 1,0-1-1,0 1 0,0 0 1,-1-1-1,1 0 1,-1 1-1,1-1 0,-1 0 1,0 0-1,0 0 1,1-4-1,2-10 7,0 1-1,2-35 1,-5 47-12,6-309-39,-8 206-30,2-328-295,-3-472 326,-7 661 26,-1-56 15,12 172-5,-7-170-21,1 268-7,-12-45 0,0 0-3,15 72 32,0 1-1,0-1 1,0 0-1,0 0 1,-1 1-1,0-1 1,-3-6-1,3 9-9,1 1-1,0-1 0,0 1 0,-1 0 1,1-1-1,0 1 0,-1 0 0,0 0 1,1 0-1,-1 0 0,0 0 0,1 0 0,-1 1 1,0-1-1,0 0 0,1 1 0,-1 0 1,0-1-1,0 1 0,0 0 0,0 0 1,-2 0-1,-200 0 114,-710-5-1182,196 3 564,281 29 458,211-10-32,-844 86 120,1003-96-13,-348 45-116,-105 12 127,-622 42 100,211-19-158,-771 25 64,1402-96-32,-107 2 0,-116 1-9,78-1 2,-135 26-33,540-39 19,0 1 1,1 2-1,-1 1 1,1 2-1,-65 29 1,96-29-212,8-11 149,0 1 1,0-1-1,0 0 1,0 0-1,0 1 1,0-1-1,0 0 1,0 0-1,0 1 1,0-1-1,0 0 1,1 0-1,-1 1 1,0-1-1,0 0 1,0 0-1,1 1 1,-1-1-1,0 0 1,0 0-1,0 0 1,1 0-1,-1 0 1,0 1-1,0-1 1,1 0-1,-1 0 1,0 0 0,0 0-1,1 0 1,-1 0-1,0 0 1,1 0-1,-1 0 1,0 0-1,0 0 1,1 0-1,32 1-3831</inkml:trace>
</inkml:ink>
</file>

<file path=ppt/ink/ink2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33:23.43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129 328 2769,'0'0'6142,"-21"11"-5523,-64 34 10,62-32 980,26-16-1113,31-22-164,49-41-108,4 3 0,123-66-1,-165 107-204,0 2 0,77-23 0,-94 35-10,0 2 0,1 1-1,0 1 1,0 2 0,53 2 0,-74 1-9,1 0 0,-1 0 0,0 1 0,1 0 0,-1 0 0,0 1 0,0 0 0,-1 1 0,1 0 0,-1 0 0,1 0 0,-1 1 0,-1 0 1,1 1-1,9 9 0,0 5 1,0 0-1,-1 1 1,21 41 0,-19-32 2,30 41 0,-40-62-2,0-1-1,0 0 1,1-1 0,-1 0 0,2 0 0,-1-1 0,1 1 0,0-2 0,10 5-1,-3-3 15,1-1 0,-1-2-1,1 1 1,1-2-1,-1 0 1,25 0-1,-8-2 39,0-1 1,46-8-1,-42 1-12,-1-2 0,0-2 0,0-2 0,-1-1-1,60-33 1,-95 47-80,-1-1 0,1 1 0,0 0 0,-1-1 0,1 1-1,-1 0 1,1-1 0,0 1 0,-1-1 0,1 1 0,-1-1-1,1 1 1,-1-1 0,0 1 0,1-1 0,-1 0 0,1 1-1,-1-1 1,1-1 0,-9-4-1459,-26-1-1873,25 6 2527,-29-8-3937</inkml:trace>
</inkml:ink>
</file>

<file path=ppt/ink/ink2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33:23.80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 1 2417,'0'0'5248,"15"5"-4293,13 3-498,0 3 0,42 20 0,-49-20-304,1-1 0,0-1 0,1-2 0,0 0 0,41 7 0,117 1 172,-152-14-287,-27-1-40,-1 0 1,1 0-1,-1 0 0,1 1 1,-1-1-1,0 0 0,1 0 1,-1 1-1,1-1 0,-1 1 1,0-1-1,1 1 1,-1 0-1,0-1 0,1 1 1,-1 0-1,0 0 0,0 0 1,0 0-1,0 0 0,1 1 1,-1-1-2,-1 0 1,0 1-1,1-1 1,-1 0 0,0 1-1,0-1 1,1 0-1,-1 1 1,0-1-1,0 0 1,-1 1-1,1-1 1,0 0-1,0 1 1,-1-1 0,1 0-1,0 0 1,-2 2-1,-1 4 10,-1 0 0,0-1 0,0 1 0,-1-1-1,1 0 1,-11 9 0,-177 145 157,34-33 22,125-97-64,2 0-1,-42 55 1,68-80-121,1 1 0,0-1-1,0 1 1,1 0 0,0 1 0,0-1-1,0 0 1,1 1 0,0-1-1,-2 11 1,4-16-10,0 0 0,0-1 0,0 1 0,0-1 0,-1 1 0,1 0 0,0-1 0,1 1 0,-1-1 0,0 1 0,0 0 0,0-1 0,0 1 0,0-1 0,1 1 0,-1 0 0,0-1 0,0 1 0,1-1 0,-1 1 0,1-1-1,-1 1 1,0-1 0,1 1 0,-1-1 0,1 0 0,-1 1 0,1-1 0,-1 0 0,1 1 0,-1-1 0,1 0 0,1 1 0,23 0-339,-14-1 125,60-3-1332,14-12-1457</inkml:trace>
</inkml:ink>
</file>

<file path=ppt/ink/ink2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33:24.17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 8260,'0'0'2219,"4"18"-2050,57 213 822,-42-169-923,3-2 0,30 60 0,-48-112-71,1-1 1,-1 0-1,2 0 1,-1 0-1,1 0 1,0-1 0,0 0-1,1 0 1,13 10-1,-17-14 6,1 0 1,-1-1-1,0 1 0,0-1 0,1 1 0,-1-1 0,1 0 0,-1 0 1,1-1-1,-1 1 0,1-1 0,0 1 0,-1-1 0,1 0 1,-1-1-1,1 1 0,0-1 0,-1 1 0,1-1 0,-1 0 1,1-1-1,-1 1 0,0 0 0,1-1 0,-1 0 0,0 0 1,3-2-1,2-3 11,1-1 0,-1 0 0,-1 0 0,0-1 0,0 0 0,10-18 0,31-68 30,-32 60-26,130-285 1,-140 305-34,-6 14-12,0-1-1,1 0 0,-1 1 0,1-1 0,-1 1 0,1-1 0,0 0 0,0 1 0,0 0 1,0-1-1,0 1 0,0 0 0,0-1 0,0 1 0,1 0 0,0-1 0,-1 2-62,-1 0 0,0 0 0,1 0-1,-1 0 1,0 0 0,1 0-1,-1 0 1,0 0 0,0 0 0,1 0-1,-1 0 1,0 0 0,1 1 0,-1-1-1,0 0 1,0 0 0,1 0 0,-1 0-1,0 1 1,0-1 0,0 0 0,1 0-1,-1 1 1,0-1 0,0 0 0,0 0-1,0 1 1,1-1 0,-1 0 0,0 1-1,0-1 1,0 0 0,0 0-1,0 1 1,0-1 0,0 0 0,0 1-1,0-1 1,0 0 0,0 1 0,0-1-1,0 0 1,0 0 0,0 1 0,-1-1-1,2 4-644,4 27-2213</inkml:trace>
</inkml:ink>
</file>

<file path=ppt/ink/ink2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33:24.8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274 27 6883,'0'0'4552,"-22"-6"-4262,2 0-248,0 1 0,-35-4 0,51 9-39,0 0 0,1 1 0,-1 0 0,0 0 0,0 0 1,0 0-1,0 0 0,1 1 0,-1 0 0,1 0 0,-1 0 0,1 0 1,0 0-1,0 1 0,-1-1 0,2 1 0,-1 0 0,0 0 0,1 0 1,-1 0-1,1 0 0,-2 5 0,-4 3 5,-5 4 9,1 1 0,-16 30 0,25-41-28,1 1 1,-1 0 0,1 0 0,0 0-1,0 0 1,1 1 0,-1-1-1,2 0 1,-1 1 0,1-1 0,0 0-1,1 11 1,-1-16 9,0 0 0,1 0 1,-1 0-1,1 0 0,0 0 0,-1 0 0,1 0 0,0 0 1,-1-1-1,1 1 0,0 0 0,0-1 0,0 1 1,-1 0-1,1-1 0,0 1 0,0-1 0,0 1 0,0-1 1,0 1-1,0-1 0,0 0 0,0 0 0,0 0 0,1 1 1,-1-1-1,1 0 0,38 0-10,-28 0 2,0-1-13,0-1 0,0 1-1,0-2 1,-1 0-1,1 0 1,-1-1-1,1-1 1,-1 1 0,-1-2-1,1 0 1,18-13-1,1-4-49,-1-1 0,39-43 0,-68 67 72,0-1 0,0 1 0,1 0 0,-1 0 0,0 0 1,0-1-1,0 1 0,0 0 0,1 0 0,-1 0 0,0 0 0,0 0 0,1 0 1,-1 0-1,0-1 0,0 1 0,0 0 0,1 0 0,-1 0 0,0 0 0,0 0 1,1 0-1,-1 0 0,0 0 0,0 0 0,1 0 0,-1 0 0,0 0 0,0 0 1,0 0-1,1 1 0,-1-1 0,0 0 0,0 0 0,0 0 0,1 0 0,-1 0 1,0 0-1,0 1 0,0-1 0,1 0 0,-1 0 0,0 0 0,0 0 0,0 1 1,0-1-1,0 0 0,1 0 0,-1 0 0,0 1 0,0-1 0,0 0 0,0 0 0,0 1 1,0-1-1,0 0 0,0 0 0,0 1 0,0-1 0,0 0 0,0 0 0,0 0 1,0 1-1,0-1 0,0 0 0,0 0 0,0 1 0,0-1 0,-1 0 0,2 25-11,-2-19 19,1 5 1,1 0-1,0 1 1,1-1-1,0 0 1,0 0-1,1 0 0,1 0 1,0 0-1,9 17 1,-10-22-54,0-1 1,1 0-1,-1 0 1,1 0-1,0-1 1,1 1-1,-1-1 1,1 0-1,0 0 1,0-1-1,0 1 1,1-1-1,-1 0 1,1-1-1,-1 1 1,1-1-1,0 0 1,0-1-1,11 2 0,-5-1-95,-1-1 0,1 0 0,0-1 0,0 0 0,0-1-1,0 0 1,-1-1 0,21-6 0,-25 5 142,0 0 1,0 0-1,0-1 1,0 0-1,-1 0 1,0 0-1,0-1 1,0 0-1,-1 0 1,1-1-1,-1 0 0,0 0 1,-1 0-1,7-12 1,1-5 21,-1-1-1,-1 0 1,-2-1-1,0-1 1,-1 1 0,2-28-1,-9 53 1,1 0 0,-1 0 0,0 0 0,0 0 0,0 0 0,0 0 0,0 0 0,0 0 0,0 0 0,0 0 0,0 0 0,0 0-1,0 0 1,1 0 0,-1 0 0,0 0 0,0 0 0,0 0 0,0 0 0,0 0 0,0 0 0,0 0 0,0 0 0,0 0 0,0 0 0,0 0-1,1 0 1,0 20 190,1 33 55,-2 180 19,0-233-286,0 0 0,0 1 1,1-1-1,-1 0 0,0 1 0,0-1 0,1 0 0,-1 0 1,0 1-1,0-1 0,1 0 0,-1 0 0,0 1 1,1-1-1,-1 0 0,0 0 0,1 0 0,-1 0 0,0 1 1,1-1-1,-1 0 0,1 0 0,-1 0 0,0 0 1,1 0-1,-1 0 0,0 0 0,1 0 0,-1 0 0,1 0 1,-1 0-1,0 0 0,1 0 0,-1-1 0,0 1 1,1 0-1,16-6 138,-4-5-111,-2-1-1,1-1 0,-1 1 1,10-17-1,18-20-23,-25 32-6,2 1 0,0 1-1,34-25 1,-42 35-3,0 0 1,0 0-1,1 1 1,-1 0-1,1 1 1,0 0-1,0 0 0,0 1 1,1 1-1,-1-1 1,17 0-1,-24 2 2,0 1 0,1-1 0,-1 0 0,1 0 0,-1 1 0,0 0 0,1-1 0,-1 1 0,0 0 0,0 0 0,1 0 0,-1 0 0,0 1 0,0-1-1,0 0 1,0 1 0,-1 0 0,3 1 0,-1 1 8,-1 0 0,1 0-1,-1 0 1,1 0-1,-1 0 1,-1 0 0,1 1-1,2 8 1,-1 6 26,0 0 0,-1 1 1,-1 30-1,-1-43-31,0 58-310,0-38-2186,0-15-2238</inkml:trace>
</inkml:ink>
</file>

<file path=ppt/ink/ink2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33:25.22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 1 8980,'0'0'0,"-8"159"-6515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3:05.28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279 794 5026,'0'0'7337,"-27"-7"-6897,-4-1-169,-54-8 0,81 16-243,0 0 1,-1 0-1,1 0 1,0 1-1,-1 0 1,1 0-1,0 0 1,0 0-1,-1 0 1,1 1 0,0 0-1,1 0 1,-1 0-1,0 0 1,0 1-1,1-1 1,0 1-1,-4 4 1,0 0 35,1 1 0,0 0 0,0 0 0,1 0 0,-6 13 0,8-14-54,1-1 0,-1 1 0,1 0 0,0 0 0,1 0 0,0 0 0,0 0 0,0 0 0,1 0 0,0 0 0,2 12 0,-2-17-10,0-1 0,1 1 1,-1-1-1,0 0 1,1 1-1,0-1 0,-1 0 1,1 1-1,0-1 0,-1 0 1,1 0-1,0 0 1,0 0-1,0 0 0,0 0 1,0 0-1,0 0 0,1 0 1,1 1-1,1 0 11,-1 0-1,1-1 0,0 1 0,0-1 1,0 0-1,0 0 0,5 0 1,4 0 8,0-1 1,-1 0-1,22-4 1,-26 2-21,0 0 1,-1-1-1,1 0 1,-1-1-1,0 1 1,0-1-1,-1-1 1,1 1-1,-1-1 1,0 0-1,0-1 1,0 1-1,-1-1 1,6-9-1,8-10 3,0-2-1,15-31 1,-33 57-31,-1 12-377,-1 11 380,1-8 26,-1 0 0,2 0 1,0-1-1,4 21 1,-4-31-1,0 0 0,0 1 0,0-1 0,0 0 0,0 0 1,1-1-1,-1 1 0,1 0 0,0 0 0,0-1 0,0 1 0,0-1 0,0 1 0,1-1 1,-1 0-1,1 0 0,-1 0 0,1 0 0,0-1 0,0 1 0,0-1 0,0 0 1,0 1-1,6 0 0,2 0-56,0-1 0,1 0 1,-1 0-1,0-1 1,1-1-1,-1 0 0,0 0 1,1-2-1,-1 1 0,0-1 1,0-1-1,-1 0 0,1 0 1,-1-1-1,0 0 0,0-1 1,14-11-1,-6 4-100,-1-2 0,0-1 0,-1 0 0,0-1 1,-2 0-1,0-1 0,22-40 0,-19 25 130,-2 0 0,-1-2 0,-2 0 0,13-64 0,10-149-2,-25-10 290,-13 242 394,-3 14-228,5 4-402,-1 0 0,1-1 1,-1 1-1,1 0 1,0 0-1,-1 0 0,1 0 1,0 1-1,1-1 0,-2 2 1,-9 31 132,2 0 0,1 1 0,2 0 0,-2 44 0,4 153 598,5-149-564,-1 225 257,0-301-447,4 66 17,-4-68-18,2 0-1,-1 0 0,1 0 0,0 0 0,0 0 0,1 0 1,-1-1-1,1 1 0,5 6 0,-6-10 1,0 0 0,-1 0 1,1 0-1,0-1 0,1 1 0,-1 0 0,0-1 0,0 0 0,1 0 0,-1 0 1,0 0-1,1 0 0,-1 0 0,1 0 0,0-1 0,-1 1 0,1-1 1,-1 0-1,1 0 0,0 0 0,-1 0 0,1 0 0,-1-1 0,1 1 1,0-1-1,-1 1 0,4-2 0,0-1 3,1 1 0,-1-1 1,1 0-1,-1 0 0,0-1 0,0 0 0,0 0 1,9-9-1,12-16-198,-1-1 1,-2-1-1,-1-1 1,-1-1-1,17-36 1,-38 97-198,-1-3 377,-1-13 23,1 0 1,0 1-1,1-1 0,0 0 1,4 15-1,-4-24-20,0 0 0,0-1-1,0 1 1,0 0 0,0-1-1,1 1 1,-1-1 0,1 0-1,0 1 1,0-1 0,0 0-1,0 0 1,0 0 0,0 0-1,0 0 1,1-1 0,-1 1-1,1-1 1,-1 1 0,1-1-1,0 0 1,-1 0 0,1 0-1,0-1 1,0 1 0,0 0-1,4-1 1,-2 1-29,1 0-1,0 0 1,-1-1-1,1 0 1,-1 0-1,1-1 1,-1 1-1,1-1 1,-1 0-1,1-1 1,-1 1-1,0-1 1,1 0-1,-1-1 1,0 1-1,-1-1 1,1 0-1,0 0 1,-1 0-1,1-1 1,-1 0-1,0 1 1,0-2-1,4-5 1,21-27 29,-1-1 1,27-48-1,-16 24 15,-33 55-5,-3 7 3,-3 10 16,0-9-9,-1 15 79,-1 0 0,-1 0 0,0-1 0,-7 19 0,6-23-58,0 0 0,1 1 0,0 0-1,1 0 1,0 0 0,1 0-1,1 0 1,0 0 0,3 23-1,-3-34-28,0 0-1,1 0 1,-1 0-1,1 0 0,-1 0 1,1-1-1,0 1 1,-1 0-1,1 0 1,0-1-1,-1 1 0,1 0 1,0-1-1,0 1 1,0-1-1,0 1 1,-1-1-1,1 0 1,0 1-1,0-1 0,0 0 1,0 1-1,0-1 1,0 0-1,2 0 1,30 0 115,-21-1-53,-6 1-72,0-1 0,0 0 0,0 0 0,0-1 0,0 0 0,0 0 1,-1 0-1,1 0 0,-1-1 0,1 0 0,-1-1 0,0 1 0,0-1 0,0 0 0,-1 0 0,0 0 0,1-1 0,6-9 1,-6 7-23,0-1 1,0 1-1,-1-1 1,1 0-1,-2-1 1,1 1-1,-1-1 1,-1 1-1,1-1 1,-2 0-1,1 0 1,0-13-1,-2 20 33,0-5-14,0 0-1,0-1 0,-1 1 0,0 0 1,0-1-1,-3-7 0,3 13 3,0 0 0,0 0-1,0-1 1,0 1 0,-1 1 0,1-1 0,-1 0-1,0 0 1,1 0 0,-1 1 0,0-1 0,0 1 0,0 0-1,0-1 1,0 1 0,0 0 0,-1 0 0,1 0-1,0 1 1,0-1 0,-1 0 0,-2 1 0,-1-2-8,0 1 0,0 0 1,1 0-1,-1 1 1,0 0-1,0 0 0,0 0 1,0 1-1,1 0 1,-1 0-1,0 0 0,1 1 1,-1-1-1,1 1 0,-1 1 1,1-1-1,-6 4 1,7-2-265,0-1 1,0 1-1,1-1 1,0 1-1,-1 0 1,1 0-1,0 1 1,1-1-1,-1 1 0,1-1 1,0 1-1,0 0 1,0 0-1,1-1 1,0 1-1,0 0 1,0 1-1,0-1 1,1 7-1,-1 14-4633</inkml:trace>
</inkml:ink>
</file>

<file path=ppt/ink/ink2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33:25.7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304 35 9556,'0'0'3850,"-19"-3"-3727,7 0-104,7 1-13,0 1 1,0-1-1,0 1 0,0 0 1,0 1-1,0-1 1,0 1-1,0 0 0,0 0 1,-1 1-1,1-1 1,0 1-1,0 0 0,0 1 1,0-1-1,0 1 0,1 0 1,-1 0-1,0 0 1,1 1-1,-1 0 0,1 0 1,0 0-1,-6 5 1,-12 18 30,0 1 1,-31 52 0,46-67-31,0 0 1,1 0-1,0 1 0,1 0 1,1 1-1,0-1 0,1 1 1,0-1-1,-1 24 0,4-36-5,0 1-1,0-1 0,0 0 0,1 0 1,-1 0-1,0 0 0,1 1 0,-1-1 1,1 0-1,-1 0 0,1 0 0,-1 0 1,1 0-1,0 0 0,-1 0 0,1 0 1,0-1-1,0 1 0,0 0 0,0 0 1,0-1-1,-1 1 0,2 0 0,-1-1 1,0 1-1,0-1 0,0 1 0,0-1 1,0 0-1,0 1 0,0-1 0,0 0 1,1 0-1,-1 0 0,0 0 0,0 0 1,0 0-1,3 0 0,2-1 17,1 1 0,0-1 0,0-1 1,-1 1-1,13-6 0,-2 0 2,-1-2-1,0 0 1,-1-1 0,0 0 0,-1-1 0,0-1 0,-1 0-1,0-1 1,16-21 0,-2-2-5,-1-1 0,34-65 0,-50 85-97,-8 31-43,-2-4 161,-6 167 87,6-175-124,0-1 1,0 0 0,0 0 0,1 1 0,-1-1 0,0 0 0,1 0 0,-1 1 0,1-1 0,-1 0 0,1 0 0,-1 0 0,1 0 0,0 0 0,0 0 0,0 0 0,-1 0 0,1 0 0,0 0 0,0 0 0,0-1 0,0 1 0,2 0 0,0 1 4,1 0 0,-1-1 0,1 0 0,0 0 0,0 0 0,-1 0 0,1 0 0,4-1 0,0 1 15,0-1 1,0 0 0,1-1-1,-1 0 1,-1 0-1,1-1 1,15-4 0,-5-4-1,-1 0 0,-1-1 0,29-25 0,17-12 1,-37 32-12,35-17 1,-51 29-13,0 0 0,1 1 1,-1 0-1,1 0 0,0 1 0,-1 1 0,19-2 0,-27 3 6,0 0-1,1 1 1,-1-1 0,0 0-1,0 1 1,0-1-1,0 0 1,1 1-1,-1 0 1,0-1 0,0 1-1,0 0 1,0-1-1,0 1 1,0 0-1,-1 0 1,1 0 0,0 0-1,0 0 1,-1 0-1,1 0 1,0 0-1,-1 0 1,1 0 0,-1 0-1,1 0 1,-1 0-1,0 1 1,1-1-1,-1 0 1,0 0-1,0 3 1,1 48 156,-2-35-133,1-9-16,-1 0-1,0 0 1,-1 0 0,1 0-1,-2 0 1,1-1-1,-1 1 1,0-1 0,0 0-1,-9 13 1,-6 14-11,54-67-894,31-40 808,34-33 79,-86 93 5,-1 0 1,2 2-1,0-1 0,0 2 0,24-12 0,-3 11 13,-36 11-3,0 0-1,0 0 1,0 0-1,-1 0 1,1 0-1,0 0 1,0 0-1,0 0 1,0 0-1,0 0 1,-1 0-1,1 0 1,0 0-1,0 1 1,0-1-1,-1 0 1,1 1-1,0-1 1,0 0-1,-1 1 1,1-1-1,0 1 1,-1-1-1,1 1 1,-1 0-1,1-1 1,0 1-1,-1 0 1,1-1-1,-1 1 1,0 0-1,1-1 1,-1 1-1,0 0 1,1 0-1,-1 0 1,0-1-1,0 1 1,1 2-1,-2 116 608,-1-24-1515,6-34-2778,-4-60 3504,0-1 1,0 1 0,0 0 0,0 0 0,1-1 0,-1 1 0,0 0-1,0 0 1,0-1 0,1 1 0,-1 0 0,1-1 0,-1 1-1,0 0 1,1-1 0,-1 1 0,1-1 0,-1 1 0,1 0 0,0-1-1,-1 1 1,2-1 0,22 5-4416</inkml:trace>
</inkml:ink>
</file>

<file path=ppt/ink/ink2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33:26.15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133 80 3506,'0'0'8892,"6"-17"-7452,-2 8-1250,11-35 269,-15 43-455,0 1-1,0 0 1,1 0 0,-1-1 0,0 1-1,0 0 1,0 0 0,0-1-1,0 1 1,0 0 0,0 0 0,0-1-1,0 1 1,0 0 0,0-1 0,0 1-1,0 0 1,0 0 0,0-1 0,0 1-1,0 0 1,0 0 0,0-1-1,0 1 1,0 0 0,0 0 0,-1-1-1,1 1 1,0 0 0,0 0 0,0 0-1,0-1 1,-1 1 0,1 0 0,0 0-1,0 0 1,0 0 0,-1-1 0,1 1-1,-18 15 114,0 6-29,1 0-1,1 1 0,1 0 0,-17 34 0,25-41-57,1 1 0,0-1 0,1 1-1,1 0 1,0 0 0,1 1 0,1-1 0,0 23 0,1-36-32,1 0 0,0 0 0,1 0 0,-1 0 0,0 0 0,1 0 0,0 0 0,-1 0 0,1 0 1,1 0-1,-1 0 0,0-1 0,0 1 0,1 0 0,0-1 0,-1 1 0,1-1 0,3 3 0,-1-2-3,-1-1-1,1 0 0,0 0 1,0 0-1,1 0 0,-1 0 1,0-1-1,0 0 1,1 0-1,-1 0 0,8 0 1,14 1-202,0-1 0,1-1 0,-1-1 0,0-1 0,0-2 0,0 0 0,-1-2 0,1-1 1,39-16-1,-47 15 109,-1 0 0,0-1 0,-1 0 1,0-2-1,0 0 0,-1-1 1,-1 0-1,0-1 0,0 0 0,-2-1 1,0-1-1,0 0 0,-1-1 0,9-17 1,-17 28 166,-1 0-1,1-1 1,-1 1 0,0-1 0,0 1 0,-1-1 0,0 0-1,0 1 1,0-1 0,0 0 0,-1 0 0,0 0 0,0 0-1,-2-7 1,1 11-9,0 1 0,0 0 0,-1 0 0,1 0 0,0 0 0,-1 0 0,1 0 0,-1 0 0,1 0 0,-1 1-1,1-1 1,-1 0 0,1 1 0,-1-1 0,0 1 0,1 0 0,-1 0 0,0 0 0,1-1 0,-1 1 0,0 1 0,1-1 0,-1 0 0,1 0 0,-3 1-1,-5 0 157,1-1-131,0 1-1,1 0 1,-1 1-1,1 0 1,-1 0-1,1 0 1,0 1-1,0 0 1,0 1-1,0-1 1,1 1-1,-1 1 1,1-1-1,0 1 1,0 0-1,1 1 1,-1-1-1,1 1 0,-8 11 1,7-8-40,0 1 0,1-1 0,0 1 0,0 0 0,1 0 1,0 0-1,1 1 0,0 0 0,1-1 0,0 1 0,0 0 0,1 0 0,1 18 0,1-24-60,-1-1-1,1 1 0,0-1 0,0 1 1,0-1-1,1 0 0,0 1 0,0-1 1,0 0-1,0 0 0,0-1 0,1 1 0,0 0 1,0-1-1,0 1 0,0-1 0,0 0 1,1 0-1,-1 0 0,5 2 0,3 1-365,-1-1 0,1 0 0,0-1 0,0 0 0,0-1 0,23 4 0,66 3-4523</inkml:trace>
</inkml:ink>
</file>

<file path=ppt/ink/ink2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33:26.50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203 0 15335,'0'0'832,"-155"28"-3569,107-13-2273</inkml:trace>
</inkml:ink>
</file>

<file path=ppt/ink/ink2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33:43.3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 51 1569,'0'0'6269,"0"0"-6115,0-1 0,-1 0-1,1 1 1,0-1 0,-1 0-1,1 1 1,0-1 0,0 0-1,0 0 1,0 1 0,0-1 0,0 0-1,0 0 1,0 1 0,0-1-1,0 0 1,0 0 0,0 1-1,0-1 1,1 0 0,-1 1 0,1-2-1,45 2 277,1 1 13,-1-2 0,59-9-1,-25-4-5329,-55 5 293</inkml:trace>
</inkml:ink>
</file>

<file path=ppt/ink/ink2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33:44.06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90 211 4978,'0'0'3220,"1"-7"-3102,4-12-46,1 0 0,1 0 0,0 1 0,2 0 0,0 0 0,0 1 0,2 0 0,20-25 0,-30 40-65,0 1 0,1-1-1,-1 1 1,0 0 0,1-1-1,-1 1 1,0 0 0,1 0 0,0 0-1,-1 0 1,3-1 0,-4 2 0,1 0 1,-1 0 0,0 0-1,1 0 1,-1 0-1,0 0 1,1 0 0,-1 0-1,1 0 1,-1 0-1,0 0 1,1 0 0,-1 0-1,0 0 1,0 1 0,1-1-1,-1 0 1,0 0-1,1 0 1,-1 1 0,0-1-1,0 0 1,1 0 0,-1 1-1,0-1 1,0 0-1,0 0 1,1 1 0,-1-1-1,0 0 1,0 1 0,0-1-1,0 0 1,1 1-1,0 5 150,0 0-1,0-1 1,-1 1-1,0 0 1,0 8-1,0-7 65,0 534 2792,-7-541-5030,-7-1 1683,0 1 1,1 1 0,-1 0 0,0 1-1,1 0 1,-1 1 0,1 0 0,-1 1 0,-13 6-1,17-5 325,-23 12 322,32-16-280,0 0 0,0 0 0,0 0 0,-1 0-1,1 0 1,0 0 0,0 0 0,0 0-1,1 0 1,-1 0 0,0 1 0,0-1 0,1 0-1,-1 1 1,0-1 0,1 0 0,-1 1 0,1-1-1,0 1 1,-1 1 0,2-3-12,-1 1 0,0-1 0,0 1 0,0-1 0,1 1 0,-1-1 0,0 1 0,0-1 0,1 1 1,-1-1-1,1 1 0,-1-1 0,0 0 0,1 1 0,-1-1 0,1 1 0,-1-1 0,1 0 0,-1 0 0,1 1 0,-1-1 0,1 0 0,-1 0 0,1 0 1,0 1-1,-1-1 0,1 0 0,-1 0 0,1 0 0,-1 0 0,2 0 0,25 0 429,-18 0-302,63-2 157,1-2 0,80-16 1,-90 7-377,22-4-4,-29 12-3659</inkml:trace>
</inkml:ink>
</file>

<file path=ppt/ink/ink2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33:45.1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1 126 4466,'0'0'3751,"11"-7"-3167,0 0-365,-8 4-143,2 0-1,-1 0 0,0 0 0,0 1 0,1 0 1,-1 0-1,1 0 0,0 0 0,0 1 1,-1 0-1,1 0 0,0 0 0,0 1 0,6-1 1,-5 1-1,0 0 0,0 0 0,1 1 0,-1 0 0,0 0 0,0 0 0,0 1 0,10 3 0,-12-2-24,0-1 0,0 1 1,0 0-1,0 1 0,-1-1 1,1 0-1,-1 1 1,0 0-1,0 0 0,0 0 1,3 8-1,0-1 10,-1 0 0,0 0 0,-1 1 0,-1-1-1,0 1 1,0 0 0,1 17 0,-2 6 40,-2 43-1,0-70-91,0-1 1,-1 0-1,0 0 0,0 0 0,-1 0 0,0 0 0,0 0 1,0 0-1,-1-1 0,0 1 0,-1-1 0,1 1 0,-1-1 1,0 0-1,-8 8 0,12-14 15,0-7 85,1-6-116,2 0 1,0 1-1,0-1 0,1 1 0,1-1 0,0 1 0,0 0 0,1 1 0,9-13 1,5-13-110,-19 36 111,27-52-177,35-52 1,-52 90 169,0 0-1,0 1 0,2 1 0,0 0 1,0 1-1,1 0 0,30-20 1,-37 29 24,-1 0 1,1 1-1,-1-1 1,1 1-1,0 1 1,0-1-1,0 1 1,0 0-1,0 1 1,0-1-1,0 2 1,14 1-1,-19-2-2,0 1-1,0-1 0,0 1 1,0 0-1,0 0 0,0 0 1,-1 0-1,1 0 0,0 1 1,-1-1-1,1 0 0,-1 1 1,1-1-1,-1 1 0,1 0 1,-1-1-1,0 1 0,0 0 1,0 0-1,0 0 0,0 0 1,-1 0-1,1 0 0,0 0 1,-1 0-1,0 0 0,1 3 1,1 10 127,0-1 0,0 28 0,-2-29-15,1 11 67,0 0-1,-2-1 0,0 1 1,-2-1-1,-1 1 0,-11 39 0,-8-5 262,13-36-330,1 1-1,1 0 1,1 1-1,1 0 0,1 0 1,-3 40-1,8-64-126,0 1 1,1-1-1,-1 1 0,0-1 0,0 0 0,1 1 0,-1-1 0,0 0 0,0 1 0,1-1 0,-1 0 0,1 1 1,-1-1-1,0 0 0,1 1 0,-1-1 0,1 0 0,-1 0 0,0 0 0,1 1 0,-1-1 0,1 0 1,-1 0-1,1 0 0,-1 0 0,1 0 0,-1 0 0,1 0 0,-1 0 0,1 0 0,21 0-377,-16 0 185,2-1-251,1 0 0,-1 0 0,0 0 0,-1-1 0,1 0 0,0-1 0,0 1 0,-1-2 0,0 1 0,0-1 0,0 0 0,0 0 0,0-1 0,7-7 0,31-23-6263</inkml:trace>
</inkml:ink>
</file>

<file path=ppt/ink/ink2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33:45.56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2449,'0'0'8300,"12"8"-7694,-3-3-490,0 0 1,0-1 0,0 0-1,1 0 1,-1-1-1,1 0 1,0-1 0,0 0-1,0 0 1,13-1 0,64-1 197,66 0 735,-50 0-6387,-92 0 869</inkml:trace>
</inkml:ink>
</file>

<file path=ppt/ink/ink2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33:46.0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75 200 8452,'0'0'3204,"10"-11"-3164,162-153 120,-164 154-147,4-5 432,-7 16 50,-4 8 236,0 74 721,1-9-650,-10 92 1,-1 30-339,9-194-464,0-1-37,-36-1-13851,24 1 13530,0 0-1,1 1 0,-1 1 1,-14 4-1,-52 24 2291,6-1 2586,62-22-841,31-5-2701,359-23 829,-185 7-1265,-41 10-7173</inkml:trace>
</inkml:ink>
</file>

<file path=ppt/ink/ink2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33:51.55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82 1225 688,'0'0'7644,"-1"0"-7606,1 0 0,-1 0 0,0 0 0,1 0 0,-1 0 0,0 0 0,1 0 0,-1 1 1,0-1-1,1 0 0,-1 1 0,0-1 0,1 0 0,-1 1 0,1-1 0,-1 0 0,1 1 0,-1-1 0,1 1 0,-1-1 0,0 2 1,-4 9 89,1 0 1,1 0-1,-1 0 1,2 0-1,0 0 1,-2 17-1,2 74 669,3-67-751,26 802 2670,14-54-1796,-34-606-556,47 284 0,-39-343-302,-5 1 0,-7 123 0,-3-220-61,0-18 2,-1 0 1,0 1-1,0-1 0,0 0 0,0-1 1,0 1-1,-1 0 0,-2 4 0,2-5-6,1 0 0,-1 0-1,1 0 1,0 0 0,0 0-1,0 0 1,0 6 0,15-9-131,113 1 272,143 20-1,297 26-101,1-41-88,-166-3 23,147 2-5,532 17-591,-610-1 458,518 32 40,-144 21-1129,-287-59 838,-294-13 417,438 0-144,-375-3 68,275-16-193,-246 3-492,104-6-52,-95 3 830,953-47-1238,-735 41 733,22-1 397,-554 20 88,851-55-139,-269 22 168,6-1-5,113-24 4,-455 45-27,47-5 4,-217 11 12,418-28 238,-233 31-91,517-19 221,-374 24-76,-244 5-76,76 7 51,0 0-45,-223-9-155,-62-1-61,-1 1 1,1 0-1,-1-1 0,1 1 1,-1-1-1,0 1 1,1-1-1,-1 0 0,0 1 1,1-1-1,-1 0 0,0 0 1,0 0-1,0 0 1,0 0-1,0 0 0,0 0 1,0-1-1,0 1 0,0 0 1,-1-1-1,1 1 0,0 0 1,-1-1-1,1-1 1,2-4 59,-1 0 0,0 0 0,0-1 0,0-9 0,4-68 96,-7-99-1,-1 100-157,-36-350-9,16 237 0,17 152-18,-101-842 436,-26 198-360,118 632-74,-75-328 492,67 262-387,-8-145 0,24 183-97,0 19-76,4-1-1,7-93 1,-4 155 63,-1 0 0,0 0 1,0-1-1,0 1 1,-1 0-1,0-1 0,0 1 1,0 0-1,0 0 1,-1 0-1,0 0 0,0 0 1,-3-5-1,1 0-21,2 5-47,0-1 1,0 0-1,1 0 0,0 0 0,1 0 1,-1 0-1,1-10 0,-2 13 76,1 0 0,-1 1-1,-1 0 1,1-1 0,0 1-1,0 0 1,-1 0 0,0 0-1,1 1 1,-1-1 0,0 1-1,-3-2 1,-5-1-9,0 1 1,-1 0-1,1 0 0,-1 2 0,1-1 1,-1 1-1,0 1 0,1 0 1,-16 3-1,-13-2 36,-1035 2 2,440 22-48,78-1 40,-1185 69-18,135-5-1,729-51-34,179-15-84,66-5 17,617-15 104,-1087 90-101,270-1-563,458-57 687,-128 10-126,-603 7-31,298-19 174,-69 2-90,-454-29 135,1044-5-77,22 12-35,40-1 6,-298 16 65,106-3-13,-357 54 3,583-42-1,-88 12 17,-50-23 174,219-15 531,108-10-231,2 0-491,0 0-1,0 0 1,0 0 0,-1 0 0,1 0-1,0 0 1,0 0 0,0 0 0,-1 0-1,1 0 1,0 0 0,0 0 0,-1 0-1,1 0 1,0 0 0,0 0 0,0 0-1,-1 0 1,1 0 0,0 0 0,0 0-1,0 0 1,-1 0 0,1 1 0,0-1-1,0 0 1,0 0 0,0 0 0,0 0-1,-1 0 1,1 1 0,0-1 0,0 0-1,0 0 1,0 0 0,0 1 0,0-1-1,0 0 1,0 0 0,-1 0 0,1 1-1,0-1 1,0 0 0,0 0 0,0 1-1,-47 258-228,19-95-2809,10-65-2197</inkml:trace>
</inkml:ink>
</file>

<file path=ppt/ink/ink2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33:52.47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1 519 8580,'0'0'784,"12"-23"-706,-3 6-64,-2 2-7,0 1 0,1-1 0,1 2-1,0-1 1,1 2 0,1-1 0,0 1 0,0 1 0,16-12-1,202-139 1074,-175 128-653,3 2 0,79-33 0,-113 56-378,0 1-1,0 1 1,0 2-1,1 0 0,0 1 1,0 1-1,42 1 0,-57 2-42,1 1 1,-1 1-1,0 0 0,0 0 0,0 1 0,0 0 0,-1 1 0,1 0 1,-1 0-1,0 0 0,0 1 0,0 1 0,-1-1 0,9 9 0,7 10 27,0 0-1,32 47 1,-18-22 23,-14-20 8,1 0-1,52 45 1,-65-65-24,0 0 0,1-1 1,0-1-1,0 0 0,1-1 0,-1 0 0,1 0 0,1-2 0,-1 0 0,26 5 0,-16-6-113,1-1 0,0-1 0,-1-2 0,1 0 0,0-1 0,-1-1 0,0-2 0,0 0 0,0-1 0,0-2 0,-1 0 0,0-1 0,-1-1 0,0-1 0,0-1 0,-1-1 0,-1-1 0,20-18 0,-9-3-2835,-13 2-1561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3:05.72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8644,'0'0'4175,"12"15"-3908,37 50-35,-46-59-212,0 0 0,-1-1 0,0 1 0,0 0 0,-1 0 0,0 0 0,0 0 0,0 1 0,0-1 0,-1 0 0,0 0 0,-1 0 0,-1 9 0,0 12 84,2-23-94,1 4-17,-1 0-1,0 0 1,-1 0-1,0 0 1,0 0-1,0 0 1,-1 0-1,-1 0 1,1-1-1,-1 1 1,-6 9-1,9-16-181,0-3 170,0 1 1,1-1 0,-1 1-1,1-1 1,-1 1 0,1-1-1,0 1 1,-1-1-1,1 1 1,0-1 0,0 1-1,2-2 1,1-3-15,15-21-104,1 0 0,1 1 0,2 2 0,0 0 1,2 1-1,31-22 0,-55 44 132,1 0-1,-1-1 1,1 1 0,0 0-1,0 0 1,-1 0 0,1 1 0,0-1-1,0 0 1,0 1 0,0-1-1,0 1 1,0 0 0,0-1 0,0 1-1,4 0 1,-5 1 20,0-1 0,0 1 0,0-1-1,0 1 1,0 0 0,0-1 0,0 1 0,0 0-1,0-1 1,0 1 0,0 0 0,0 0 0,-1 0 0,1 0-1,0 0 1,-1 0 0,1 0 0,0 0 0,-1 0 0,1 2-1,1 6 166,0 0-1,0 0 0,-1 0 0,0 0 1,-1 14-1,0-21-150,1 77 976,-3 88 170,2-166-1189,0 0 0,0-1 0,0 1 0,0 0 0,0 0 0,0-1 0,0 1 0,0 0 0,-1-1 0,1 1 0,0 0 0,-1-1 0,1 1 0,0 0 0,-1-1 0,1 1 0,-1 0 0,1-1 0,0 1 0,-1-1 0,0 1 0,-11-5-1678,-11-27-3675,19 26 4132,-18-27-5856</inkml:trace>
</inkml:ink>
</file>

<file path=ppt/ink/ink2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33:52.81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5010,'0'0'5021,"21"17"-4722,-7-6-257,-3-1-17,0 0 0,1-1 0,1-1 0,0 0 0,0 0 0,0-2 0,1 1 0,0-2 0,0 0 0,20 5 1,35 1 27,-32-6-47,-1 2 0,0 1 0,40 15 0,-73-22-4,0 0 0,1 1 0,-1 0 0,0-1 0,0 1 0,-1 1 0,1-1 0,0 0 0,-1 1 0,1-1 0,-1 1 0,1 0 0,-1-1 0,0 1 0,-1 0 0,1 0 0,0 1 0,-1-1 0,0 0 0,1 1 0,-1-1 0,-1 0 0,1 1 0,0-1 0,-1 1 0,0-1 0,0 1 0,0 0 0,0-1 0,0 1 0,-2 3 0,0 4 62,0 0-1,-1 0 1,-1-1 0,0 1 0,0-1-1,-1 0 1,-1 0 0,-11 16 0,-36 41 750,-124 116 0,74-80-402,95-95-441,-26 30 132,32-36-145,1 0 1,-1 1-1,1-1 1,-1 1-1,1-1 1,0 1-1,0-1 0,0 1 1,0-1-1,1 1 1,-1 0-1,1 0 1,-1-1-1,1 5 1,0-6-1,0-1 0,0 0-1,1 1 1,-1-1 0,0 0 0,0 1 0,0-1 0,0 0 0,0 1-1,1-1 1,-1 0 0,0 0 0,0 1 0,0-1 0,1 0 0,-1 0 0,0 1-1,0-1 1,1 0 0,-1 0 0,0 0 0,1 1 0,-1-1 0,0 0-1,1 0 1,-1 0 0,0 0 0,1 0 0,-1 0 0,0 0 0,1 0-1,-1 0 1,0 0 0,1 0 0,-1 0 0,0 0 0,1 0 0,0 0-1,45-1-3201,21-10-2945</inkml:trace>
</inkml:ink>
</file>

<file path=ppt/ink/ink2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33:53.43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587 88 7812,'0'0'3921,"-25"-16"-3312,-4-3-340,-54-25 1,78 43-224,0-1 0,0 1 1,0-1-1,0 1 1,0 0-1,0 1 1,0 0-1,0-1 1,0 1-1,0 1 1,0-1-1,0 1 1,-10 2-1,6 1 32,0 0-1,0 0 1,1 1 0,-16 10-1,13-7-24,-12 8 69,2 1-1,0 1 1,1 0 0,0 2 0,2 1 0,0 0 0,2 1-1,0 1 1,2 0 0,0 1 0,2 1 0,-12 31 0,10-18-60,2 1 0,1 1 0,2 0 0,2 0 0,2 1 0,1 0 1,3 60-1,1-93-70,1 1 1,0-1-1,0 0 1,1 0 0,-1 0-1,2 0 1,-1 0-1,1 0 1,1-1 0,-1 1-1,1-1 1,1 0-1,6 9 1,-5-10-12,0 1-1,1-1 1,0-1-1,0 1 1,1-1 0,0-1-1,-1 1 1,1-1 0,1-1-1,-1 1 1,18 3 0,-1-1-163,1-1 0,-1-1 1,1-1-1,0-1 0,0-2 1,0-1-1,0-1 0,0 0 1,33-10-1,-26 4-432,-1-2 1,0-1-1,0-2 0,-1-1 1,-1-1-1,46-32 0,-64 39 290,0-1-1,-1-1 0,0 0 0,0 0 0,-1-1 0,11-15 1,-16 19 266,-1 0 1,0 0 0,0-1 0,0 0 0,-1 0-1,-1 0 1,1 0 0,-1 0 0,0 0 0,-1 0-1,0-1 1,0-9 0,-1 17 81,0 0 1,0 0-1,0 0 0,0 0 1,0 1-1,0-1 0,0 0 0,0 0 1,0 0-1,0 0 0,-1 0 1,1 0-1,0 1 0,-1-1 1,1 0-1,0 0 0,-1 0 0,1 1 1,-1-1-1,0 0 0,1 1 1,-1-1-1,1 0 0,-1 1 1,0-1-1,0 1 0,-1-2 1,-27 2 993,29 0-1012,-5 1 52,1 0 0,0 0-1,0 0 1,0 1 0,1 0 0,-1 0 0,0 0 0,1 0 0,-1 1 0,1-1-1,0 1 1,-1 0 0,1 0 0,1 0 0,-1 0 0,0 1 0,1-1 0,0 1 0,-1-1-1,1 1 1,1 0 0,-1 0 0,-1 5 0,-2 4 120,1 1 0,0 0 0,1 0 0,0 0 0,0 26 0,2-32-119,1 0-1,0 0 1,0 0 0,1-1-1,0 1 1,1 0 0,-1 0-1,6 12 1,-5-16-53,1 0 0,-1-1 0,0 1 0,1-1 0,0 0-1,0 0 1,0 0 0,0 0 0,0-1 0,1 1 0,-1-1 0,1 0 0,0 0 0,-1 0 0,1 0-1,0-1 1,0 1 0,4 0 0,5 1 20,0 0 1,0-1-1,-1 0 0,1-1 0,0-1 0,0 0 1,0 0-1,0-2 0,0 1 0,0-2 0,0 1 1,14-7-1,-21 7-21,0 0 1,0 0-1,-1-1 1,1 0-1,-1 0 1,0-1-1,0 1 1,0-1-1,0 0 0,0 0 1,-1-1-1,0 1 1,0-1-1,0 0 1,-1 0-1,0-1 1,1 1-1,-2-1 1,1 1-1,-1-1 1,0 0-1,0 0 0,0 0 1,-1 0-1,0 0 1,0 0-1,-1-10 1,1 11-4,-1 0-1,-1-1 1,1 1 0,-1 0-1,0-1 1,0 1 0,0 0 0,-1 0-1,0 0 1,0 0 0,0 0 0,0 1-1,-1-1 1,0 0 0,0 1 0,0 0-1,-1 0 1,1 0 0,-1 0 0,0 1-1,0-1 1,-9-5 0,-3-1-15,-1 1 0,0 0-1,0 2 1,-1 0 0,0 0 0,0 2 0,0 0 0,-1 2 0,0 0-1,0 1 1,1 0 0,-25 2 0,41 0-39,1 0-1,0 0 1,0 0 0,-1 0 0,1 0-1,0 0 1,-1 0 0,1 0-1,0 0 1,0 1 0,0-1-1,-1 1 1,1-1 0,0 1 0,0-1-1,0 1 1,0-1 0,0 1-1,0 0 1,0 0 0,0 0-1,0-1 1,0 1 0,0 0 0,0 0-1,1 0 1,-1 0 0,0 1-1,1-1 1,-1 0 0,1 0-1,-1 0 1,1 0 0,-1 1 0,1-1-1,0 0 1,0 0 0,0 1-1,-1-1 1,1 0 0,1 1-1,-1-1 1,0 0 0,0 0-1,0 1 1,1-1 0,-1 0 0,0 0-1,1 0 1,-1 1 0,1-1-1,1 1 1,-1 0-159,0 0-1,0 0 0,0 0 1,0-1-1,0 1 1,1 0-1,-1-1 0,1 1 1,-1-1-1,1 0 1,-1 0-1,5 3 1,37 14-4338</inkml:trace>
</inkml:ink>
</file>

<file path=ppt/ink/ink2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33:54.58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30 8452,'0'0'1040,"13"-5"-1037,-7 3-4,-3 0 4,1 1 0,1-1 0,-1 1 0,0 0 1,0 1-1,0-1 0,1 1 0,5-1 0,-8 2 6,1-1 0,-1 1 0,0 0 0,0-1 0,1 1 0,-1 0 0,0 1 0,0-1 0,0 0 0,0 0 0,-1 1 0,1-1 0,0 1 0,-1 0 1,1-1-1,0 1 0,-1 0 0,0 0 0,0 0 0,1 0 0,-1 0 0,1 4 0,73 178 453,-10-23-375,-62-154-72,15 25-24,-17-31 20,0 0 1,0 0-1,0 0 0,0 0 1,0 0-1,1 0 0,-1 0 1,0 0-1,1 0 0,-1-1 1,1 1-1,-1 0 0,1-1 1,-1 0-1,1 1 0,0-1 1,-1 0-1,1 1 0,1-1 0,-2-1 3,0 1-1,0 0 0,-1-1 0,1 1 1,0-1-1,0 1 0,-1-1 0,1 1 1,0-1-1,-1 1 0,1-1 0,-1 0 1,1 1-1,-1-1 0,1 0 0,-1 1 0,0-1 1,1 0-1,-1 0 0,0 0 0,1 1 1,-1-1-1,0 0 0,0 0 0,0 0 1,1-1-1,3-29 74,-3 23-30,1-12 30,4-33 83,17-68 0,-20 107-169,2 0-1,-1 0 1,2 0 0,0 1 0,0 0 0,1 0-1,1 1 1,0 0 0,18-21 0,-22 29-24,1 0 0,-1 0-1,1 0 1,0 1 0,0-1 0,1 1 0,-1 0-1,1 1 1,-1-1 0,1 1 0,0 0 0,0 1-1,0 0 1,0-1 0,0 2 0,0-1 0,0 1-1,0 0 1,1 0 0,-1 1 0,10 1 0,7 4-328,0 1-1,0 1 1,-1 1 0,29 16 0,-27-12-1100,50 16 0,-47-22-90,1-1 0,52 4 0,-63-9 1274,0-1 0,0 0-1,-1-1 1,1-1 0,32-8-1,-44 9 347,0-1 0,-1 0 1,0 0-1,1 0 0,-1 0 0,7-6 0,-10 7 116,0 0-1,1 0 1,-1 0 0,0 0 0,0 0 0,0-1 0,0 1-1,0 0 1,-1-1 0,1 1 0,0-1 0,-1 1-1,1-1 1,-1 1 0,1-1 0,-1 0 0,0 1 0,1-1-1,-1 1 1,0-1 0,0 0 0,0-2 0,-1 3-123,0 1 1,1-1 0,-1 0 0,0 0-1,0 0 1,0 1 0,1-1 0,-1 0-1,0 1 1,0-1 0,0 1 0,0-1-1,0 1 1,0-1 0,0 1 0,0-1-1,0 1 1,-1 0 0,1 0 0,0 0-1,0 0 1,0 0 0,0 0 0,0 0 0,0 0-1,0 0 1,-3 1 0,-1-1 208,-5-1-122,-1 0 0,1 1 1,0 1-1,-1 0 0,1 0 0,0 1 0,0 0 1,0 1-1,0 0 0,0 0 0,1 1 0,-1 1 0,1-1 1,0 1-1,0 1 0,1 0 0,0 0 0,0 1 1,0 0-1,-11 13 0,11-11-115,1 1 1,0 0-1,0 0 1,1 0-1,1 1 0,-1-1 1,2 2-1,-1-1 1,2 0-1,0 1 1,0 0-1,1-1 0,0 1 1,1 0-1,0 0 1,1 0-1,0 0 0,1 0 1,3 12-1,-3-20-46,1 0-1,-1-1 0,1 1 1,0-1-1,0 1 0,0-1 1,1 0-1,-1 0 0,1 0 1,-1 0-1,1 0 0,0-1 1,0 1-1,1-1 1,-1 0-1,0 0 0,1 0 1,-1 0-1,1-1 0,0 1 1,-1-1-1,1 0 0,0 0 1,6 0-1,5 1 1,-1 0-1,1-1 1,0-1 0,-1 0 0,21-4-1,-24 2-66,0-1 0,0 0 0,0 0 1,-1-2-1,1 1 0,-1-1 0,0-1 0,0 1 0,-1-2 0,1 0 0,-1 0 0,-1 0 0,0-1 0,12-14 0,-11 11 24,0-1 0,-1 1-1,0-2 1,-1 1 0,-1-1 0,0 0 0,0 0-1,-1-1 1,-1 1 0,-1-1 0,3-16 0,-3-13 90,-3 27-1,0 14 15,-1 6 35,-1 16-137,-1-3 66,2-1 1,-1 1-1,2-1 0,0 1 1,4 25-1,-3-38-73,0 0 0,0 0 0,1 0-1,-1 0 1,1 0 0,0 0 0,0 0 0,0-1 0,1 1 0,-1-1-1,1 1 1,0-1 0,0 0 0,0 0 0,0 0 0,1-1 0,-1 1-1,1-1 1,-1 0 0,1 0 0,0 0 0,0 0 0,0-1 0,0 1 0,0-1-1,0 0 1,5 0 0,3 2-312,0-1 1,-1-1-1,1 0 1,0-1-1,0 0 0,0-1 1,0-1-1,-1 1 1,1-2-1,0 0 0,14-5 1,-18 4 283,1 0 0,-1-1 0,1 0 0,-2 0 0,1-1 0,0 0 0,-1 0 0,0-1 0,-1 0 0,1 0 0,-2 0 0,1-1 0,-1 0 0,7-14 0,-3 3 449,-2 0 0,0-1 0,7-40 0,9-25 2387,-24 88-2641,1-1 1,-1 1 0,1-1-1,0 1 1,0-1 0,-1 1-1,2-1 1,-1 1 0,1 4-1,0 10 147,-1 286 1012,0-302-1274,0-1 1,0 1-1,0 0 1,0 0-1,0-1 1,1 1-1,-1 0 1,0 0-1,0 0 1,0-1-1,1 1 0,-1 0 1,0-1-1,1 1 1,-1 0-1,0-1 1,1 1-1,-1 0 1,1-1-1,-1 1 1,1-1-1,0 1 1,-1-1-1,1 1 1,0-1-1,-1 1 1,1-1-1,0 0 1,-1 1-1,1-1 1,0 0-1,0 1 1,-1-1-1,1 0 0,0 0 1,0 0-1,-1 0 1,1 0-1,0 0 1,0 0-1,0 0 1,0 0-1,2-1 20,0 1-1,0-1 1,-1 0 0,1 0-1,0 0 1,-1 0-1,1 0 1,-1 0 0,1-1-1,-1 1 1,4-4-1,14-15-6,0-2 0,29-43 0,-37 47-29,1 1 1,0 0 0,1 1 0,1 0 0,1 1-1,31-23 1,-44 36 10,-1 0 0,1 1 0,0-1 0,0 1 0,0 0 0,0 0 0,0 0 0,0 0 0,0 0 0,0 1 0,0-1 0,0 1 0,0 0 0,4 0 0,-5 0 13,0 1-1,0 0 1,-1-1-1,1 1 1,0 0-1,0 0 1,-1 0-1,1 0 1,0 0-1,-1 0 1,1 0-1,-1 1 1,0-1-1,1 0 1,-1 1-1,0 0 1,0-1-1,0 1 1,0-1-1,0 1 1,0 0-1,1 3 1,12 35 374,-8-21-255,0 0 0,2 0 0,12 20 0,-18-35-156,0 0 1,1 0-1,0 0 1,-1 0-1,2-1 1,-1 1-1,0-1 1,1 0-1,-1 0 1,1 0 0,0-1-1,0 1 1,0-1-1,0 0 1,0 0-1,1-1 1,-1 1-1,1-1 1,4 1-1,21 0-2107,1-2-2444</inkml:trace>
</inkml:ink>
</file>

<file path=ppt/ink/ink2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33:54.95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9044,'0'0'48,"51"147"-6483</inkml:trace>
</inkml:ink>
</file>

<file path=ppt/ink/ink2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33:55.38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339 58 10709,'0'0'1494,"-29"-1"-534,-93 2-370,117 0-567,0 0 0,0 0 0,-1 0 0,1 0 0,0 1 0,0 0 0,0 0 0,0 0 0,1 1 0,-1-1 0,1 1 0,-1 0 0,1 1 0,0-1 0,0 1 0,0 0 0,1 0 0,-1 0 0,-3 6 0,-1 0 64,-2 3-26,0 1 1,1 0-1,1 1 0,0 0 1,1 0-1,0 1 0,1 0 1,1 0-1,1 1 0,0-1 1,1 1-1,1 0 1,0 26-1,2-40-62,-1-1 0,1 0-1,0 0 1,0 0 0,1 0 0,-1 0 0,0 0-1,1 0 1,-1 0 0,1 0 0,0 0 0,-1 0-1,1 0 1,0 0 0,0 0 0,3 3 0,-2-4 2,0 0 1,0 0-1,0 0 1,0 0-1,0 0 1,0-1-1,1 1 1,-1-1-1,0 1 1,0-1-1,1 0 1,-1 0 0,0 0-1,3 0 1,8 0 54,0 0 1,-1-1-1,15-3 1,-21 3-48,-1-1 0,1 0 1,-1 0-1,0-1 0,0 0 0,0 1 1,0-2-1,9-6 0,6-7 11,-1-1 0,0-1 0,-2 0-1,0-2 1,15-24 0,-2-4 14,29-65 0,-56 112-75,-1 10 32,-1 13 32,0 88 196,-1-107-215,0 1-1,0-1 1,1 1 0,-1-1-1,1 1 1,-1-1 0,1 0-1,0 0 1,0 1 0,0-1 0,0 0-1,0 0 1,1 0 0,-1 0-1,1 0 1,-1 0 0,1 0-1,0 0 1,0-1 0,2 3-1,0-2 4,0 0 0,-1-1 0,1 1 0,0-1 0,0 1-1,1-1 1,-1 0 0,0-1 0,0 1 0,0-1 0,5 0-1,0 0 8,1 0 0,-1-1-1,1-1 1,-1 0 0,0 0-1,0 0 1,0-1-1,0-1 1,-1 0 0,9-4-1,76-65 57,6-5-50,-88 71-19,-1 0 0,1 1 0,0 1 1,1 0-1,-1 0 0,1 1 0,20-4 0,-30 7-2,0 1-1,0-1 0,0 1 1,0 0-1,0 0 1,0-1-1,0 1 0,0 1 1,0-1-1,0 0 1,1 0-1,-1 1 0,0-1 1,-1 1-1,1 0 1,0-1-1,0 1 1,0 0-1,0 0 0,0 0 1,-1 0-1,1 1 1,-1-1-1,1 0 0,1 3 1,-1 0 23,1 1 1,-1 0-1,-1 0 0,1 0 1,-1 0-1,1 0 0,-1 0 1,0 9-1,3 52 245,-3-47-229,0-1 0,0 0 0,9 34 0,-10-51-37,0 0 1,1-1-1,-1 1 0,0 0 1,0 0-1,1-1 1,-1 1-1,0 0 0,1-1 1,-1 1-1,1 0 0,-1-1 1,1 1-1,-1-1 0,1 1 1,-1-1-1,1 1 0,-1-1 1,1 1-1,0-1 0,-1 1 1,1-1-1,0 0 1,-1 1-1,1-1 0,0 0 1,0 0-1,-1 0 0,1 0 1,1 1-1,0-2 8,0 1-1,0-1 1,0 1 0,0-1-1,0 1 1,0-1 0,0 0-1,-1 0 1,1 0 0,0 0-1,2-2 1,36-37 98,39-60-135,-44 53-34,55-57 0,-90 104 59,1 0-1,-1 0 1,0 0-1,0-1 1,0 1-1,1 0 1,-1 0-1,0 0 1,0-1-1,0 1 0,1 0 1,-1 0-1,0 0 1,0 0-1,1 0 1,-1 0-1,0 0 1,0 0-1,1-1 1,-1 1-1,0 0 0,1 0 1,-1 0-1,0 0 1,0 0-1,1 0 1,-1 1-1,0-1 1,0 0-1,1 0 1,-1 0-1,0 0 1,1 0-1,-1 0 0,0 0 1,0 0-1,0 1 1,1-1-1,-1 0 1,0 0-1,0 0 1,0 1-1,1-1 1,-1 0-1,0 0 0,0 0 1,0 1-1,0-1 1,1 0-1,-1 0 1,0 1-1,0-1 1,0 0-1,0 1 1,0-1-1,0 0 0,0 1 1,4 29 45,-5 40 141,1-69-187,-6 71 39,-1 39-224,6-108 76,1-1 0,0 0-1,0 0 1,1 0 0,-1 1 0,0-1 0,1 0 0,-1 0 0,1 0 0,0 0 0,-1 0 0,1 0 0,0 0 0,0 0 0,0 0 0,1 0 0,2 3 0,-2-4-275,1 1-1,-1-1 1,1 0 0,-1 1 0,1-1 0,0 0 0,-1-1 0,1 1 0,0 0 0,0-1 0,0 0 0,-1 0 0,6 0 0,32 1-6431</inkml:trace>
</inkml:ink>
</file>

<file path=ppt/ink/ink2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33:55.73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174 8 6627,'0'0'8148,"-25"16"-7577,-7 7-223,-38 32 0,66-51-309,-1 1 1,1-1-1,0 1 1,1 0-1,-1 1 1,1-1-1,0 1 0,0-1 1,1 1-1,0 0 1,0 0-1,-2 8 0,2-1 52,1 0 0,0 1 0,3 22-1,-2-9 25,0-22-105,0 0-1,0 1 1,1-1 0,0 0-1,0 0 1,0 0 0,0 0-1,1 0 1,0 0 0,0 0 0,0 0-1,0 0 1,1-1 0,0 1-1,0-1 1,5 6 0,-4-6-10,1-1 1,0 1 0,0-1-1,0 0 1,0 0-1,1 0 1,-1-1-1,1 0 1,0 0-1,0 0 1,-1-1 0,1 0-1,0 0 1,7 0-1,5 1 5,-1-1-1,1-1 0,-1 0 1,1-1-1,-1-1 0,0-1 1,0 0-1,0-1 1,0-1-1,21-9 0,2-6-25,0-1 0,-1-2 0,-1-2 0,-1-2 0,-1-1 0,-2-1 0,33-38 0,-61 61 31,-1 0 1,1 0-1,-1-1 0,-1 0 0,0 0 0,0 0 0,0-1 1,-1 1-1,1-1 0,-2 0 0,1 0 0,-1 0 0,-1 0 1,0 0-1,1-11 0,-2 18 8,0 1 1,0 0-1,0-1 1,0 1-1,0 0 1,0-1-1,0 1 1,-1 0-1,1-1 1,0 1-1,0 0 1,0-1-1,0 1 1,-1 0-1,1-1 1,0 1-1,0 0 1,-1 0-1,1-1 1,0 1-1,-1 0 1,1 0-1,0 0 1,0-1-1,-1 1 1,1 0-1,0 0 1,-1 0-1,1 0 1,-1 0-1,1-1 1,0 1-1,-1 0 1,-18 1 291,-17 12-59,30-10-243,-1 1 0,1 0 0,0 0 1,1 1-1,-1-1 0,1 1 0,0 1 1,0-1-1,0 1 0,1 0 0,0 0 1,0 0-1,0 0 0,1 1 0,0-1 1,0 1-1,1 0 0,-1 0 0,2 0 1,-1 0-1,1 0 0,-1 11 0,2-16-57,0 0 0,0 1 0,1-1-1,-1 0 1,0 0 0,1 1 0,0-1-1,-1 0 1,1 0 0,0 0 0,0 1 0,0-1-1,0 0 1,1 0 0,-1-1 0,1 1 0,-1 0-1,1 0 1,-1-1 0,1 1 0,0-1-1,0 1 1,0-1 0,0 0 0,0 0 0,0 0-1,3 1 1,5 2-839,0-1 0,0-1 0,1 0-1,-1 0 1,15-1 0,80 1-10808</inkml:trace>
</inkml:ink>
</file>

<file path=ppt/ink/ink2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33:56.10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167 1 12054,'0'0'4770,"-166"15"-12742</inkml:trace>
</inkml:ink>
</file>

<file path=ppt/ink/ink2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34:08.19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1 178 5250,'0'0'6731,"10"-22"-6384,34-69-80,-41 86-233,0 1-1,0-1 1,0 1 0,0 0-1,1 0 1,-1 1-1,1-1 1,0 1 0,0-1-1,0 1 1,1 1-1,-1-1 1,1 1 0,0-1-1,5-1 1,-1 2 41,0 0 1,1 0-1,-1 1 0,1 0 1,14 1-1,-20 0-54,1 1-12,-1-1-1,0 1 1,0 0-1,0 0 1,1 0-1,-1 1 1,0-1-1,-1 1 0,1 0 1,0 0-1,0 1 1,-1-1-1,0 1 1,1 0-1,-1-1 1,0 1-1,0 1 1,0-1-1,-1 0 1,1 1-1,2 5 1,4 7 8,-1 0 0,0 1 1,9 32-1,-8-11 4,-2 0 0,-1 0-1,-3 0 1,-1 1-1,-1-1 1,-6 43-1,5-77-20,0-1-1,0 1 0,0-1 0,0 1 0,-1-1 1,0 0-1,0 1 0,0-1 0,0 0 1,0 1-1,0-1 0,-1 0 0,0 0 0,0 0 1,0 0-1,-3 4 0,4-7 0,-2 1-1,3-8 2,-1-22-39,1 1-1,1-1 0,2 1 1,1 0-1,1 0 1,14-46-1,-10 51 4,2 0 0,0 1 0,1 0 0,27-36 0,-33 50 30,-1 1 0,2 0 0,-1 1 0,1-1 0,0 1-1,0 1 1,1-1 0,0 1 0,0 1 0,0-1 0,0 1 0,1 1 0,0 0 0,-1 0 0,1 0 0,11 0 0,-12 1 3,1 1 1,0 1-1,-1 0 0,17 2 1,-23-2-4,1 1 0,-1-1 1,1 1-1,-1 0 0,1 0 0,-1 0 1,1 1-1,-1-1 0,0 0 0,0 1 1,0 0-1,0-1 0,0 1 1,0 0-1,0 0 0,0 0 0,-1 0 1,1 1-1,1 2 0,1 4 0,1 1 0,-2-1 0,1 1 1,-2 0-1,1 0 0,-1 0 0,1 15 0,-2 76 39,-1-59-22,-1-33-22,1 1 0,-1-1 0,-1 0 0,0 1 0,-6 16 0,9-64-1531,3 25 1509,-1 1 0,2-1 0,-1 1 0,2 0 0,0 0 0,0 0 0,13-16 0,-5 8 23,2 0 1,0 1 0,22-19-1,-28 29 28,0 1 0,0 1 0,0 0 0,1 0 0,0 1 1,0 0-1,1 1 0,0 0 0,0 1 0,0 1 0,0 0 0,0 0 0,1 1 0,-1 0 0,1 2 0,21 0 0,-32 0 9,1 1 0,-1-1 1,0 1-1,0 0 0,0 0 0,0 0 0,0 0 0,0 0 0,0 0 1,0 0-1,0 1 0,-1-1 0,1 1 0,0-1 0,-1 1 1,1 0-1,-1 0 0,0 0 0,1 0 0,-1 0 0,0 0 1,0 0-1,0 0 0,-1 0 0,1 0 0,0 0 0,-1 0 0,1 4 1,1 8 109,0-1 1,-1 1 0,0 20 0,-1-27-79,-7 136 371,3-93-417,4-49-249,-1 19 470,21-12-8887</inkml:trace>
</inkml:ink>
</file>

<file path=ppt/ink/ink2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34:08.56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0 148 9108,'0'0'5299,"217"-13"-4707,-116-12-432,6-1-80,-5 4-80,-12 1 0,-23 4-720,-19 4-1201,-20 3-1057</inkml:trace>
</inkml:ink>
</file>

<file path=ppt/ink/ink2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34:08.93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7411,'0'0'2393,"24"3"-1720,-8-1-541,38 4 229,58 14 0,35 4-223,-102-19-131,-1 2 0,69 21 1,-111-28-13,0 1 0,0-1 0,0 1 0,1 0 0,-1 0 0,0 0 1,0 0-1,0 0 0,-1 0 0,1 1 0,0-1 0,0 0 0,-1 1 1,1 0-1,-1-1 0,1 1 0,-1 0 0,0 0 0,1 0 0,-1 0 1,0 0-1,0 0 0,-1 0 0,1 0 0,0 0 0,-1 0 0,1 0 1,-1 1-1,0-1 0,0 0 0,1 0 0,-2 0 0,1 1 0,0 2 1,-2 1-2,0 0 0,0 0 0,-1-1 0,1 1 0,-1-1 0,0 1 1,-1-1-1,1 0 0,-1 0 0,0-1 0,-6 6 0,-180 148 433,17-17 496,170-139-919,0 1-1,0 0 0,0-1 1,1 1-1,-1 0 0,1 1 0,0-1 1,-1 0-1,1 1 0,1-1 1,-1 1-1,-2 7 0,4-11-22,0 1 1,0-1-1,-1 0 0,1 1 0,0-1 1,0 0-1,0 1 0,0-1 0,0 1 1,0-1-1,0 0 0,0 1 0,0-1 0,0 0 1,1 1-1,-1-1 0,0 0 0,0 1 1,0-1-1,0 0 0,0 1 0,1-1 1,-1 0-1,0 1 0,0-1 0,0 0 1,1 0-1,-1 1 0,0-1 0,1 0 0,-1 0 1,0 1-1,0-1 0,1 0 0,15 1-1439,-10-2 732,40-1-4546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3:06.07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797 0 11573,'0'0'112</inkml:trace>
  <inkml:trace contextRef="#ctx0" brushRef="#br0" timeOffset="1">1 307 11989,'0'0'289,"169"5"-1,-74-5-288,-7-23-2561</inkml:trace>
</inkml:ink>
</file>

<file path=ppt/ink/ink2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34:09.74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0 919 11109,'0'0'1507,"14"-23"-1456,-3 4-44,11-18 1,1 2 1,30-36-1,-38 53 4,-1-1-1,-1 0 1,11-22 0,-19 31-8,-1 1 0,0-1 0,0 0 0,-1-1 0,-1 1 0,0 0 0,0-1 0,0-19 0,-2 29 8,0 0 1,0-1 0,0 1-1,0 0 1,0 0 0,-1 0-1,1-1 1,0 1-1,-1 0 1,1 0 0,-1 0-1,1 0 1,-1 0 0,1 0-1,-1 0 1,0 0-1,0 0 1,1 0 0,-1 0-1,0 1 1,0-1 0,0 0-1,0 0 1,0 1-1,0-1 1,0 1 0,0-1-1,0 1 1,0-1 0,-1 1-1,-1-1 1,-3 0 100,0 0 0,0 1 1,-1 0-1,-11 0 0,4 1-24,12-1-84,0 0 0,1 0 0,-1 0 0,0 0 0,1 1 0,-1-1 0,0 1 0,1-1 1,-1 1-1,0 0 0,1-1 0,-1 1 0,1 0 0,-1 0 0,1 0 0,0 0 0,-1 0 0,1 0 0,0 1 0,0-1 0,0 0 0,0 1 0,0-1 0,0 1 0,0-1 0,0 1 1,0-1-1,1 1 0,-1-1 0,0 3 0,1-1-5,0-1 1,-1 0-1,1 0 1,0 0 0,0 1-1,1-1 1,-1 0-1,0 0 1,1 1-1,-1-1 1,1 0-1,0 0 1,0 0 0,0 0-1,0 0 1,0 0-1,0 0 1,0 0-1,1-1 1,-1 1 0,1 0-1,-1-1 1,1 1-1,3 2 1,8 4 12,2 0 1,-1 0 0,1-1 0,0-1-1,1-1 1,30 8 0,104 12 79,-128-22-82,16 1 1,-15-2-10,0 2 0,35 9 1,-57-13-5,0 0 0,0 0 0,0 0 0,0 1 0,0-1 0,0 0 0,0 1 0,-1-1 0,1 0 0,0 1 0,0-1 0,0 1 1,-1-1-1,1 1 0,0 0 0,-1-1 0,1 1 0,0 0 0,-1-1 0,1 1 0,-1 0 0,1 0 0,-1-1 0,0 1 1,1 0-1,-1 0 0,0 0 0,1 0 0,-1 0 0,0 0 0,0-1 0,0 1 0,0 0 0,0 0 0,0 0 0,0 0 1,0 0-1,0 0 0,0 0 0,0 0 0,-1 0 0,1-1 0,0 1 0,-1 0 0,1 0 0,-1 0 0,1-1 0,-1 1 0,1 0 1,-1 0-1,1-1 0,-1 1 0,0 0 0,1-1 0,-1 1 0,-1 0 0,-7 6-27,0-1 0,0 0 0,-1 0-1,1-1 1,-1 0 0,-15 4 0,-70 20-686,91-28 668,-46 12-92,0-3-1,-1-2 0,0-2 0,-54-2 0,95-3 160,10 1-37,17 3-50,62-1 81,89-5-1,-136 0-10,-2-1-205,1-1 1,-1-2-1,0 0 0,0-2 1,0-2-1,-1 0 1,-1-2-1,1-1 0,-2-1 1,0-2-1,-1-1 1,0 0-1,-1-2 0,-1-1 1,35-36-1,-48 42 60,-1-1 1,0 1-1,-1-2 0,-1 1 0,0-1 1,-1 0-1,-1-1 0,-1 0 0,0 0 1,0 0-1,3-30 0,-3-12 219,-2-119-1,-5 99 165,3 60-3,-3-34 422,2 50-511,0-1-1,-1 0 1,1 1 0,-1-1 0,1 1 0,-1-1-1,0 1 1,0-1 0,-1 1 0,1 0 0,0-1 0,-1 1-1,1 0 1,-1 0 0,-2-2 0,3 4-97,1-1 0,-1 1 0,0 0 0,1-1 0,-1 1 0,0 0 1,0 0-1,0 0 0,1 0 0,-1 0 0,0 0 0,0 0 0,1 0 0,-1 0 1,0 0-1,0 0 0,0 0 0,1 1 0,-1-1 0,0 0 0,1 1 0,-1-1 0,0 0 1,1 1-1,-1-1 0,0 1 0,1-1 0,-1 1 0,1-1 0,-1 1 0,1 0 1,-1-1-1,1 1 0,-1-1 0,1 1 0,-1 0 0,1 0 0,0-1 0,0 1 0,-1 0 1,1 0-1,0 0 0,-6 14 39,0 1 1,1-1 0,1 1-1,0 0 1,1 0-1,-1 22 1,0 109 503,4-125-505,0 6 19,-1 27 91,12 92 0,-8-130-193,0 0 0,1-1 0,1 1 1,0-1-1,2 0 0,0 0 0,0-1 1,2 0-1,16 24 0,-20-33-46,1 0-1,0 0 0,0 0 0,0-1 1,1 1-1,0-1 0,0-1 1,0 0-1,0 0 0,1 0 0,0-1 1,-1 0-1,15 3 0,-17-4-43,0-1 0,1-1 0,-1 1-1,0-1 1,1 0 0,-1 0 0,0-1-1,1 1 1,-1-1 0,0 0 0,0-1-1,0 1 1,0-1 0,0 0 0,0 0 0,0-1-1,-1 1 1,1-1 0,-1 0 0,0 0-1,1-1 1,3-3 0,6-10-137,0 0-1,-1-1 1,-1 0 0,12-24-1,33-81 208,-34 70 58,-22 51 126,-1 7 21,-3 56 76,1-34-193,1 1-1,2-1 0,3 28 0,-4-53-71,1 0 0,0 1-1,-1-1 1,1 0 0,0 0-1,0 0 1,1 0 0,-1 0-1,0 0 1,1 0-1,-1 0 1,1-1 0,0 1-1,-1 0 1,1-1 0,0 1-1,0-1 1,0 0-1,0 0 1,0 0 0,0 0-1,0 0 1,1 0 0,-1 0-1,0-1 1,3 1-1,7 2 30,-1-2-1,1 0 1,23 0-1,-22-2-1,-4 1-19,0-1-1,0 0 0,0 0 0,0-1 1,0 0-1,0-1 0,-1 0 0,1 0 1,-1-1-1,0 0 0,0-1 0,0 1 1,10-10-1,-13 10-3,0 0 0,0-1 0,0 0 1,0 0-1,-1-1 0,0 1 0,0-1 0,-1 0 0,0 0 1,0 0-1,0-1 0,0 1 0,-1-1 0,0 1 1,-1-1-1,1 0 0,-1 1 0,0-12 0,-1 16-3,0-1-1,-1 1 0,1-1 0,0 1 0,-1-1 1,0 1-1,1-1 0,-1 1 0,0-1 0,0 1 1,0 0-1,-1 0 0,1 0 0,0 0 0,-1 0 1,0 0-1,-3-4 0,1 3 2,0 0 1,0 1-1,0-1 0,0 1 1,-1-1-1,1 1 1,-1 1-1,-8-3 0,-5 0-19,0 1 1,-1 1-1,-34 0 0,41 2-38,0 0 0,0 1-1,0 1 1,1 0 0,-19 5-1,27-6-66,-1 0 1,1 0-1,0 1 0,0 0 0,-1-1 0,1 1 0,0 0 0,1 0 0,-1 1 0,0-1 0,1 1 0,-1-1 0,1 1 0,0 0 0,0 0 0,0 0 0,0 0 0,0 0 0,1 0 1,-1 1-1,1-1 0,-2 7 0,1 22-2901,2-4-2092</inkml:trace>
</inkml:ink>
</file>

<file path=ppt/ink/ink2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34:10.44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9957,'0'0'3540,"2"22"-3351,30 272 860,-9 183-776,-23-273-3338,0-101-576,0-95 3144,0-7 474,0 0 0,1 0 0,-1-1 0,0 1-1,0 0 1,0 0 0,1-1 0,-1 1 0,0 0 0,0 0 0,0-1-1,0 1 1,-1 0 0,1 0 0,0 0 0,0-1 0,0 1 0,-1 0-1,1-1 1,0 1 0,-1 0 0,1 0 0,0-1 0,-1 1 0,1-1-1,-1 1 1,1 0 0,-1-1 0,1 1 0,-1-1 0,0 1 0,1-1-1,-1 1 1,-1 0 0,1-2 37,0 0 0,0 0 1,0 1-1,0-1 0,0 0 0,0 0 0,0 0 0,0 0 0,0 0 0,0 0 0,1 0 0,-1 0 1,0 0-1,1 0 0,-1-1 0,1 1 0,-1 0 0,1 0 0,0-1 0,-1 1 0,1 0 1,0 0-1,0-1 0,0 1 0,0-3 0,-1-4 78,-7-44 186,2-1 0,3 0 0,3-53 1,0 54-98,1-44 425,13-103 0,-9 163-543,2 0 0,1 1 0,2-1 1,1 2-1,1 0 0,20-35 0,-28 60-7,1 0 0,1 0 1,-1 1-1,1-1 0,1 2 0,0-1 0,0 1 0,14-12 1,-15 15-4,0 1 1,1-1 0,-1 1 0,1 0 0,0 1 0,0-1 0,0 1 0,0 1-1,0-1 1,0 1 0,0 0 0,12 1 0,-11 0-23,0 0 1,0 1-1,0 0 0,0 0 1,-1 1-1,1 0 1,0 0-1,-1 1 0,1 0 1,-1 0-1,12 8 0,-16-8-30,1-1 0,-1 1 0,1 1 0,-1-1 0,0 0 0,0 1 0,0-1 0,-1 1 0,0 0 0,1 0 0,-1 0-1,0 0 1,-1 1 0,1-1 0,-1 0 0,0 1 0,0-1 0,0 1 0,-1-1 0,1 1 0,-1-1 0,-1 7-1,1-8 4,-1 1 0,-1 0-1,1 0 1,0 0-1,-1-1 1,0 1-1,0-1 1,0 1-1,0-1 1,-1 0-1,1 0 1,-1 0-1,0 0 1,0 0-1,0 0 1,0-1 0,0 0-1,0 0 1,-1 1-1,-3 0 1,-13 8-1,0-1 0,-28 8 0,43-16-9,-162 49-109,166-51 113,0 1 0,-1-1 0,1 0 0,0 1 0,0-1-1,0 1 1,0-1 0,0 1 0,0 0 0,0-1 0,0 1 0,0 0 0,0 0 0,0-1-1,0 1 1,-1 2 0,2-3 0,0 1-1,0-1 1,0 1-1,0-1 0,0 1 1,0-1-1,0 1 1,0-1-1,0 1 1,0-1-1,0 1 0,0-1 1,0 1-1,1-1 1,-1 1-1,0-1 1,0 0-1,1 1 1,-1-1-1,0 1 0,0-1 1,1 0-1,-1 1 1,0-1-1,1 0 1,-1 1-1,1-1 0,3 3 1,-1-1-1,1 0 0,-1 0 0,1 0 0,0 0 0,0-1 0,6 2 0,18 1 19,1 0-1,-1-2 0,1-1 0,0-1 0,38-6 0,-47 2-10,1 0 0,-1-2 0,0 0 0,0-2 0,0 0 1,-1-1-1,23-15 0,-9 3-17,-1-2 1,-1 0-1,30-31 1,-48 42 1,0-2-1,-1 1 1,-1-2 0,14-21-1,-21 30 23,-1 0-1,1-1 1,-2 0-1,1 1 1,-1-1-1,0 0 1,0 0-1,-1-1 1,0 1-1,0 0 1,0 0-1,-1-1 1,-2-13-1,2 20 10,-1 0 1,1 0-1,-1 0 0,1 0 0,-1 0 0,0 0 0,1 0 1,-1 0-1,0 1 0,0-1 0,0 0 0,0 0 0,1 1 1,-1-1-1,0 0 0,-1 1 0,1-1 0,0 1 1,0-1-1,0 1 0,0 0 0,0-1 0,0 1 0,0 0 1,-1 0-1,1 0 0,0 0 0,0 0 0,-2 0 0,-37 2 414,39-2-416,-5 2 58,-1 0 0,0 0 0,1 0 0,-1 1-1,1 0 1,0 0 0,0 1 0,0 0 0,1 0 0,-1 0 0,1 0 0,0 1 0,0 0 0,-5 6 0,-2 4 44,1 0 1,0 0-1,2 1 0,-10 19 0,14-23-90,0 0 0,0 1-1,2-1 1,-1 1-1,1 0 1,1 0-1,1 0 1,0 0 0,0 1-1,3 22 1,-1-31-37,0-1 0,0 0 0,0 0 1,1 1-1,-1-1 0,1 0 0,0-1 1,0 1-1,1 0 0,-1 0 0,1-1 1,0 0-1,0 1 0,0-1 1,0 0-1,0-1 0,1 1 0,-1 0 1,1-1-1,0 0 0,0 0 0,0 0 1,5 2-1,5 1-217,1-1 1,-1 0-1,1-1 1,0-1-1,24 1 1,-11-1-753,1-2 0,-1-1 0,1-2 1,31-6-1,37-22-661</inkml:trace>
</inkml:ink>
</file>

<file path=ppt/ink/ink2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34:10.79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43 12998,'0'0'2353,"166"21"-2033,-95-39-304,-9 0-16,-9 5-80,-16 3-656,-15 5-593,-19 5 241,-28 0-4275,-32 18-784</inkml:trace>
</inkml:ink>
</file>

<file path=ppt/ink/ink2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34:11.14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89 6963,'0'0'4706,"166"20"-4033,-101-20-49,2-7-48,1-11-336,-9 3-128,-8-3-96,-12 5 16,-14 3-32,-5 3-48,-14 2-704,-3 0-881,-3-6-1840</inkml:trace>
</inkml:ink>
</file>

<file path=ppt/ink/ink2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34:59.18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97 1185,'9'0'16682,"-2"-2"-17176,29-24 572,-25 17-63,0 1 1,1 0-1,0 1 1,23-11-1,-19 14-46,-1 0-1,1 0 1,0 2-1,0 0 1,0 0-1,0 2 1,0 0 0,27 4-1,-41-4-16,0 1 1,1 0-1,-1-1 0,0 1 0,0 0 0,0 1 1,1-1-1,-1 0 0,0 0 0,-1 1 1,1-1-1,0 1 0,0 0 0,-1 0 0,1-1 1,-1 1-1,1 0 0,-1 0 0,0 1 0,0-1 1,0 0-1,0 0 0,0 0 0,0 1 0,-1-1 1,1 0-1,-1 1 0,1-1 0,-1 1 1,0 2-1,0 1 26,0 0 0,0-1 1,0 1-1,-1 0 0,0-1 0,0 1 1,0 0-1,-1-1 0,0 1 1,0-1-1,-5 10 0,-8 4 43,0-1-1,-1-1 1,-1 0-1,0-1 1,-38 26-1,-15 15 44,69-56-59,13-1-72,10-2 156,0-1-1,-1-1 1,1-1-1,40-16 0,-6 3-57,167-53 62,-215 70 47,-3 0-104</inkml:trace>
</inkml:ink>
</file>

<file path=ppt/ink/ink2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34:12.41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1123 1 4034,'0'0'7224,"0"0"-7192,1 0 0,-1 0-1,0 0 1,0 1 0,0-1-1,0 0 1,0 0 0,0 1-1,0-1 1,0 0 0,0 0-1,0 1 1,0-1 0,0 0-1,0 0 1,0 1 0,0-1-1,0 0 1,0 0 0,0 1-1,0-1 1,0 0 0,-1 0-1,1 0 1,0 1 0,0-1-1,0 0 1,0 0 0,0 0-1,-1 0 1,1 1 0,0-1-1,0 0 1,0 0 0,-1 0-1,1 0 1,0 1 0,-461 106 961,362-81-922,54-14-66,6-3 20,0 2 1,1 1 0,0 2 0,-44 24 0,80-37-23,0-1 1,1 1 0,-1 0 0,1 0 0,-1 0 0,1 0 0,-1 0 0,1 1-1,0-1 1,-1 0 0,1 1 0,0-1 0,0 1 0,0-1 0,0 1 0,0-1-1,1 1 1,-1 0 0,0 0 0,0 2 0,1-3-4,1 1 0,-1-1 0,0 0 1,1 1-1,-1-1 0,1 0 0,-1 1 0,1-1 1,0 0-1,-1 1 0,1-1 0,0 0 0,0 0 1,0 0-1,0 0 0,0 0 0,0 0 0,0 0 1,2 1-1,8 5 7,1-1 0,-1-1 0,1 1 0,17 4 0,-26-9 3,306 78 141,-205-57-141,145 51 0,-236-68-11,0 1 1,-1 0-1,1 0 0,18 14 0,-29-19 1,0 0 0,0 1 0,0-1 0,0 1-1,-1-1 1,1 1 0,0 0 0,-1 0 0,1 0-1,-1 0 1,1 0 0,-1 0 0,0 0 0,0 0-1,0 0 1,0 1 0,-1-1 0,1 0 0,-1 1-1,1-1 1,-1 1 0,0-1 0,1 0 0,-1 1-1,-1-1 1,1 1 0,0-1 0,-1 1 0,1-1-1,-1 0 1,1 1 0,-1-1 0,0 0 0,-2 4-1,0-2 7,0 0 0,0-1 0,-1 1 0,1 0 0,-1-1-1,0 0 1,0 0 0,0 0 0,-1 0 0,-7 3 0,-55 21 19,43-19-24,-280 80 13,18-6-15,245-67 1,1 1 0,1 2 0,0 2 0,-64 46 0,90-57 10,0 2 0,1-1 0,0 1-1,1 1 1,-13 18 0,19-23-4,1 0 0,0 0 0,0 0 0,1 1 1,0-1-1,0 1 0,0 0 0,1 0 0,1 0 1,-1 0-1,1 0 0,0 10 0,1-17-4,0 1 0,1 0-1,-1 0 1,0-1 0,0 1-1,1 0 1,-1-1 0,1 1 0,0 0-1,-1-1 1,1 1 0,0-1-1,0 1 1,0-1 0,0 1 0,0-1-1,0 1 1,0-1 0,1 0-1,-1 0 1,0 0 0,1 0-1,-1 0 1,1 0 0,-1 0 0,1 0-1,-1 0 1,1-1 0,0 1-1,-1-1 1,3 1 0,6 1-1,0-1 0,0 0 0,0 0 0,15-2-1,-8 1 13,27-1 63,-1-3 0,64-12 0,86-31 102,-42 10-50,-63 16-170,0 5 0,174-9 0,-258 25-507,1 0 0,-1 0 0,0 0 0,0-1 0,1 0-1,-1 1 1,0-2 0,0 1 0,0 0 0,0-1-1,0 0 1,5-3 0,11-13-5880</inkml:trace>
</inkml:ink>
</file>

<file path=ppt/ink/ink2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34:12.81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154 0 7027,'0'0'5205,"-13"3"-4866,5-2-290,4-1-28,0 1-1,1-1 1,-1 1-1,0 0 1,1 0-1,-1 0 1,1 0 0,-1 1-1,1-1 1,0 1-1,-1 0 1,1 0-1,0 0 1,0 0-1,0 1 1,1-1 0,-1 1-1,0 0 1,1-1-1,0 1 1,0 0-1,0 1 1,0-1-1,-3 6 1,-7 26 63,1 1 1,2 0-1,2 0 1,-5 61-1,8 148 190,5-230-467,0 1-1,1-1 0,1 0 1,0 1-1,1-1 0,0-1 1,1 1-1,1-1 0,10 18 0,-12-24-21,1-1 0,0 0 0,1 0 0,-1 0-1,2 0 1,-1-1 0,1 0 0,-1 0 0,1-1-1,1 0 1,-1 0 0,1-1 0,0 1 0,0-2-1,1 1 1,-1-1 0,13 2 0,32 1-4556</inkml:trace>
</inkml:ink>
</file>

<file path=ppt/ink/ink2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34:13.35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0 150 7283,'0'0'798,"25"-12"-689,80-37 185,-100 46-240,1 1 0,0 0 0,0 0 0,0 0 0,0 1 0,0 0 0,1 0 0,-1 1 0,0 0 1,0 0-1,1 0 0,-1 1 0,0 0 0,0 0 0,0 0 0,0 1 0,0 0 0,9 4 0,-11-4-30,-1 1 0,1 0 0,0 0 0,-1 0 0,1 0-1,-1 1 1,0 0 0,0-1 0,0 1 0,-1 0 0,0 0 0,1 1 0,-1-1-1,-1 0 1,1 1 0,-1-1 0,1 1 0,-1 0 0,-1-1 0,2 7 0,-1-3 23,0 0 0,0 0 1,-1 0-1,0 0 1,0 0-1,-1 0 0,0-1 1,-1 1-1,1 0 1,-1 0-1,-1-1 0,0 1 1,0-1-1,0 0 0,-1 0 1,-5 8-1,-4 3 25,-1-2 0,-1 0 0,0 0 0,-1-2 0,0 0 0,-1 0 1,-26 14-1,37-26-80,27-23-147,357-375-3562,-350 362 6740,-33 38-2142,-13 14-727,0 0 1,2 0 0,0 2 0,1 0-1,1 1 1,-15 28 0,21-31-65,-1 0 0,2 1 0,1-1 0,0 1 0,1 1 1,1-1-1,1 1 0,-1 33 0,4-50-78,0-1 1,1 1-1,-1-1 1,1 0-1,0 1 1,-1-1-1,1 0 1,0 0-1,0 1 1,0-1-1,1 0 1,-1 0-1,0 0 1,1 0-1,0-1 1,-1 1-1,1 0 1,0-1-1,0 1 1,0-1-1,0 1 0,0-1 1,0 0-1,0 0 1,0 0-1,0 0 1,1 0-1,-1 0 1,0-1-1,1 1 1,3-1-1,11 3 101,0-1-1,1-1 0,26-1 0,-22-1-24,13-1-27,0-1 0,0-2 0,0-2 0,0-1 1,-1-1-1,0-2 0,-1-2 0,51-27 0,-79 38-168,17-13-810,-16-2-3929</inkml:trace>
</inkml:ink>
</file>

<file path=ppt/ink/ink2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34:16.13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70 21 1473,'0'0'5693,"-5"0"-4898,-41 0 1528,28 0-455,39 0-1425,313 15 502,-270-14-1095,72-2-64,-122-1-1011,1 0 0,-1-1 0,27-9 0,-3-5-5466</inkml:trace>
</inkml:ink>
</file>

<file path=ppt/ink/ink2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34:16.63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32 2209,'0'0'9850,"27"-6"-9682,86-18 152,-109 24-300,1-1-1,-1 0 1,0 1 0,0 0-1,1 0 1,-1 0 0,0 1-1,0 0 1,1-1 0,-1 1 0,0 1-1,0-1 1,0 1 0,0-1-1,0 1 1,-1 0 0,1 0-1,0 1 1,-1-1 0,0 1-1,1 0 1,-1 0 0,0 0-1,-1 0 1,1 0 0,0 1-1,-1-1 1,0 1 0,2 4-1,1 3 41,-1-1-1,-1 1 1,0 0-1,0 0 1,-1 0-1,-1 0 1,0 1-1,0 13 1,0-15-23,-1 0 0,0 0 0,-1-1 1,0 1-1,0 0 0,-1 0 0,0 0 0,-1-1 1,0 1-1,0-1 0,-1 0 0,0 0 0,-1 0 0,0 0 1,-8 9-1,-12 13 8,-2-1 1,-1-1-1,-55 44 0,128-101-440,30-37-765,-3-3-1,-4-3 1,62-81-1,-124 144 1312,21-31-54,-25 36 266,-1 0 1,0 1-1,0-1 1,0 0-1,0 0 1,-1 0-1,1 0 1,-1-4-1,-14 19 1403,1 4-1674,0 1 0,1 1-1,0 1 1,2-1-1,0 1 1,1 1 0,1 0-1,1 0 1,1 1-1,1 0 1,0 0 0,2 0-1,0 0 1,1 30-1,2-46-85,0 0 0,0-1 0,1 1 0,-1 0 0,1 0 1,0 0-1,1 0 0,-1 0 0,1-1 0,0 1 0,0-1 0,1 1 0,-1-1 0,1 0 0,0 0 0,3 4 0,-1-4 0,-1 0-1,1-1 1,0 0 0,-1 1 0,2-2 0,-1 1 0,0 0-1,1-1 1,-1 0 0,1-1 0,-1 1 0,1-1 0,9 1-1,-3 0-85,1-1 0,0 0 0,0-1 0,0-1 0,0 0 0,0 0 0,18-6 0,-23 5-207,-1-1 0,1 0 0,-1 0-1,0-1 1,0 1 0,-1-2 0,1 1 0,-1-1 0,0 0-1,0 0 1,-1-1 0,1 0 0,6-9 0,13-27-3336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3:07.57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2 751 2049,'0'0'7377,"0"10"-6598,-1 5-976,0 11 2207,3-45-726,2-9-1260,0 1 0,2 0-1,17-49 1,-1 6-23,-6 9 43,38-128-119,-44 162 194,0 1-1,2 1 0,0 0 0,29-42 0,-28 56 41,-13 11-158,0 0 0,1 0 0,-1 0-1,0 0 1,1 0 0,-1 0 0,0 0 0,0 0-1,1 0 1,-1 0 0,0 0 0,1 0 0,-1 1 0,0-1-1,0 0 1,0 0 0,1 0 0,-1 0 0,0 1 0,0-1-1,1 0 1,-1 0 0,0 1 0,0-1 0,0 0-1,0 0 1,0 0 0,1 1 0,-1-1 0,0 1 0,5 30-56,-4-21 93,3 27 38,16 100 22,-17-123-93,1 0 0,0-1 1,1 0-1,0 0 1,1 0-1,1 0 0,12 17 1,-17-27-6,-1-1 1,1 1 0,0-1 0,0 0 0,0 0 0,0 0 0,0 0 0,0 0 0,1 0 0,-1-1 0,1 1-1,-1-1 1,1 0 0,0 0 0,-1 0 0,1 0 0,0 0 0,0 0 0,0-1 0,0 1 0,-1-1 0,1 0-1,0 0 1,0 0 0,0 0 0,0 0 0,0-1 0,0 1 0,0-1 0,-1 0 0,1 0 0,0 0 0,4-3-1,2-1 14,-1-1 1,0 0-1,0 0 0,-1 0 0,0-1 0,0-1 0,0 1 0,7-13 0,136-237-369,-70 111 43,-67 130 352,-13 16-39,0 0 0,0 0 0,0 0 1,0-1-1,1 1 0,-1 0 0,0 0 0,0 0 0,0 0 0,0 0 1,1 0-1,-1 0 0,0 0 0,0 0 0,0 0 0,0 0 0,1 0 0,-1 0 1,0 1-1,0-1 0,0 0 0,0 0 0,0 0 0,1 0 0,-1 0 1,0 0-1,0 0 0,0 0 0,0 0 0,0 0 0,0 1 0,1-1 1,-1 0-1,0 0 0,0 0 0,0 0 0,0 0 0,0 1 0,0-1 1,0 0-1,0 0 0,0 0 0,0 0 0,0 1 0,0-1 0,0 0 1,0 0-1,0 0 0,1 35 112,-2-20-82,-4 381 652,4-390-755,1 0 1,1 0-1,-1-1 0,1 1 1,0 0-1,0 0 0,0-1 1,1 1-1,3 6 0,-4-10-208,1 0 1,-1 0-1,1 0 0,-1 0 0,1 0 0,0-1 0,0 1 1,0-1-1,0 1 0,0-1 0,0 0 0,0 0 0,0 0 0,0 0 1,1 0-1,-1 0 0,0-1 0,1 1 0,-1-1 0,1 1 1,-1-1-1,0 0 0,1 0 0,2-1 0,25 1-5771</inkml:trace>
</inkml:ink>
</file>

<file path=ppt/ink/ink2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34:16.9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56 10869,'0'0'2497,"149"18"-1969,-59-18-320,6 0-160,-1-8-48,1-4-176,0-1-1520,-9-7-1794,-8-1-3601</inkml:trace>
</inkml:ink>
</file>

<file path=ppt/ink/ink2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34:17.35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125 1 7700,'0'0'4055,"19"7"-3874,-10-4-143,3 1 46,0 0 0,-1 1 0,1 0 0,-1 1 0,0 0 0,0 1 0,-1 0 0,0 1 0,0 0 0,-1 1 0,10 10 0,-1 5 11,0 0-1,-1 2 1,-2 0-1,0 0 1,-2 1 0,-1 1-1,-1 0 1,-2 1-1,0 0 1,-2 1 0,-2-1-1,5 59 1,-9-61-78,0 0 1,-2 0-1,-1 1 1,-1-2-1,-1 1 1,-1 0-1,-2-1 1,0 0-1,-2 0 0,-12 24 1,0-13-13,-1-1 0,-2-1 0,-1-1 0,-1-1 0,-3-2 0,0-1 0,-2-1 0,-1-1 1,-48 32-1,72-54-27,-1-1 0,0 1 0,0-2 0,0 1 1,-14 4-1,23-9-1,0 0 1,0 0-1,0 0 0,-1 0 1,1 0-1,0 0 0,0 0 1,0 0-1,-1 0 0,1 0 1,0 0-1,0 0 0,0 0 0,-1 0 1,1 0-1,0 0 0,0 0 1,0 0-1,-1 0 0,1 0 1,0 0-1,0 0 0,0 0 1,0 0-1,-1-1 0,1 1 1,0 0-1,0 0 0,0 0 1,0 0-1,0 0 0,-1 0 1,1-1-1,0 1 0,0 0 1,0 0-1,0 0 0,0 0 1,0-1-1,0 1 0,0 0 1,0 0-1,0 0 0,0-1 1,0 1-1,0 0 0,0 0 1,0 0-1,0-1 0,2-12-830,-2 11 567,19-45-3865,19-17-2164</inkml:trace>
</inkml:ink>
</file>

<file path=ppt/ink/ink2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34:17.68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57 1 10869,'0'0'2977,"-28"129"-2448,20-61 319,-1 6-384,1 4-192,5 1-80,3-3-144,0-8 0,0-14-48,14-16-48,14-21-736,9-12-1009,8-5-560,3-12-2193</inkml:trace>
</inkml:ink>
</file>

<file path=ppt/ink/ink2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34:18.02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58 63 7892,'0'0'5133,"-5"22"-4917,-11 72 48,14-89-243,2 1 1,-1 0 0,1 0-1,0 0 1,0-1-1,1 1 1,-1 0 0,1 0-1,3 7 1,-3-10-15,0-1 0,0 1 0,0-1 0,1 1 0,-1-1 0,1 0 0,-1 0 0,1 0 1,0 0-1,0 0 0,0 0 0,0 0 0,0 0 0,4 1 0,2 1 9,0-2 1,0 1-1,0-1 0,0 0 1,0-1-1,1 0 0,-1 0 1,0-1-1,12 0 0,-16-1-6,0 1 0,0-1 0,0 0-1,0 0 1,-1-1 0,1 1 0,-1-1 0,1 1-1,-1-1 1,1 0 0,-1-1 0,0 1-1,0-1 1,0 1 0,0-1 0,0 0 0,-1 0-1,1 0 1,-1 0 0,4-7 0,4-7 16,-1-1 0,12-33 0,-20 49-21,47-148 85,-46 144-122,-2 8 16,-1 0 0,1 0 0,0 0 0,0 0 0,-1 0-1,1 0 1,0 0 0,1 0 0,-1 0 0,1 3 0,0 7 28,11 330 1175,-6-273-922,-6 129 1,-1-192-252,0 1-1,-1-1 1,0 1-1,0-1 1,0 0-1,-1 0 1,0 0 0,0 0-1,0 0 1,-1-1-1,0 0 1,0 1 0,-1-1-1,1-1 1,-1 1-1,0-1 1,0 1-1,0-2 1,-1 1 0,0 0-1,0-1 1,1 0-1,-13 3 1,0 1 2,-1-1 0,0-1 0,0 0 0,-1-2 0,1 0 0,-36 0-1,53-3-23,-1 0 0,0 0-1,0 0 1,1 0 0,-1-1-1,0 1 1,1-1 0,-1 0-1,0 1 1,1-1 0,-1 0-1,1-1 1,-1 1 0,1 0-1,0-1 1,-1 1-1,-3-5 1,4 3-76,0 0-1,0 0 1,0-1-1,1 1 1,-1-1-1,1 1 1,-1-1-1,1 0 1,1 0-1,-1 1 1,0-1-1,1-6 1,-2-3-866,2-1 0,-1 1-1,2-1 1,0 1 0,0-1 0,5-16 0,0 15-1822,0-1 0,10-17 1,-15 32 2658</inkml:trace>
</inkml:ink>
</file>

<file path=ppt/ink/ink2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34:18.37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1 112 12005,'0'0'4162,"174"-5"-3825,-84-16-273,3 1-64,-9-3-913,-10 1-1680,-18 1-2017</inkml:trace>
</inkml:ink>
</file>

<file path=ppt/ink/ink2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34:18.72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49 28 4898,'0'0'6523,"-3"18"-5818,2-7-610,-4 20 416,2 0-1,2 54 1,1-81-504,0-1 0,1 0 0,-1 0 0,1 0 0,0-1 0,0 1 1,0 0-1,1 0 0,-1 0 0,1-1 0,-1 1 0,1-1 0,0 1 0,0-1 0,0 1 0,0-1 0,4 3 0,-2-2 11,1-1 0,-1 1-1,1-1 1,0 0 0,0 0-1,-1 0 1,1 0 0,0-1-1,10 1 1,-7-1-18,0 0 0,0-1 0,-1 0 0,1 0 0,0-1 0,0 0 0,-1 0 0,1-1 0,0 0 0,-1 0 0,0-1 0,0 0 0,14-8 0,-10 1-4,0 0-1,-1-1 0,1 0 1,-2-1-1,0-1 1,-1 1-1,0-1 0,0 0 1,-2-1-1,1 0 1,-2 0-1,0-1 0,-1 1 1,0-1-1,-1 0 1,-1 0-1,1-16 0,-3 50 30,-1 88 474,5 0 0,18 106-1,-13-160-160,-2 0 0,0 58 0,-7-105-295,-1 0 0,1 0 0,-1 0 0,0 0 0,-1 0 0,1 0 1,-1-1-1,0 1 0,0 0 0,-1-1 0,0 0 0,0 1 0,-6 7 0,3-6-13,0-1 0,-1 0 0,1 0 0,-1 0 0,0-1 0,-1 0 0,1 0 0,-13 5 0,1-2-42,0-2 1,0 0 0,0 0-1,-1-2 1,0-1-1,1 0 1,-34-1 0,49-1-94,0-1 0,0 0 0,0 0 0,-1 0-1,1-1 1,0 0 0,0 0 0,0 0 0,0 0 0,0 0 0,0-1 0,0 0 0,0 0 0,1 0 0,-1 0 0,1-1 0,-1 1 0,1-1 0,0 0 0,0 0 0,0 0 0,0 0 0,1 0 0,-1-1 0,1 1 0,0-1 0,0 0 0,0 0 0,0 0 0,1 0 0,0 0 0,-2-8 0,-1-1-1260,2-1 0,-3-25 0,3-41-6588</inkml:trace>
</inkml:ink>
</file>

<file path=ppt/ink/ink2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34:19.07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26 11685,'0'0'2626,"197"33"-1938,-116-33-448,1 0-144,-3-3-16,-9-9-64,-8-1-16,-11 3-32,-12 0-1056,-8 0-2322</inkml:trace>
</inkml:ink>
</file>

<file path=ppt/ink/ink2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34:19.42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124 0 8260,'0'0'5696,"27"7"-5576,-4-3-53,-12-3-17,0 1-1,-1 0 0,1 1 1,0 0-1,-1 1 1,0 0-1,1 0 0,-2 1 1,1 1-1,0-1 1,-1 2-1,0-1 0,-1 1 1,13 13-1,-4 0 71,-1 1 1,-1 0-1,-1 1 0,-1 1 1,-1 0-1,-1 1 0,-1 0 1,11 42-1,-10-21 20,-3 0 0,-2 1 0,-2 0-1,-2 49 1,-3-64-122,-1 0 0,-1 0 0,-2 0 1,-2-1-1,0 1 0,-2-2 0,-1 1 0,-2-1 0,-1-1 0,0 0 0,-3-1 0,-19 28 0,3-10-18,-1-2-1,-3-1 1,-1-2 0,-2-1-1,-2-3 1,-72 52-1,111-86-58,0-1-72,0 0-1,1 0 1,-1 0-1,0 0 1,1 0-1,-1 0 1,0 0-1,0 0 1,0-1-1,0 1 1,0-1-1,-4 1 1,5-7-2017,1-24-2062</inkml:trace>
</inkml:ink>
</file>

<file path=ppt/ink/ink2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34:20.02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1078 6 5426,'0'0'5947,"6"-6"-5581,-6 6-363,0 0 0,0 1 0,0-1 1,0 0-1,0 0 0,0 0 1,0 0-1,0 0 0,0 0 0,0 0 1,0 1-1,0-1 0,0 0 1,0 0-1,0 0 0,0 0 0,0 0 1,0 0-1,0 1 0,0-1 0,0 0 1,0 0-1,0 0 0,0 0 1,0 0-1,0 0 0,0 0 0,0 0 1,0 1-1,1-1 0,-1 0 1,0 0-1,0 0 0,0 0 0,0 0 1,0 0-1,0 0 0,0 0 0,0 0 1,1 0-1,-1 0 0,0 0 1,0 0-1,0 0 0,0 0 0,0 0 1,0 0-1,1 0 0,-1 0 1,0 0-1,0 0 0,0 0 0,0 0 1,0 0-1,0 0 0,1 0 0,-8 16 232,-1 0 0,0-1 0,-1 0-1,-17 22 1,14-21-104,-303 383 1091,104-142-715,-127 189 53,198-258-507,127-167-148,13-21 86,0 0 0,-1 0 1,1 0-1,0 0 0,0 1 0,0-1 0,0 0 1,0 0-1,0 0 0,0 0 0,0 0 0,0 1 1,0-1-1,0 0 0,0 0 0,1 0 0,-1 0 1,0 0-1,0 0 0,0 0 0,0 1 0,0-1 1,0 0-1,0 0 0,0 0 0,0 0 0,0 0 1,0 0-1,0 0 0,1 0 0,-1 1 0,0-1 1,0 0-1,0 0 0,0 0 0,0 0 0,0 0 1,0 0-1,1 0 0,-1 0 0,0 0 0,0 0 0,0 0 1,0 0-1,0 0 0,0 0 0,1 0 0,-1 0 1,0 0-1,0 0 0,0 0 0,0 0 0,0 0 1,0 0-1,1 0 0,-1 0 0,0 0 0,0 0 1,0-1-1,0 1 0,0 0 0,0 0 0,1 0 1,32-21-1358,22-30-2690,6-17-5436</inkml:trace>
</inkml:ink>
</file>

<file path=ppt/ink/ink2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34:20.54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54 11941,'0'0'1719,"22"-10"-1399,74-27-8,-94 36-301,0 0 1,1 0 0,-1 1-1,0-1 1,1 1-1,-1-1 1,0 1-1,1 0 1,-1 0-1,1 0 1,-1 0-1,1 1 1,-1-1 0,0 1-1,1-1 1,-1 1-1,0 0 1,0 0-1,1 0 1,-1 0-1,0 0 1,0 1-1,0-1 1,0 1 0,0-1-1,-1 1 1,3 2-1,0 1 16,-1 0 0,-1 0-1,1 0 1,-1 0-1,0 1 1,0-1 0,2 11-1,-4-15-21,3 10 38,-1 1-1,0 0 1,-1 0-1,0-1 1,-1 1-1,0 0 1,-1 0-1,-4 23 1,3-27-34,-1 0 0,0 1 0,0-1 0,-1 0 0,0 0 0,0-1 0,-1 1 0,0-1 0,0 0-1,-1-1 1,0 1 0,-10 9 0,5-8-122,1 0 0,-1 0 0,0-1 0,-21 11 0,31-25-183,1 2 219,1 0 1,0-1-1,1 1 1,-1 0-1,1 0 1,0 0-1,0 0 0,0 0 1,1 1-1,0-1 1,4-4-1,45-55 107,-34 43-59,-2 3 59,75-82 172,-80 89-61,1 0 0,0 1 0,1 1 0,0 0 0,1 0 0,19-8 0,-29 15-56,1 0-1,-1 1 0,0 0 1,1 0-1,-1 0 1,1 0-1,-1 0 0,1 1 1,5 0-1,-8 0-51,-1 1 0,1-1 0,-1 0-1,1 1 1,-1-1 0,1 1 0,-1 0 0,0-1-1,1 1 1,-1 0 0,0 0 0,1 0 0,-1 0 0,0 0-1,0 0 1,0 0 0,0 0 0,0 0 0,0 1-1,0-1 1,0 0 0,-1 1 0,1-1 0,0 0-1,-1 1 1,1-1 0,-1 1 0,1 2 0,6 41 479,-2 0 1,-2 0 0,-4 84-1,-1-40-420,2-87-119,-1 1 0,1-1 0,0 1 1,0-1-1,1 1 0,-1 0 0,0-1 0,1 1 1,0-1-1,0 1 0,1 3 0,0-5-109,-1 0 1,1 0-1,-1 0 0,1 0 1,-1-1-1,1 1 0,0 0 1,-1-1-1,1 1 0,0-1 1,-1 0-1,1 0 0,0 0 1,-1 1-1,1-2 0,0 1 1,2 0-1,18-4-2270,3-15-1914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3:07.94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1 143 2625,'0'0'8199,"1"12"-8135,8 36 2,-8-47-61,-1 0-1,1 0 1,0 0-1,0 0 0,0 0 1,-1 0-1,1 0 0,0 0 1,0 0-1,1 0 1,-1-1-1,0 1 0,0 0 1,0-1-1,0 1 1,1-1-1,-1 1 0,0-1 1,0 0-1,1 0 1,-1 1-1,0-1 0,1 0 1,-1 0-1,2 0 0,30-4 128,-29 3-133,0-1 0,0 1 1,0-1-1,0 0 0,-1 0 0,1 0 1,0-1-1,-1 0 0,0 1 0,1-1 1,-1 0-1,0 0 0,-1-1 1,1 1-1,0-1 0,-1 1 0,0-1 1,0 0-1,0 0 0,0 0 0,-1 0 1,0 0-1,1 0 0,0-7 1,0-4 149,1 0 0,-2 0 1,0 0-1,-1-1 0,-3-23 1,3 38-112,0 0 1,0 0 0,-1 0 0,1 0 0,0 0 0,-1 1-1,1-1 1,-1 0 0,1 0 0,-1 1 0,1-1 0,-1 0 0,0 0-1,1 1 1,-1-1 0,0 1 0,0-1 0,1 1 0,-1-1 0,0 1-1,0-1 1,0 1 0,0 0 0,1 0 0,-1-1 0,0 1 0,0 0-1,0 0 1,-1 0 0,0-1-14,0 1 0,0 0 0,-1 0 0,1 0 0,0 0 0,0 1 0,0-1 1,-1 1-1,1-1 0,0 1 0,0 0 0,-3 1 0,-1 3-22,0 0 0,0 0 0,0 0-1,1 1 1,0-1 0,0 1 0,0 1 0,1-1 0,0 1 0,0-1 0,1 1-1,0 0 1,-3 10 0,1-1-3,0 0-1,1 1 1,0-1-1,2 1 1,-1 20-1,2-25-3,1 0 0,0-1 0,1 1 0,0-1-1,1 1 1,5 16 0,-5-24-111,-1 1 1,2-1-1,-1 0 0,0-1 1,1 1-1,-1 0 0,1-1 0,0 1 1,0-1-1,1 0 0,-1 0 0,1 0 1,-1-1-1,1 1 0,0-1 0,0 0 1,0 0-1,0 0 0,7 2 1,2-1-1012,-1 0 0,1-1 0,0 0 0,0-1 0,26-2 0,12-1-3001</inkml:trace>
</inkml:ink>
</file>

<file path=ppt/ink/ink2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34:20.89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20 10837,'0'0'5571,"112"43"-5059,-61-43-400,2 0-112,-2-2-352,-9-16-1713,-5 0-1409,-12-7-5490</inkml:trace>
</inkml:ink>
</file>

<file path=ppt/ink/ink2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34:21.2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1 146 11749,'0'0'505,"12"-15"-423,102-104 756,-113 118-799,14-9 1928,-14 25-925,-1-6-1283,0 30 643,-5 312 1319,5-302-1829</inkml:trace>
</inkml:ink>
</file>

<file path=ppt/ink/ink2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34:21.62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0 112 8004,'0'0'6963,"223"10"-5987,-122-30-303,3 2-241,-6 0-128,-10 0-128,-18 6-64,-19-1-96,-9 3-16,-17 5-272,-11-3-1473</inkml:trace>
</inkml:ink>
</file>

<file path=ppt/ink/ink2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34:23.10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176 299 1024,'0'0'2041,"-24"5"-1216,-75 13 602,53-12 880,39-7-420,13 1-153,45 1-1620,-1 1 0,65 13 0,34 9-26,206 7 1,155-25-28,-356-6-59,172-2-4,740 17-7,-557 37 58,122 4-231,769-54 171,-721-4 24,-66-27-52,-156 3 14,199 0 59,0-27-12,1283-122 0,-1123 131-164,314-21-1680,-390-15 1814,-710 71-141,-28 5-189,-13-1-458,-57-6-2414</inkml:trace>
</inkml:ink>
</file>

<file path=ppt/ink/ink2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34:24.16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858 0 6435,'0'0'192,"-24"7"-149,-3 1-40,-9 3-2,-1-2-1,-41 5 1,-31 1 19,-23 2 683,-134 36-1,261-51-620,-37 12 421,41-13-490,0-1-1,1 0 1,-1 0 0,0 1-1,0-1 1,0 0-1,1 1 1,-1-1 0,0 1-1,1-1 1,-1 1 0,0 0-1,1-1 1,-1 1-1,1-1 1,-1 1 0,1 0-1,-1 0 1,1-1 0,0 1-1,-1 0 1,1 0 0,0-1-1,-1 1 1,1 0-1,0 0 1,0 0 0,0 0-1,0-1 1,0 1 0,0 0-1,0 0 1,0 0 0,0 0-1,0-1 1,0 1-1,1 0 1,-1 0 0,0 0-1,0-1 1,1 1 0,0 1-1,2 1 7,0-1-1,0 1 1,0-1 0,0 0-1,1 0 1,-1-1-1,1 1 1,-1-1 0,1 0-1,-1 1 1,1-2 0,0 1-1,0 0 1,6 0-1,0 0 26,158 24 449,-85-15-406,-1 4-1,145 44 0,-221-56-54,0 0 0,-1 1 0,1 0 0,-1 0-1,0 0 1,1 1 0,-2-1 0,1 1 0,6 7 0,-10-9-11,0-1 0,0 0 0,0 0 0,0 1 0,0-1 0,-1 0 0,1 1 1,-1-1-1,1 1 0,-1-1 0,1 1 0,-1-1 0,0 1 0,0-1 1,0 1-1,0-1 0,0 4 0,0-3 7,-1 0 0,0 0 0,0-1 0,0 1 0,0 0 1,0 0-1,0 0 0,0-1 0,-1 1 0,1-1 0,-1 1 0,1-1 0,-1 1 1,1-1-1,-1 0 0,-3 2 0,-33 17 48,-1-2 1,0-2-1,-81 22 1,99-31-63,-35 9 34,-69 21 46,-175 76-1,293-110-86,5-3-7,1 1 0,0-1 0,0 0 1,0 1-1,0 0 0,0-1 0,-1 1 1,1-1-1,0 1 0,0 0 0,0 0 1,1 0-1,-1 0 0,-1 0 1,2 0-2,0-1 0,1 0 0,-1 0 0,0 1 0,0-1 1,0 0-1,1 0 0,-1 1 0,0-1 0,0 0 0,1 0 1,-1 0-1,0 0 0,1 1 0,-1-1 0,0 0 0,0 0 1,1 0-1,-1 0 0,0 0 0,1 0 0,-1 0 0,0 0 1,1 0-1,-1 0 0,0 0 0,1 0 0,-1 0 0,0 0 0,0 0 1,1 0-1,-1 0 0,0-1 0,1 1 0,-1 0 0,3 0 5,338-29 164,-240 17-152,213-24-814,-296 31-2262</inkml:trace>
</inkml:ink>
</file>

<file path=ppt/ink/ink2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34:25.32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108 78 1553,'0'0'3279,"6"-11"-1884,18-32-21,-16 20 189,-8 23-1522,-1 0-1,1 1 1,0-1-1,0 0 1,0 0-1,0 0 1,0 0-1,0 0 0,0 0 1,0 1-1,0-1 1,0 0-1,0 0 1,0 0-1,0 0 1,-1 0-1,1 0 1,0 0-1,0 0 0,0 0 1,0 1-1,0-1 1,0 0-1,0 0 1,-1 0-1,1 0 1,0 0-1,0 0 0,0 0 1,0 0-1,0 0 1,-1 0-1,1 0 1,0 0-1,0 0 1,0 0-1,0 0 0,0 0 1,0 0-1,-1 0 1,1 0-1,0 0 1,0 0-1,0 0 1,0-1-1,0 1 0,0 0 1,-1 0-1,1 0 1,0 0-1,0 0 1,0 0-1,0 0 1,0 0-1,0 0 0,0-1 1,0 1-1,0 0 1,0 0-1,0 0 1,-1 0-1,1 0 1,0 0-1,0-1 0,0 1 1,0 0-1,0 0 1,-17 26 11,1 2 1,2 0-1,0 0 1,2 1-1,1 1 1,1 0-1,-6 38 1,5-8-4,3 1 1,-1 110-1,9-159-44,0 1 0,1-1 1,0 0-1,1 0 0,1 0 0,0 0 0,0 0 1,6 12-1,-6-18-54,1 0-1,-1 0 1,1 0 0,0-1-1,1 1 1,-1-1 0,1 0 0,0 0-1,0-1 1,1 0 0,-1 1 0,1-2-1,0 1 1,0-1 0,12 5-1,-6-4-515,0-1-1,0 0 1,0-1-1,1 0 0,-1-1 1,23-1-1,19 0-3406</inkml:trace>
</inkml:ink>
</file>

<file path=ppt/ink/ink2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34:26.02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1 109 2177,'0'0'6061,"28"-18"-5815,90-53 42,-112 68-267,-1 0 0,1 1 1,0-1-1,0 1 0,0 1 0,0-1 1,0 1-1,1 0 0,-1 0 0,0 0 1,0 1-1,1 0 0,-1 1 0,0-1 0,1 1 1,-1 0-1,0 1 0,0-1 0,0 1 1,0 0-1,0 1 0,0 0 0,8 5 1,-9-6 36,0 1 1,0 0 0,0 1 0,0-1 0,-1 1 0,1 0 0,-1 0-1,0 0 1,0 0 0,0 1 0,-1 0 0,0 0 0,0 0-1,0 0 1,0 0 0,-1 1 0,0-1 0,0 1 0,0-1 0,-1 1-1,0 0 1,0 0 0,0-1 0,-1 1 0,0 0 0,0 0 0,0 0-1,-1 0 1,0 0 0,0-1 0,0 1 0,-1 0 0,-2 5 0,-6 5 32,1 0 1,-2-1 0,0 0 0,-1-1 0,-1-1 0,-16 15 0,-20 23 169,35-38-173,13-12 171,12-14 618,-10 13-947,-1 0-1,0-1 0,0 1 1,1-1-1,-1 1 0,0 0 1,1-1-1,-1 1 0,0 0 0,1-1 1,-1 1-1,0 0 0,1 0 1,-1-1-1,1 1 0,-1 0 0,1 0 1,-1 0-1,0 0 0,1-1 1,-1 1-1,1 0 0,-1 0 1,1 0-1,-1 0 0,1 0 0,-1 0 1,1 0-1,0 1 0,14-7-4669</inkml:trace>
</inkml:ink>
</file>

<file path=ppt/ink/ink2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34:28.26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251 8 1585,'4'-7'10186,"-11"7"-10161,1 1 0,0 1 0,0-1-1,-1 1 1,1 0 0,0 1 0,0-1 0,1 1 0,-1 0 0,1 1 0,-7 4 0,-4 4 46,2 0 0,-22 23 0,25-23-20,0 2 1,1-1-1,1 1 1,0 1-1,1 0 0,0 0 1,1 1-1,-6 20 0,6-12 5,2 0 0,0 1 0,2 0 0,-1 48 0,4-70-48,0 0 0,0-1 0,0 1 1,1 0-1,-1-1 0,1 1 0,0-1 1,-1 1-1,1-1 0,0 1 0,1-1 1,-1 0-1,0 1 0,1-1 0,-1 0 1,1 0-1,3 3 0,-2-2 23,1-1 0,-1 1 1,1-1-1,0 1 0,0-1 0,1 0 0,-1-1 0,0 1 1,7 1-1,10 0 134,-1 0 0,0-1-1,37-2 1,-35-1-78,33 0-18,92-13 0,-60-1-6018,-58 5-326</inkml:trace>
</inkml:ink>
</file>

<file path=ppt/ink/ink2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34:28.60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13 10309,'0'0'3313,"101"-10"-2849,-45 10-63,0 0-273,-2 0-32,-3-2-80,-6 2-16,-6 0-112,-2 0-1217,-4 0-1760,1 0-3026</inkml:trace>
</inkml:ink>
</file>

<file path=ppt/ink/ink2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34:29.02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0 114 9236,'0'0'2428,"31"-10"-2319,99-30-39,-123 38-60,0 0 1,1 0 0,-1 1-1,1 0 1,-1 1 0,1 0-1,-1 0 1,1 1-1,-1-1 1,1 2 0,12 3-1,-16-4 2,0 1 0,1 0 0,-1 0 0,0 1 0,-1-1 0,1 1 0,0 0 0,-1 0 0,1 0 0,-1 0 0,0 1 0,0-1 0,0 1 0,4 7 0,-4-5 6,-1 0-1,0 1 1,0-1-1,0 1 1,0-1-1,-1 1 1,0 0 0,-1 0-1,0-1 1,0 1-1,0 0 1,0 0-1,-1-1 1,-1 1-1,1 0 1,-1-1 0,0 1-1,0-1 1,-1 0-1,0 0 1,-6 10-1,-11 12 22,-2-1-1,-1-1 0,-1-1 0,-1-1 0,-30 22 0,-12 12-2,129-107-407,58-67-1358,124-156 0,-238 264 1837,-2 5 13,-1-1 0,0 1 1,0-1-1,-1 0 0,1 0 1,-1 0-1,0 0 0,0-1 1,0 1-1,0-1 0,1-4 0,-4 8-37,0 1-1,0 0 0,0 0 1,0 0-1,0 0 0,0 0 0,1 0 1,-1 0-1,0 0 0,0 0 0,0 0 1,0 1-1,0-1 0,0 0 0,1 1 1,-1-1-1,0 0 0,-1 1 1,-7 5 12,1 0 1,0 0 0,0 1 0,0 0 0,1 1 0,0-1 0,0 1 0,1 0 0,0 1 0,0 0 0,1 0 0,-8 18 0,7-11-8,0 0 1,1 1 0,0-1-1,1 1 1,1 0-1,1 0 1,-1 21-1,3-32-71,0 0-1,0 1 0,1-1 0,0 0 0,0 0 0,3 11 0,-3-15-12,0 1 0,1-1 0,-1 0 1,1 0-1,-1 0 0,1 0 0,-1-1 1,1 1-1,0 0 0,0-1 0,0 1 1,0-1-1,0 0 0,0 0 0,1 1 1,-1-1-1,0-1 0,1 1 0,2 1 1,21 3 32,-1-1 1,1-1 0,0-1-1,-1-2 1,53-4 0,-65 2-273,1 0 1,-1-1-1,0 0 1,0-1 0,0 0-1,24-13 1,-28 12-471,0-1-1,0 0 1,0 0 0,-1-1 0,11-11 0,8-16-4194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3:08.76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167 36 7940,'0'0'6058,"-18"5"-5751,6-3-285,6-1-14,0 0 0,0 0-1,1 0 1,-1 1-1,0 0 1,1 0 0,0 0-1,-1 1 1,1 0-1,0 0 1,1 0-1,-1 0 1,0 1 0,1 0-1,0 0 1,0 0-1,0 0 1,0 1-1,1-1 1,-6 10 0,4-1 19,-1 1 0,2 1 0,0-1 0,1 1 1,0-1-1,1 1 0,0 0 0,2 0 1,1 27-1,0-40-33,-1 0-1,1 1 1,-1-1 0,1 0 0,0 0-1,0 0 1,0-1 0,0 1 0,0 0 0,0 0-1,1 0 1,-1-1 0,1 1 0,-1-1-1,1 1 1,-1-1 0,1 0 0,0 1 0,0-1-1,0 0 1,0 0 0,0 0 0,0-1-1,0 1 1,0 0 0,0-1 0,4 1 0,-2 0-19,0 0 1,0-1-1,0 1 1,1-1-1,-1 0 1,0-1-1,0 1 1,0-1-1,0 0 1,0 0-1,0 0 1,0 0 0,0 0-1,-1-1 1,5-2-1,-1-1 20,0-1-1,0 0 0,-1-1 1,0 1-1,0-1 1,0 0-1,-1-1 0,0 1 1,-1-1-1,1 0 1,-1 0-1,-1-1 0,0 1 1,4-16-1,-1-1 227,-2 0-1,0 0 1,-2 0 0,-1-27-1,-1 51 199,0 10-192,-8 143-147,8-149-90,0 0 0,0 1 0,0-1-1,1 0 1,-1 0 0,1 1 0,0-1 0,0 0 0,0 0 0,0 0 0,0 0 0,1 0-1,0 0 1,-1 0 0,1 0 0,0-1 0,0 1 0,1-1 0,-1 1 0,0-1-1,1 0 1,5 4 0,-4-4-31,1 0 0,0 0 0,0 0 0,0-1 0,1 0 0,-1 1-1,0-2 1,0 1 0,1-1 0,-1 0 0,0 0 0,1 0 0,9-2 0,-11 1 45,0-1 1,-1 1 0,1-1 0,-1 1 0,1-1-1,-1 0 1,0 0 0,0-1 0,1 1 0,-1-1 0,-1 1-1,1-1 1,0 0 0,2-4 0,35-54 37,-21 30-20,-1 2-19,-2 6 9,20-27 1,-31 45-11,-1 0 0,0 0 0,1 1 0,0 0 0,0 0 0,0 0 0,1 0 0,-1 1 0,1 0 0,11-5 0,-16 8 4,0 0-1,0-1 0,0 1 0,0 0 1,1-1-1,-1 1 0,0 0 0,0 0 1,0 0-1,0 0 0,1 0 0,-1 1 1,0-1-1,0 0 0,0 0 0,0 1 0,0-1 1,0 0-1,1 1 0,-1 0 0,0-1 1,0 1-1,0-1 0,-1 1 0,1 0 1,0 0-1,0 0 0,0-1 0,0 1 1,-1 0-1,1 0 0,0 0 0,-1 0 1,1 0-1,-1 0 0,1 0 0,-1 1 1,0-1-1,1 2 0,1 5 83,-1 0-1,0 0 1,0 0-1,-1 14 0,0-9 13,1 259 130,-1-271-342,0-5-400,6-18 466,0 0 1,1 1-1,1 0 1,1 0-1,19-31 1,-19 35-59,5-9-27,24-35 0,-33 54 109,0 0-1,1 1 1,0-1 0,0 1-1,0 0 1,1 1 0,0 0-1,0 0 1,12-6 0,-18 10 16,-1 0 1,1 1-1,0-1 0,0 1 1,0-1-1,0 1 0,0 0 1,0-1-1,0 1 1,0 0-1,0 0 0,0 0 1,0-1-1,0 1 1,0 0-1,0 0 0,0 0 1,0 1-1,0-1 1,0 0-1,0 0 0,0 1 1,0-1-1,0 0 0,0 1 1,0-1-1,0 1 1,0-1-1,0 1 0,0-1 1,-1 1-1,1 0 1,0 0-1,0-1 0,-1 1 1,1 0-1,-1 0 0,1 0 1,0 0-1,-1-1 1,0 1-1,1 0 0,-1 0 1,1 0-1,-1 2 1,2 5-28,-1 0 1,-1 0-1,1 1 1,-2 15-1,0-7 70,-4 200 694,5-216-720,0 0 0,0-1 0,0 1 0,1 0 0,-1 0 0,0-1 0,1 1 0,-1 0 0,0 0 0,1-1 0,-1 1 0,1 0 0,-1-1 0,1 1 0,0-1 0,-1 1 0,1-1 0,0 1 1,-1-1-1,1 1 0,0-1 0,-1 1 0,1-1 0,0 0 0,0 0 0,-1 1 0,1-1 0,0 0 0,0 0 0,0 0 0,0 0 0,-1 0 0,1 0 0,0 0 0,0 0 0,1 0 0,36-7 365,-17-3-273,0-1 0,-1-1 1,-1-1-1,36-30 0,-21 17-88,-11 9-84,-12 10-382,-1 0-1,-1-1 1,1 0-1,-1 0 1,12-15 0</inkml:trace>
</inkml:ink>
</file>

<file path=ppt/ink/ink2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34:29.39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11397,'0'0'1361,"209"13"-1121,-100-13-96,10 0-96,-4 0-48,-8 0-688,-14 0-2210,-12-13-3457</inkml:trace>
</inkml:ink>
</file>

<file path=ppt/ink/ink2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34:29.80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181 1 10261,'0'0'1008,"31"10"-832,104 40 8,-126-46-139,0 1 0,0 1 0,0 0 0,-1 0 0,1 1 0,-2-1 0,1 2-1,-1-1 1,0 1 0,0 0 0,-1 1 0,0-1 0,7 16 0,-5-10 12,3 5 8,-2-1 0,0 2-1,-1 0 1,-1 0 0,0 0 0,5 35-1,-8-22 14,-1 1 1,-1-1-1,-4 51 0,-1-61-67,-1-1 1,-1 0 0,-1 1-1,-1-2 1,-1 1-1,0-1 1,-2 0 0,-1-1-1,-25 37 1,-3-4-2,-2-2 0,-58 55 0,-14 2 28,94-92-69,-1 0-1,-1-1 0,0-2 1,-23 12-1,25-18-471,15-26-5778</inkml:trace>
</inkml:ink>
</file>

<file path=ppt/ink/ink2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34:30.15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674 0 11205,'0'0'427,"-11"30"-160,4-8-195,-7 20 186,-1-1 0,-2-1 0,-36 61 0,-165 204 926,1-3-695,197-270-465,3-7-16,1 1 0,1 0 0,1 1 0,1 1 0,-10 35 0,22-62-45,1 0 1,0-1-1,-1 1 0,1 0 1,0 0-1,0-1 0,-1 1 1,1 0-1,0 0 0,0-1 1,0 1-1,0 0 0,0 0 1,0-1-1,0 1 0,0 0 1,0 0-1,0-1 1,1 1-1,-1 0 0,0 0 1,0-1-1,1 1 0,-1 0 1,0-1-1,1 1 0,-1 0 1,1-1-1,-1 1 0,1-1 1,-1 1-1,1 0 0,-1-1 1,1 0-1,0 1 0,-1-1 1,1 1-1,0-1 0,-1 0 1,1 1-1,1-1 0,1 0-240,0 0-1,1 0 0,-1 0 0,0 0 1,0-1-1,0 0 0,0 1 1,5-3-1,3-2-1103,0-1 1,-1 1-1,11-9 0</inkml:trace>
</inkml:ink>
</file>

<file path=ppt/ink/ink2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34:30.51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51 1072,'0'0'10963,"26"10"-10755,4 1-49,47 24-1,-74-33-142,0 0 0,-1 0-1,1 0 1,-1 0 0,1 0 0,-1 0-1,0 0 1,0 1 0,0-1-1,0 1 1,0 0 0,-1-1-1,1 1 1,-1 0 0,0 0-1,0 0 1,0 0 0,0 0-1,0 0 1,-1 0 0,1 0-1,-1 1 1,0-1 0,0 0 0,0 0-1,0 0 1,-1 5 0,0 6 27,1-4-25,1-1-7,-1-1 0,0 0 0,0 1 0,-1-1 1,0 0-1,0 1 0,-1-1 0,0 0 0,0 0 1,-1 0-1,0-1 0,-8 15 0,1-8-12,0 0 0,-1 0 0,0-1 0,-25 21 0,36-34-1,0 0 0,0 0 0,0 0 0,-1 0 0,1 1 0,0-1 0,0 0 0,0 0 0,0 0 0,0 0 0,0 0 0,0 0 0,0 0 0,0 0 0,-1 0 0,1 0 0,0 0 0,0 1 0,0-1 1,0 0-1,0 0 0,0 0 0,-1 0 0,1 0 0,0 0 0,0 0 0,0 0 0,0 0 0,0 0 0,0 0 0,-1 0 0,1 0 0,0 0 0,0 0 0,0-1 0,0 1 0,0 0 0,0 0 0,0 0 0,-1 0 0,1 0 0,0 0 0,0 0 1,0 0-1,0 0 0,0 0 0,0 0 0,0-1 0,0 1 0,0 0 0,-1 0 0,1 0 0,0 0 0,0 0 0,0 0 0,0 0 0,0-1 0,0 1 0,0 0 0,0 0 0,0 0 0,0 0 0,0 0 0,-1-6-14,1 1 0,0-1 0,0 1 0,0 0 0,1-1 0,0 1 0,0 0 0,0-1 0,0 1-1,1 0 1,0 0 0,3-7 0,38-62-131,-36 63 143,21-32 11,43-52-1,-60 81-4,1 1 0,1 1-1,0 0 1,0 0 0,1 1 0,1 1-1,22-12 1,-32 20 8,0-1 0,0 2 0,0-1 0,-1 1 0,1-1 0,1 1 0,-1 1 0,0-1 0,0 1 0,0 0 0,7 1 0,-9-1 22,0 1-1,-1-1 1,1 1-1,0 0 1,-1 0-1,1 0 1,0 1-1,-1-1 1,0 1-1,1-1 1,-1 1-1,0 0 1,0 0-1,0 0 1,0 0-1,0 0 1,0 0-1,-1 0 1,1 1-1,1 3 1,4 9 156,-1 1 1,0-1-1,-1 1 1,-1 0-1,0 1 1,2 32-1,-5 106 0,-2-85-1106,32-69-11786</inkml:trace>
</inkml:ink>
</file>

<file path=ppt/ink/ink2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34:30.88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52 3153,'0'0'11574,"189"7"-11382,-138-9-192,-6-6 0,-6-5-1313,-8-2-2336,-6-5-4563</inkml:trace>
</inkml:ink>
</file>

<file path=ppt/ink/ink2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34:31.23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203 110 8708,'0'0'2150,"9"-19"-1256,27-53-219,-24 53-375,-12 27-178,-1-5-8,-6 380 4059,6-241-4005,4-132-1383,-2-9 921,-1 0 0,1 0-1,-1 0 1,1 0 0,-1 0-1,0 0 1,1 0 0,-1 1-1,0-1 1,0 0 0,0 0-1,0 0 1,0 0 0,0 1 0,0-1-1,0 0 1,-1 2 0,-66-3-7345,18 0 4710</inkml:trace>
  <inkml:trace contextRef="#ctx0" brushRef="#br0" timeOffset="1">0 588 1088,'0'0'11894,"102"117"-10806,5-120-575,11-25-353,-6-7-96,-8-1-48,-14 3-32,-19 6-544,-18-4-2114,-19 3-6994</inkml:trace>
</inkml:ink>
</file>

<file path=ppt/ink/ink2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35:00.63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48 5314,'0'0'6219,"12"-5"-5755,2-2-400,1 0 0,-1 1-1,1 1 1,0 1 0,1 0-1,-1 1 1,1 0-1,-1 1 1,1 1 0,0 1-1,0 0 1,19 3 0,-32-2-69,0 0 0,0 0 1,0 1-1,-1-1 1,1 0-1,-1 1 0,1 0 1,-1 0-1,1 0 0,-1 0 1,0 0-1,0 0 1,0 0-1,0 1 0,-1-1 1,1 1-1,0-1 1,-1 1-1,0 0 0,0 0 1,0-1-1,0 1 1,0 0-1,0 0 0,0 3 1,1 9 27,0-1 0,-1 0 1,-2 27-1,0-35-21,0 0-1,0 0 1,-1-1 0,0 1-1,0-1 1,0 1 0,-1-1 0,0 0-1,0 0 1,0 0 0,0 0 0,-1 0-1,0-1 1,0 0 0,0 1-1,-1-2 1,-6 6 0,-11 7 30,-1-1 1,-35 18-1,44-25-8,5-3-15,-14 5 150,22-10-92,10 0 135,43 0-99,306-12 1102,-310 9-1998,-56 23-7971</inkml:trace>
</inkml:ink>
</file>

<file path=ppt/ink/ink2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34:38.47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1 176 7652,'0'0'4956,"15"-18"-4523,52-53-220,-66 69-207,1 0 1,0 1-1,0-1 0,-1 1 0,1-1 1,0 1-1,1 0 0,-1 0 1,0 0-1,0 0 0,0 0 0,1 0 1,-1 1-1,0-1 0,1 1 1,-1-1-1,0 1 0,1 0 0,-1 0 1,0 0-1,1 0 0,-1 1 1,1-1-1,-1 1 0,3 0 0,-2 1 6,1 0 0,-1 0 0,1 1 0,-1-1 0,0 1 0,0-1 0,0 1 0,0 0 0,3 5 0,6 8-9,-2 0 1,0 0-1,-1 0 1,-1 2-1,-1-1 1,0 1-1,-1 0 1,-1 0-1,-1 0 1,0 1-1,-1 0 1,-2 0-1,0-1 1,0 1-1,-4 27 1,2-51-94,-1-22-56,0-1 0,5-52 0,0 68 142,1 0 1,0 1-1,0-1 1,1 1 0,1 0-1,0 0 1,0 1-1,16-19 1,-18 23 0,1 0 0,0 1-1,1-1 1,-1 1 0,1 1 0,0-1-1,0 1 1,1 0 0,-1 0-1,1 1 1,0-1 0,0 2 0,0-1-1,0 1 1,13-3 0,-16 4-1,-1 1 1,1-1-1,0 1 1,-1 0-1,1 0 1,-1 0-1,1 0 1,0 1-1,-1 0 1,1-1-1,-1 1 1,1 0-1,-1 1 1,1-1-1,-1 1 0,0-1 1,0 1-1,0 0 1,0 0-1,0 1 1,0-1-1,0 0 1,-1 1-1,1 0 1,-1-1-1,0 1 1,0 0-1,0 0 1,0 0-1,0 1 0,-1-1 1,1 0-1,1 7 1,1 3 35,-1-1 0,0 1 0,0 0 0,-1 0 0,0 21 0,-5 66 112,3-99-163,0 0 1,0 0-1,0 1 0,0-1 1,0 0-1,0 0 0,0 0 1,0 0-1,-1 0 0,1 0 1,-1 1-1,1-1 0,0 0 1,-1 0-1,0 0 0,1 0 1,-1 0-1,0-1 0,1 1 1,-1 0-1,0 0 0,0 0 1,0-1-1,0 1 0,-1 1 0,2-25-602,0 7 566,2 1 1,0-1-1,2 0 0,-1 1 0,2 0 1,0 0-1,0 0 0,14-24 1,-8 18 88,2 0 0,0 1 0,2 1 0,0 0 0,19-18 0,-27 31 26,0 0 1,0 0 0,1 0 0,0 1-1,15-7 1,-22 11-34,1 0 0,0 0 0,0 0 1,0 1-1,-1-1 0,1 0 0,0 1 0,0-1 1,0 1-1,0 0 0,0 0 0,0-1 0,0 1 0,0 1 1,0-1-1,0 0 0,0 0 0,0 1 0,0-1 0,0 1 1,0 0-1,0-1 0,-1 1 0,1 0 0,0 0 0,0 0 1,-1 0-1,1 0 0,-1 1 0,1-1 0,-1 0 0,1 1 1,-1-1-1,1 3 0,2 4 94,-1-1 0,1 2-1,-2-1 1,1 0 0,-1 1 0,-1-1-1,2 16 1,-1 68 527,-3-60-528,1 164 99,0-193-280,0-1 1,0 1 0,0-1-1,0 1 1,0-1-1,1 1 1,-1-1 0,1 1-1,0-1 1,-1 1-1,1-1 1,0 1-1,1-1 1,-1 0 0,0 0-1,1 0 1,-1 0-1,3 3 1,-2-4-249,1 1 1,-1-1-1,1 0 1,-1 0-1,1 0 1,0 0-1,-1-1 1,1 1 0,0-1-1,0 1 1,-1-1-1,1 0 1,0 0-1,0 0 1,0-1-1,3 0 1,28-5-6690</inkml:trace>
</inkml:ink>
</file>

<file path=ppt/ink/ink2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34:38.82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99 10949,'0'0'880,"188"5"-527,-109-20-49,6-8-192,-1 3-112,-14 2-689,-19 1-2992,-26 6-4243</inkml:trace>
</inkml:ink>
</file>

<file path=ppt/ink/ink2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34:39.19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43 8820,'0'0'3778,"200"8"-3474,-127-13 48,3-11-256,-3 4-80,-11 4-16,-11 1-624,-20 4-3106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2T07:07:33.24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0 112,'0'0'576,"19"8"-592,-10-8 16,-6 0 0,0 0 0,-3 5 112,0 2 0,0-2-112,0 0-128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3:18.84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1 119 2801,'0'0'5011,"5"15"-4483,71 246 229,-67-229 19,37 119 620,-40-137-1344,-1 0-1,2-1 0,0 0 0,1 0 1,0 0-1,1-1 0,0-1 0,14 15 1,-22-25-35,0 0 1,0 0-1,0 0 1,0 0-1,0 0 1,1 0-1,-1 0 1,0 0-1,0-1 1,0 1-1,1 0 1,-1-1-1,0 1 1,1-1-1,-1 0 1,1 1 0,-1-1-1,0 0 1,1 0-1,-1 0 1,1 0-1,-1 0 1,1 0-1,-1 0 1,1 0-1,-1-1 1,0 1-1,1 0 1,-1-1-1,0 1 1,1-1-1,-1 0 1,0 1-1,0-1 1,1 0-1,-1 0 1,0 0-1,0 0 1,0 0-1,1-1 1,3-6 170,0 1 0,0-1 0,-1 0 0,0 0 0,5-12 0,-2 2-17,34-77 157,-4-2 1,-5-1 0,36-183 0,-63 252-320,-2 4 86,-1 20-850,2 41-3047,3 15-309</inkml:trace>
</inkml:ink>
</file>

<file path=ppt/ink/ink2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34:39.9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1203 1 4386,'0'0'6480,"-10"0"-4172,-103 5-3269,1 6-1,-119 26 1,-78 10 83,215-44 2922,103-3-1804,-6 1-201,1-1 0,-1 1 0,0-1 0,1 1 0,-1 0 0,0 0 0,0 1 0,0-1 0,0 1 0,0-1 0,0 1 0,4 3 0,33 33 338,-21-19-143,404 359 652,-420-375-884,10 7 3,-1 1-1,-1 0 0,13 15 0,-21-23-1,-1 0-1,1 1 0,-1-1 1,0 1-1,0 0 0,-1 0 1,1-1-1,-1 1 0,1 0 0,-1 0 1,0 1-1,-1-1 0,1 0 1,-1 0-1,0 0 0,0 0 1,-1 8-1,-1-10 23,1 0 0,-1-1 0,0 1-1,0 0 1,-1 0 0,1-1 0,0 0 0,0 1 0,-1-1 0,1 0 0,-1 0 0,1 0-1,-1 0 1,0-1 0,-4 2 0,-3 1 25,-17 8-62,0 1 0,0 2 0,-38 25 1,-70 62-21,65-47 36,-336 220 58,388-263-47,-1 0-4,1 1 0,0 0 0,1 1-1,-31 30 1,47-42-19,0 0 0,0-1 0,1 1 0,-1 0 0,1 0 0,-1 0 0,1-1-1,-1 1 1,1 0 0,-1 0 0,1 0 0,0 0 0,-1 0 0,1 0 0,0 0 0,0 0 0,0 0 0,-1 0-1,1 1 1,1-1 8,-1 0 0,0-1 1,1 1-1,-1-1 0,1 1 0,-1-1 0,0 1 0,1-1 0,-1 1 0,1-1 0,0 1 0,-1-1 0,1 1 0,-1-1 0,1 0 1,-1 0-1,1 1 0,0-1 0,-1 0 0,1 0 0,1 1 0,5 0 52,1 0-1,-1 0 1,1-1 0,8-1 0,-6 1 28,21 0 82,90 1 332,199-25 0,70-60-1559,-333 66-1245,-11-4-2738</inkml:trace>
</inkml:ink>
</file>

<file path=ppt/ink/ink2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34:40.53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144 0 8436,'0'0'2353,"-110"160"-1985,93-84 224,3 10-111,11 15-33,3 6-224,0-1-176,6-12-16,19-21-32,12-17-672,5-21-721,3-22-1600,-6-13-49</inkml:trace>
</inkml:ink>
</file>

<file path=ppt/ink/ink2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34:40.91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87 7988,'0'0'2665,"19"-14"-2542,65-42 45,-81 54-160,1 0 0,-1 0-1,1 0 1,0 0 0,-1 1 0,1 0 0,0 0 0,0 0 0,0 0 0,0 0 0,0 1 0,0 0 0,0 0-1,0 0 1,0 0 0,1 0 0,4 2 0,-6 0-4,0-1 0,-1 0-1,1 1 1,-1 0 0,1 0 0,-1-1-1,0 2 1,0-1 0,0 0-1,0 0 1,0 1 0,0-1 0,-1 1-1,1-1 1,-1 1 0,1 0 0,1 4-1,1 7 11,-1 1 0,0-1 0,-1 1 0,-1-1 0,0 1 0,-2 25-1,0-28-2,-1 0 0,-1 0-1,1-1 1,-2 0 0,0 1-1,0-1 1,-1 0-1,0-1 1,-1 1 0,-12 16-1,5-10-9,0 0 0,-2-1 0,0 0 0,-1-1 0,-18 13 0,23-22-77,7-10-502,10-17-691,5 1 387,2 0 1,0 1 0,29-31 0,-13 15-562,16-20-889,0 4 182</inkml:trace>
</inkml:ink>
</file>

<file path=ppt/ink/ink2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34:41.25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139 1 944,'0'0'9242,"-9"5"-8703,0 2-416,-1 0 1,1 1-1,1 0 0,0 0 1,0 1-1,0-1 1,1 2-1,1-1 0,-1 1 1,2 0-1,-10 21 1,9-13 8,0 1 1,1 0-1,1 0 1,1 1 0,0-1-1,1 37 1,2-52-130,0 0 0,0 1 0,0-1 0,0 0 0,1 1 0,0-1 0,0 0-1,0 1 1,0-1 0,1 0 0,0 0 0,0 0 0,0 0 0,0-1 0,0 1 0,1 0 0,0-1 0,-1 1 0,1-1 0,1 0 0,-1 0 0,0-1 0,1 1-1,-1 0 1,1-1 0,0 0 0,0 0 0,0 0 0,7 2 0,9 2-188,0-1-1,0-1 1,1-1 0,-1 0 0,1-2-1,34-1 1,-43 0-4,2 0-510,1 0 0,21-4 0,-23 0-465,0 0 0,21-9 0</inkml:trace>
  <inkml:trace contextRef="#ctx0" brushRef="#br0" timeOffset="1">536 201 10405,'0'0'1264,"194"33"-1104,-132-38-128,6-13-32,-7-2-896,-4-5-2177,-12-1-3827</inkml:trace>
</inkml:ink>
</file>

<file path=ppt/ink/ink2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34:41.63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29 30 4178,'0'0'5965,"27"-6"-5983,85-16 7,-109 22 10,0-1-1,0 1 1,0-1-1,0 1 1,0 0-1,0 0 1,0 0 0,0 1-1,0-1 1,0 1-1,0 0 1,0 0-1,0 0 1,-1 0 0,1 0-1,0 0 1,0 1-1,-1-1 1,1 1 0,-1 0-1,0 0 1,1 0-1,-1 0 1,0 0-1,0 1 1,0-1 0,2 5-1,-1-1 4,0 1-1,-1-1 1,0 1-1,-1 0 0,1 0 1,-1-1-1,-1 1 1,1 9-1,0-8 33,-1 1 0,0-1 0,0 0 0,-1 1 0,0-1-1,0 0 1,-1 0 0,0 0 0,0 0 0,-1 0 0,0 0-1,0 0 1,-1-1 0,0 0 0,-9 12 0,-10 11 10,-2-2 0,-1 0 0,-1-2 0,-1-1 0,-42 28 0,51-44-494,16-13-625,8-10-95,5 0 249,0 0 0,17-17 0,-5 6 64,22-30-1656</inkml:trace>
</inkml:ink>
</file>

<file path=ppt/ink/ink2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34:41.99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150 0 880,'0'0'10656,"-3"1"-10010,-1 0-601,1 0 0,-1 0 1,1 1-1,-1-1 0,1 1 1,0 0-1,0 0 0,0 1 1,0-1-1,0 0 1,0 1-1,-3 5 0,-30 39 390,27-34-299,1 1-1,0 0 1,1 1 0,1 0-1,0 0 1,1 0 0,0 1-1,2 0 1,-1 0 0,2 0 0,0 0-1,1 0 1,2 26 0,0-40-131,-1 0 0,1 1 0,0-1 0,-1 0 0,1 0 1,0 0-1,0 0 0,0 0 0,1 0 0,-1-1 0,0 1 0,1 0 1,-1 0-1,1-1 0,-1 1 0,1-1 0,0 0 0,0 1 1,0-1-1,0 0 0,0 0 0,0 0 0,0 0 0,0-1 1,0 1-1,0 0 0,0-1 0,4 1 0,8 1 18,0 0 1,0-1-1,20-1 0,-22 0-20,-1-1-351,0 0 1,1-1-1,-1 0 0,0-1 1,0 0-1,-1-1 0,1 0 1,-1 0-1,0-1 0,0-1 1,0 0-1,-1 0 0,0-1 1,0 0-1,0 0 0,-1-1 1,0 0-1,-1-1 0,0 0 1,0 0-1,9-17 0,3-14-4633</inkml:trace>
</inkml:ink>
</file>

<file path=ppt/ink/ink2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34:42.32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48 8308,'0'0'4370,"81"-12"-3986,-16 12-16,0 0-96,2 0-192,-2 0-64,0 0 0,-6 0-16,-3 0 0,-11-8-784,-8-2-2642,-9-8-4561</inkml:trace>
</inkml:ink>
</file>

<file path=ppt/ink/ink2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34:42.67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70 1 5378,'0'0'5571,"15"6"-5598,0 0 42,-1 0 0,0 2-1,0-1 1,0 1 0,-1 1-1,-1 1 1,18 16 0,-13-10 29,-1 2-1,0 0 1,-1 1 0,-2 0 0,0 1 0,-1 1-1,0 0 1,-2 0 0,-1 1 0,-1 0 0,10 42-1,-13-39-29,-2-1 0,-1 2 0,-1-1 0,-1 0 1,-2 0-1,0 0 0,-1 0 0,-2 0 0,-1-1 0,0 0 0,-2 0 0,-1 0 0,0-1 0,-21 34 0,12-28-9,-1-1 1,-1-1-1,-2 0 0,-1-2 1,0 0-1,-2-2 0,-54 40 1,75-61 2,0 1 0,0-1 0,0 0 1,0 0-1,0 0 0,0 0 0,-1-1 1,1 1-1,-1-1 0,1-1 0,-9 2 0,12-2-37,1 0 0,0 0-1,-1 0 1,1 0 0,-1 0 0,1 0-1,-1 0 1,1 0 0,0 0-1,-1 0 1,1 0 0,-1 0-1,1-1 1,0 1 0,-1 0-1,1 0 1,-1 0 0,1-1-1,0 1 1,-1 0 0,1 0-1,0-1 1,-1 1 0,1 0-1,0-1 1,0 1 0,-1 0-1,1-1 1,0 1 0,0 0-1,-1-1 1,1 1 0,0-1-1,0 1 1,0-1 0,0 1-1,0 0 1,0-1 0,0 1-1,0-1 1,0 1 0,0-1-1,0 1 1,0 0 0,0-1-1,0 1 1,0-1 0,0 1 0,0 0-1,0-1 1,1 1 0,-1-1-1,1-5-531,1-37-3590</inkml:trace>
</inkml:ink>
</file>

<file path=ppt/ink/ink2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34:43.01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62 0 9412,'0'0'779,"-3"27"-317,1 4-270,-21 140 856,9-84-613,3 0 0,2 108 0,9-184-433,0-1-1,1 1 1,0-1 0,0 1-1,1-1 1,6 17 0,-7-24-51,1 0 1,-1 0 0,1 0-1,0 0 1,0 0 0,0 0 0,0-1-1,0 1 1,0-1 0,1 1-1,0-1 1,-1 0 0,1 0 0,0 0-1,0 0 1,0-1 0,0 1 0,0-1-1,0 0 1,0 0 0,1 0-1,-1 0 1,6 0 0,0 0-487,-1 0 0,0 0 0,1-1 0,-1 0 0,1-1 0,-1 0 0,9-2 1,23-16-4389</inkml:trace>
</inkml:ink>
</file>

<file path=ppt/ink/ink2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34:43.42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 15 7571,'0'0'3583,"-2"14"-3364,-3 7-86,2-1-1,1 1 1,0 0-1,3 39 1,-1-54-102,1 0 1,0 1-1,1-1 1,-1 0 0,1 0-1,0-1 1,1 1-1,-1 0 1,1-1 0,6 9-1,-6-11-23,-1 0-1,1-1 1,0 1-1,0-1 1,0 0-1,0 1 1,0-2-1,0 1 1,0 0-1,1 0 1,-1-1 0,1 0-1,0 0 1,-1 0-1,1 0 1,0 0-1,-1-1 1,1 0-1,6 0 1,-5 1-39,1-1 0,0 0 0,0 0 0,-1-1 0,1 1 0,0-1 0,-1-1 0,1 1 0,-1-1 0,1 0 0,-1 0 0,0 0 0,0-1 0,0 0 0,0 0 0,0 0 0,-1-1 0,1 1 0,-1-1 0,6-7 0,-1 1 38,-1-1 0,0 0 0,0-1 0,-1 0 0,-1 0 0,0 0 0,-1-1 0,0 0 0,-1 0 0,0-1 0,-1 1 1,0-1-1,-2 1 0,1-1 0,-2 0 0,0-13 0,0 25 284,0 9-161,17 396 497,-11-354-592,1 8 21,-1 112 0,-6-166-46,-1-1 0,0 1 1,0-1-1,0 1 0,0-1 0,0 0 1,-1 1-1,1-1 0,0 0 0,-1 0 0,0 0 1,0 0-1,1 0 0,-1 0 0,0-1 1,0 1-1,-1 0 0,1-1 0,0 0 0,0 1 1,-1-1-1,1 0 0,-1 0 0,1-1 1,-1 1-1,1 0 0,-5 0 0,-7 2 19,0-1 1,0 0-1,-25-1 0,33-1-43,-4 1-13,0-1 0,0-1 0,0 1 0,0-2 0,-19-4 0,26 5-81,0 0-1,1-1 0,-1 1 0,0-1 1,1 0-1,-1 0 0,1 0 0,0 0 1,0 0-1,0 0 0,0 0 0,0-1 1,0 1-1,0-1 0,1 1 1,-1-1-1,1 0 0,0 0 0,0 0 1,0 1-1,0-1 0,0 0 0,0-6 1,-1-24-2827,2-2-1472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3:19.73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333 237 1905,'0'0'9498,"-17"-18"-8855,-56-57-438,71 73-197,0 0 1,-1 0-1,1 0 1,-1 1-1,1-1 1,-1 0-1,0 1 0,0 0 1,0-1-1,0 1 1,0 1-1,0-1 1,0 0-1,0 1 1,0-1-1,0 1 0,0 0 1,0 0-1,-1 0 1,1 0-1,0 1 1,0 0-1,-5 1 0,0-1 1,0 2 27,-1-1 1,0 1-1,1 1 1,0 0-1,0 0 1,0 0-1,0 1 1,1 0-1,0 1 1,0-1 0,0 2-1,-9 9 1,11-10 6,0 0 1,0 0 0,0 1 0,1 0 0,0 0 0,0 0 0,1 0 0,0 0 0,0 1 0,1-1 0,0 1 0,0 0 0,1 0 0,-1 9 0,2-15-44,-1 0 1,1 0-1,0 0 1,0 0-1,0 0 1,1 0-1,-1 0 1,0 0-1,1 0 1,0 0-1,-1 0 1,1 0-1,0 0 1,0 0-1,0-1 1,0 1 0,0 0-1,0-1 1,0 1-1,1-1 1,1 2-1,1-1 0,-1 0 0,1-1 0,0 0 0,0 0 0,0 0 0,0 0 0,0-1-1,1 1 1,6-1 0,4 0-49,-1 0 0,0 0-1,1-1 1,26-6-1,-34 5 12,0-1 0,1 0-1,-1 0 1,0 0-1,-1-1 1,1 0-1,-1-1 1,0 1-1,0-1 1,10-10 0,-7 5 43,0 0 0,-1-1 1,0-1-1,-1 1 0,-1-1 1,1 0-1,-2-1 0,0 1 1,0-1-1,2-13 0,-8 32-18,0 0 1,0 0-1,0 1 0,1-1 0,0 0 0,0 1 0,1-1 0,0 0 1,0 0-1,0 1 0,1-1 0,-1 0 0,2 0 0,-1 0 1,1-1-1,0 1 0,0 0 0,0-1 0,1 0 0,0 0 0,0 0 1,0 0-1,0-1 0,1 1 0,0-1 0,0 0 0,0-1 1,0 1-1,1-1 0,-1 0 0,1 0 0,0-1 0,0 0 0,0 0 1,0 0-1,0-1 0,10 1 0,-8-1-164,0 0 1,0-1-1,0 0 0,-1 0 1,1-1-1,0 0 0,0 0 0,0-1 1,0 0-1,-1-1 0,1 1 1,-1-1-1,10-6 0,-9 4 115,-1-1-1,0 0 1,-1 0 0,1 0-1,-1-1 1,-1 0-1,1 0 1,-1 0 0,0-1-1,-1 1 1,7-17-1,-4 9 123,-2 0 0,0 0-1,-1-1 1,3-22 0,-3-32 3366,-4 90-3285,0 40-83,1 74 63,-1-132-125,0-1 0,0 1 0,0-1 1,0 1-1,1-1 0,-1 0 0,0 1 0,1-1 1,-1 1-1,1-1 0,-1 0 0,1 1 0,0-1 1,0 0-1,0 0 0,-1 0 0,3 2 0,-2-2 1,0-1-1,0 1 1,0-1-1,0 1 1,0-1-1,0 0 0,0 0 1,0 1-1,0-1 1,0 0-1,0 0 0,0 0 1,0 0-1,0 0 1,0 0-1,0 0 1,0-1-1,0 1 0,1-1 1,2 0 7,0-1 0,-1 1 1,1-1-1,-1 0 0,1-1 0,-1 1 0,0 0 1,0-1-1,0 0 0,5-6 0,49-71-7,-38 50-5,1 2-1,1 0 1,2 1 0,35-33-1,-56 59 13,-1 0 0,0-1 0,1 1 0,-1 0 0,0 0 0,1 0 0,-1 0 0,1 1 0,0-1 0,-1 0 0,1 1 0,0-1 0,-1 1 0,1-1 0,0 1 0,0 0 0,-1 0 0,1 0 0,3 0 0,-4 0 5,0 1 1,1 0-1,-1-1 0,0 1 0,0 0 1,0 0-1,0 0 0,0 0 0,0 0 1,0 0-1,0 0 0,0 0 0,0 0 1,-1 0-1,1 0 0,0 1 0,-1-1 1,1 0-1,0 2 0,2 9 63,0-1-1,-1 1 0,-1-1 1,1 20-1,-1-17-45,0 27 5,-2-31-150,1 0 0,0 0 0,1 0 0,0 0-1,1 0 1,2 10 0,-3-20-12,-1 1 0,0-1-1,0 0 1,0 1 0,0-1 0,1 0-1,-1 1 1,5 2-2232,-4-3 2232,-1 0 0,0 0-1,1 0 1,-1 0 0,0 0 0,1 0-1,0 0 1</inkml:trace>
</inkml:ink>
</file>

<file path=ppt/ink/ink2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34:43.77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49 9108,'0'0'4322,"149"28"-3698,-107-28-287,3 0-129,-2 0-128,-4-10-64,-2-1-16,-6-1-721,-3-1-1264,-9-5-1648,-2 6-2754</inkml:trace>
</inkml:ink>
</file>

<file path=ppt/ink/ink2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34:44.15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81 10677,'0'0'1582,"2"17"-1521,-2 1-41,0-11-14,0 1 0,0 0 0,1-1 0,0 1 0,1-1 1,0 1-1,0-1 0,0 0 0,1 1 0,0-1 0,0-1 0,5 8 0,-1-3-10,0 0 0,1-1-1,0 0 1,12 12 0,-17-19-15,1 0 1,0 0-1,0 0 0,0 0 1,0-1-1,0 0 0,0 0 0,0 0 1,1 0-1,-1 0 0,1-1 1,0 0-1,-1 0 0,1 0 1,6 0-1,-6-1 8,0 0 1,0 0-1,0-1 0,0 1 1,0-1-1,0 0 0,0 0 0,0-1 1,0 1-1,0-1 0,-1 0 1,1-1-1,-1 1 0,1-1 1,-1 0-1,0 0 0,0 0 1,0-1-1,-1 1 0,5-6 1,7-8 65,-1 0 1,0-1 0,-2 0-1,0-1 1,-1-1-1,-1 0 1,0 0-1,-2-1 1,-1 0 0,0-1-1,5-35 1,-14 85 307,3 55 0,1-20-145,6 437 1057,-8-497-1246,0 0-1,0 1 0,-1-1 0,1 1 1,-1-1-1,0 0 0,0 0 0,0 1 1,0-1-1,-1 0 0,1 0 0,-1 0 1,0 0-1,0-1 0,0 1 0,0 0 0,0-1 1,-1 0-1,1 1 0,-1-1 0,0 0 1,1 0-1,-1 0 0,0-1 0,0 1 1,0-1-1,0 1 0,0-1 0,-1 0 1,1 0-1,0-1 0,-1 1 0,-2 0 1,-14 1 6,1 0 0,0-2 0,0 0 1,-29-4-1,43 3-136,0 1 1,0-1-1,0-1 1,0 1-1,0-1 1,0 0-1,0 0 0,1 0 1,-1-1-1,1 0 1,0 0-1,-1 0 1,1 0-1,-5-6 1,4 4-401,1-1 1,-1 0 0,1 0 0,0-1 0,0 0 0,0 1 0,1-1 0,0 0-1,-2-11 1,-5-36-5671</inkml:trace>
</inkml:ink>
</file>

<file path=ppt/ink/ink2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34:44.50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5218,'0'0'4883,"65"8"-4003,-23-5-64,9-1-319,2-2-209,4 5-96,-7-2-64,-2-3 0,-6 0-48,-2 0-80,-4 0-16,-5-3-1265,-3-12-3761</inkml:trace>
</inkml:ink>
</file>

<file path=ppt/ink/ink2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34:45.00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59 0 11141,'0'0'603,"18"9"-486,-5-2-90,-3-3 2,0 0-1,-1 1 0,0 1 1,0-1-1,0 2 0,-1-1 1,0 1-1,0 0 1,-1 1-1,13 16 0,-4 0 180,-2 1 0,0 0 0,-2 1 0,-1 1 0,-1 0-1,-1 0 1,8 44 0,-10-24 101,-1 1-1,-3 1 1,-6 82 0,0-101-262,-1 0 0,-2 0 1,-1-1-1,-1 0 0,-17 40 1,7-29 27,-1 0 0,-2-2 0,-29 40 0,-4-9 131,47-62-316,1 0 0,-1-1 1,0 1-1,-1-2 0,1 1 0,-1-1 0,-9 5 1,-1-6-2426,5-4-1904</inkml:trace>
</inkml:ink>
</file>

<file path=ppt/ink/ink2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34:47.03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110 342 176,'0'0'2561,"-16"0"-1568,-77 3 3985,103-3-4871,739-18 952,-201-16-1026,545-44 57,-7 18-253,-993 57 157,596-36 3,-83 3-12,148-5-15,-154 36 55,-336 7-18,-173-2-2,41 2-6,171-22 0,-173 7 67,-103 11-3680,-68 2-236</inkml:trace>
</inkml:ink>
</file>

<file path=ppt/ink/ink2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34:48.75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904 1 3826,'0'0'1958,"-12"1"-1550,-194 21 1497,33 1-829,-283 26 276,449-49-1373,-12 1 562,19-1-534,0 0-1,-1 0 1,1 0-1,0 0 1,0 0-1,0 0 1,-1 0-1,1 0 1,0 0-1,0 1 1,-1-1-1,1 0 1,0 0-1,0 0 1,0 0-1,-1 0 1,1 1-1,0-1 1,0 0-1,0 0 1,0 0-1,0 1 1,-1-1 0,1 0-1,0 0 1,0 0-1,0 1 1,0-1-1,0 0 1,0 0-1,0 1 1,0-1-1,0 0 1,0 0-1,0 1 1,0-1-1,0 0 1,0 0-1,0 0 1,0 1-1,0-1 1,0 0-1,0 0 1,0 1-1,0-1 1,0 0-1,1 0 1,-1 1-1,0-1 1,0 0-1,0 0 1,0 0-1,0 0 1,1 1-1,-1-1 1,0 0-1,0 0 1,1 0-1,4 5 2,1-1 1,0 1-1,-1-1 0,2-1 0,-1 1 0,0-1 1,1 0-1,9 2 0,7 5 52,53 20-29,2-4 1,0-2-1,2-4 1,139 16-1,-196-34-26,25 4 4,-46-6-14,1 1 0,0-1 1,0 1-1,0 0 0,0 0 1,0 0-1,-1 1 0,1-1 0,-1 1 1,1-1-1,3 4 0,-5-4 1,-1 0 0,1 0-1,0 0 1,-1 0 0,1 0 0,-1 0-1,1 0 1,-1 0 0,1 0 0,-1 0-1,0 0 1,1 0 0,-1 1-1,0-1 1,0 0 0,0 0 0,0 0-1,0 0 1,0 1 0,-1-1-1,1 0 1,0 0 0,0 0 0,-1 0-1,1 0 1,-1 0 0,1 0-1,-1 1 1,1-1 0,-1-1 0,0 1-1,1 0 1,-1 0 0,0 0-1,0 0 1,0 0 0,-1 0 0,-3 4 21,-1-1 1,1 0 0,-1 0 0,0 0 0,-7 2-1,-252 95 83,50-23 76,178-62-54,1 2 0,1 1 0,-55 40-1,89-58-119,-20 17 52,21-18-58,-1 0 0,1 1 0,-1-1 0,1 0 0,-1 1 0,1-1 0,-1 1 0,1-1 0,-1 1 1,1-1-1,0 1 0,-1-1 0,1 1 0,0 0 0,-1-1 0,1 1 0,0-1 0,0 1 0,0 0 0,-1-1 0,1 1 0,0 0 0,0-1 0,0 1 0,0 0 0,0-1 0,0 1 0,0 0 0,1-1 1,-1 1-1,0 0 0,1 0 0,0 0 10,1-1 1,-1 1-1,1-1 1,0 0-1,-1 1 1,1-1 0,0 0-1,0 0 1,-1 0-1,1 0 1,0-1-1,1 0 1,5 1 25,62 0-3,48 1 42,193-23 0,-61-13-58,-227 28-648,-22 6 312,1 0 0,-1 0 0,0 0 0,0 0 0,1 0 0,-1 0 0,0 0 0,0 0 0,0-1 0,0 1 0,0 0 0,1-3 0,6-13-4253</inkml:trace>
</inkml:ink>
</file>

<file path=ppt/ink/ink2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34:49.25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102 0 7283,'0'0'774,"-6"17"-339,-14 44 551,-14 84-1,15-17 267,-4 259-1,23-379-1249,0 1 0,1-1 0,0 1 1,0-1-1,0 1 0,1-1 0,1 0 0,-1 0 0,1 0 1,7 12-1,-7-15-18,0-2 1,0 1 0,0 0 0,0-1 0,1 1 0,0-1-1,0 0 1,0 0 0,0 0 0,0-1 0,0 1-1,1-1 1,-1 0 0,1-1 0,0 1 0,-1-1-1,1 0 1,0 0 0,9 1 0,1-2-396,1 0 0,-1-1 0,0 0 0,0-1 0,0-1 0,-1 0 0,1-1 0,-1-1 0,1 0-1,-1-1 1,-1-1 0,1 0 0,-1 0 0,21-17 0,21-19-4188</inkml:trace>
</inkml:ink>
</file>

<file path=ppt/ink/ink2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34:49.75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96 7507,'0'0'2572,"27"-11"-2457,87-31-27,-103 39-81,-1 0 0,1 1 0,0 0 0,0 1 0,0 0 0,0 1 0,20 1-1,-13 0 6,-12 0-12,-1-1 0,1 1 1,-1 0-1,0 0 0,0 1 1,1 0-1,-1-1 0,0 2 1,0-1-1,-1 1 0,1-1 1,0 1-1,-1 1 0,0-1 0,1 1 1,-1-1-1,-1 1 0,1 0 1,-1 0-1,1 1 0,-1-1 1,0 1-1,-1 0 0,4 8 1,-3-7 8,-1 1 1,0-1-1,-1 1 1,0 0-1,0-1 0,0 1 1,-1 0-1,0 0 1,0 0-1,0 0 1,-1 0-1,0-1 1,-1 1-1,1 0 1,-1-1-1,-1 1 1,1-1-1,-1 0 1,-6 11-1,-5 2 42,-1 0-1,-1-2 1,-1 1-1,0-2 0,-1 0 1,-1-2-1,0 0 1,-1 0-1,0-2 1,-27 12-1,42-22-39,2-1-2,0 1-1,0-1 1,0 0-1,0 0 1,0 0-1,0 0 1,-1 0-1,1-1 1,-4 0-1,7-1-11,0-1 0,-1 0-1,1 1 1,0-1 0,0 0 0,0 1-1,0-1 1,0 0 0,0 0 0,1 1-1,-1-1 1,1 0 0,0-1 0,3-7-106,0 1 1,1-1 0,0 1-1,0 1 1,1-1-1,1 1 1,-1 0 0,11-10-1,70-59-785,-60 54 448,66-54-691,70-63 612,-151 125 1783,-11 15-1218,-1 0 0,0 0 0,0-1 0,0 1 0,0 0 0,0 0 0,0 0 0,0 0 0,0 0 0,0 0 0,-1-3 959,1 3-959,0 0 0,-1 0 0,1 0 0,0 0 0,0 0 0,0 0 0,0 0 0,0 0 0,0 0 0,0 0 0,0 0 0,-1 0 0,-1 1 101,-1 0 0,0 0 0,1 0 0,0 0 0,-1 0-1,1 0 1,0 1 0,-1-1 0,-2 4 0,-6 5-25,0 1-1,1 0 1,0 0 0,0 1-1,2 1 1,-1 0 0,2 0-1,0 0 1,0 1 0,1 0-1,1 0 1,0 1 0,1-1-1,1 1 1,0 0 0,1 0-1,0 0 1,2 0-1,1 29 1,-1-41-115,1 0 0,-1 0 0,1 0 0,-1 0 0,1 0 0,0 0 0,0 0 0,0-1 0,1 1 0,-1 0 1,1-1-1,-1 1 0,1-1 0,0 1 0,0-1 0,3 3 0,-1-2-11,1 0 0,-1 0 0,1 0 0,-1-1 0,1 0 1,0 0-1,-1 0 0,11 2 0,6-1-299,0 0 0,0-1 1,37-3-1,-43 1-79,-1-1-192,-1 0 0,0 0 0,1-1 0,-1-1-1,0-1 1,0 1 0,0-2 0,12-6 0,38-21-4697</inkml:trace>
</inkml:ink>
</file>

<file path=ppt/ink/ink2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34:50.10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5 10309,'0'0'2449,"95"36"-2273,-53-36-112,1 0-32,2 0-32,-3 0-656,0-13-977,3 0-1072,-8-2-3138</inkml:trace>
</inkml:ink>
</file>

<file path=ppt/ink/ink2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34:50.55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33 10629,'0'0'923,"22"-4"-936,70-9-14,-86 12 23,0 0 1,0 0-1,1 1 1,-1 0-1,0 0 1,0 0-1,0 1 1,0 0-1,0 0 1,0 1-1,0 0 1,-1 0-1,1 0 1,0 1-1,-1-1 1,1 1-1,-1 1 1,7 5-1,-9-6 13,0 0 0,-1 0 1,0 1-1,1-1 0,-1 1 0,-1 0 0,1 0 0,0 0 0,-1-1 0,0 1 0,0 0 0,0 1 0,0-1 0,-1 0 0,0 0 0,1 0 0,-2 0 1,1 0-1,0 1 0,-1-1 0,0 0 0,0 0 0,0 0 0,-2 5 0,-1-1 25,0 1 0,0-1-1,0 0 1,-1-1 0,-1 1 0,1-1-1,-9 9 1,-52 46 106,53-50-112,-31 25 23,34-29-41,27-27-74,131-110-2155,-90 80 1841,78-80 0,-130 119 1346,-11 10 942,-15 11-986,8 0-826,0 0 0,1 1 0,0 0 0,1 1-1,1 0 1,0 1 0,0-1 0,1 2 0,1-1 0,1 1 0,0 0 0,1 1 0,0-1 0,1 1 0,1 0 0,1 0-1,0 0 1,1 0 0,1 28 0,0-42-96,1 0 0,-1 1 0,0-1 0,1 0 0,-1 1 0,1-1 0,0 0 0,0 0 0,0 0 0,0 0 0,0 0 0,0 0 0,0 0 0,1 0 0,-1 0 0,1 0 0,0-1-1,1 2 1,1 0 2,-1-1 0,1 1 0,0-1 0,0 0 0,0 0-1,0-1 1,1 1 0,-1-1 0,5 1 0,4 0-19,0-1 0,0 0 0,0-1 0,0 0 1,22-4-1,-25 1-139,0 1 0,-1-1 0,1-1 0,-1 0 0,0 0 0,0-1 0,0 0 0,12-10 0,-4 2-1076,0-2-1,27-29 1,-17 6-2657,-10 0-1964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3:20.08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8580,'0'0'736</inkml:trace>
</inkml:ink>
</file>

<file path=ppt/ink/ink2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34:50.95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59 59 1105,'0'0'8921,"-13"1"-8379,5 0-482,-26 1 49,30-1-5,23-1 100,24 0 107,32 1 128,136-16 1,69-22-1270,-261 32-1189,0-2-1348</inkml:trace>
</inkml:ink>
</file>

<file path=ppt/ink/ink2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34:51.35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34 1 8644,'0'0'2004,"23"9"-1975,-2-1-21,-6-3-4,0 1 1,0 0-1,0 1 1,-1 1-1,0 1 1,0 0-1,-1 0 0,14 14 1,-9-5 2,-1 0 0,-1 1-1,0 0 1,-2 1 0,13 23 0,-18-27 85,-2 0 0,0 0 0,-1 0 0,0 1 0,-2 0-1,0 0 1,3 35 0,-5-22 195,-1 0-1,-1 0 0,-7 41 0,4-54-139,-1 0-1,0 1 0,-2-1 0,0-1 1,-1 1-1,-17 30 0,8-21 78,-1 0 0,-1-2 0,-1 0 0,-2 0 0,0-2-1,-1-1 1,-1 0 0,-1-2 0,-1-1 0,-50 28 0,72-45-437,-19 8 689,21-8-537,1-1 0,0 0 0,-1 0 0,1 0 0,-1 0 0,1 0 0,0 0 0,-1 0 1,1 0-1,-1 0 0,1 0 0,0 0 0,-1 0 0,1 0 0,0 0 0,-1 0 0,1 0 1,-1 0-1,1 0 0,0 0 0,-1-1 0,1 1 0,0 0 0,-1 0 0,1 0 0,0-1 1,-1 1-1,1 0 0,0-1 0,-1 1 0,1 0 0,0 0 0,0-1 0,0 1 0,-1 0 1,1-1-1,0 1 0,0-1 0,0 1 0,0 0 0,0-1 0,-1 1 0,1-1 0,0 1 1,0 0-1,0-1 0,0 0 0,0-27-4128</inkml:trace>
</inkml:ink>
</file>

<file path=ppt/ink/ink2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35:29.22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187 604 2961,'0'0'4274,"-4"-7"-3815,1-2-169,-1 1 0,1-1 0,1 0-1,0 0 1,0 0 0,1 0 0,-1-13 0,2 5-240,1 43-79,24 216 112,-9-123-105,45 293-754,18 206-382,-38 101 1353,-27-525-5,8-1 0,76 312 1,-82-434-19,-2 1 1,6 119-1,-15 148 982,-6-217-379,-2 136-503,3-242-233,0 0-1,-2 0 0,1 0 0,-2 0 1,-4 16-1,3-28 37,9-3 263,-2-1-343,88 4 39,111 20 0,59 4 29,-74-22-51,320-30 0,-63-9-12,1 28 0,-437 5 0,499-19 8,2 0 0,74-7-13,-2-30-3,-144 11 5,-353 38 3,719-61 16,-304 58-55,100-9-16,1053-115-126,-1510 127 177,758-21-85,969-5-277,-1104 24 1323,-482 10-553,-281-1-401,0-1 0,0 1 0,0-1 0,0 0 0,0 1 0,-1-1 0,1 0 0,0 0 0,0-1 0,-1 1 0,1 0 0,-1 0 0,1-1 0,-1 1 0,0-1 0,1 0 0,-1 1 0,0-1 0,0 0 0,0 1 0,0-1 0,0 0 0,0-2 0,18-51 46,-17 48-48,6-30-15,0 0-1,-3 0 1,1-38-1,-5-116-196,-2 101 96,2-284-559,-2-423 406,-24 406 306,5 127-28,4 7-98,-8-185-106,19 201 223,-3-207-66,8 27-46,0 420 72,0 0 0,-1 0 1,1 0-1,0 0 0,0 1 1,0-1-1,-1 0 0,1 0 0,-1 0 1,1 1-1,0-1 0,-1 0 0,1 1 1,-1-1-1,0 0 0,1 1 1,-1-1-1,1 1 0,-1-1 0,0 1 1,0-1-1,1 1 0,-1-1 0,0 1 1,0 0-1,1-1 0,-1 1 1,0 0-1,0 0 0,0 0 0,0-1 1,1 1-1,-2 0 0,-37 0-233,24 1 210,-274 18 98,108-3-13,-418 53-25,96-13 50,263-34-104,-76-7 62,16-2 42,62 11-83,-250 21 30,-646 5-981,879-48 685,-332-7 234,241-32 65,13 0 44,-619 8 324,-2 29-60,396 2-200,-594-48-49,399 24-55,626 22-28,-235 15-38,40 0 19,13-9-28,-209 1 95,422-5-50,35 0 1,-95-9 1,127 2 32,-1-2 0,2-1 1,-48-21-1,41 15 39,-64-16-1,65 24-67,22 4 0,0 0-1,1-1 1,-1 0 0,1 0-1,-1-1 1,-15-9 0,18 10-20,1 1 1,-1-1 0,0 2-1,0-1 1,0 1-1,0 0 1,-18 2 0,26-1 14,-183 0-139,183 0 238,1 47-246,2 1 174,3-1 0,1 0-1,17 63 1,-21-101-4,1-1 0,0 1 0,1 0 1,0-1-1,0 1 0,1-1 0,0 0 0,10 12 0,-8-11 3,-1 0 1,-1 0-1,0 0 0,6 14 0,-7-13 3,0 0 1,1 0-1,1-1 0,9 12 1,-14-18-14,1 0 1,0 0-1,0 0 1,-1 1-1,0-1 1,0 0-1,0 1 1,0-1-1,0 1 1,-1-1-1,1 7 1,-2 46 145,-1-26-141,2 60-190,0-30-3853,0-35-81</inkml:trace>
</inkml:ink>
</file>

<file path=ppt/ink/ink2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35:38.5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551 120 6835,'0'0'2353,"-24"-15"-1566,-76-46 288,88 54-845,1 0 0,-1 1 0,-1 0 0,-18-6-1,22 10-107,-1 1-1,1 0 0,0 0 1,-14 1-1,10 0-38,8 0-58,0 1 1,0-1-1,0 1 1,0 0 0,0 0-1,0 1 1,0 0 0,1-1-1,-1 2 1,1-1-1,-1 0 1,-5 5 0,2 0 1,0-1 0,1 1-1,0 1 1,0-1 0,-10 16 0,0 5 76,1 1 0,-22 56 0,20-35-52,2 1 1,2 1 0,2 0-1,3 0 1,2 1 0,3 0-1,3 83 1,1-126-50,0 1-1,1-1 0,1 0 1,0 0-1,0 0 0,1-1 1,0 1-1,1-1 1,0 1-1,1-1 0,7 12 1,-7-15-5,0 0-1,0 0 1,0-1 0,1 0 0,0 0-1,0 0 1,0-1 0,1 1 0,-1-2 0,1 1-1,0-1 1,0 0 0,0 0 0,1-1 0,13 3-1,-4-2-251,-1 0 0,1-1 0,-1-1 0,1-1 0,0 0 0,-1-1 0,1-1 0,-1-1 0,0 0 0,1-1 0,-1 0 0,-1-2 0,1 0 0,-1-1 0,0 0 0,0-1 0,-1-1 0,0 0-1,19-17 1,-21 15 30,-1 0 0,1-1-1,-2 0 1,0-1 0,-1 0-1,0-1 1,0 0 0,-2 0-1,7-18 1,-9 19 489,-1-1 1,0 1-1,-1-1 0,-1 0 1,0-1-1,0-21 1228,-3 58 346,-11 67-1584,6-49-157,-3 66 0,9-85-93,-1-9 5,1 1 0,1-1 0,0 0 0,4 22 0,-4-31-7,0 1 0,1-1 0,-1 0 0,1 1-1,0-1 1,0 0 0,0 0 0,0 0 0,0 0 0,1-1 0,-1 1-1,1 0 1,-1-1 0,1 0 0,0 0 0,0 0 0,0 0 0,1 0 0,-1 0-1,5 1 1,-1 0-1,0-1 1,1 0-1,-1 0 0,1-1 0,-1 1 0,1-2 1,0 1-1,-1-1 0,1 0 0,-1-1 0,1 0 1,0 0-1,10-3 0,-9 1-59,0-1-1,0 0 1,0-1 0,0 0 0,-1 0 0,0 0-1,0-1 1,0 0 0,11-13 0,-10 10-21,-1-1 0,0 0 1,-1 0-1,0 0 0,0-1 1,-1 0-1,-1-1 1,0 1-1,0-1 0,-1 0 1,-1 0-1,0 0 0,-1 0 1,0-1-1,-1 1 1,0-1-1,-1 1 0,-1-16 1,0 20 60,-1 1 0,1-1 1,-1 1-1,0 0 1,-1 0-1,0 0 0,0 0 1,0 0-1,-1 1 1,0-1-1,0 1 0,-1 0 1,0 0-1,0 1 1,0-1-1,-1 1 1,0 0-1,0 1 0,0-1 1,-12-5-1,8 4 8,-1 1 1,1 0-1,-1 0 1,0 2-1,0-1 0,-1 1 1,1 1-1,-1 0 1,1 1-1,-1 0 0,1 1 1,-1 0-1,-12 2 0,22-2 1,0 1-1,-1-1 0,1 1 0,0 0 0,0 0 0,0 0 0,0 0 0,0 1 1,0-1-1,0 0 0,0 1 0,0-1 0,0 1 0,1 0 0,-1 0 0,1 0 1,-1-1-1,1 1 0,0 1 0,0-1 0,0 0 0,0 0 0,0 0 1,0 0-1,0 5 0,-1 1-541,0 0 0,1 1 0,0-1 0,1 1 1,1 16-1,4 6-3875</inkml:trace>
</inkml:ink>
</file>

<file path=ppt/ink/ink2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35:39.06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31 5539,'0'0'3969,"11"0"-3825,25 0 145,15 0-129,5 0-160,9 0-176,-6-10-1729,-3-10-4114</inkml:trace>
</inkml:ink>
</file>

<file path=ppt/ink/ink2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35:39.45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59 7908,'0'0'1427,"-1"8"-1190,1 16-31,1-1 0,1 1-1,1-1 1,6 26-1,-2-12-90,3 45-1,-10-1 315,0-123 950,-1 11-1045,4-43-1,-2 64-349,1 0 1,0 0-1,1 0 1,0 0-1,0 0 0,1 1 1,0-1-1,7-10 0,-2 7-3,1 0 0,0 0-1,0 1 1,1 0 0,1 1-1,0 1 1,0-1-1,1 2 1,1 0 0,14-7-1,-17 10-459,0 1-1,1 0 0,-1 1 1,1 0-1,0 1 0,0 1 1,0 0-1,0 0 0,1 1 1,-1 1-1,0 0 0,1 0 1,18 4-1,4 9-3402</inkml:trace>
</inkml:ink>
</file>

<file path=ppt/ink/ink2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35:39.83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1 267 3714,'0'0'2769,"25"-5"-2107,81-17-428,-95 19-225,0-1-1,0 1 1,0-2-1,-1 1 1,0-2-1,0 1 1,0-1-1,-1-1 1,16-13-1,-14 11-21,-6 5-46,-1 1 0,0 0 0,0-1 0,0 0 0,0 0-1,-1 0 1,0 0 0,0-1 0,0 1 0,0-1-1,-1 0 1,1 0 0,-1 0 0,0 0 0,-1 0 0,1 0-1,-1 0 1,0-1 0,-1 1 0,1-1 0,-1-7-1,0 12 61,0-1-1,0 1 0,-1-1 1,1 1-1,0-1 0,-1 1 0,1-1 1,-1 1-1,0-1 0,1 1 1,-1-1-1,0 1 0,0 0 0,0 0 1,0-1-1,0 1 0,0 0 0,0 0 1,-3-2-1,0 1 17,0-1 0,0 1 0,0 0 0,-1 0-1,1 0 1,-8-2 0,-4 0 258,-1 1-1,-29-1 1,36 3-137,0 0 0,0 1 0,0 0 0,0 1 0,0 0 0,0 1 0,-15 4 0,21-4-83,1 0 0,-1-1 0,0 2 0,1-1 0,0 0 0,-1 1 0,1-1 0,0 1 0,0 0 0,1 0 0,-1 0 0,1 0 0,-1 1 0,1-1 0,0 1 0,0-1 0,0 1 0,1 0 0,-1 0 0,-1 8 0,1-5 1,1 0 0,-1 1 0,1-1 0,0 1 0,1-1 0,0 1-1,0-1 1,0 1 0,1-1 0,0 1 0,4 10 0,-3-13-46,0 1 0,0-1 0,1 0 0,0-1 0,0 1 0,0 0 0,1-1-1,-1 0 1,1 0 0,0 0 0,0 0 0,1 0 0,-1-1 0,1 0 0,9 5 0,-1-2-56,0-1 1,1 0-1,0-1 1,0 0-1,0-1 1,0 0-1,0-2 1,1 1-1,-1-2 1,1 0-1,-1-1 1,26-4-1,-26 3-439,1-2 1,-1 0-1,1 0 1,-1-1-1,-1-1 0,1-1 1,17-11-1,23-19-2783</inkml:trace>
</inkml:ink>
</file>

<file path=ppt/ink/ink2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35:40.1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46 166 2225,'0'0'1443,"-5"-25"201,-19-78-422,23 100-1009,1-1-1,-1 0 1,0 0 0,-1 0 0,1 1 0,0-1 0,-1 0-1,-2-3 1,1 28 1305,3-6-1359,0 95 807,20 169 1,-12-232-883,24 127 92,-27-154-179,1 0-1,1 0 1,1-1 0,0 1 0,2-2 0,13 22-1,-17-33-100,0 0-1,0-1 1,0 0-1,0 0 0,1-1 1,0 0-1,1 0 1,-1 0-1,1-1 0,-1 0 1,1-1-1,12 4 1,-16-5-194,1 0 0,0-1 0,0 0 0,1 0 0,-1-1 0,0 1 0,0-1 0,0 0 0,0 0 0,1-1 0,-1 1 0,0-1 0,0 0 0,0-1 0,0 1 0,0-1 0,0 0 0,-1 0 0,1-1 0,-1 1 0,9-7 0,18-28-4083</inkml:trace>
</inkml:ink>
</file>

<file path=ppt/ink/ink2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35:41.20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335 1170 6563,'0'0'1305,"-27"-10"-887,-89-31 207,110 39-521,0 0-1,0 0 1,0 0 0,0 1 0,0 0-1,0 0 1,0 1 0,-1-1 0,-9 2-1,2 0 188,10 0-241,0-1 0,0 1 0,0 0 0,0 0-1,0 0 1,0 0 0,0 1 0,0 0 0,0-1 0,0 1-1,1 1 1,-1-1 0,1 1 0,0-1 0,-1 1 0,1 0-1,0 0 1,1 0 0,-1 1 0,1-1 0,-1 0-1,1 1 1,0 0 0,0 0 0,-2 6 0,0 3 11,0 0 1,0 0-1,2 1 1,-1-1-1,2 1 1,-1 23-1,2-35-57,1 1 0,-1-1 0,0 0 0,0 1 0,1-1 0,0 1 0,-1-1 0,1 1 0,0-1 0,0 0 0,0 0 0,0 0 0,1 1-1,-1-1 1,1 0 0,-1 0 0,1-1 0,0 1 0,-1 0 0,1 0 0,0-1 0,0 1 0,0-1 0,0 0 0,1 0 0,-1 0-1,0 0 1,1 0 0,-1 0 0,5 1 0,6 0 25,0 0-1,0 0 1,0-1 0,22-2-1,-18 1 4,-5-1-39,0 0 0,-1-1 0,0 0 1,1 0-1,-1-2 0,0 1 1,-1-1-1,1-1 0,-1 0 0,19-12 1,-14 6-117,0 0 1,-1 0-1,0-1 1,-1-1-1,-1 0 1,15-19 0,-22 24 84,-1-1 1,1 1-1,-1-1 1,-1 0 0,1 0-1,-2 0 1,1 0 0,-1-1-1,1-10 1,-3 37 21,-1-3 20,1-1-1,1 1 1,0 0 0,1 0 0,4 16 0,-5-26-13,0 0 1,1-1 0,-1 1-1,1-1 1,0 0-1,0 0 1,0 1 0,0-1-1,1-1 1,-1 1 0,1 0-1,-1 0 1,1-1-1,0 0 1,0 1 0,1-1-1,-1 0 1,0-1 0,1 1-1,-1-1 1,1 1-1,-1-1 1,1 0 0,7 1-1,-5-1-158,1 0 0,-1 0 0,1-1-1,-1 0 1,0 0 0,1-1 0,-1 0-1,1 0 1,-1 0 0,0-1 0,0 0 0,1 0-1,-1-1 1,-1 1 0,9-6 0,-6 3-131,-1-1 1,1 0 0,-2-1 0,1 0 0,-1 0-1,0 0 1,0-1 0,-1 1 0,8-16 0,-3 1 27,-1 0 0,-1-1 0,-1 0 0,-1 0 0,-1 0 1,-1-1-1,2-40 0,-7-435 1161,-10 371 523,-30-140 0,38 249-925,3 15-310,0 1 0,-1-1 0,1 0 0,-1 1 0,0-1-1,0 1 1,-1-1 0,1 1 0,-1 0 0,-3-6 0,5 9-160,0 0-1,0 0 1,0 0 0,0 0-1,0 0 1,0-1 0,0 1-1,0 0 1,0 0 0,-1 0-1,1 0 1,0 0-1,0 0 1,0 0 0,0 0-1,0 0 1,0 0 0,0 0-1,-1 0 1,1 0 0,0 0-1,0 0 1,0 0-1,0 0 1,0 0 0,0 0-1,-1 0 1,1 0 0,0 0-1,0 0 1,0 0 0,0 0-1,0 0 1,0 0-1,-1 0 1,1 0 0,0 0-1,0 0 1,0 0 0,0 0-1,0 0 1,0 0 0,0 0-1,0 1 1,0-1-1,-1 0 1,1 0 0,0 0-1,0 0 1,0 0 0,0 0-1,0 0 1,0 1 0,0-1-1,0 0 1,0 0-1,0 0 1,0 0 0,0 0-1,0 0 1,0 1 0,0-1-1,0 0 1,0 0 0,0 0-1,0 0 1,0 0 0,0 0-1,0 1 1,-2 9 88,0 0 0,1 1 0,0-1 0,1 18 0,0 6 17,-1 632 1396,17-410-1432,-8-198-83,2 0-1,23 75 1,-28-116-7,1-1 0,0 1 0,13 21 0,-18-35-19,1-1 0,-1 1-1,1 0 1,0-1-1,0 1 1,0-1 0,0 1-1,1-1 1,-1 0 0,1 0-1,-1 0 1,1 0 0,0 0-1,0-1 1,-1 1-1,1-1 1,0 0 0,0 0-1,1 0 1,-1 0 0,0-1-1,0 1 1,0-1 0,6 0-1,-6 0 9,0-1 0,0 0-1,0 0 1,0 0-1,0 0 1,0 0 0,0-1-1,-1 0 1,1 1 0,0-1-1,-1 0 1,0 0-1,1 0 1,-1-1 0,0 1-1,0 0 1,2-4 0,28-50-114,-25 42 51,15-36-407,-3 0 1,-1-2-1,-3 0 0,-2-1 0,6-55 0,-18 105 528,-1 10 19,0 31 133,1 1-1,3 0 1,8 43-1,-9-69-199,0-1 0,1 0 0,0 0 0,0 0 0,1 0 0,1-1-1,0 0 1,1 0 0,0-1 0,0 0 0,1 0 0,1 0 0,0-1 0,11 9-1,-15-14-157,0-1 0,0 0-1,1 0 1,-1 0-1,1-1 1,0 0-1,0 0 1,-1-1-1,1 1 1,7-1 0,36-1-4218,-12-9 2714</inkml:trace>
</inkml:ink>
</file>

<file path=ppt/ink/ink2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35:41.55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40 88 1377,'0'0'6379,"-3"25"-6073,-8 84 100,10-101-337,0 1 1,0 0-1,1 0 1,0 0 0,1 0-1,0 0 1,0 0-1,1 0 1,0-1-1,1 1 1,0-1-1,5 12 1,-5-17-51,-1 1 0,1-1 1,1 1-1,-1-1 0,0 0 1,1 0-1,-1-1 0,1 1 1,0-1-1,0 0 0,0 0 0,0 0 1,1 0-1,-1-1 0,0 1 1,1-1-1,-1 0 0,1-1 1,-1 1-1,1-1 0,7 0 0,-6 1 3,1-1 0,0-1-1,0 1 1,0-1-1,0 0 1,0-1-1,-1 0 1,1 0-1,-1 0 1,1-1-1,-1 0 1,0 0 0,0 0-1,0-1 1,-1 0-1,1 0 1,-1-1-1,0 1 1,0-1-1,0 0 1,-1-1-1,1 1 1,-2-1-1,1 1 1,0-1 0,2-7-1,-1 0-53,0 0 1,0-1-1,-2 1 0,1-1 0,-2 0 0,0 0 1,-1 0-1,0 0 0,-1 0 0,-2-19 1,2 27 12,-1 1 0,1 0 0,-1 0 0,-1 0 0,1 0 1,-1 1-1,1-1 0,-1 0 0,-1 0 0,1 1 0,-1 0 1,0-1-1,1 1 0,-2 0 0,1 0 0,-1 1 0,1-1 1,-1 1-1,0-1 0,0 1 0,0 0 0,-1 1 0,1-1 1,-1 1-1,-8-3 0,1 0 23,0 2 0,-1 0 0,1 0 1,0 1-1,-1 0 0,0 1 0,1 1 0,-1 0 0,-18 3 0,26-3-7,0 1 1,1 1-1,-1-1 0,1 0 0,-1 1 0,1 0 0,0 0 0,-1 1 0,1-1 0,0 1 0,1 0 1,-1 0-1,0 0 0,1 0 0,0 0 0,-1 1 0,1 0 0,1 0 0,-1 0 0,1 0 0,-1 0 1,1 0-1,0 1 0,1-1 0,-1 1 0,1-1 0,0 1 0,0-1 0,0 1 0,0 0 0,1 0 0,0-1 1,1 7-1,-2-9-64,1 1 1,0 0 0,1-1-1,-1 1 1,0-1 0,1 1-1,0 0 1,-1-1 0,1 1-1,0-1 1,0 0 0,0 1-1,1-1 1,-1 0 0,0 0-1,1 0 1,0 0 0,-1 0-1,1 0 1,0 0 0,0 0-1,0-1 1,0 1 0,1-1-1,-1 1 1,0-1 0,0 0-1,5 2 1,44 16-3490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3:20.68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251 99 8868,'0'0'3009,"-17"4"-2971,2-2-14,8-2-1,0 1 0,0 0 0,0 1 1,1 0-1,-1 0 0,0 0 0,1 1 0,-1 0 0,1 0 0,0 1 0,0-1 0,0 1 0,0 1 1,-6 6-1,-4 5 228,2 0 0,0 1 0,0 1 1,-16 31-1,26-42-226,0 0-1,0 1 1,1-1-1,1 1 1,-1 0-1,1 0 1,0 0-1,1 1 1,0-1-1,0 0 1,1 1-1,0-1 1,0 0-1,1 1 1,3 10-1,-3-17-26,0 0 0,0 0 0,0 0-1,0-1 1,1 1 0,-1 0-1,1-1 1,-1 1 0,1-1 0,-1 0-1,1 1 1,0-1 0,0 0-1,0 0 1,0 0 0,0 0 0,0-1-1,0 1 1,0 0 0,0-1-1,0 0 1,0 1 0,0-1 0,0 0-1,0 0 1,0 0 0,1 0-1,-1-1 1,3 1 0,1-1 5,1 0 0,-1 0 0,1 0-1,-1-1 1,1 0 0,-1 0 0,0 0 0,9-5 0,-4-1-111,0-1 1,0 0 0,-1-1-1,0 0 1,-1 0-1,0-1 1,0-1 0,-2 1-1,1-1 1,10-24-1,-10 18 149,-2 1 0,0-1-1,-1 0 1,-1-1-1,0 1 1,-2-1 0,2-31 557,-8 69-179,0-3-427,2 0 0,0 1 0,0-1 0,2 1 0,0-1 0,5 33 0,-5-47-25,1 1 0,0 0 0,1 0-1,-1-1 1,0 1 0,1-1 0,-1 1 0,1-1 0,0 0 0,0 0 0,0 0 0,0 0 0,0 0 0,0 0 0,0 0 0,1-1 0,-1 1-1,1-1 1,-1 1 0,1-1 0,0 0 0,-1 0 0,1 0 0,0-1 0,3 1 0,6 1-376,0 0 1,-1-1-1,1-1 1,20-2-1,-27 1 327,1 0 1,-1-1-1,0 1 1,0-1-1,0-1 1,-1 1-1,1 0 0,0-1 1,-1 0-1,0 0 1,0-1-1,0 1 1,0-1-1,0 0 0,-1 0 1,1 0-1,3-7 1,4-6 10,0 0-1,-2-1 1,10-24 0,-12 24 394,0 0-1,-2 0 1,0-1-1,-2 1 0,0-1 1,1-33-1,-4 49 332,0 18-134,0 280 16,0-293-556,0 0-1,0 1 0,0-1 0,1 0 0,-1 0 1,1 0-1,-1 0 0,1 0 0,-1 0 0,1 0 1,0 0-1,0 0 0,0 0 0,0-1 0,3 4 1,-3-4-21,0 0 1,0 0-1,0-1 0,1 1 1,-1 0-1,0-1 1,0 1-1,1-1 1,-1 0-1,0 1 1,0-1-1,1 0 1,-1 0-1,0 0 1,1 0-1,-1 0 0,0 0 1,1 0-1,-1 0 1,0 0-1,1-1 1,-1 1-1,0 0 1,0-1-1,1 1 1,1-2-1,1-1 24,-1 0-1,1 0 1,-1-1-1,0 1 1,0-1 0,0 1-1,0-1 1,0 0-1,-1 0 1,0-1-1,3-6 1,5-8-195,31-53-941,-24 39 784,1 1 1,2 1-1,47-56 0,-49 73 621,-17 14-205,-1 0 1,0-1-1,1 1 0,-1 0 1,1 0-1,-1 0 0,0-1 1,1 1-1,-1 0 1,1 0-1,-1 0 0,1 0 1,-1 0-1,1 0 0,-1 0 1,1 0-1,-1 0 0,0 0 1,1 0-1,-1 0 1,1 0-1,-1 0 0,1 0 1,-1 1-1,1-1 0,-1 0 1,0 0-1,1 0 1,-1 1-1,1-1 0,-1 0 1,0 1-1,1-1 0,-1 0 1,0 1-1,1-1 0,-1 0 1,0 1-1,0-1 1,1 0-1,-1 1 0,0-1 1,0 1-1,0-1 0,0 1 1,1-1-1,-1 1 0,0-1 1,0 0-1,0 2 1,3 42 1340,-3 84 0,-2-47-1192,1-65-239,1-8 41,0-1 0,0 0 0,0 0 0,3 14 0,-2-20-92,-1 1 0,1-1 0,-1 1 0,1 0 1,0-1-1,-1 0 0,1 1 0,0-1 0,0 1 1,0-1-1,0 0 0,1 0 0,-1 0 0,0 1 1,0-1-1,1 0 0,-1-1 0,0 1 0,1 0 1,-1 0-1,1-1 0,-1 1 0,1 0 0,0-1 1,2 1-1,25 1-3252,6-2-2238</inkml:trace>
</inkml:ink>
</file>

<file path=ppt/ink/ink2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35:41.95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75 8212,'0'0'2854,"14"4"-2555,-14-4-293,6 2 19,-1-1 0,1 1 1,-1 0-1,0 1 0,0-1 1,0 1-1,0 0 0,-1 0 1,1 0-1,-1 1 0,0 0 1,0 0-1,0 0 0,0 0 1,-1 0-1,1 1 0,-1-1 1,0 1-1,3 7 0,3 13-1,-1 0-1,-1 0 1,-2 0-1,5 43 1,-4 105 45,-9-160 30,2-14-95,1 1 0,0 0 0,-1 0 0,1-1 0,-1 1 0,1 0 0,0-1 1,0 1-1,-1 0 0,1-1 0,0 1 0,0-1 0,-1 1 0,1 0 0,0-1 0,0 1 0,0-1 0,0 1 1,0-1-1,-1 1 0,1-1 0,0 1 0,0-1 0,0 1 0,0 0 0,0-1 0,1 1 0,-1-1 0,0 1 0,0-1 1,0 0-1,-2-38-34,2 0 0,1 0 0,3 0 0,8-43 1,-8 61-28,2 1 0,0 0 0,1-1 0,1 2 0,0-1 0,2 1 1,1 1-1,0 0 0,17-21 0,-24 34 57,-1 1-1,1 0 1,0 1-1,1-1 1,-1 1 0,0 0-1,1 0 1,9-4-1,-13 6 8,0 1 0,0-1 0,1 1 0,-1 0 0,0-1 0,1 1 0,-1 0 0,0 0 0,1 0 0,-1 0 0,1 0 0,-1 0 0,0 0 0,1 0 0,-1 1 0,0-1 0,0 1 0,1-1 0,-1 1 0,0-1 0,0 1-1,1-1 1,-1 1 0,0 0 0,0 0 0,0 0 0,0 0 0,0 0 0,0 0 0,0 0 0,-1 0 0,1 0 0,0 0 0,0 0 0,-1 0 0,1 1 0,-1-1 0,1 0 0,0 3 0,3 11 179,0 0 0,0 1 1,-1-1-1,0 29 1,-3 70 688,-1-53-545,1-38-275,-1-1 0,-2 0 0,0 0 0,-12 43 0,15-64-88,0-1 1,0 1-1,0-1 1,0 1-1,0 0 1,0-1-1,0 1 1,0-1-1,-1 1 1,1-1 0,0 1-1,-1-1 1,1 1-1,0-1 1,-1 1-1,1-1 1,0 1-1,-1-1 1,1 1-1,-1-1 1,1 0 0,-1 1-1,1-1 1,-1 0-1,1 1 1,-1-1-1,1 0 1,-1 0-1,1 0 1,-1 1-1,0-1 1,0 0 0,0-1-321,-1 1 1,1-1 0,-1 0 0,1 0 0,0 0 0,0 0 0,-1 0 0,1 0 0,0 0 0,0 0 0,0 0 0,0-1 0,-1-1-1,-19-31-6532</inkml:trace>
</inkml:ink>
</file>

<file path=ppt/ink/ink2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35:42.28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10805,'0'0'832</inkml:trace>
</inkml:ink>
</file>

<file path=ppt/ink/ink2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35:42.62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64 6243,'0'0'5378,"146"-10"-5378,-70-8-1408,0-2 15,-5 5-2609</inkml:trace>
</inkml:ink>
</file>

<file path=ppt/ink/ink2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35:46.16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500 19 7331,'0'0'374,"-25"-3"-75,-8-2-169,5 0 82,0 2-1,-45 1 1,63 2-96,-1 1 0,1 1-1,-1-1 1,1 2 0,0-1-1,0 2 1,0-1 0,0 1-1,0 1 1,1 0 0,0 0-1,0 1 1,0 0 0,1 0-1,0 1 1,0 0 0,0 0-1,1 1 1,0 0 0,-5 10-1,-3 3 43,2 1 1,0 1-1,2 0 0,0 1 1,2 0-1,1 0 0,-6 29 0,5-8-63,2-1-1,3 1 1,1 0-1,7 87 1,-4-123-93,1 1 0,1 0 0,0-1 0,0 1 0,1-1 0,0 0 1,1 1-1,-1-1 0,2-1 0,-1 1 0,2-1 0,-1 0 1,1 0-1,0 0 0,0-1 0,1 0 0,0 0 0,0-1 0,1 1 1,0-2-1,0 1 0,0-1 0,1 0 0,0-1 0,0 0 1,0-1-1,0 0 0,0 0 0,1 0 0,13 0 0,-5 0-56,0 0 1,0-2-1,0 0 0,0-1 0,0-1 0,0-1 0,0-1 0,0 0 0,0-1 0,-1-1 0,1 0 1,-1-2-1,-1 0 0,1-1 0,-1 0 0,-1-1 0,0-1 0,0-1 0,23-21 0,-11 6-152,0-1-1,31-44 0,-46 54 170,0-1 0,-2 0 0,1 0 0,-2-1 0,12-36-1,-16 16 180,-5 39-134,0 0 1,0 0-1,0-1 1,-1 1-1,1 0 1,0 0-1,0 0 1,-1 0-1,1 0 1,0 0-1,-1 0 1,1 0-1,0 0 1,0 0-1,-1 0 1,1 0-1,0 0 1,-1 0-1,1 0 1,0 0-1,0 0 1,-1 0-1,1 0 1,0 0-1,0 0 1,-1 0-1,1 0 0,0 0 1,0 1-1,-1-1 1,1 0-1,0 0 1,0 0-1,0 1 1,-1-1-1,1 0 1,0 0-1,0 0 1,0 1-1,0-1 1,-1 0-1,1 0 1,0 1-1,-7 8 1,1 0-1,0 0 0,1 0 1,0 1-1,0 0 0,1 0 1,0 0-1,-2 13 0,-2 8 58,-6 52-1,12-68-54,-1 4-2,0 0 0,2 1 0,0-1 0,1 0 0,1 1 0,5 28 0,-4-44-7,-1-1 0,0 0-1,1 0 1,0 0-1,0 0 1,0 0-1,0 0 1,0 0-1,0 0 1,1-1-1,0 1 1,-1-1 0,1 0-1,0 0 1,0 0-1,0 0 1,0 0-1,0-1 1,1 0-1,-1 1 1,4 0-1,4 1 11,1-1 0,-1 0-1,1 0 1,0-1 0,12-1-1,-19 0 2,0 0 0,0-1 0,-1 1-1,1-1 1,0 0 0,-1-1-1,1 1 1,-1-1 0,1 0-1,-1 0 1,0 0 0,0 0-1,0-1 1,7-5 0,-6 3-3,0 0 1,0 0-1,-1-1 0,1 0 1,-1 0-1,-1 0 0,1 0 1,-1-1-1,3-8 0,-2 2-1,0-1-1,0 0 1,-2 0-1,0 0 1,0 0-1,-2-1 1,1 1-1,-2 0 1,-3-27-1,1 32-9,0-1 0,-1 1 0,0-1 0,0 1 0,-1 0 0,0 0 0,0 1 0,-1 0 0,0 0 0,-1 0 0,-12-12 0,2 5-11,0 1 0,-1 0 0,0 2 0,-25-14 0,37 23 0,1 0-1,-1 0 0,0 1 1,0 0-1,0 0 0,0 0 1,-9 0-1,15 2-10,-1 0 0,1 0 1,-1 0-1,0 0 0,1 0 1,-1 0-1,1 1 0,-1-1 0,1 0 1,-1 0-1,1 1 0,-1-1 1,1 0-1,-1 1 0,1-1 0,0 1 1,-1-1-1,1 0 0,0 1 1,-1-1-1,1 1 0,0-1 0,-1 1 1,1-1-1,0 1 0,0-1 1,-1 1-1,1-1 0,0 1 0,0-1 1,0 1-1,0 0 0,0-1 0,0 1 1,0-1-1,0 1 0,0-1 1,0 1-1,0 0 0,0-1 0,0 1 1,1-1-1,-1 1 0,0 0 1,11 28-834,-2-20 354,1 1 1,0-2 0,0 1 0,1-2 0,0 1-1,1-1 1,22 9 0,43 18-3653</inkml:trace>
</inkml:ink>
</file>

<file path=ppt/ink/ink2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35:46.53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1 328 8468,'0'0'333,"2"-3"-373,7-5 73,-1 0 0,0-1 0,-1-1 0,0 1 0,0-1 0,-1 0 0,0-1 0,-1 0 0,7-19-1,-7 13-44,0-2-1,-1 1 1,-1 0-1,-1-1 0,0-29 1,-2 44 41,0-1 0,-1 0 0,1 1 0,-1 0 0,0-1 1,-1 1-1,1 0 0,-3-6 0,3 9 72,1-1 1,-1 1-1,0-1 1,0 1-1,0-1 1,0 1-1,0 0 1,0-1-1,0 1 1,-1 0-1,1 0 0,0 0 1,-1 0-1,1 0 1,-1 0-1,1 1 1,-1-1-1,1 0 1,-1 1-1,0-1 1,1 1-1,-1-1 0,0 1 1,-1 0-1,2 0-94,1 0-1,-1 0 1,1 0-1,0 0 0,-1 0 1,1 0-1,-1 0 0,1 0 1,0 0-1,-1 1 0,1-1 1,-1 0-1,1 0 1,0 0-1,-1 1 0,1-1 1,0 0-1,-1 0 0,1 1 1,0-1-1,0 0 1,-1 1-1,1-1 0,0 0 1,0 1-1,0-1 0,-1 0 1,1 1-1,0-1 0,0 1 1,-5 10 0,1 1-1,0-1 1,1 1 0,0 0-1,1 0 1,-1 18 0,0 83-4,3-101 3,-1 14 5,2-1 1,1 1-1,9 41 0,-9-59-29,0 1 0,1-1-1,0 1 1,1-1 0,0 0 0,0 0-1,1-1 1,0 1 0,0-1-1,1 0 1,0 0 0,0-1-1,13 11 1,-14-13-148,1-1 0,-1-1 0,0 1-1,1-1 1,0 0 0,-1 0 0,1 0 0,0-1 0,0 0 0,0 0-1,0 0 1,0-1 0,0 0 0,8-1 0,-4 0-282,0 0 0,0-1-1,0-1 1,0 1 0,0-1 0,-1-1 0,17-8 0,32-28-3010</inkml:trace>
</inkml:ink>
</file>

<file path=ppt/ink/ink2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35:46.8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179 41 4082,'0'0'7443,"-23"-10"-6989,7 3-392,1 1 1,-1 1-1,0 0 1,-19-2-1,34 7-51,-1 0 1,0 0-1,0 0 1,1 1-1,-1-1 1,0 0-1,1 1 1,-1 0-1,0-1 1,1 1-1,-1 0 1,1 0-1,-1 0 1,1 0-1,-1 0 1,1 0-1,0 0 1,0 0-1,-1 1 1,1-1-1,0 1 1,0-1-1,0 0 1,0 1-1,1 0 0,-1-1 1,0 1-1,0 2 1,-2 6 67,0-1-1,1 1 1,-2 18 0,3-20-28,-3 49 274,3 72 1,2-62-102,1-7-101,2-1 0,3 1 0,17 66 0,67 171-2226,-91-296 1563,3 8 99</inkml:trace>
</inkml:ink>
</file>

<file path=ppt/ink/ink2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35:47.22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183 672 512,'0'0'4114,"-137"-159"-2321,108 128-224,15 13-1,11 11-239,3 4-1073,15 3-64,32 0-192,15 0 32,11 0-32,9-2-112,5-13-1953,1-13-2337</inkml:trace>
  <inkml:trace contextRef="#ctx0" brushRef="#br0" timeOffset="1">862 1 7652,'0'0'2977,"-150"40"-2817,136 11 176,9 18-64,5 14-48,0 18-16,0 8-96,17 3-64,8-13-48,0-21 0,-2-17-592,-1-21-1537,-8-17-1024</inkml:trace>
</inkml:ink>
</file>

<file path=ppt/ink/ink2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35:47.5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0 206 8036,'0'0'3228,"22"-3"-3188,179-12-29,-167 15-153,1-2 0,-1-1 0,65-15 0,-78 12-27,0-1 0,0 0-1,-1-2 1,0-1 0,-1 0 0,0-1 0,21-17 0,-24 16 165,-7 7 70,-1-1 1,-1 0-1,1-1 1,-1 1-1,0-1 1,0-1-1,8-11 1108,-15 38-24,-2 19-1018,-7 41 1,3-40-132,0 45 0,6-65-145,0 11-857,0-11-3716</inkml:trace>
</inkml:ink>
</file>

<file path=ppt/ink/ink2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35:48.01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 0 5122,'0'0'3890,"-17"144"-4002,37-90-1601,11 1-2801</inkml:trace>
  <inkml:trace contextRef="#ctx0" brushRef="#br0" timeOffset="1">462 304 8516,'0'0'3047,"-19"-2"-3002,8 1-34,5 0-6,-1 0-1,0 0 1,1 1 0,-1 0 0,0 0-1,-7 2 1,12-2-4,-1 1 0,1 0 0,0-1 0,-1 1 0,1 0 0,0 1 0,0-1 0,-1 0 1,1 1-1,0-1 0,0 1 0,0-1 0,1 1 0,-1 0 0,0 0 0,1 0 0,-1 0 0,1 0 0,0 0 0,-1 0 0,1 1 0,0-1 0,-1 4 0,-5 22 39,1 1-1,1-1 0,2 1 1,1 0-1,2 45 1,0-56-2,-1-12-34,2 0-1,-1 0 1,0 0-1,1 0 1,0 0-1,1 0 1,-1 0-1,1 0 1,0-1-1,1 1 1,4 7-1,-5-10-1,1 0 0,-1 0 0,1 0 0,0 0 0,0 0 0,0-1 0,1 1 0,-1-1 0,1 0 0,-1 0 0,1-1 0,-1 1 0,1-1 0,0 1 0,0-1 0,0 0 0,0-1 0,4 1 0,0 0 11,1 0 0,-1 0 1,0-1-1,0-1 0,0 1 0,0-1 0,0-1 0,0 1 0,0-2 0,0 1 0,0-1 1,-1 0-1,15-8 0,-13 5-12,0-1 0,-1 0 0,0 0 0,0-1 0,0 0 0,-1 0 1,0-1-1,-1 0 0,11-18 0,-8 9 24,-2 0-1,1 0 1,-2-1 0,-1 0 0,0 0 0,4-35-1,-11 115-49,1-18-6,6 70-1,5-79-947,6-13-2142</inkml:trace>
</inkml:ink>
</file>

<file path=ppt/ink/ink2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35:49.2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1 639 10853,'0'0'1441,"6"1"-1393,-1-1-35,-1-1 0,1 1 0,0-1 0,0 1 0,-1-1 0,1-1 0,-1 1 0,1-1 1,-1 0-1,0 0 0,1 0 0,5-4 0,6-6 1045,29-25 0,-30 16 65,9 4-1145,-17 13 26,0-1 0,0 0 0,-1 0 0,6-7 0,-10 9-25,0 1 1,0 0-1,0-1 1,-1 0-1,1 1 1,-1-1-1,0 0 1,0 0-1,0 0 1,0 0-1,-1 0 1,1 0-1,-1 0 0,1 0 1,-1-3-1,0 5 8,0 0 0,0 0-1,0 0 1,0 0 0,0 0-1,0 0 1,0 0 0,-1 0-1,1 0 1,0 0 0,0 0-1,-1 0 1,1 0 0,-1 0-1,1 0 1,-1 1 0,1-1-1,-1 0 1,0 0 0,1 0-1,-1 1 1,0-1 0,0 0-1,1 1 1,-1-1 0,0 1-1,-1-1 1,-28-3-36,23 4 47,3 1 1,1-1 0,0 1-1,0-1 1,0 1 0,0 0-1,0 0 1,0 1 0,0-1-1,0 0 1,1 1 0,-1 0-1,0 0 1,1 0 0,-1 0-1,1 0 1,0 0 0,0 0-1,0 1 1,0-1 0,0 1-1,0 0 1,0 0 0,1-1-1,0 1 1,-1 0 0,0 4-1,-3 7-15,1 1 0,0 0 0,-4 29 0,5-14 14,1 0-1,4 53 0,-2-81 3,0 1 0,1 0-1,-1 0 1,0 0-1,1-1 1,0 1-1,0 0 1,0-1-1,0 1 1,0 0-1,0-1 1,1 1-1,-1-1 1,1 0-1,0 0 1,0 1-1,0-1 1,0 0 0,0 0-1,0-1 1,0 1-1,1 0 1,4 2-1,0-2 2,0 1-1,0-1 0,1-1 1,-1 0-1,0 0 1,1 0-1,13-1 0,-17-1 4,1 1 0,-1-2 0,1 1 0,-1 0-1,1-1 1,-1 0 0,0 0 0,0 0 0,0 0-1,0-1 1,0 0 0,-1 0 0,1 0 0,-1 0-1,0 0 1,0-1 0,0 1 0,0-1 0,0 0-1,2-5 1,6-9 2,-1-1 1,-1 0-1,8-23 1,-1-8 4,-13 36-3,1 1 0,1-1 0,0 1 0,0 0-1,1 1 1,16-24 0,-22 35-10,1 0-1,-1 0 0,1 0 1,-1 0-1,1 1 0,0-1 1,0 0-1,-1 0 0,1 1 1,0-1-1,0 0 0,0 1 1,0-1-1,0 1 0,0-1 0,0 1 1,0-1-1,0 1 0,0 0 1,0-1-1,0 1 0,0 0 1,0 0-1,0 0 0,0 0 1,0 0-1,0 0 0,0 0 1,0 0-1,0 0 0,0 1 1,1-1-1,-1 0 0,0 1 1,0-1-1,0 0 0,-1 1 1,1 0-1,0-1 0,0 1 1,0-1-1,0 1 0,0 0 1,-1 0-1,2 1 0,2 2-16,-1 1-1,-1 0 1,1 0-1,0 0 0,-1 0 1,0 0-1,2 7 1,5 30-45,-1 1 1,-3 0-1,-1 0 0,-2 56 1,-1-109-215,0-1-1,0 0 1,2 0-1,4-15 1,1-2 185,26-91-360,-30 108 398,1 0 0,0 0 0,0 0 0,1 0 0,1 1 0,0 0 0,16-18 0,-22 27 57,0 0 1,0-1-1,1 1 1,-1 0-1,0 0 1,1 0-1,-1 0 1,1 0 0,0 0-1,-1 0 1,1 0-1,0 1 1,-1-1-1,1 0 1,0 1-1,0 0 1,0-1-1,-1 1 1,4 0-1,-4 0 7,0 1 0,1 0 0,-1-1 0,0 1 0,0-1-1,0 1 1,1 0 0,-1 0 0,0 0 0,0 0 0,0 0-1,0 0 1,-1 0 0,1 0 0,0 0 0,0 0 0,-1 0-1,1 1 1,0 1 0,3 8 89,0 1-1,-1-1 1,-1 1 0,2 19-1,-3-19 2,5 48 163,-6-40-210,2 0-1,0 0 1,1 0-1,1-1 0,1 1 1,1-1-1,11 26 0,-16-43-46,1 1-1,0-1 1,0 0 0,0 0-1,0 1 1,0-1-1,0 0 1,0 0-1,1-1 1,-1 1-1,1-1 1,-1 1-1,1-1 1,0 0-1,-1 1 1,1-1-1,0-1 1,0 1-1,0 0 1,0-1-1,0 1 1,-1-1-1,1 0 1,0 0-1,0 0 1,3-1-1,1 0-2,-1 0-1,0-1 1,1 1 0,-1-1-1,0-1 1,0 1-1,0-1 1,0 0 0,-1 0-1,10-7 1,-1-3-169,0 1-1,-1-2 1,-1 0 0,0 0 0,-1-1-1,17-30 1,-14 18-60,-2 0 0,0-1-1,11-47 1,-6-3 103,-4-1 0,5-98 1,-15 64 21,-4 53 2105,-37 563-831,37-467-1093,-1-18-60,2 1-1,0 0 1,1 0-1,4 18 0,-5-34-15,1 0 0,0 1 0,0-1 0,-1 0 0,2 0 0,-1 0 0,0 0 0,1 0 0,-1 0 0,1 0 0,0 0 0,0-1 0,0 1 0,1-1 0,-1 1 0,0-1 0,1 0-1,-1 0 1,1 0 0,0 0 0,0-1 0,0 1 0,0-1 0,0 1 0,0-1 0,0 0 0,0 0 0,5 0 0,-3 0-38,0-1-1,0 0 1,0 0 0,-1 0 0,1 0-1,0-1 1,0 0 0,0 0 0,-1 0-1,1 0 1,0-1 0,-1 0 0,1 0-1,-1 0 1,0-1 0,7-4 0,-3 0-493,0-1 0,-1 1 0,0-1 0,0-1 0,-1 1 0,9-17 0,15-34-6050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3:21.12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177 0 11509,'0'0'2004,"-25"23"-1503,25-23-501,-103 101 249,98-95-216,0 0 1,0 1-1,1-1 1,-1 1-1,1 0 1,1 1-1,-1-1 0,2 1 1,-1-1-1,1 1 1,0 0-1,0 0 1,1 0-1,0 0 1,0 0-1,1 0 1,2 16-1,-2-1 90,0-18-113,-1 0-1,1 0 1,0 0 0,1 0-1,-1 1 1,1-1 0,0-1-1,1 1 1,-1 0-1,1 0 1,0 0 0,0-1-1,0 1 1,1-1 0,-1 0-1,1 1 1,0-1-1,0 0 1,1-1 0,-1 1-1,1-1 1,0 1-1,0-1 1,0 0 0,0-1-1,1 1 1,-1-1 0,1 0-1,-1 0 1,1 0-1,0 0 1,10 1 0,-2 1-13,1-1 1,-1-1-1,1 0 1,0-1 0,-1-1-1,1 0 1,0 0-1,0-1 1,-1-1 0,1-1-1,0 0 1,-1 0-1,0-2 1,0 1-1,0-2 1,-1 0 0,1 0-1,-2-1 1,1 0-1,16-14 1,73-71-285,-88 79 175,-1-1 0,0 0 0,-2-1 1,1-1-1,10-22 0,-18 31 82,-1 0 0,1 0-1,-1 0 1,-1 0 0,0-1-1,0 1 1,0-1 0,-1 1-1,0-1 1,-1-8 0,1 15 52,-1 0-1,1 0 1,-1 0 0,0 0 0,1 0 0,-1 1 0,0-1 0,1 0 0,-1 0-1,0 1 1,0-1 0,0 0 0,0 1 0,0-1 0,0 1 0,0-1-1,0 1 1,0 0 0,0-1 0,0 1 0,0 0 0,0 0 0,0 0 0,0-1-1,0 1 1,0 0 0,0 0 0,0 1 0,0-1 0,-2 0 0,-36 5 407,31-2-370,1 0 0,-1 1 0,1 0 0,0 0 0,0 0 0,0 1-1,0 0 1,1 1 0,0-1 0,0 1 0,1 0 0,-1 1 0,1-1 0,1 1 0,-1 0 0,1 1 0,-4 8 0,2-3 32,1-1-1,1 1 1,-1 0 0,2 1 0,0-1 0,1 0-1,0 1 1,1 0 0,1 25 0,0-36-88,1 0 1,0 0-1,0 0 1,0 0-1,0-1 1,0 1-1,1 0 0,0 0 1,-1-1-1,1 1 1,0-1-1,0 0 1,0 1-1,0-1 1,1 0-1,-1 0 1,1-1-1,-1 1 1,1 0-1,-1-1 0,1 1 1,0-1-1,0 0 1,0 0-1,0 0 1,0 0-1,4 0 1,10 2-251,0 0 1,0-1 0,28-1-1,-23-1-358,-9 1-296,0-1 0,0-1 0,18-2-1,14-14-4524</inkml:trace>
</inkml:ink>
</file>

<file path=ppt/ink/ink2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35:49.61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1332 185 7972,'0'0'4514,"186"13"-4514,-133-39-641,-11-1-1103,-11-1-962,-19 0-1536</inkml:trace>
  <inkml:trace contextRef="#ctx0" brushRef="#br0" timeOffset="1">1 0 13782,'0'0'1297,"155"5"-12790</inkml:trace>
</inkml:ink>
</file>

<file path=ppt/ink/ink2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35:51.50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43 161 3986,'0'0'7635,"-7"-4"-7064,-21-16 54,27 19-596,0 0 0,0 0 0,1 0 0,-1 0 0,0 0 0,1-1 0,-1 1 0,1 0 0,-1 0 0,1 0 0,0-1 0,0 1 0,-1 0 0,1 0 0,0-1 0,0 1 0,0 0 1,0 0-1,0-1 0,1 1 0,-1 0 0,0 0 0,1 0 0,-1-1 0,0 1 0,1 0 0,0 0 0,-1 0 0,1 0 0,0 0 0,-1 0 0,1 0 0,0 0 0,0 0 1,1-1-1,-2 2-24,8-9 5,-1 1-1,1 0 1,1 0 0,-1 1 0,1 0 0,0 1 0,1 0 0,0 0 0,0 1-1,0 1 1,17-6 0,-21 7-14,1 1 0,-1 1 0,1-1 0,-1 1 0,1 1 0,0-1 0,0 1 0,-1 0 0,1 0 0,0 1 0,0 0 0,-1 0 0,1 1 0,-1-1 0,1 2 0,-1-1 0,0 1 0,0 0 0,0 0 0,10 7 0,-1 4-7,-1 0 0,-1 0 0,-1 2-1,0-1 1,-1 2 0,0-1 0,15 36-1,47 137-3,-69-177 16,45 151 20,-30-94 9,2-1-1,58 122 1,-73-178 2,1 1 0,1-1 0,0-1 1,1 0-1,0 0 0,0 0 0,1-1 1,1 0-1,-1-1 0,2-1 0,-1 0 1,1 0-1,0-1 0,1 0 0,0-1 1,0-1-1,0 0 0,1 0 0,-1-2 1,1 0-1,0 0 0,18 0 0,-10-1-38,0-1 0,0-1 0,0 0-1,0-2 1,0-1 0,0-1 0,0-1 0,-1 0-1,0-2 1,0 0 0,38-20 0,-38 15-672,-1 0 0,0-2 0,23-20 0,-38 30 132,-1 0 1,1-1 0,-1 1 0,1-1 0,-1-1-1,-1 1 1,1 0 0,-1-1 0,0 0 0,0 0-1,-1 0 1,0 0 0,0 0 0,0 0 0,-1 0-1,1-1 1,-1-6 0,-1-13-1136</inkml:trace>
</inkml:ink>
</file>

<file path=ppt/ink/ink2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35:51.84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 0 1601,'0'0'6461,"-4"14"-5978,2-10-446,1 0 20,-1 1 0,1-1 0,0 1 0,0 0 0,0-1-1,1 1 1,0 0 0,0 4 0,0-6-17,1-1 0,0 1-1,-1-1 1,1 0 0,0 1-1,0-1 1,1 0 0,-1 0-1,0 0 1,1 0 0,-1 0 0,1 0-1,0 0 1,0 0 0,-1-1-1,1 1 1,0-1 0,0 1-1,1-1 1,-1 0 0,0 0 0,3 1-1,20 9 120,1-1 1,0-2-1,1 0 0,-1-2 0,44 5 0,137-3-87,-203-9-80,0 1 0,0 0 0,0 1 0,0-1 0,0 1 0,0 0 0,0-1-1,7 4 1,-10-3 5,1 0-1,-1 0 1,0 0-1,0 0 1,0 0-1,0 1 1,0-1-1,0 0 1,0 0 0,0 1-1,-1-1 1,1 1-1,0-1 1,-1 1-1,1-1 1,-1 1-1,0-1 1,1 1-1,-1-1 1,0 1-1,0-1 1,0 1-1,0-1 1,-1 3-1,1 0 26,0 0 0,-1 1-1,0-1 1,0 1 0,0-1-1,-1 0 1,1 0-1,-1 0 1,0 0 0,0 0-1,-5 7 1,-35 39 447,22-29-272,-41 47 394,-100 123 590,160-191-1229,1 0 0,0 0 0,-1 0 0,1 1 1,0-1-1,0 0 0,-1 0 0,1 1 0,0-1 1,0 0-1,0 1 0,-1-1 0,1 0 1,0 1-1,0-1 0,0 0 0,0 1 0,0-1 1,0 0-1,0 1 0,0-1 0,0 0 1,0 1-1,0-1 0,0 0 0,0 1 0,0-1 1,0 0-1,0 1 0,0-1 0,0 0 0,0 1 1,0-1-1,1 0 0,-1 1 0,0-1 1,0 0-1,1 1 0,15 0-1033,22-13-1364,-2-13-1559</inkml:trace>
</inkml:ink>
</file>

<file path=ppt/ink/ink2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35:52.88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484 150 7331,'0'0'1001,"-24"-22"-662,-74-68 234,93 85-492,-1 1 0,1 0 0,-1-1 0,0 2 0,0-1 0,0 1 0,-9-3 0,12 5 20,-1 0-1,0 0 1,1 1 0,-1 0-1,0 0 1,0 0 0,1 0-1,-5 1 1,-12 0 421,14 0-499,0 0 0,1 0 1,-1 0-1,0 1 0,1 0 1,-1 0-1,1 0 0,0 1 0,0 0 1,0 0-1,0 0 0,0 1 0,1-1 1,-1 1-1,1 0 0,-7 9 1,-2 3 34,-1 1 1,2 1-1,-14 26 0,12-15 95,1 0-1,1 1 0,1 0 0,2 1 0,-8 52 0,10-29 31,2 1 0,3 80 0,2-123-180,1-1-1,0 0 0,1 1 0,1-1 0,0 0 0,0 0 0,1 0 0,0 0 0,1-1 0,7 12 0,-8-15-18,1 0 1,0-1-1,1 0 0,-1 0 0,1 0 1,1 0-1,-1-1 0,1 0 0,0 0 1,0-1-1,0 0 0,0 0 1,1-1-1,13 5 0,-6-5-99,-1 1 0,1-2 0,0 0 0,0-1 0,0 0 0,0-1 0,0-1 0,0 0 0,0-1 0,-1-1 0,1 0 0,0-1 0,-1-1 0,0 0 0,0-1 0,-1 0 0,1-1 0,-1-1 0,20-15 0,-13 8-173,0-1 0,-2 0 0,20-23 0,-32 33 310,-1 0-1,0 0 1,-1-1 0,1 1-1,-1-1 1,-1 0 0,1 0-1,-1-1 1,0 1 0,-1-1 0,0 1-1,0-1 1,-1 0 0,1-9-1,-2 17 17,0 0 1,0 0-1,-1 0 0,1 0 0,0 0 0,0 0 1,-1 0-1,1 0 0,0 0 0,0 0 0,0 0 1,-1 0-1,1 0 0,0 0 0,0 0 0,0 0 1,-1 0-1,1 0 0,0 0 0,0 0 0,-1 0 1,1 0-1,0 0 0,0 0 0,0 0 0,0 0 1,-1 1-1,1-1 0,0 0 0,0 0 0,0 0 1,0 0-1,-1 1 0,1-1 0,0 0 0,0 0 1,0 0-1,0 0 0,0 1 0,0-1 0,-8 10 1,0 1 0,1 0 1,1 0-1,0 0 0,0 1 0,1 0 0,1 0 0,0 0 0,0 0 0,-1 17 0,0-2 59,2 1 0,2-1 0,2 51 0,0-74-94,-1-1-1,1 0 1,-1 0-1,1 1 0,0-1 1,0 0-1,1 0 1,-1 0-1,1 0 1,-1 0-1,1 0 1,0-1-1,0 1 1,0 0-1,1-1 1,-1 0-1,0 1 1,1-1-1,0 0 1,-1 0-1,1-1 1,0 1-1,0-1 1,0 1-1,0-1 1,0 0-1,0 0 1,1 0-1,-1 0 1,0-1-1,6 1 1,-2 0 9,1-1 0,-1 1 0,1-2 0,0 1 1,-1-1-1,0 0 0,1-1 0,-1 0 0,0 0 0,1 0 1,-1-1-1,0 0 0,8-5 0,-4 1-27,-1-1 0,1-1 0,-1 0 0,-1 0 0,0 0 0,0-1 0,-1-1 0,0 0 0,-1 0 0,0 0 0,-1-1 0,0 0 0,0 0 0,-2 0 0,1-1 0,-2 0 0,0 0 0,0 0 0,-1 0 0,-1 0 0,0 0 0,-1-1 0,-2-24 0,1 33 6,0 0 0,0 0 0,-1 0 0,1 0 0,-1 0 0,0 0 1,-1 1-1,1-1 0,-1 1 0,1-1 0,-2 1 0,1 0 0,0 0 0,-1 0 0,1 1 0,-1-1 0,0 1 0,0 0 1,-1 0-1,1 0 0,-1 1 0,1-1 0,-1 1 0,0 0 0,0 1 0,-7-3 0,-7 0-6,1 0 1,-1 1-1,-1 0 0,1 2 1,-35 2-1,45-1 20,1 1 0,-1 1 0,1-1 0,0 1 0,0 1 0,0 0 0,0 0 0,-14 8 0,18-9-73,1 0 0,0 0 0,0 0 1,1 0-1,-1 0 0,0 1 0,1-1 0,0 1 0,-1 0 1,1 0-1,0 0 0,0 0 0,1 0 0,-1 0 0,1 0 1,-1 1-1,1-1 0,0 1 0,0-1 0,0 1 0,1-1 1,0 1-1,-1-1 0,1 5 0,0-7-57,0 0-1,1 0 1,-1 0-1,0 0 1,0 0-1,1 0 1,-1 1-1,1-1 1,-1 0-1,1 0 1,-1 0-1,1 0 1,-1 0-1,1 0 1,0-1-1,0 1 1,-1 0-1,1 0 1,0 0-1,0-1 1,0 1-1,0 0 1,2 0-1,26 7-2185,-27-8 2203,49 4-3617</inkml:trace>
</inkml:ink>
</file>

<file path=ppt/ink/ink2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35:53.24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1 107 6435,'0'0'4719,"-1"-4"-4839,2-2 70,5 11 22,12 26 22,23 50 74,-15-25-5,45 89-8,-70-143-52,0 0 0,1 0 0,-1 0 0,0 0 0,1-1 0,-1 1 0,1 0 0,-1-1 0,1 1 0,0-1 0,0 1 0,-1-1 0,1 0 0,0 0 0,0 0 0,4 1 0,-4-2 4,-1 0 0,1 0 0,-1 0 0,1 0 0,0 0 0,-1 0 0,1-1 0,-1 1 0,1-1 0,0 1 0,-1-1 0,1 0 0,-1 1 0,0-1 0,1 0 0,-1 0 0,0 0 0,1 0 0,-1 0 0,0-1 0,0 1 0,0 0 1,0 0-1,1-3 0,11-14 70,-1 0 1,0-1-1,-2-1 0,0 0 1,7-23-1,31-113 243,-20 60-45,-25 86-402,-3 9 110,0-1 0,0 1-1,1 0 1,-1 0-1,1-1 1,-1 1 0,1 0-1,-1 0 1,1 0 0,-1 0-1,1 0 1,0 0 0,0 0-1,1-2 1,15 0-4412</inkml:trace>
</inkml:ink>
</file>

<file path=ppt/ink/ink2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35:53.7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259 0 3890,'0'0'2785,"-138"139"-1857,105-70 33,2 17 175,2 20 113,10 8-529,10 5-319,9-7-225,0-19-80,26-12-80,19-22-16,14-19-1041,3-20-896,8-20 369,-5 0-2018,-9-25-640</inkml:trace>
</inkml:ink>
</file>

<file path=ppt/ink/ink2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35:54.29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0 246 6451,'0'0'3436,"19"-17"-3313,7-7-112,31-23-1,-53 44-12,-1 1 0,1-1 0,1 1 0,-1 0 1,0 1-1,0-1 0,1 1 0,-1 0 0,1 0 0,-1 0 0,1 0 0,-1 1 0,1 0 0,0 0 0,-1 0 0,7 1 0,6 0-21,-13-1 13,0 0 0,0 0 0,-1 1-1,1-1 1,0 1 0,-1 0 0,1 0 0,0 0 0,-1 0-1,1 1 1,-1-1 0,0 1 0,0 0 0,1 0-1,-1 0 1,0 1 0,3 2 0,-3-1 0,0 0 0,-1 0 0,1 0 0,-1 0 0,1 1 0,-1-1 0,0 1 0,-1-1 0,1 1 0,-1 0 0,0-1 0,0 1 0,0 5 0,0 5 33,0-1 0,0 1 0,-2-1 0,-4 30-1,4-37-8,-1 1 0,-1 0-1,0 0 1,0-1 0,0 1-1,-1-1 1,0 0 0,0 0-1,-1-1 1,-7 9 0,8-9 11,1-3-10,0 1 0,1-1 0,-1 1 0,0-1 0,-1 0 0,1 0 0,0-1 0,-1 1 1,-6 3-1,14-27-21,12-11-405,25-35-1,5-11-859,-17 27 172,-14 26 1126,-1 0-1,-1-1 1,-1-1 0,-2 0-1,11-40 1,-20 66 0,-1 1-1,0-1 1,0 1-1,0-1 1,1 1 0,-1-1-1,0 1 1,0-1-1,0 1 1,0-1 0,0 1-1,0-1 1,0 1-1,0-1 1,0 1 0,0-1-1,-1 1 1,1-1-1,0 1 1,0-1 0,0 1-1,0-1 1,-1 1-1,1-1 1,0 1 0,-1 0-1,1-1 1,0 1-1,-1-1 1,0 1 0,-12 5 1131,-15 22 322,16-11-1407,0 0-1,1 1 1,0 1 0,1 0 0,1 0-1,1 1 1,1 0 0,1 1 0,0-1-1,1 1 1,2 0 0,0 0-1,1 1 1,0 34 0,2-50-65,0-1 0,1 1-1,-1 0 1,1-1 0,0 1 0,0 0-1,0-1 1,1 1 0,-1-1 0,1 0-1,0 0 1,1 0 0,-1 1 0,1-2-1,0 1 1,5 6 0,-3-6 11,0 0-1,1 0 1,-1 0 0,1 0 0,0-1 0,0 0-1,1 0 1,-1 0 0,1-1 0,8 2-1,13 1-401,1-2-1,-1 0 1,1-2-1,38-3 1,-55 1-31,1 1-642,1-2-1,21-3 1,25-17-3869</inkml:trace>
</inkml:ink>
</file>

<file path=ppt/ink/ink2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35:54.62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155 1 7812,'0'0'1968,"-61"177"-1855,41-119 223,0-2-112,0 2 240,4-7-416,4-8 64,7-10-96,5-10-32,0-13-224,25-10-2017,14-20 400,9-18-2465</inkml:trace>
</inkml:ink>
</file>

<file path=ppt/ink/ink2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35:55.05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3 150 7251,'0'0'1713,"0"17"-891,-1 8-677,0-7-107,0-1 0,2 1-1,4 33 1,-5-47-38,1 1 1,1 0-1,-1-1 0,0 1 1,1-1-1,0 0 0,0 1 1,0-1-1,1 0 1,-1 0-1,1 0 0,0-1 1,0 1-1,1-1 0,-1 0 1,1 1-1,-1-1 0,1-1 1,0 1-1,0-1 1,0 1-1,0-1 0,1 0 1,-1-1-1,1 1 0,-1-1 1,1 0-1,-1 0 0,1 0 1,0 0-1,-1-1 0,1 0 1,0 0-1,0-1 1,-1 1-1,7-2 0,-5 0-18,0 1 1,-1-1-1,1-1 0,-1 1 0,0-1 1,0 0-1,0 0 0,0 0 0,0-1 0,-1 0 1,0 0-1,1 0 0,-1 0 0,-1-1 0,1 0 1,3-5-1,5-8-77,-1-1 0,17-37 0,-18 33 374,0-1 1,-1 0-1,-1 0 0,-2-1 0,0 0 0,-2 0 0,3-35 0,-7 59-52,0 15-123,4 82-22,27 144 1,-19-164-56,-8-43 21,-1 0 0,-2 54 0,-1-84-41,-1 0 0,0 0-1,0 0 1,0 0-1,-1 0 1,1 0 0,-1 0-1,0-1 1,0 1-1,1 0 1,-2-1-1,1 0 1,0 1 0,0-1-1,-1 0 1,1 0-1,-1-1 1,0 1 0,1 0-1,-6 1 1,-8 5 33,-1 0-1,-22 6 1,33-12-31,-23 9 18,19-7-31,1 0 1,-1-1-1,0 0 1,0-1 0,0 0-1,-11 1 1,21-3-148,-1-1 1,1 0 0,0 1-1,0-1 1,0 0 0,0 1-1,0-1 1,0 0 0,0 1-1,0-1 1,0 0 0,0 1-1,0-1 1,0 0 0,0 1-1,0-1 1,1 0 0,-1 1-1,1-2 1,10-27-4639</inkml:trace>
</inkml:ink>
</file>

<file path=ppt/ink/ink2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35:55.43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34 9893,'0'0'723,"25"-7"-699,80-17-22,-101 23-2,1 0 0,-1 1 0,1 0 0,-1 0 0,1 0 0,-1 1 0,0-1 0,1 1 0,-1 0-1,0 0 1,1 1 0,-1-1 0,0 1 0,0 0 0,0 0 0,0 1 0,-1-1 0,1 1 0,0-1 0,-1 1 0,0 0 0,0 1 0,0-1-1,3 5 1,1-1 8,6 8 34,0 2 0,-1 0 0,0 0 0,-2 1 0,0 0 0,-1 1 0,-1 0 1,0 0-1,-2 1 0,6 25 0,-3 4 130,-3 1-1,-1 0 1,-2 56-1,-5-70-127,-1 0 0,-2 0-1,-1-1 1,-2 0 0,-2 0 0,-1-1-1,-1 0 1,-2-1 0,-1 0-1,-2-1 1,-1-1 0,-1-1-1,-2 0 1,-1-2 0,-48 49-1,69-76-95,-6 5 42,1 1-1,-2-1 1,1 0-1,-1-1 1,0 0-1,-9 5 1,-14-4-3442,19-6-1657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3:21.47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26 10261,'0'0'4642,"3"-25"-11942</inkml:trace>
</inkml:ink>
</file>

<file path=ppt/ink/ink2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35:56.55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66 667 1153,'0'0'7542,"-11"-1"-7478,-32-1 16,43 3-59,0-1 1,-1 0 0,1 0 0,-1 0-1,1 0 1,0 0 0,-1 0-1,1 0 1,0 0 0,-1 0-1,1 0 1,-1 0 0,1 0 0,0 0-1,-1 0 1,1 0 0,0-1-1,-1 1 1,1 0 0,-1 0-1,1 0 1,0-1 0,0 1 0,-1 0-1,1 0 1,0-1 0,-1 1-1,1 0 1,0 0 0,0-1-1,-1 1 1,1 0 0,0-1 0,0 1-1,0 0 1,0-1 0,0 1-1,-1-1 1,5-6 642,15 3-421,-1 1 1,1 0-1,24 1 1,32-5-106,44-18 1297,31-4-1298,380-63-47,23-3-60,1408-125 57,-980 121-62,-784 76-33,330-25-38,-477 47-20,-44 1 17,-30 1 82,-99 3-3675,85-3 654</inkml:trace>
</inkml:ink>
</file>

<file path=ppt/ink/ink2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35:57.42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490 163 5795,'0'0'3905,"0"-6"-3710,-4-10-197,4 17 1,0-1-1,0 0 1,0 0-1,0 0 1,0 0 0,0 0-1,0 0 1,0 0-1,0 0 1,0 0-1,0 0 1,0 0-1,0 0 1,0 0 0,0 0-1,0 0 1,0 0-1,0 0 1,0 0-1,0 0 1,-1 0-1,1 0 1,0 0-1,0 0 1,0 0 0,0 0-1,0 0 1,0 0-1,0 0 1,0 0-1,0 0 1,0 0-1,0 0 1,0 0-1,0 0 1,0 0 0,0 0-1,0 31-28,0-7 216,0 198 505,0-218-681,0 0 0,0-1 0,0 1 0,-1-1 0,1 1 0,-1-1 0,0 1 0,0-1 0,0 1 1,0-1-1,-1 0 0,1 0 0,-1 0 0,0 0 0,0 0 0,0 0 0,0 0 0,-1 0 0,1-1 0,-1 1 0,0-1 0,1 0 0,-7 4 0,3-4 5,0 1 0,0-1 0,0 0 0,0-1 0,-1 1 0,1-1 0,0-1-1,-1 1 1,1-1 0,-1 0 0,1 0 0,-11-3 0,8 1-30,0-1 1,0 1 0,1-2-1,-1 1 1,1-1 0,0-1-1,0 0 1,0 0 0,1 0-1,-11-10 1,-11-12-13,-28-34 0,31 32 76,-6-5-57,-63-73 683,93 105-653,1 1 1,0 0-1,0-1 0,0 1 1,1 0-1,-1-1 1,0 1-1,0-1 0,1 0 1,-1 1-1,1-1 0,-1 1 1,1-1-1,0 0 0,0 1 1,0-1-1,0-3 1,0 4-16,0 0 0,1 0 1,-1 0-1,1 0 1,0 0-1,-1 0 1,1 0-1,0 0 0,0 0 1,-1 0-1,1 1 1,0-1-1,0 0 1,0 0-1,0 1 0,0-1 1,0 0-1,0 1 1,2-1-1,6-2-16,0 0-1,1 1 1,-1 0-1,1 1 1,10-1-1,-4 1-4,185-21-14,170-23 80,-238 23-48,187-22 46,-280 43-643,-40 23-4051</inkml:trace>
</inkml:ink>
</file>

<file path=ppt/ink/ink2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35:58.02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28 155 1761,'0'0'7478,"-7"-1"-6614,6 1-841,0 0 1,0 0-1,0 0 0,-1 0 0,1 0 0,0-1 1,0 1-1,0 0 0,-1-1 0,1 1 0,0-1 1,0 1-1,0-1 0,0 1 0,0-1 0,-1-1 0,16-4 105,50-1-84,-58 7-52,0 0 1,0 0-1,1 1 1,-1 0-1,0 0 0,0 0 1,0 1-1,9 3 1,-11-3-9,-1 0 1,0 0-1,0 1 0,0-1 1,0 1-1,-1 0 1,1-1-1,-1 1 0,1 0 1,-1 1-1,0-1 1,0 0-1,-1 1 1,1-1-1,1 6 0,1 2 22,-1-1-1,-1 1 0,1-1 0,-2 1 0,1 0 1,-2 0-1,1 0 0,-2 0 0,1 0 0,-1-1 1,-1 1-1,-4 15 0,4-17 26,-1 0 0,-1-1 0,1 1 0,-1-1 0,-1 0 0,1 0 0,-1 0 1,-1-1-1,1 1 0,-1-1 0,-1-1 0,1 1 0,-1-1 0,-14 10 0,11-13 286,9-10 221,9-16-331,19-23-563,2 1 0,42-51 0,0 0-737,-56 74 883,77-119 9,-91 139 553,-4 3-283,1-1 1,0 1-1,-1-1 0,1 1 1,0 0-1,-1 0 0,1 0 1,0 0-1,0 0 0,0 1 1,0-1-1,0 1 0,0-1 1,1 1-1,-1 0 0,0 0 0,1 0 1,-1 0-1,-1 3 0,-3 3 50,-7 8-18,1 0 1,1 0-1,1 2 0,0-1 1,1 1-1,1 0 0,1 1 1,0 0-1,2 0 1,0 1-1,1 0 0,1 0 1,0-1-1,2 2 1,1-1-1,2 26 0,-2-44-99,0 0 0,1 0 0,-1 0 0,1 1 0,-1-1 0,1 0 0,0 0 0,0 0 0,0 0 0,0 0 1,0 0-1,0-1 0,1 1 0,-1 0 0,0 0 0,1-1 0,0 1 0,-1-1 0,1 0 0,0 1 0,0-1 0,0 0 0,-1 0 0,1 0 0,0 0 0,1 0 0,-1-1 0,2 1 0,7 2-3,0-2 0,0 0 0,-1 0 0,19-1 1,-14 0-1,8 0-105,0-2 0,-1 0 1,0-1-1,1-1 1,40-14-1,-42 11-803,-1-2 0,-1-1 1,29-18-1,16-18-4469</inkml:trace>
</inkml:ink>
</file>

<file path=ppt/ink/ink2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35:58.38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10069,'0'0'768</inkml:trace>
</inkml:ink>
</file>

<file path=ppt/ink/ink2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35:59.08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493 107 8212,'0'0'1777,"-3"16"-1970,-8 223 532,11-238-323,-1 1 0,1-1-1,0 1 1,0-1-1,-1 1 1,1-1 0,0 1-1,-1-1 1,0 1-1,1-1 1,-1 0 0,0 1-1,0-1 1,0 0-1,1 0 1,-1 1 0,-1-1-1,1 0 1,0 0-1,0 0 1,0 0 0,0-1-1,-1 1 1,1 0-1,0 0 1,-1-1 0,1 1-1,-1-1 1,1 1 0,-1-1-1,1 0 1,-2 1-1,-7 0 71,0 0-1,0 0 0,0-1 0,-10-1 1,2 0-99,4 0 19,1 0 0,-1-1 0,1-1 0,0 0 0,-1 0 0,2-2 0,-1 0 0,0 0 0,1-1 0,0-1 1,-17-11-1,-1-5 170,1 0 1,-51-53 0,73 68-145,-26-29 399,31 34-375,0 1-1,0-1 1,0 0 0,1 0-1,-1 0 1,1 0 0,0 1-1,-1-2 1,2 1 0,-1 0-1,-1-6 1,2 8-56,1 0 0,-1 1 1,1-1-1,-1 0 0,1 0 0,-1 1 1,1-1-1,0 0 0,-1 1 1,1-1-1,0 0 0,-1 1 0,1-1 1,0 1-1,0-1 0,0 1 0,-1 0 1,1-1-1,0 1 0,0 0 1,0-1-1,0 1 0,0 0 0,0 0 1,-1 0-1,1 0 0,0 0 0,0 0 1,1 0-1,3-1-3,212-14-43,-86 9 55,581-86 92,-686 89-103,-25 3 12,-12-1 639,5 2-2052</inkml:trace>
</inkml:ink>
</file>

<file path=ppt/ink/ink2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35:59.85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 8 5603,'0'0'3817,"-1"-4"-3827,-1 0 49,1 11 110,0 29 359,0 62 498,1-78-932,0 3-4,-1-9-53,1-1 1,0 0-1,1 1 1,5 21-1,-6-33-18,1 0 1,-1 1-1,1-1 0,0 0 1,0 1-1,0-1 0,0 0 0,0 0 1,1 0-1,-1 0 0,1 0 0,-1 0 1,1 0-1,0-1 0,0 1 1,-1-1-1,1 1 0,0-1 0,1 1 1,-1-1-1,0 0 0,0 0 0,0 0 1,1 0-1,-1-1 0,0 1 0,1-1 1,-1 1-1,1-1 0,-1 0 1,3 0-1,4 0 22,-1-2-1,1 1 1,-1-1 0,0 0-1,0-1 1,0 1 0,0-2 0,0 1-1,-1-1 1,1 0 0,-1-1-1,0 0 1,0 0 0,-1-1 0,12-11-1,-3 1-6,0-2-1,-1 0 0,-1 0 0,20-38 0,-24 36 369,-1 0-1,-1 0 1,-1-1-1,4-22 1,-10 799 269,0-739-643,-1 0-1,0 0 1,-1 0 0,-1-1 0,-1 1 0,0-1 0,-14 32-1,15-41 6,-1 1-1,0-1 1,0-1-1,0 1 1,-1-1-1,0 0 0,-1 0 1,1 0-1,-1-1 1,0 0-1,-1 0 1,1 0-1,-1-1 0,0 0 1,0 0-1,0-1 1,-1 0-1,-13 4 1,13-5 2,0 0 1,-1 0 0,1-1-1,-1-1 1,-15 0 0,22 0-13,-1 0 1,1 0-1,0 0 1,0-1-1,0 1 1,0-1 0,0 0-1,0 1 1,0-1-1,0 0 1,0 0-1,0 0 1,1-1-1,-1 1 1,0 0-1,1-1 1,-1 1-1,1-1 1,-1 1-1,1-1 1,0 0-1,-1 0 1,1 1 0,0-1-1,0 0 1,-1-4-1,0-2 27,0 1 0,1-1 0,0 0 1,0 1-1,1-1 0,0 0 0,0 0 0,1 1 0,0-1 0,0 0 0,1 1 1,0-1-1,0 1 0,1 0 0,0-1 0,0 1 0,1 0 0,0 1 0,0-1 1,0 1-1,1 0 0,0 0 0,9-8 0,14-11 25,0 1-1,2 1 1,49-28-1,106-45 75,-5 2-166,-171 89-87,-7 5 13,0-1 0,0 0 0,0 0 0,0 0 0,0 0-1,0-1 1,0 1 0,-1 0 0,1-1 0,0 1 0,-1-1 0,1 0 0,-1 1 0,1-1 0,-1 0 0,0 0 0,0 0-1,0 0 1,0 0 0,0 0 0,0 0 0,0-4 0,-1 5 16,0 1 1,0-1-1,0 1 1,0 0-1,0-1 1,0 1-1,0-1 0,0 1 1,0-1-1,0 1 1,0 0-1,-1-1 1,1 1-1,0 0 0,0-1 1,0 1-1,-1 0 1,1-1-1,0 1 1,0 0-1,-1-1 0,1 1 1,0 0-1,-1 0 1,1-1-1,-1 1 1,1 0-1,-1-1 0,-29-9-5686</inkml:trace>
</inkml:ink>
</file>

<file path=ppt/ink/ink2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36:04.4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142 885 1761,'0'0'2633,"0"-5"-1830,0 5-816,1-22 1283,-1 22-1165,0-1 0,0 0 0,0 0 0,0 1 0,0-1 0,0 0 0,0 1 0,0-1 0,0 0 0,0 0 0,0 1 0,-1-1 0,1 0 0,0 1 0,0-1 0,-1 0 0,1 1 0,-1-1 0,1 1-1,0-1 1,-1 0 0,1 1 0,-1-1 0,1 1 0,-1-1 0,0 1 0,1 0 0,-1-1 0,1 1 0,-2-1 0,1 2-98,0-1 0,0 1 0,0-1 0,0 1 0,0 0 0,1-1-1,-1 1 1,0 0 0,0 0 0,0 0 0,1-1 0,-1 1-1,0 0 1,1 0 0,-1 0 0,1 0 0,-1 0 0,1 0 0,-1 0-1,1 2 1,-11 29-21,9-25 29,-12 44 307,2 1 0,3 0 0,-5 80 0,9 165 300,6-195-585,-3 450 72,5 608-7,21-762-67,1 21 26,-24 342 359,-2-399 104,4-88 109,-3-274-609,15 0 80,182 1 155,1049-29-83,-493-31-96,669-40-118,-440 74 65,-109 8-64,60-43 69,-544 37-27,-273 17 22,-61 1-33,106-26 1,-138 26-11,-17 3 18,0 0 0,0 0 0,-1-1 0,1 0 0,-1 0 0,0 0 0,0-1 0,0 0 0,0 0 0,-1 0 0,1 0 0,-1-1 0,0 0 0,0 1 0,-1-2 0,0 1 0,1 0 0,-2-1 0,1 1 0,-1-1 0,4-11 0,2-13-6,-1 0-1,-1 0 0,2-36 1,-5 42 2,26-412-1208,-27-5-288,-2 262 1378,-28-402 488,-40 4 30,19 170-416,2-458 1,63 436 20,-10 16-64,-8 240 42,-4-195-67,6 368 185,-15 1-90,-1 1-1,1 1 1,0 0 0,-1 1-1,1 1 1,-21 10 0,-33 9 23,-176 23 18,155-32-30,-59 6-12,-165 2 1,-153-20 90,260-5 22,-415 22-72,367-9-42,-212 32 43,3 28-32,5-1 34,-298 32-33,568-72-42,-380 39 43,403-59-15,-123 3 57,-865-13 47,1153 0-55,1 28-102,1-8 57,-1-5 1,0 1 1,-1-1-1,0 0 1,-6 23-1,2-9-8,5-25 2,-1 1 1,0-1-1,1 0 1,-1 0 0,0 0-1,-1 0 1,1 0 0,-1 0-1,0-1 1,0 1 0,0 0-1,0-1 1,-4 4 0,1-1 18,1 1 1,-1-1-1,1 1 1,1 0-1,-6 12 1,-9 17 21,-5 4-10,18-28-24,-1-1 0,0-1 0,0 1 0,-2-1 1,-14 16-1,-9 8 520,31-62-377,0 28-155,0-1 0,0 0 0,0 0 0,0 0-1,0 1 1,0-1 0,0 0 0,0 0 0,0 0-1,1 1 1,-1-1 0,0 0 0,0 0 0,1 1 0,-1-1-1,1 0 1,-1 1 0,0-1 0,1 0 0,-1 1-1,1-1 1,0 1 0,-1-1 0,1 1 0,-1-1-1,2 0 1,20-1-68,-11 3 90,9-1 48,-14 0-288,1 1 0,0-2 1,-1 1-1,1-1 0,0 0 0,9-2 0,-12 1-274,1 0 0,-1 0 0,0-1 0,0 1 0,0-1 0,-1 0 0,5-3 0,7-9-3464</inkml:trace>
</inkml:ink>
</file>

<file path=ppt/ink/ink2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36:06.25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474 469 512,'0'0'6054,"-19"-6"-5385,-7 0-485,12 3-95,1 0-1,0-2 0,0 1 1,0-1-1,1-1 1,-13-8-1,-188-122 3359,137 85-1825,73 49-1598,1 1 4,0 0 0,0 0-1,0 0 1,0 0 0,0-1 0,0 1 0,0-1 0,1 1 0,-1-1-1,0 1 1,1-1 0,-1 0 0,1 0 0,0 0 0,0 0 0,0 0-1,0 0 1,0 0 0,0 0 0,0-1 0,1 1 0,-1-3 0,1 4-30,0 0 1,0 1-1,0-1 0,1 1 1,-1-1-1,0 1 1,0-1-1,1 1 1,-1-1-1,0 1 0,1 0 1,-1-1-1,1 1 1,-1-1-1,0 1 1,1 0-1,-1-1 1,1 1-1,-1 0 0,1 0 1,-1-1-1,1 1 1,-1 0-1,1 0 1,0 0-1,-1-1 1,1 1-1,-1 0 0,1 0 1,-1 0-1,1 0 1,0 0-1,-1 0 1,1 1-1,3-2-2,282-24 41,-6 1 27,-164 3-2,182-60-1,-224 58-42,-72 22-51,-14 4-731,-5 9-1496,0 0 1,-16 15-1,28-23 1335,-15 14-3881</inkml:trace>
</inkml:ink>
</file>

<file path=ppt/ink/ink2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36:06.95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 41 1713,'0'0'5189,"-1"-7"-4157,-1-27 1492,0 72-2173,2 0-1,2-1 1,1 0-1,16 71 1,-14-83-406,-1 0 1,-1-1-1,0 32 0</inkml:trace>
</inkml:ink>
</file>

<file path=ppt/ink/ink2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36:07.69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 96 880,'0'0'9167,"-5"-10"-8855,-11-29-221,16 39-89,0-1 0,0 0 0,0 0 0,0 0-1,0 1 1,0-1 0,0 0 0,1 0 0,-1 0 0,0 1-1,0-1 1,1 0 0,-1 0 0,0 1 0,1-1 0,-1 0 0,1 1-1,-1-1 1,1 1 0,-1-1 0,1 0 0,0 1 0,-1-1 0,1 1-1,0-1 1,1 0 0,20-8 21,-17 8-19,7-3-9,1 1 0,-1 0 0,1 1 0,0 1 0,0 0 0,0 1 0,21 1 0,-31 0-3,-1-1-1,1 1 0,-1 0 1,1 0-1,-1 0 0,1 0 1,-1 0-1,1 0 0,-1 1 0,0-1 1,0 1-1,0 0 0,0-1 1,0 1-1,0 0 0,0 0 1,0 1-1,-1-1 0,1 0 0,-1 0 1,0 1-1,0-1 0,0 1 1,0-1-1,0 1 0,0-1 1,0 1-1,-1 2 0,3 11 28,-1-1 1,0 0-1,-2 27 0,0-33-12,1 2 13,-1 1 0,0-1-1,-1 0 1,-1 0 0,0 0-1,0 0 1,-1-1-1,0 1 1,-1 0 0,0-1-1,-1 0 1,0 0 0,-10 14-1,6-10 16,0-1 0,-1 0-1,-17 16 1,28-38 2,4-4-50,2 0-1,0 0 0,1 0 0,0 1 1,0 0-1,2 1 0,17-19 0,0-1-153,10-11-235,-13 15 271,-1 0 0,-2-1 0,0-2 0,25-48 0,-64 107 2961,-10 36-2864,23-44 121,1 1-1,2 0 0,0 0 0,1 0 1,3 34-1,-1-53-85,-1 1-1,1-1 1,-1 0 0,1 0 0,0 0 0,0 1-1,0-1 1,1 0 0,-1 0 0,1 0 0,0-1 0,-1 1-1,1 0 1,1-1 0,-1 1 0,0-1 0,1 1-1,-1-1 1,1 0 0,-1 0 0,1 0 0,0-1-1,0 1 1,0-1 0,0 1 0,0-1 0,0 0-1,4 1 1,9 1-15,0 0-1,0-1 1,0-1-1,26-1 0,-27 0-15,8-2-546,0 0 1,-1-1 0,1-1-1,-1-1 1,0-1 0,0-2-1,-1 0 1,40-20-1,21-20-4754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3:22.75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1 170 1377,'0'0'5736,"0"-15"-4360,0-124 1804,0 123-2142,0 47-1017,0 99 265,12 452 200,44 1051 98,-56-1612-551,6 547 628,41 2-520,-36-412-76,-13-95-4129,5-93 1820</inkml:trace>
</inkml:ink>
</file>

<file path=ppt/ink/ink2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36:08.02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11557,'0'0'801,"172"23"-961,-110-23 160,-3 0-609,-3 0-1200,-14-10-496,-14 2-2753</inkml:trace>
</inkml:ink>
</file>

<file path=ppt/ink/ink2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36:08.37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61 9989,'0'0'1648,"200"-3"-1312,-124-9-223,-3-1-97,-8 3 16,-6 2-32,-9 3-497,-10 0-1199,-9 3-1410,-14-1-2657</inkml:trace>
</inkml:ink>
</file>

<file path=ppt/ink/ink2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36:08.85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432 0 7892,'0'0'226,"-27"2"-132,-86 7-108,105-8 7,0 1-1,0 0 1,1 0 0,-1 0-1,0 1 1,1 1-1,0-1 1,-1 1-1,2 0 1,-13 9-1,-1 2 13,16-13 2,-19 12 143,0 1-1,1 1 1,1 1-1,1 0 1,-22 25-1,39-38-99,1-1-1,-1 0 0,1 1 0,0 0 0,0-1 0,1 1 0,-1 0 0,1 0 1,0 0-1,0 0 0,0 0 0,0 0 0,1 0 0,0 0 0,-1 0 0,2 7 1,-1-10-50,1 1 1,-1-1 0,0 1 0,1-1 0,-1 1 0,1-1-1,0 0 1,-1 1 0,1-1 0,0 0 0,0 0 0,0 1 0,0-1-1,0 0 1,0 0 0,0 0 0,0 0 0,0 0 0,1 0 0,-1-1-1,0 1 1,1 0 0,-1-1 0,1 1 0,-1-1 0,0 1-1,1-1 1,1 1 0,49 7 68,-50-8-64,175 3 432,23 3-320,-173-4-135,1 2 0,-1 2 0,1 0 0,-2 1 0,30 13 0,-49-17 6,-1 0-1,1 1 1,-1 0 0,0 0 0,0 0-1,0 1 1,-1-1 0,1 2 0,-1-1-1,0 0 1,-1 1 0,1 0 0,4 9-1,-8-13 16,1 1-1,-1 0 0,0 1 0,0-1 1,0 0-1,-1 0 0,1 0 1,-1 0-1,1 1 0,-1-1 0,0 0 1,0 0-1,-1 1 0,1-1 1,-1 0-1,0 0 0,1 0 0,-1 1 1,-1-1-1,1 0 0,0 0 1,-1-1-1,1 1 0,-1 0 0,0 0 1,0-1-1,0 1 0,-1-1 1,1 0-1,0 1 0,-1-1 0,-2 2 1,-14 9 33,-1 0 0,0-1 1,-1-1-1,0-1 0,-1-1 1,-31 9-1,5-4 46,-1-3-1,-50 5 1,54-11 370,-1-1 0,0-3 0,-66-6 0,109 5-463,0 0 0,1-1 0,-1 1 0,0-1 0,1 0-1,-1 0 1,1 0 0,-1 0 0,1 0 0,-1 0 0,1-1-1,0 1 1,0-1 0,0 1 0,0-1 0,0 0-1,0 0 1,0 0 0,0 0 0,1 0 0,-1-1 0,1 1-1,0 0 1,-1-1 0,1 1 0,0-1 0,0 1 0,1-1-1,-1 0 1,1 1 0,-1-1 0,1 0 0,0 1-1,0-1 1,0 0 0,0-4 0,1 5-79,-1 0 0,1 0 1,-1 0-1,1 0 0,0-1 1,0 1-1,0 0 0,0 0 0,0 0 1,0 1-1,0-1 0,1 0 0,-1 0 1,1 1-1,-1-1 0,1 1 0,0-1 1,0 1-1,-1 0 0,1 0 0,4-2 1,4-2-349,1 0 1,1 1 0,10-3-1,-5 2-243,49-17-2203</inkml:trace>
</inkml:ink>
</file>

<file path=ppt/ink/ink2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36:09.18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11621,'0'0'465,"34"0"-7557,-9 0 4051</inkml:trace>
</inkml:ink>
</file>

<file path=ppt/ink/ink2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36:09.5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80 1 8260,'0'0'2193,"-48"164"-2081,42-115-64,1-4-32,2 3 16,-3-5-32,3-2-560,-2-3-1185,2-13-1665</inkml:trace>
</inkml:ink>
</file>

<file path=ppt/ink/ink2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36:09.8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6435,'0'0'4725,"28"3"-4632,-24-3-92,218 27 60,-101-9-65,67 12-55,-149-22-57,1 3 0,61 24 0,-93-32 57,1 1 0,-1 1 0,0-1 0,0 1 0,0 1 0,-1-1 0,1 1 0,9 11 0,-15-14 47,0 0 0,0 0 1,0 0-1,0 0 0,0 0 0,-1 0 0,1 1 0,-1-1 0,0 0 1,0 1-1,0-1 0,0 1 0,-1 0 0,0-1 0,1 1 0,-1-1 1,0 1-1,-1 0 0,1-1 0,-1 1 0,0-1 0,1 1 0,-2-1 0,-1 7 1,-1-4 22,0-1 1,0 1 0,-1-1-1,1 0 1,-1 0 0,0-1-1,-1 1 1,1-1 0,-1-1-1,1 1 1,-11 4-1,8-3 10,-29 15 74,-1-1 1,-1-2-1,-55 16 1,-129 26 907,139-38-451,65-14-1106,19-7 511,0 0 0,0 0 0,0 0 0,0 0 0,0 0 0,0 1 0,0-1 0,0 0 0,-1 0 0,1 0 1,0 0-1,0 0 0,0 0 0,0 1 0,0-1 0,0 0 0,0 0 0,1 0 0,-1 0 0,0 0 0,0 1 0,0-1 0,0 0 0,0 0 0,0 0 0,0 0 1,0 0-1,0 0 0,0 0 0,0 1 0,0-1 0,0 0 0,1 0 0,-1 0 0,0 0 0,0 0 0,0 0 0,0 0 0,0 0 0,0 0 0,1 0 0,-1 0 1,0 1-1,0-1 0,0 0 0,0 0 0,0 0 0,0 0 0,1 0 0,-1 0 0,0 0 0,0 0 0,0 0 0,34 3-2700,10-3-1190</inkml:trace>
</inkml:ink>
</file>

<file path=ppt/ink/ink2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36:10.69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141 429 1873,'0'0'7972,"-6"9"-7946,-8 9 132,2 1 1,0 1-1,2 0 0,0 1 1,1 0-1,1 0 0,1 1 1,1 0-1,0 0 0,2 0 0,-1 24 1,4-29-131,0-6-20,1-1-1,0 1 1,2 18 0,-1-27-12,-1 0 1,0 0-1,1 0 0,-1 0 1,1 0-1,0 0 1,0-1-1,-1 1 1,1 0-1,0-1 0,1 1 1,-1 0-1,0-1 1,0 1-1,1-1 1,-1 0-1,1 0 0,-1 1 1,1-1-1,-1 0 1,1 0-1,0 0 1,-1 0-1,1-1 1,0 1-1,2 0 0,3 0 28,1 0 0,-1 0 0,0-1 0,1 0-1,-1 0 1,0-1 0,0 0 0,1-1 0,-1 1-1,0-1 1,0-1 0,0 1 0,-1-1 0,1 0 0,-1-1-1,1 1 1,5-6 0,3-2-11,-1-1 1,0 0-1,-1-1 1,0 0-1,17-25 1,-25 32-111,0-1-1,-1 0 1,0 0-1,0 0 1,-1-1 0,0 0-1,0 1 1,0-1 0,-1 0-1,0 0 1,-1 0-1,0 0 1,0-1 0,-1 1-1,0 0 1,0 0 0,-1 0-1,0-1 1,-1 1-1,0 0 1,0 0 0,0 0-1,-1 1 1,0-1-1,-1 1 1,0-1 0,0 1-1,0 0 1,-1 1 0,0-1-1,0 1 1,-1 0-1,0 0 1,0 0 0,0 1-1,-1 0 1,1 0 0,-1 1-1,0 0 1,-1 0-1,-7-3 1,2 3 190,0 0 0,0 1 0,-1 0-1,1 1 1,-1 1 0,1 0 0,-1 1 0,0 0 0,-17 3-1,28-3-51,0 1-1,0-1 0,0 1 0,0 0 0,0 0 0,0 0 0,1 0 0,-1 0 0,0 1 0,1-1 0,-1 1 0,1 0 0,-1 0 1,1 0-1,0 0 0,0 0 0,0 0 0,0 0 0,0 1 0,-1 2 0,1-1-44,0 0-1,1 0 1,-1 0-1,1 0 1,0 0-1,0 0 1,1 0-1,-1 0 1,1 0-1,0 1 1,0-1-1,0 0 1,2 8 0,-1-10 3,0 1 0,-1-1 0,1 0 1,0 0-1,0 1 0,1-1 1,-1 0-1,0 0 0,1 0 1,-1 0-1,1-1 0,-1 1 1,1 0-1,0-1 0,0 1 1,0-1-1,0 1 0,0-1 0,0 0 1,0 0-1,0 0 0,0 0 1,1 0-1,2 0 0,7 2 11,-1-1-1,1-1 0,20 1 0,-26-2-2,13 1 0,1-1 1,-1 0-1,0-2 0,1 0 1,-1-2-1,0 0 0,0-1 0,-1-1 1,1 0-1,29-16 0,-15 5-559,-1-2-1,-1 0 0,-1-2 1,45-41-1,-65 54 505,-2-2 0,1 1 0,-1-1 0,-1-1 1,1 1-1,-2-1 0,0-1 0,0 1 0,-1-1 0,0 0 0,-1 0 0,-1 0 0,1-1 0,-2 1 0,0-1 1,0-22-1,-1 23 441,-2 1 1,1-1 0,-2 1-1,1-1 1,-7-18 0,7 27-264,1 0 0,-2 0 0,1 1 0,0-1 0,-1 0 0,1 1 1,-1 0-1,0-1 0,1 1 0,-1 0 0,-1 0 0,1 0 0,0 0 1,0 0-1,-1 0 0,1 1 0,-1-1 0,1 1 0,-1 0 0,0-1 1,1 1-1,-1 0 0,0 1 0,0-1 0,0 0 0,0 1 0,0 0 1,-4 0-1,5 0-121,1 0-1,0 0 1,-1 1 0,1-1 0,0 1 0,0-1-1,0 1 1,-1-1 0,1 1 0,0 0 0,0-1 0,0 1-1,0 0 1,0 0 0,0 0 0,0 0 0,1 0-1,-1 0 1,0 0 0,0 0 0,1 0 0,-1 0-1,1 0 1,-1 1 0,1-1 0,-1 0 0,1 0 0,0 1-1,-1-1 1,1 2 0,-4 47-131,4-40 165,0 437 995,11-200-872,-7-215-158,1 0 0,2-1 0,1 0 0,1 0 0,24 51 0,-28-72-13,0 1 0,1-1 1,1-1-1,0 1 0,0-1 1,9 9-1,-12-15 3,1 1 0,-1 0 0,0-1 0,1 0 0,0 0 1,0-1-1,-1 1 0,2-1 0,-1 0 0,0-1 0,0 1 0,1-1 0,-1 0 0,11 1 0,-10-2 2,0 1-1,0-1 1,0 0-1,0-1 1,0 0-1,0 0 1,0 0-1,-1 0 1,1-1-1,0 0 1,-1-1-1,1 1 1,-1-1-1,0 0 1,1 0-1,-2 0 1,1-1-1,0 0 1,-1 0-1,1 0 1,-1-1-1,0 1 1,-1-1-1,1 0 1,4-9-1,-2 4-147,-1 0 0,-1 0 0,1 0 0,-2-1 0,0 0 0,0 1 0,-1-1 0,0 0 0,0 0 0,-2 0 0,1 0 0,-1-1 0,-1 1 0,-4-21 0,3 24 87,0 0-1,-1 0 1,0 0-1,0 0 1,-1 1-1,0-1 1,0 1-1,-1 0 1,0 0-1,0 1 1,-1-1-1,0 1 1,0 0-1,0 1 1,-1-1-1,1 1 1,-1 1-1,-1-1 1,-14-6-1,3 4 211,0 1 0,-1 1 0,0 1 0,0 0-1,0 2 1,0 0 0,0 1 0,-35 3 0,52-1-98,-1-1 0,1 1 1,0 0-1,-1 0 0,1 0 0,0 0 1,-1 0-1,1 1 0,0 0 0,0-1 1,-4 4-1,6-4-45,0 0 0,0-1 0,1 1 0,-1 0 0,0 0 0,0 0 0,0 0 0,1 0 0,-1 0 0,0 0 0,1 0 0,-1 0 0,1 0 0,-1 1 0,1-1 0,-1 0 0,1 0 0,0 0-1,0 1 1,0-1 0,0 0 0,0 0 0,0 1 0,0-1 0,0 0 0,0 0 0,0 1 0,1-1 0,-1 0 0,1 0 0,-1 0 0,1 1 0,-1-1 0,2 1 0,0 0-3,-1-1 0,1 0-1,0 1 1,0-1 0,0 0-1,0 0 1,0-1 0,0 1 0,0 0-1,0 0 1,1-1 0,-1 0 0,0 1-1,0-1 1,1 0 0,-1 0-1,0 0 1,0 0 0,0-1 0,4 0-1,7 1 29,13-1-5,0-2 0,1 0 1,-1-2-1,-1-1 0,1 0 0,-1-2 0,29-14 0,164-92-2558,-195 100 1904,46-27-2717,-12 3-1649</inkml:trace>
</inkml:ink>
</file>

<file path=ppt/ink/ink2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36:11.53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0 205 9492,'0'0'-82,"28"-14"-14,88-44 85,-107 54 13,0 0 1,0 1-1,0 0 0,0 1 1,0 0-1,1 0 0,-1 1 1,1 0-1,-1 1 0,1 0 1,14 2-1,4 0-6,-25-2-1,0 0 0,0 0 0,0 1 0,1 0-1,-1-1 1,0 1 0,0 0 0,0 0 0,0 1 0,-1-1 0,1 1 0,0-1 0,0 1 0,-1 0 0,1 0 0,-1 0-1,0 0 1,1 1 0,-1-1 0,0 1 0,0-1 0,-1 1 0,1 0 0,-1 0 0,1-1 0,-1 1 0,0 0-1,0 0 1,0 0 0,0 1 0,-1-1 0,1 0 0,-1 0 0,0 6 0,1 0 12,-1-1-1,-1 1 1,1 0 0,-1-1-1,-1 1 1,0-1 0,0 1 0,-1-1-1,0 0 1,0 0 0,-1 0-1,-5 9 1,-6 4 42,-1-2-1,-1 0 0,-1-1 1,-1-1-1,0 0 0,-1-1 0,0-2 1,-37 20-1,56-33-42,0 0 11,-1 0-1,0 0 1,1-1 0,-1 1 0,0 0 0,1-1 0,-1 1 0,0-1 0,1 0-1,-1 0 1,-2 1 0,6-13 154,9-9-271,1 1-1,1 1 1,24-28 0,56-54-745,-57 64 301,-35 36 534,135-141-1836,-39 50 4385,-98 99-1870,-2 7-464,0-1-1,-1 1 1,-1-1-1,0 0 1,0 0-1,-9 12 0,-19 49 310,27-53-364,0 0 0,1 0 0,1 1 0,1 0 0,1 0 0,1-1 0,1 1 0,4 34 0,-4-53-136,1 0 0,0 0 0,0 0 0,0 0 0,1 0 0,-1-1-1,1 1 1,0 0 0,0-1 0,-1 1 0,2-1 0,-1 1 0,0-1 0,0 0 0,1 0 0,-1 0-1,1 0 1,0 0 0,-1-1 0,1 1 0,0-1 0,0 0 0,0 0 0,0 0 0,5 1-1,8 1 88,-1-1-1,1 0 0,30-1 1,-39-1-53,16-1 50,1-1-1,-1-2 1,0 0-1,-1-1 1,1-1-1,-1-2 1,34-15-1,-6-1-202,-2-3 0,49-35-1,-87 56-337,-8 6 223,0-1-1,0 0 0,-1 0 1,1 0-1,0 0 1,-1 0-1,1 0 1,-1-1-1,1 1 0,-1 0 1,0-1-1,1 1 1,-1-1-1,0 0 1,0 1-1,0-1 1,0 0-1,1-2 0</inkml:trace>
</inkml:ink>
</file>

<file path=ppt/ink/ink2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36:12.52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543 170 5603,'0'0'3919,"1"3"-4090,52 125 380,-47-109-179,0 0 0,-2 0 0,-1 1 0,0-1 0,0 24 0,-3-40-26,0-1-1,-1 1 0,1-1 0,0 1 1,-1-1-1,0 1 0,1-1 0,-1 1 1,0-1-1,0 0 0,0 1 0,-1-1 1,1 0-1,-1 0 0,1 0 0,-1 0 1,1 0-1,-4 2 0,1-1-12,0 0 0,-1 0-1,1 0 1,-1-1 0,0 0 0,0 0 0,0 0-1,-8 2 1,-7-1-116,-1 0 0,0-1 0,-30-1 0,48-1 102,-5 0 6,-11 1 111,0-1-1,0 0 1,0-2-1,0 0 1,1-2-1,-1 0 1,-23-8-1,15 1 240,1-2-1,1-1 0,-30-20 1,42 25-206,0-1 0,0-1 0,1 0 0,1-1-1,0 0 1,0-1 0,-9-16 0,18 26-95,0 0 0,0 0 0,1-1 0,-1 1-1,1 0 1,-1-1 0,1 1 0,0-1 0,1 0-1,-1 1 1,0-1 0,1-6 0,0 8-20,1 0-1,-1 0 1,1 0 0,-1 0 0,1 0 0,0 0-1,0 0 1,0 0 0,0 0 0,0 0 0,0 1-1,0-1 1,1 0 0,-1 1 0,1-1 0,-1 1 0,2-2-1,6-2 0,0 0-1,0 1 1,0 0-1,0 0 1,1 1-1,-1 0 1,1 1-1,11-2 1,232-44 177,364-80 82,-603 124-272,5-1-15,0 1 1,0 1-1,39-3 0,-57 6-215,-6 24-2356,-10 3 542,-1 3-2084</inkml:trace>
</inkml:ink>
</file>

<file path=ppt/ink/ink2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36:13.08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0 122 7780,'0'0'1888,"0"-6"-1832,0 4-53,1-17 79,2 15-24,2 17-8,-2-6 18,4 19 121,1-1 0,2 0 0,21 39 0,-28-58-205,1 0 0,0-1 0,0 1 0,0-1 0,1 0 0,0 0 0,0 0 0,0 0 0,0-1 0,1 0 0,0 0 0,0-1 0,0 0 0,0 0 0,0 0 0,1 0 0,-1-1 0,1 0 0,11 1 0,-12-2 11,1 0 0,-1-1 0,0 0 0,1 0 0,-1-1 0,0 0 0,1 0 0,-1 0 0,0 0 0,0-1 0,0 0 0,0-1 0,0 1 0,-1-1 0,1 0 0,-1-1 0,0 1 0,0-1 0,0 0 0,0 0 0,0-1 1,-1 0-1,0 1 0,0-1 0,0-1 0,-1 1 0,0 0 0,0-1 0,0 0 0,-1 1 0,1-1 0,-1 0 0,-1-1 0,1 1 0,0-11 0,0-26 316,-4-61 0,-7 70 349,9 33-606,0 0 0,-1-1 1,1 1-1,-1 0 0,1 0 1,-1 0-1,0 0 1,1 0-1,-1 0 0,0 0 1,0 0-1,0 0 0,1 0 1,-1 0-1,0 1 0,0-1 1,0 0-1,0 1 0,-1-1 1,1 1-1,0-1 0,-2 0 1,3 2-51,-1-1 0,1 1 1,-1-1-1,1 1 0,-1-1 1,1 1-1,0-1 0,-1 1 1,1-1-1,0 1 0,0 0 1,0-1-1,-1 1 0,1 0 0,0-1 1,0 1-1,0 0 0,0-1 1,0 1-1,0 0 0,0-1 1,0 1-1,0 0 0,1-1 1,-1 2-1,0 3-1,0 4-18,0 13 7,0-1 1,1 1-1,2 0 0,0-1 0,7 24 0,15 25 68,44 86-1,15 37-18,-80-181-36,0 0 0,-1 0 0,-1 1 0,0-1 0,-1 1 0,-1 21 0,0-32 0,0 0 0,0 0 1,-1 0-1,1 0 0,-1 1 0,1-1 1,-1 0-1,0 0 0,0 0 0,0-1 0,0 1 1,0 0-1,0 0 0,0 0 0,-1-1 1,1 1-1,0-1 0,-1 1 0,0-1 0,1 0 1,-1 1-1,0-1 0,0 0 0,0 0 1,0 0-1,0 0 0,0-1 0,0 1 0,0 0 1,0-1-1,-4 1 0,-7 1 21,-1 0 1,0-1-1,-26-2 0,20 0-37,-3 2 10,12 0-64,0-1-1,0 0 1,-1-1 0,1 0-1,0 0 1,0-1 0,0-1-1,0 0 1,0 0-1,-18-9 1,21 8-237,0 0 0,1-1 1,-1 0-1,1 0 0,0-1 0,0 0 0,1 0 0,0-1 0,0 0 1,0 0-1,1 0 0,0 0 0,-8-16 0,8-11-2721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3:23.78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97 38 5106,'0'0'5494,"-3"-6"-4627,-10-19-227,10 18-45,2 8-557,0-1 0,0 0-1,1 1 1,-1-1 0,0 0 0,0 1 0,1-1 0,-1 1 0,0-1 0,1 1 0,-1-1 0,1 1-1,-1 0 1,1-1 0,-1 1 0,1 0 0,-1-1 0,1 1 0,0 0 0,-1 0 0,1-1-1,0 1 1,-1 2 0,-6 24-88,5-20 157,-13 65 351,-8 114 0,11 75 109,7 648 456,7-525-878,25 495 149,-18-144 66,-12-691-311,-9 51-1,5-55-263,-2 66 0,9-129-3590,0-14 92,0-11-3984</inkml:trace>
</inkml:ink>
</file>

<file path=ppt/ink/ink2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36:13.44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51 10101,'0'0'2497,"144"-15"-2465,-91 12-32,3-2 0,-2 0-32,-6-5-993,-9 7-832,-11-2-880,-14 0-2929</inkml:trace>
</inkml:ink>
</file>

<file path=ppt/ink/ink2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36:13.79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81 8020,'0'0'3217,"166"10"-3057,-90-20 32,-3-13-112,-3 11-80,-8-4-80,-8 4-256,-9 7-1361,-12-5-944,-10 7-3089</inkml:trace>
</inkml:ink>
</file>

<file path=ppt/ink/ink2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36:14.33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417 34 6515,'0'0'3495,"-6"-6"-3002,3 3-473,1 0 0,-1 1 0,0 0-1,0 0 1,0-1 0,0 2 0,-1-1-1,1 0 1,0 1 0,-1-1-1,1 1 1,-1 0 0,1 0 0,-1 0-1,0 1 1,0 0 0,1-1-1,-1 1 1,0 0 0,1 1 0,-1-1-1,0 1 1,1-1 0,-1 1 0,0 0-1,1 0 1,-4 2 0,-11 5 70,0 1 1,1 1-1,0 0 1,-27 22-1,-59 60 373,85-76-338,10-8-90,-37 38 639,42-44-646,1 1 1,0 1-1,-1-1 1,1 0-1,1 1 1,-1-1-1,0 1 1,1-1-1,-1 1 1,1 0-1,0-1 0,1 1 1,-1 5-1,1-9-33,0 1 0,0 0 1,1 0-1,-1 0 0,1 0 0,-1 0 0,0 0 0,1-1 0,0 1 0,-1 0 0,1 0 0,-1-1 0,1 1 0,0 0 0,0-1 0,-1 1 0,1-1 0,0 1 0,0-1 0,0 1 0,0-1 0,0 1 0,-1-1 0,1 0 1,0 0-1,0 1 0,0-1 0,0 0 0,0 0 0,0 0 0,1 0 0,41 1 144,-31-1-104,356 0 243,-350 0-275,1 1 1,0 0 0,22 6-1,-35-6-7,0 1-1,0 0 0,0 0 1,0 0-1,0 0 0,-1 1 1,1 0-1,-1 1 0,0-1 1,0 1-1,0 0 0,0 0 1,5 7-1,-8-9 6,0-1 0,-1 1-1,0 0 1,1 0 0,-1 0-1,0 1 1,0-1 0,0 0 0,0 0-1,0 1 1,0-1 0,-1 0-1,1 1 1,-1-1 0,0 1 0,0-1-1,0 0 1,0 1 0,0-1-1,0 1 1,-1-1 0,1 0 0,-1 1-1,1-1 1,-1 0 0,0 1-1,0-1 1,0 0 0,0 0 0,-1 0-1,1 0 1,0 0 0,-4 3-1,-3 3 37,0-1 0,0 0 0,-1-1 0,0 0 0,-1 0 0,-11 5 0,-16 6 88,-2-2 1,0-1-1,0-3 1,-1-1-1,0-1 0,-1-3 1,0-1-1,-81-1 0,116-4-134,-26-4 49,31 4-50,0 0 1,0-1-1,0 1 1,0-1-1,0 0 1,1 1-1,-1-1 1,0 0 0,0 1-1,1-1 1,-1 0-1,1 0 1,-1 0-1,0 1 1,1-1-1,0 0 1,-1 0-1,1 0 1,-1 0 0,1 0-1,0 0 1,0 0-1,0 0 1,-1 0-1,1 0 1,0 0-1,0 0 1,1 0-1,-1-2 1,0 1-52,0 0 0,1 1 0,-1-1 1,0 0-1,1 0 0,-1 0 0,1 1 0,0-1 0,0 0 0,0 1 0,0-1 0,0 0 1,0 1-1,0-1 0,0 1 0,0 0 0,3-2 0,30-17-820,-27 16 729,39-18-1858,72-22 0,-19 15-2379</inkml:trace>
</inkml:ink>
</file>

<file path=ppt/ink/ink2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36:14.67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 66 6851,'0'0'8196,"-20"3"-9989,34-14 0,20-14-1280,5-8-1489</inkml:trace>
</inkml:ink>
</file>

<file path=ppt/ink/ink2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36:15.04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10805,'0'0'2273,"0"157"-2161,0-103-48,0 1-32,0-9-16,0-6-16,0-2-16,0-10-288,0-13-1169,0-7-1808</inkml:trace>
</inkml:ink>
</file>

<file path=ppt/ink/ink2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36:15.41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11797,'0'0'550,"34"9"-582,222 63 0,-253-71 33,114 33-39,170 76 0,-272-103-112,0 1 0,-1 0 0,0 2 0,0-1 0,-1 2 0,14 13-1,-24-21 79,0 0 0,0 1-1,0 0 1,-1-1-1,0 1 1,1 0-1,-1 0 1,-1 0 0,1 0-1,-1 0 1,1 1-1,0 6 1,-2-8 54,0 0 0,0 1 0,0-1 0,-1 0 1,1 1-1,-1-1 0,0 0 0,0 0 0,0 1 0,-1-1 0,1 0 1,-1 0-1,1-1 0,-1 1 0,0 0 0,0 0 0,0-1 0,-5 5 1,-8 6 29,0-1 0,0 0 0,-2-1 0,1-1 0,-1-1 0,-33 14 0,0-4 208,-65 15 1,66-23-240,0-2-1,0-3 1,-89 0 0</inkml:trace>
</inkml:ink>
</file>

<file path=ppt/ink/ink2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36:16.01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279 454 11669,'0'0'1201,"-28"28"-1318,-89 94 109,103-108 39,1 1 0,1 1 0,1 0 1,0 0-1,1 1 0,1 0 0,0 1 1,1 0-1,-6 25 0,10-32 17,-1 4 12,1-1 0,1 1 0,0 0 0,1 0 0,0 28 0,2-43-62,0 1-1,0-1 1,0 1 0,0-1-1,0 1 1,1-1 0,-1 1-1,0-1 1,0 1 0,0-1-1,0 0 1,1 1 0,-1-1-1,0 1 1,0-1 0,1 0-1,-1 1 1,0-1 0,1 0-1,-1 1 1,0-1 0,1 0-1,-1 1 1,1-1 0,-1 0-1,0 0 1,1 0 0,-1 1 0,1-1-1,-1 0 1,1 0 0,0 0-1,18 0-5,-12 0-1,4-1 33,0 0-1,0-1 0,0-1 0,0 1 0,0-2 0,0 1 0,-1-2 1,1 1-1,-1-2 0,0 1 0,15-13 0,2-2-34,-2-1 1,41-43-1,-58 55-27,1 0 1,-1-1-1,-1 0 0,0-1 1,0 1-1,-1-1 0,0-1 1,-1 1-1,0-1 1,-1 0-1,0 0 0,-1 0 1,-1 0-1,0-1 0,0 1 1,-1-1-1,-1 0 1,-2-20-1,2 28 34,-1 1 1,0-1-1,0 1 0,0 0 1,-1 0-1,1-1 0,-1 1 1,0 0-1,-1 1 0,1-1 1,0 0-1,-1 1 0,0-1 1,0 1-1,0 0 0,0 0 1,-1 0-1,1 0 0,-1 0 1,0 1-1,0 0 0,0 0 1,0 0-1,-8-3 0,-2 1-12,-1 0 0,1 1 0,-1 0-1,0 1 1,0 1 0,-16 0-1,26 1 26,0 0 0,1 1-1,-1-1 1,0 1-1,1-1 1,-1 2-1,1-1 1,-1 0 0,1 1-1,0 0 1,-1 0-1,1 0 1,0 0-1,0 1 1,0-1 0,1 1-1,-1 0 1,1 0-1,-1 1 1,1-1-1,0 1 1,1 0-1,-1-1 1,0 1 0,1 0-1,0 1 1,0-1-1,0 0 1,1 1-1,-1-1 1,1 1 0,0-1-1,0 1 1,1-1-1,-1 1 1,1 0-1,1 6 1,-1-10-11,0 1 1,0-1-1,1 0 0,-1 0 1,0 1-1,1-1 0,-1 0 1,1 0-1,0 0 0,-1 0 1,1 0-1,0 0 0,0 0 1,-1 0-1,1 0 0,0 0 1,0 0-1,0 0 0,0-1 1,0 1-1,1 0 0,-1-1 1,0 1-1,0-1 0,0 1 1,0-1-1,1 1 0,-1-1 1,0 0-1,2 1 0,49 0-10,-34-1 7,0-1-3,0-1 0,1-1 1,-1 0-1,0-2 0,-1 0 0,1-1 1,-1 0-1,0-2 0,-1 0 1,27-17-1,-12 4-277,-1-1 0,-1-2 0,-1 0 0,32-38 0,-50 52 271,-1 0 1,-1-1 0,0 0-1,0-1 1,-1 0 0,-1 0-1,0 0 1,0-1 0,-1 0-1,-1 0 1,0-1-1,-1 1 1,-1-1 0,0 1-1,0-1 1,-2-20 0,0 28 79,-1 0 0,0 0 1,0 0-1,0 0 0,-1 0 1,0 1-1,0-1 0,-1 0 0,1 1 1,-1-1-1,-6-7 0,6 9 21,1 1-1,0 0 1,-1 0 0,0 0-1,0 1 1,0-1-1,0 0 1,0 1-1,0 0 1,-1 0-1,1 0 1,-1 0-1,1 1 1,-1-1 0,0 1-1,0 0 1,1 0-1,-1 0 1,-6 0-1,9 1-76,0 1 0,-1-1-1,1 1 1,0 0 0,0-1-1,0 1 1,0 0-1,0 0 1,0 0 0,0 0-1,0-1 1,0 1 0,1 0-1,-1 1 1,0-1 0,1 0-1,-1 0 1,0 0 0,1 0-1,-1 0 1,1 1 0,0-1-1,-1 0 1,1 1 0,0-1-1,0 2 1,-7 42-75,7-38 77,-5 88 153,5 1-1,18 147 1,-2-50-90,-11-90-58,-3-29 3,3 0 0,16 77 0,-19-140-22,1-1 1,0 1-1,1 0 1,0-1-1,9 15 0,-12-21 0,1-1 0,1 0-1,-1 0 1,0 0 0,1 0 0,0 0-1,-1-1 1,1 1 0,0-1-1,1 0 1,-1 0 0,0 0-1,0 0 1,1 0 0,-1-1 0,1 0-1,0 1 1,7 0 0,-8-1 7,1-1 0,0 1 0,-1-1 0,1 0-1,0 0 1,-1-1 0,1 1 0,0-1 0,-1 1 0,1-1 0,-1 0 0,1-1 0,-1 1 0,1-1 0,-1 1 0,6-5 0,-3 1 17,-1-1 0,0 1 0,0-1 1,0 0-1,-1 0 0,0-1 0,5-8 0,-2 0-20,0 0 0,-1-1 0,-1 1 0,0-1-1,-1 0 1,-1-1 0,0 1 0,-2 0 0,1-33 0,-2 44-8,-1-1 0,1 1 1,-1 0-1,0 0 0,0 0 1,0-1-1,-1 1 0,0 0 1,0 1-1,0-1 0,0 0 1,-1 1-1,0-1 0,0 1 1,0 0-1,-1 0 0,1 0 1,-1 0-1,0 1 0,0-1 1,0 1-1,0 0 0,-1 0 1,1 1-1,-1-1 0,0 1 1,0 0-1,-9-2 0,-5-2-29,-1 2 1,0 0-1,0 1 0,0 2 0,-1 0 0,-24 2 1,18 4-11,26-5-3,1 0-1,-1 0 1,1 1-1,-1-1 1,0 0 0,1 0-1,-1 1 1,1-1-1,-1 0 1,1 1-1,-1-1 1,1 0-1,-1 1 1,1-1-1,0 1 1,-1-1 0,1 1-1,-1-1 1,1 1-1,0-1 1,0 1-1,-1-1 1,1 1-1,0-1 1,0 1 0,-1 0-1,1-1 1,0 1-1,0-1 1,0 1-1,0 0 1,0-1-1,0 1 1,0-1 0,0 1-1,0 0 1,0-1-1,1 1 1,-1 0-1,10 4-2170,24-4-967</inkml:trace>
</inkml:ink>
</file>

<file path=ppt/ink/ink2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36:16.8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99 2193,'0'0'5632,"8"-10"-4629,24-29 152,-24 29 1516,-8 22-2476,0 14-129,1 0 0,1 0 1,2 0-1,0 0 1,2-1-1,0 1 0,2-1 1,12 26-1,-17-47-86,-1 0 0,1 0 0,0 0 0,0 0-1,0-1 1,0 0 0,1 1 0,0-1 0,-1-1 0,1 1 0,0 0-1,0-1 1,1 0 0,-1 0 0,8 3 0,-9-4 0,0-1 1,0 1 0,0 0-1,0-1 1,1 0-1,-1 0 1,0 0-1,0 0 1,0 0-1,1 0 1,-1-1 0,0 0-1,0 0 1,0 1-1,0-2 1,0 1-1,0 0 1,-1-1-1,1 1 1,0-1 0,-1 0-1,1 0 1,-1 0-1,3-2 1,4-7-18,0 0 0,-1-1 0,0 0 0,-1-1 0,-1 1 0,0-1 0,0-1 0,-2 1 0,1-1 0,3-23 0,-2-2 886,-1-1 0,-1-60-1,-4 161-760,3 0 1,19 101-1,-9-99 77,55 308 385,-58-294-501,-4 1 1,-6 139 0,0-211-44,-1-1 0,0 1 0,0-1 1,0 1-1,-1-1 0,0 0 0,0 0 0,0 0 0,-1 0 0,1 0 1,-1 0-1,0 0 0,-1-1 0,1 1 0,-1-1 0,0 0 0,0 0 1,0-1-1,0 1 0,-1-1 0,1 0 0,-1 0 0,0 0 0,-10 3 1,2-1-41,-1-1 1,-1 0-1,1-2 1,0 1 0,-1-1-1,0-1 1,1-1 0,-20-2-1,25 1 25,-1 0 0,1-1 1,0-1-1,1 0 0,-1 0 0,0 0 0,1-1 0,0-1 0,0 1 0,0-1 0,0-1 0,1 1 1,0-1-1,0-1 0,1 1 0,-1-1 0,2 0 0,-1 0 0,1-1 0,0 0 0,-5-11 1,2 5 2,1 0 1,1-1-1,1-1 1,0 1-1,1 0 1,0-1-1,1 0 1,1 0-1,1 0 1,0 0-1,3-27 1,-1 36 2,1 0 1,0 0-1,1 0 1,0 0-1,0 0 1,0 0-1,1 1 1,0 0-1,0 0 1,1 0-1,-1 0 1,1 1-1,1-1 1,-1 1-1,1 0 1,8-5-1,14-9-174,2 0-1,38-17 1,-38 21-227,127-67-4745,-76 46-1724</inkml:trace>
</inkml:ink>
</file>

<file path=ppt/ink/ink2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36:17.2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14423,'0'0'608</inkml:trace>
</inkml:ink>
</file>

<file path=ppt/ink/ink2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36:22.17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1 313 7363,'0'0'425,"0"12"-332,0 56 180,1-66-576,11-1 3815,-11-1-3422,22-2 121,-21 2-225,0 0 0,0 0 0,-1 0 0,1 0 0,0 0 0,0 1 0,0-1 0,0 1 0,0-1 0,-1 1 0,1 0 0,0-1 0,0 1 0,-1 0 0,1 0 0,-1 0 0,1 0 0,1 3 0,0 0-4,0 0-1,-1 0 1,0 0 0,0 0 0,0 1 0,2 5-1,-1-2 26,16 50 11,11 30 18,-26-79-33,0 1-1,1-1 0,1-1 0,-1 1 0,1-1 0,13 14 1,-19-21-6,1 0 1,0 0 0,0 1 0,0-1 0,0 0 0,0 0-1,0 0 1,1-1 0,-1 1 0,0 0 0,0 0 0,1-1-1,-1 1 1,0 0 0,1-1 0,-1 1 0,1-1 0,-1 0-1,1 0 1,-1 1 0,0-1 0,1 0 0,-1 0 0,1 0-1,-1 0 1,1-1 0,-1 1 0,1 0 0,-1-1 0,1 1-1,-1-1 1,0 1 0,1-1 0,-1 1 0,0-1 0,0 0-1,1 0 1,-1 0 0,0 0 0,0 0 0,0 0 0,0 0-1,0 0 1,0 0 0,0 0 0,-1-1 0,1 1 0,0 0-1,-1-1 1,1 1 0,-1 0 0,2-4 0,6-15 16,1 0 1,1 1-1,1 0 0,1 1 1,27-33-1,-33 44-20,0 1 1,1-1-1,-1 1 0,2 1 1,-1-1-1,0 1 0,1 0 0,0 1 1,0 0-1,1 0 0,-1 1 1,1 0-1,0 0 0,-1 1 1,1 0-1,14-1 0,-19 3-7,0 0-1,0 0 1,1 0-1,-1 0 1,0 0-1,0 1 1,0 0-1,0 0 1,0 0 0,0 0-1,0 1 1,0-1-1,0 1 1,-1 0-1,7 4 1,-5 0-3,-1-1 0,1 1-1,-1 0 1,0 0 0,-1 0 0,1 0 0,-1 1 0,3 10 0,24 66 26,-23-57 5,2 0-1,1-1 1,1 0-1,26 42 1,-36-65-12,0-1 1,0 0 0,0 1 0,0-1 0,0 0 0,0 1-1,0-1 1,0 0 0,1 0 0,-1 0 0,0 0 0,1 0-1,-1-1 1,1 1 0,-1 0 0,1-1 0,-1 1-1,1-1 1,0 1 0,2 0 0,-3-2 6,0 1 0,1-1 0,-1 1-1,0 0 1,0-1 0,0 0 0,0 1 0,0-1 0,0 0 0,0 1 0,-1-1 0,1 0 0,0 0 0,0 0-1,0 0 1,-1 0 0,1 0 0,-1 0 0,1 0 0,-1 0 0,1 0 0,-1 0 0,1 0 0,-1-1-1,0 1 1,0 0 0,1-2 0,4-27 17,0-1 0,-1-40-1,-3 45-22,1 1 0,1-1 0,12-48 0,-14 70-5,0 1 0,0-1 0,1 0 0,-1 1-1,1-1 1,0 1 0,0 0 0,0-1 0,0 1 0,1 0-1,-1 0 1,1 0 0,3-2 0,-2 3-11,0 0 0,0 0 0,0 0 0,0 1 0,0 0-1,0 0 1,0 0 0,0 0 0,1 1 0,-1 0 0,0-1 0,5 2 0,8 0-6,0 1 0,0 1 0,0 0-1,31 11 1,-29-8 16,1 0 0,0-2 0,26 4 0,-18-6-81,-1-1 0,1-1 0,0-1 0,42-8 0,-61 7 61,-1 0 0,0 0 0,0-1 0,0 0 1,0 0-1,0-1 0,-1 0 0,1-1 0,-1 1 0,-1-1 0,1-1 0,0 1 0,-1-1 0,0 0 0,-1-1 0,1 1 0,-1-1 0,-1 0 0,6-10 0,-8 11 13,1-1 0,-1 0 0,0 0 0,0 0 0,-1 0 1,0 0-1,-1 0 0,1-1 0,-1 1 0,-1 0 0,1 0 0,-2-8 0,-1 1-6,0 0 1,-1 1 0,-1-1-1,0 1 1,-7-15 0,-12-21-1,18 33 24,-1 1 0,0 0-1,-1 1 1,-1 0-1,-16-21 1,25 34 1,-1 1 1,1 0-1,0 0 1,0-1-1,0 1 1,-1 0-1,1 0 1,0-1-1,0 1 0,-1 0 1,1 0-1,0 0 1,-1-1-1,1 1 1,0 0-1,0 0 1,-1 0-1,1 0 0,0 0 1,-1 0-1,1 0 1,0 0-1,-1 0 1,1 0-1,0 0 1,-1 0-1,1 0 1,0 0-1,-1 0 0,1 0 1,0 0-1,-1 0 1,1 0-1,0 0 1,-1 1-1,1-1 1,0 0-1,-1 0 0,1 0 1,0 1-1,0-1 1,-1 0-1,1 0 1,0 0-1,0 1 1,0-1-1,-1 0 1,1 1-1,0-1 0,0 0 1,0 1-1,0-1 1,0 0-1,-1 0 1,1 1-1,0-1 1,0 0-1,0 1 0,0 0 1,-4 24 73,0 1 0,2 0 0,2 49 0,1-32 25,-1-4-33,14 449 307,-11-444-335,3-57 56,-1-5-191,1-7-37,1 1 1,1-1 0,15-30 0,-21 50 105,0 0 1,1 0 0,0 1 0,0-1 0,0 1-1,0 0 1,0 0 0,1 0 0,0 0 0,0 0-1,0 1 1,0 0 0,0 0 0,1 0 0,0 0-1,-1 1 1,1 0 0,0 0 0,0 0 0,0 1-1,0-1 1,10 0 0,-10 1 4,-1 0 1,1 1-1,0 0 0,0 0 1,-1 0-1,1 1 0,0-1 1,-1 1-1,1 0 1,-1 1-1,1-1 0,-1 1 1,1 0-1,-1 0 0,0 0 1,0 0-1,0 1 0,7 5 1,6 9-45,2 2 40,1-2 0,23 17-1,-35-29 19,-1-1-1,1 1 0,0-1 0,0-1 0,1 0 0,-1 0 1,1 0-1,-1-1 0,1-1 0,10 2 0,-8-2 18,1 0 0,-1-1 1,1 0-1,-1-1 0,1 0 0,-1-1 0,12-3 0,-19 3-17,0 1 0,0-1-1,0 0 1,-1-1 0,1 1-1,0 0 1,-1-1 0,0 0-1,1 0 1,-1 0 0,-1 0-1,1-1 1,0 1 0,-1-1-1,1 1 1,-1-1 0,0 0-1,0 0 1,-1 0 0,1 0 0,1-7-1,-1 0 0,0 0 1,0 0-1,-1 0 0,0-1 1,-2-16-1,1 22 1,-1 0-1,0 0 1,0 0 0,0 0 0,-1 0-1,0 0 1,0 0 0,0 1 0,-1-1-1,1 1 1,-7-8 0,3 4-17,5 7 6,-1 0 1,1 0-1,0 0 0,-1-1 1,0 2-1,1-1 1,-1 0-1,0 0 1,0 1-1,0-1 0,0 1 1,-1-1-1,1 1 1,0 0-1,0 0 1,-4-1-1,5 3 4,0 0 1,1 0-1,-1 0 0,1 0 0,0 0 0,-1 0 0,1 0 1,0 0-1,0 0 0,-1 0 0,1 1 0,0-1 1,0 0-1,0 0 0,1 0 0,-1 0 0,0 2 1,0 0-19,0 22-54,-1-14 61,1 0 0,0 0 0,0 1 1,1-1-1,1 0 0,0 0 0,0 0 0,1 0 0,0 0 0,8 16 0,-5-18 3,-1 0 1,1 0-1,1 0 0,0-1 1,0 0-1,13 11 0,-16-15-39,1-1 0,0 0-1,0 0 1,0 0-1,0 0 1,0-1 0,1 0-1,-1 0 1,1-1-1,-1 0 1,1 1 0,0-2-1,11 1 1,-12 0 16,0-1-1,0 0 1,0-1 0,0 1 0,0-1-1,0 0 1,0-1 0,9-2-1,-11 2 19,0-1 0,1 1 1,-1-1-1,0 0 0,0 1 0,0-1 0,-1-1 0,1 1 0,-1 0 0,0-1 0,3-4 0,2-5 20,-1 1-1,0-1 1,-1-1 0,-1 1-1,6-27 1,2-71 0,-10 70-16,13-64 1,-16 113-8,1 0 0,-1 0 0,2 1 0,0 10 0,0 4 57,1 31 114,1 0 0,3 0-1,20 80 1,-23-129 201,0-12-130,-1-13-123,0 6-100,-1-1 0,2 1 0,0-1 0,0 1 0,1 0 0,1 1 0,1-1 0,0 1 0,0 0 0,1 0 0,1 1 0,0 0 0,12-13-1,-18 23-3,0 0 0,0 0 0,0 0-1,0 0 1,1 0 0,-1 1 0,1-1-1,-1 1 1,1 0 0,0 0 0,-1 0-1,1 0 1,0 0 0,0 0 0,0 1-1,0-1 1,0 1 0,0 0 0,0 0-1,0 0 1,-1 0 0,1 0 0,0 1-1,6 1 1,-1 2-26,1 0 0,-1 1 1,0-1-1,0 2 0,-1-1 0,9 8 0,-4-3 47,-6-5-14,0-1 1,0 0-1,1 0 1,0 0-1,-1-1 1,1 0-1,0-1 1,0 1-1,0-1 0,1-1 1,-1 1-1,0-1 1,1 0-1,-1-1 1,1 0-1,-1 0 0,1-1 1,-1 0-1,0 0 1,13-4-1,-8 1-69,-1-1 0,1 0 0,-1 0-1,0-1 1,-1-1 0,1 0 0,-1 0-1,-1-1 1,1 0 0,-2-1 0,15-16-1,-20 21 62,0 0-1,-1-1 0,1 1 1,-1-1-1,0 0 0,0 0 1,0 1-1,-1-1 0,0 0 1,0-1-1,0 1 0,0 0 1,-1 0-1,0 0 0,0-6 1,-1 9 3,1 1 1,0-1 0,-1 1-1,1-1 1,-1 1 0,1 0-1,-1-1 1,0 1 0,1 0 0,-1-1-1,0 1 1,0 0 0,0 0-1,0 0 1,0 0 0,0-1 0,0 2-1,-1-1 1,1 0 0,0 0-1,0 0 1,-1 0 0,1 1-1,-1-1 1,1 1 0,-1-1 0,1 1-1,0 0 1,-1-1 0,1 1-1,-3 0 1,-6-1 34,0 0-1,1 0 1,-17 2 0,23 0-15,1-1-1,-1 1 1,1 0 0,-1 1 0,1-1-1,0 0 1,-1 1 0,1-1 0,0 1 0,0 0-1,0-1 1,0 1 0,0 0 0,1 0-1,-1 1 1,1-1 0,-1 0 0,1 0-1,0 1 1,-1-1 0,1 1 0,1-1-1,-2 5 1,-2 5 58,0 0 0,1 0 0,-2 24-1,3-19 27,1 0-1,1 0 0,0 0 0,5 31 0,-3-42-87,-1 0 0,1 0 0,1 0 0,-1 0 0,1 0-1,0 0 1,0-1 0,1 1 0,-1-1 0,1 0 0,0 0-1,1 0 1,-1-1 0,1 0 0,10 7 0,-3-3-132,0-2 1,1 1-1,0-2 1,0 0-1,1 0 1,-1-1 0,1-1-1,0 0 1,0-1-1,0-1 1,0 0-1,18-1 1,19 0-3210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3:27.30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310 284 1969,'0'0'4186,"-18"2"-3220,-8 1-591,-94 8 1829,-25-12-2526,338-24 450,-71 7-126,1349-57 46,-896 87-53,-32 3-8,-75-6 60,-188-7-28,-115-1-19,249 17 0,34 5-42,-206-17 26,147-3 5,13 1 3,817 11-800,-794-17 909,537-16-80,-481 13-89,-3 0 80,257-15-73,200-24-54,-251 2 144,-544 32-26,1079-47 53,525 15 3,-782 28-24,-72 2-51,554 0 288,-1229 12-109,2-5-2370,-264 5-1338</inkml:trace>
</inkml:ink>
</file>

<file path=ppt/ink/ink2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36:22.81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477 92 7059,'0'0'1849,"-23"-14"-1737,-76-42 160,95 53-201,-1 0-1,0 0 1,-1 1-1,1 0 0,0 0 1,-1 0-1,1 1 1,-1 0-1,1 0 0,-1 0 1,0 0-1,1 1 1,-1 0-1,0 0 1,-8 2-1,-5 1 145,12-2-174,-1 1 0,1-1-1,0 2 1,0-1-1,0 1 1,0 1 0,0-1-1,1 1 1,-1 0 0,1 0-1,0 1 1,0 0 0,1 0-1,-8 9 1,0 0 18,0 1 0,2 1 0,0 0 0,-13 26 0,19-33-43,1 0 0,1 1 0,0-1 0,0 1 0,1 0 0,0 0 0,1 0 0,0 0 0,0 13 0,1-21-16,0-1 1,1 1-1,-1-1 1,0 1-1,0-1 1,1 0 0,-1 1-1,1-1 1,0 1-1,-1-1 1,1 0-1,0 1 1,0-1 0,-1 0-1,1 0 1,0 0-1,0 0 1,1 0-1,-1 0 1,0 0-1,0 0 1,0 0 0,1 0-1,-1 0 1,0-1-1,1 1 1,-1-1-1,0 1 1,1-1 0,-1 1-1,3-1 1,6 2 23,0-1 0,0 0 0,19-1 1,-13-1 22,71 0 109,114 4-90,-193-2-70,0 0 0,1 1-1,-1 0 1,0 0 0,0 1 0,0 0 0,-1 0 0,1 1 0,-1 0 0,0 1-1,13 9 1,-16-11-4,-1 1 0,1-1 0,-1 1 0,1 0 0,-1 0 0,0 0 0,-1 1 0,1-1 0,-1 1 0,0-1 0,0 1 0,0 0 0,0 0 0,-1 0-1,0 0 1,0 0 0,0 0 0,-1 0 0,0 0 0,0 10 0,-1-13 11,0 1-1,0 0 1,1-1 0,-1 1-1,-1 0 1,1-1 0,0 0-1,-1 1 1,1-1 0,-1 0-1,0 1 1,0-1 0,1 0-1,-1 0 1,-1-1 0,1 1-1,0 0 1,-5 2 0,-5 3 17,0-1 0,-22 7 1,23-9-10,-44 14 77,0-3 1,0-3-1,-2-1 1,1-4-1,-1-1 0,-70-3 1,127-3-89,-1 0-1,1 0 1,-1 0 0,1 0 0,0 0-1,-1 0 1,1 1 0,-1-1 0,1 0-1,-1 0 1,1 0 0,-1 0 0,1-1-1,-1 1 1,1 0 0,-1 0 0,1 0 0,-1 0-1,1 0 1,0-1 0,-1 1 0,1 0-1,-1 0 1,1-1 0,0 1 0,-1 0-1,1 0 1,0-1 0,-1 1 0,1-1-1,0 1 1,-1 0 0,1-1 0,0 1 0,0-1-1,-1 1 1,1 0 0,0-1 0,0 1-1,0-1 1,0 1 0,0-1 0,0 1-1,0-1 1,0 1 0,0-1 0,0 1-1,0-1 1,0 1 0,0-1 0,1-2-55,0 1 0,1-1 0,-1 1 0,1 0 1,0 0-1,-1 0 0,1 0 0,0 0 0,4-3 1,18-11-799,1 2 1,1 0-1,27-11 1,-39 19 361,86-39-3700</inkml:trace>
</inkml:ink>
</file>

<file path=ppt/ink/ink2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36:23.1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11125,'0'0'32</inkml:trace>
</inkml:ink>
</file>

<file path=ppt/ink/ink2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36:23.50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37 1 6883,'0'0'2305,"-14"169"-1520,5-98-113,1 0-400,2-5-160,6-10-64,0-8-48,0-15-80,0-15-1072,0-11-289</inkml:trace>
</inkml:ink>
</file>

<file path=ppt/ink/ink2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36:23.8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5042,'0'0'3866,"22"4"-3802,23 5-39,-1 2 0,48 18 0,15 9 28,67 27-31,-138-49-12,0 1-1,53 35 1,-78-44-12,-1 0 1,1 1 0,-2 0-1,1 0 1,-1 1-1,-1 0 1,0 1 0,0 0-1,10 21 1,-16-28 5,0 0 0,0 1 0,0-1-1,-1 1 1,0-1 0,0 1 0,0-1 0,0 1 0,-1 0 0,1 0 0,-1-1 0,0 1-1,-1 0 1,1 0 0,-1-1 0,0 1 0,0-1 0,-1 1 0,1-1 0,-1 1 0,0-1 0,0 0-1,-1 1 1,1-1 0,-1-1 0,0 1 0,0 0 0,0-1 0,0 1 0,-6 3 0,-12 9 77,0-1 1,-2-1-1,1-1 1,-2-2-1,-48 19 1,-131 28 731,187-54-723,-60 15 883,-97 11-1,161-31-1656,22-5 141,-5 4 231,116-71-4162,-46 21-635</inkml:trace>
  <inkml:trace contextRef="#ctx0" brushRef="#br0" timeOffset="1">1337 82 8708,'0'0'2801,"76"28"-2481,-8-28-272,2-15-48,3-1-176,-11 1-1472,-11 5-962,-20 5-2064</inkml:trace>
</inkml:ink>
</file>

<file path=ppt/ink/ink2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36:24.22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7828,'0'0'2497,"152"51"-1921,-82-51-240,0 0-192,4 0-128,-7-8-16,-5-2-208,-8 3-2049,-18-1-2001</inkml:trace>
</inkml:ink>
</file>

<file path=ppt/ink/ink2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36:24.9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1533 896,'0'0'8973,"9"-14"-8923,-1 1-38,-1 1-3,0 1 1,1 0-1,0 0 1,0 1-1,1 0 0,12-9 1,84-66 109,-88 72-47,1 1 0,0 1 1,1 1-1,25-10 0,-38 18-64,0 0 0,0 0 1,0 1-1,0 0 0,1 0 1,-1 0-1,0 1 1,1 0-1,10 1 0,-14 0-5,1-1-1,-1 1 1,1 0-1,-1 1 1,1-1-1,-1 1 1,0-1-1,0 1 1,0 0-1,0 0 0,0 0 1,0 0-1,-1 1 1,1-1-1,-1 1 1,1 0-1,3 5 1,37 64 328,-12-21-267,1-1 0,65 77 0,-73-100-70,28 27-322,-50-60 694,-5-37-310,-8-54 1,-3-20-18,13-345-12,52-49-260,-50 500 241,0 5-19,-1 0 0,1 1 0,0-1 0,1 0 0,2-7 0,-3 12 2,0-1 0,-1 1 0,1 0-1,0 0 1,0 0 0,0 0 0,0 0 0,0 0 0,0 0 0,0 0 0,0 0 0,0 0 0,1 0 0,-1 1-1,0-1 1,0 1 0,1-1 0,-1 1 0,1-1 0,-1 1 0,0 0 0,1-1 0,-1 1 0,1 0-1,-1 0 1,2 0 0,27 2-28,0 1 0,52 12 0,-49-8 34,-1-1 0,35 1 0,30-4-181,1-4 0,-1-4 0,120-23 0,797-171 58,-635 121 85,73-13 26,-422 86-483,0 1 0,43 0 0,-99 14-6123</inkml:trace>
</inkml:ink>
</file>

<file path=ppt/ink/ink2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36:25.64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1 173 1153,'0'0'7077,"0"-4"-6436,2-10 557,7 35-630,37 171 1091,-32-120-1633,4-1 0,41 109 0,-57-176-25,19 36-19,-20-39 16,0 1-1,0-1 0,1 1 1,-1-1-1,0 0 0,1 1 1,-1-1-1,1 0 0,-1 0 1,1 0-1,-1 0 1,1 0-1,0 0 0,0-1 1,-1 1-1,1 0 0,0-1 1,0 0-1,0 1 0,2-1 1,-3 0 8,1-1 1,0 0-1,0 1 1,0-1-1,-1 0 1,1 0-1,-1 0 1,1 0-1,-1 0 1,1 0-1,-1-1 1,1 1-1,-1 0 1,0-1-1,0 1 1,0-1-1,0 1 1,0-1-1,0 0 1,0 1-1,0-3 1,20-46 82,-17 38-73,16-51-88,-3 0 1,-3-1 0,8-83-1,12-57-893,-29 177 684,-4 19 192,-1 1 1,2-1 0,-1 1 0,1 0 0,0-1-1,1 1 1,0 0 0,0 0 0,0 1-1,9-13 1,-12 18 29,1 1-1,-1-1 0,1 1 0,0-1 1,0 1-1,-1 0 0,1-1 1,0 1-1,-1 0 0,1 0 1,0-1-1,0 1 0,0 0 0,-1 0 1,1 0-1,0 0 0,0 0 1,0 0-1,-1 0 0,1 0 1,0 0-1,0 1 0,0-1 0,-1 0 1,1 0-1,0 1 0,0-1 1,-1 0-1,1 1 0,0-1 1,-1 1-1,1-1 0,0 1 0,-1-1 1,1 1-1,0 0 0,18 26-991,6 21-1454,5 14 736</inkml:trace>
</inkml:ink>
</file>

<file path=ppt/ink/ink2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36:26.12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328 71 2721,'0'0'6115,"-17"-12"-5715,-58-33-128,71 43-238,0-1 0,-1 2 0,0-1 0,1 1 0,-1-1-1,0 1 1,0 1 0,1-1 0,-1 1 0,0 0 0,0 0-1,0 0 1,0 0 0,0 1 0,0 0 0,1 0 0,-1 0-1,0 1 1,1 0 0,-1 0 0,-4 2 0,1 1 19,0 1 1,-1 0 0,2 0-1,-1 0 1,1 1 0,0 0 0,-10 15-1,9-11-31,0 0 0,0 1 0,2 1-1,-8 18 1,11-25-34,1 1 0,0-1 0,0 1 0,1 0 0,0 0 0,0-1 0,1 1 0,0 0 0,0 0 0,0 0 1,2 8-1,-1-14 3,0 0 1,-1 1-1,1-1 1,0 0-1,0 1 1,0-1 0,0 0-1,0 0 1,0 0-1,0 0 1,0 0 0,0 0-1,1 0 1,-1 0-1,0-1 1,1 1 0,-1 0-1,0-1 1,1 1-1,-1-1 1,1 1-1,-1-1 1,1 0 0,-1 0-1,1 0 1,1 0-1,50 1 125,-37-2-92,-6 0-43,-1 0 0,0-1 0,1 0 0,-1 0 1,0-1-1,0 0 0,0-1 0,-1 0 0,1-1 1,-1 1-1,0-2 0,0 1 0,-1-1 0,1 0 1,-1-1-1,8-10 0,-7 10-5,-1-1 0,-1-1 0,1 0 0,-2 0 0,1 0 0,-1 0 0,0-1 0,-1 0 0,0 0 0,-1 0-1,0 0 1,-1-1 0,0 1 0,1-15 0,-3 24 68,0 11-15,0 34-6,0-28-31,1 1 0,1-1 0,0 0 0,6 21 0,-6-30-73,1-1-1,0 1 1,0-1 0,1 0-1,0 0 1,0 0 0,0 0-1,1-1 1,0 1 0,0-1-1,0-1 1,1 1-1,7 5 1,-7-7-310,0 0-1,0 0 1,0 0 0,1-1 0,-1 0-1,1-1 1,0 1 0,13 0-1,13-1-2705</inkml:trace>
</inkml:ink>
</file>

<file path=ppt/ink/ink2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36:26.50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 69 2417,'0'0'4175,"-2"-12"-3852,-2-39-67,4 51-242,0 0-1,0 0 1,0 0-1,0 1 0,1-1 1,-1 0-1,0 0 1,0 0-1,0 0 0,0 0 1,1 0-1,-1 0 1,0 0-1,0 1 1,0-1-1,1 0 0,-1 0 1,0 0-1,0 0 1,0 0-1,1 0 0,-1 0 1,0 0-1,0 0 1,0 0-1,1 0 0,-1 0 1,0-1-1,0 1 1,0 0-1,1 0 1,-1 0-1,0 0 0,0 0 1,0 0-1,0 0 1,1 0-1,-1-1 0,0 1 1,0 0-1,0 0 1,0 0-1,0 0 1,0-1-1,1 1 0,-1 0 1,0 0-1,0 0 1,0-1-1,0 1 0,0 0 1,0 0-1,0 0 1,0-1-1,0 1 1,0 0-1,0 0 0,0 0 1,0-1-1,0 1 1,0 0-1,0 0 0,0-1 1,12 16 282,-11-13-202,49 59 713,-24-30-631,-1 1 1,30 52-1,-51-74-141,0 1-1,0-1 0,-1 1 0,0 0 0,-1 0 0,-1 0 1,1 0-1,-2 0 0,0 19 0,0-28-22,-1 0 0,1 0 1,-1 0-1,0 0 0,1 0 0,-1 0 1,0 0-1,0 0 0,0 0 0,-1 0 0,1 0 1,0 0-1,-1-1 0,1 1 0,-1-1 1,1 1-1,-1-1 0,0 0 0,0 1 1,1-1-1,-1 0 0,0 0 0,0 0 0,0 0 1,0-1-1,0 1 0,-1-1 0,1 1 1,0-1-1,0 0 0,0 1 0,0-1 0,-1 0 1,1-1-1,-2 1 0,3 0-3,1-1 0,-1 1-1,1-1 1,-1 1 0,1 0-1,-1-1 1,1 1 0,-1-1-1,1 0 1,0 1 0,-1-1-1,1 1 1,0-1 0,0 1-1,-1-1 1,1 0 0,0 1-1,0-1 1,0 0 0,0 1 0,-1-1-1,1 1 1,0-1 0,0 0-1,0 1 1,1-2 0,-1-26 58,0 20-33,1-9 6,1 1 0,0-1 1,1 1-1,1 0 0,1 0 0,0 1 0,1-1 0,0 1 0,13-19 0,-10 18-1,0 0 1,2 1-1,0 1 0,1 0 1,0 0-1,1 1 1,0 1-1,21-15 0,-30 24-58,0 0 0,0 0 0,0 1 0,1 0 0,-1-1 0,1 2-1,0-1 1,-1 0 0,1 1 0,0 0 0,0 0 0,0 1 0,0-1 0,0 1 0,0 0-1,0 0 1,6 2 0,-10-2-124,0 1 0,0-1-1,0 1 1,0 0 0,0-1-1,0 1 1,0 0 0,0 0 0,0 0-1,0 0 1,-1 0 0,1 0 0,0 0-1,-1 0 1,1 0 0,-1 0-1,1 0 1,-1 0 0,1 0 0,-1 2-1,1-2-27,2 15-3468</inkml:trace>
</inkml:ink>
</file>

<file path=ppt/ink/ink2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36:30.1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36 3282,'0'0'9876,"0"-5"-11397,14-8-1968,-2-5-2802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3:29.76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3 454 2545,'-3'0'6771,"926"-54"-6094,-581 25-500,727-33 456,-198 15-204,225-9-408,331-40 23,-930 54-80,924-25 106,-1236 67-78,875 14-8,191-1 35,-804-15-38,388 12 13,379 13 14,-841-18-16,1191 1 53,-1012-7-52,22-3-497,630 10-182,-182 27 743,-52-2 494,-537-26-555,-344-5-222,-75 0 63,0 1-533,0-1 1,0-1-1,0 0 0,26-6 1,-18-5-4046</inkml:trace>
</inkml:ink>
</file>

<file path=ppt/ink/ink2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36:47.87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16 213 7411,'0'0'3597,"-3"2"-3085,1 1-325,-4 6 31,6-9-188,0 0-1,0 0 1,0 0-1,0 0 0,0 0 1,-1 0-1,1 0 1,0 1-1,0-1 1,0 0-1,0 0 0,0 0 1,-1 0-1,1 0 1,0 0-1,0-1 1,0 1-1,0 0 0,0 0 1,-1 0-1,1 0 1,0 0-1,0 0 1,0 0-1,0 0 0,0 0 1,0 0-1,-1 0 1,1 0-1,0 0 1,0-1-1,0 1 0,0 0 1,0 0-1,0 0 1,0 0-1,0 0 1,0 0-1,0-1 0,-1 1 1,1 0-1,0 0 1,0 0-1,0 0 1,0 0-1,0-1 0,0 1 1,0 0-1,0 0 1,0 0-1,0 0 0,0 0 1,0-1-1,0 1 1,0 0-1,1 0 1,-1 0-1,0 0 0,0 0 1,0 0-1,0-1 1,0 1-1,0 0 1,0 0-1,0 0 0,0 0 1,0 0-1,1 0 1,-2-6-32,1 1 1,0 0 0,0 0-1,0 0 1,1 0-1,0 0 1,0 0 0,0 0-1,1 0 1,-1 0-1,1 0 1,0 0 0,1 1-1,-1-1 1,1 1 0,0 0-1,0-1 1,0 1-1,0 1 1,1-1 0,0 0-1,0 1 1,0 0-1,5-3 1,9-6 2,0 1 1,1 1-1,1 0 1,0 2-1,27-9 0,-10 7 8,1 1 0,41-4 0,-58 10-12,1 1 1,1 1-1,22 2 0,-39-1-3,1 1-1,-1 0 1,0 0-1,0 1 1,0 0-1,0 0 1,0 0-1,0 1 1,0 0-1,-1 0 1,0 0-1,1 0 1,-1 1-1,0 0 1,5 6-1,13 19 0,-3 1 0,0 1 0,21 44 1,-22-38 37,2 0 1,41 55-1,-54-83-5,0 0-1,0-1 1,1 1 0,0-1 0,0-1-1,1 0 1,0 0 0,0-1-1,1 0 1,-1-1 0,1 0-1,1-1 1,19 5 0,-7-5 3,1-1 1,0-1-1,0-1 0,-1-1 1,1-1-1,0-2 0,0 0 1,-1-2-1,0 0 0,0-2 1,0 0-1,-1-2 0,0-1 1,24-14-1,-16 8-332,0-2 1,40-31-1,-62 43-327,-1-1 0,0 0 0,0-1 0,-1 0 0,0 0 0,-1 0 0,1-1 0,-2 0 0,1 0 0,-1-1 0,-1 1 1,6-17-1,-5-12-2916</inkml:trace>
</inkml:ink>
</file>

<file path=ppt/ink/ink2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36:48.22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86 23 1457,'0'0'7611,"-17"-6"-7325,10 4-256,-40-12 41,46 14-69,0 0 0,1 0 1,-1 0-1,1 0 0,-1-1 0,1 1 1,-1 0-1,1 0 0,-1 1 0,0-1 1,1 0-1,-1 0 0,1 0 1,-1 0-1,1 0 0,-1 1 0,1-1 1,-1 0-1,1 0 0,-1 1 0,1-1 1,-1 0-1,1 1 0,-1-1 0,1 1 1,-1 0 3,2 0 0,-1 0 0,0 1 0,0-1 0,0 0 0,0 0 0,1 0 0,-1 0 0,0 0 0,1 0 0,-1 0 0,1 0 0,-1 0 0,1 0 0,0 0 0,-1 0 0,1 0 0,2 1 0,14 19 75,1-1-1,1-1 1,1-1-1,0 0 0,34 20 1,123 61 293,-166-94-450,-1 0 0,1 1 0,16 14 0,-24-18 57,0 0 0,-1 1 0,1 0 0,-1 0 0,0 0 0,1 0 0,-1 0 0,-1 0 0,1 1 0,0-1 0,-1 0 0,0 1 0,1 0 0,-1-1 0,-1 1 0,2 4 0,-2 2 24,0 0 1,0 0-1,-1 0 0,0 0 1,-1 0-1,0 0 1,-1-1-1,0 1 0,0-1 1,-1 1-1,0-1 1,-1 0-1,-6 9 0,-9 11 36,-1-2 0,-36 38-1,23-28-5,-82 90 42,111-122-217,5-4 14,-1 0 1,0 0 0,0 0 0,0 0 0,0 0 0,0-1 0,0 1 0,0 0-1,0 0 1,0-1 0,-1 1 0,1 0 0,0-1 0,0 1 0,-1-1-1,1 0 1,-2 1 0</inkml:trace>
</inkml:ink>
</file>

<file path=ppt/ink/ink2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36:49.88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56 11157,'0'0'1185,"160"-10"-817,-112 0-336,-3 2-32,-6-2-288,-2 2-1009,-12 1-928,-11 4-544</inkml:trace>
</inkml:ink>
</file>

<file path=ppt/ink/ink2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36:50.24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54 6611,'0'0'3570,"107"0"-2802,-56-10-160,-3-3-304,-3 3-208,-3 5-48,-11 0-48,-3 3-16,-8-1-1248,-3-2-2002</inkml:trace>
</inkml:ink>
</file>

<file path=ppt/ink/ink2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36:50.72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2081,'0'0'6149,"0"6"-5660,13 249 2983,0-36-3156,-13-184-293,0-9-31,1 1 1,6 31-1,-3-48-105,1-13-5,3-13 109,2-18-28,-3 10 5,0-1 1,2 1-1,17-32 0,-22 49 30,1-1-1,0 1 1,0 0 0,1 0 0,0 1 0,0 0-1,1 0 1,-1 0 0,1 1 0,0 0-1,1 0 1,-1 1 0,1 0 0,10-4 0,-1 3-8,-1 1 1,2 1-1,-1 1 1,0 0-1,1 1 1,30 2-1,-15-1-1,-26 0 5,1 1 1,0-1-1,-1 1 0,1 1 1,-1-1-1,1 2 0,-1-1 0,0 1 1,9 3-1,-13-4-6,0 0 0,0 0 0,-1-1 0,1 2-1,0-1 1,-1 0 0,1 1 0,-1-1 0,0 1 0,0-1 0,0 1-1,0 0 1,0 0 0,0 0 0,-1 0 0,0 0 0,1 1 0,-1-1 0,-1 0-1,1 1 1,0-1 0,0 5 0,-1-3 15,0 0-1,0 0 1,0 0-1,0 0 1,-1 0-1,0 0 1,0 0-1,0 0 1,-1 0-1,0-1 1,0 1 0,-4 8-1,0-6 3,0 0-1,0 0 0,0-1 1,-1 0-1,0 0 1,-11 7-1,0 1-15,0-2-1,-1 0 1,-1-1 0,0-1 0,-1 0-1,0-2 1,0-1 0,0 0-1,-1-1 1,0-2 0,0 0 0,-25 0-1,46-4-68,1 0 0,-1 1 0,1-1 0,-1 0 0,1-1 0,-1 1 0,1 0 0,-1 0 0,1 0 0,-1 0 0,1 0 0,0 0 0,-1 0 0,1-1 0,-1 1 0,1 0 0,-1 0 0,1-1-1,0 1 1,-1 0 0,1-1 0,0 1 0,-1 0 0,1-1 0,0 1 0,-1-1 0,1 1 0,0 0 0,0-1 0,-1 1 0,1-1 0,0 1 0,0-1 0,0 1 0,0-1 0,4-18-3674,15-8-1136</inkml:trace>
</inkml:ink>
</file>

<file path=ppt/ink/ink2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36:51.06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59 15 7443,'0'0'3036,"-7"20"-2787,-21 62-108,26-76-130,0 1 0,0-1-1,1 1 1,0-1 0,0 1 0,1 0-1,0-1 1,0 1 0,1 7 0,0-3-7,0-9-5,-1 0 0,1-1 1,0 1-1,-1 0 0,1-1 0,0 1 0,0-1 1,0 0-1,0 1 0,0-1 0,1 0 0,-1 1 1,0-1-1,0 0 0,1 0 0,-1 0 0,1 0 1,-1 0-1,1-1 0,-1 1 0,1 0 1,0-1-1,-1 1 0,1-1 0,0 0 0,-1 1 1,1-1-1,0 0 0,0 0 0,1 0 0,8 1-24,-1-1 0,1 0 0,16-3 0,-23 2 24,1 0 0,-1-1 1,0 0-1,1 1 1,-1-2-1,0 1 0,0 0 1,-1-1-1,1 0 0,0 0 1,-1 0-1,0 0 1,0 0-1,0-1 0,0 0 1,0 1-1,0-1 0,-1 0 1,0 0-1,3-8 1,-1 2 24,1-1 0,-2 1 0,0-1 1,0 0-1,-1 0 0,0 0 1,0-17-1,-2 25-16,-1 1 0,1-1-1,-1 1 1,1-1 0,-1 1 0,0-1 0,0 1-1,0 0 1,0-1 0,0 1 0,-1 0 0,1 0-1,-1 0 1,1 0 0,-1 0 0,0 0-1,0 0 1,0 1 0,0-1 0,0 0 0,0 1-1,0 0 1,0 0 0,-1-1 0,1 1 0,0 1-1,-1-1 1,1 0 0,-1 0 0,1 1 0,-1 0-1,-3-1 1,-6 0-54,0 0 0,0 0 0,0 1 0,0 1 0,-21 3 0,30-4-136,-1 1-1,1 0 0,-1 0 0,1 0 0,-1 1 0,1-1 0,0 1 0,0 0 1,0 0-1,0 0 0,0 0 0,0 0 0,0 1 0,1-1 0,-1 1 0,1 0 1,0-1-1,0 1 0,0 0 0,0 1 0,-2 4 0,2 8-2746</inkml:trace>
</inkml:ink>
</file>

<file path=ppt/ink/ink2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36:51.3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1 102 9364,'0'0'3474,"146"-18"-3378,-98 6 64,-3-4-112,0 1 16,-6 0-64,-5 5-384,-11 0-753,-12 5-703</inkml:trace>
</inkml:ink>
</file>

<file path=ppt/ink/ink2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36:51.75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 0 5923,'0'0'5453,"-2"3"-5381,0-1-38,1 1-1,-1-1 1,1 1 0,0-1 0,0 1-1,0 0 1,0-1 0,0 1 0,1 0-1,-1 0 1,1-1 0,-1 1 0,1 0-1,0 0 1,0 0 0,2 5 0,11 56 262,-5-32-312,7 93 196,-12-87-226,1 0 0,12 45 0,-16-81-136,1 0-1,-1 0 1,1 1-1,0-1 1,0 0-1,0 0 1,0 0-1,0 0 1,0 0-1,0 0 1,1 0 0,-1 0-1,1 0 1,-1-1-1,1 1 1,0 0-1,0-1 1,0 0-1,0 1 1,0-1-1,0 0 1,0 0-1,0 0 1,4 1-1,13-1-3693</inkml:trace>
</inkml:ink>
</file>

<file path=ppt/ink/ink2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36:52.10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9748,'0'0'1913,"5"22"-1630,1 4-207,19 119 753,-15 191-296,-11-231-1042,3-116 530,-1 1 0,2 0 1,-1-1-1,1 1 1,8-17-1,-1 3-13,-5 11-12,0-1 1,2 1-1,-1-1 1,2 2-1,0-1 1,0 1-1,20-20 1,-22 25-7,0 1 1,1 0 0,0 1 0,1 0 0,-1 0 0,1 0-1,0 1 1,0 0 0,0 1 0,1 0 0,-1 0 0,1 0 0,0 1-1,11-1 1,-12 3 3,24-4-42,44 3 0,-67 1 36,-1 0-1,0 1 1,-1 0 0,1 1 0,0 0 0,0 0 0,-1 0 0,1 1-1,-1 0 1,1 1 0,7 5 0,-12-7 3,-1-1 0,1 2 0,-1-1 0,1 0 0,-1 1-1,0-1 1,0 1 0,0-1 0,0 1 0,-1 0 0,1 0 0,-1 0 0,1 0-1,-1 0 1,0 0 0,0 0 0,-1 0 0,1 1 0,-1-1 0,1 0 0,-1 1 0,0-1-1,0 0 1,0 0 0,-1 1 0,1-1 0,-1 0 0,0 0 0,0 1 0,0-1-1,0 0 1,-3 4 0,-1 4 29,-2-1-1,1 0 0,-1 0 0,-1-1 1,1 0-1,-2 0 0,-13 11 0,10-10-36,0 0 0,-1-1 0,0-1-1,0 0 1,-1-1 0,0 0 0,-1-1-1,1-1 1,-1 0 0,0-1 0,0-1-1,-1 0 1,1-1 0,-29 0 0,43-1-69,1-1 1,-1 0 0,0 0 0,0 0 0,0 0 0,0 0-1,1 0 1,-1-1 0,0 1 0,0 0 0,0 0 0,1-1-1,-1 1 1,0 0 0,0-1 0,1 1 0,-1 0 0,0-1-1,0 1 1,1-1 0,-1 0 0,1 1 0,-1-1 0,0 1-1,1-1 1,-1 0 0,1 0 0,0 1 0,-1-1 0,1 0-1,0 0 1,-1 1 0,1-1 0,0 0 0,0 0 0,-1 0-1,1 1 1,0-2 0,-1-20-4093</inkml:trace>
</inkml:ink>
</file>

<file path=ppt/ink/ink2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36:52.47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8308,'0'0'4821,"0"0"-4814,0 0-1,0 0 1,0 0 0,0 0 0,0 0 0,0 0 0,0 0 0,0 1 0,0-1 0,0 0-1,0 0 1,0 0 0,1 0 0,-1 0 0,0 0 0,0 0 0,0 0 0,0 0-1,0 0 1,0 1 0,0-1 0,0 0 0,0 0 0,1 0 0,-1 0 0,0 0 0,0 0-1,0 0 1,0 0 0,0 0 0,0 0 0,0 0 0,1 0 0,-1 0 0,0 0 0,0 0-1,0 0 1,0 0 0,0 0 0,0 0 0,0 0 0,1 0 0,-1 0 0,0 0-1,0 0 1,0-1 0,0 1 0,0 0 0,0 0 0,0 0 0,0 0 0,0 0 0,1 0-1,-1 0 1,0 0 0,0 0 0,0 0 0,0-1 0,0 1 0,0 0 0,0 0 0,5 20 242,-1 1 0,-2 0 0,0 0 0,-1 0 0,-2 35 0,0-11-47,0 4 35,0-16-32,1 1 0,5 33-1,-5-66-226,0-1 1,0 0-1,0 1 0,1-1 0,-1 1 0,0-1 0,0 0 0,0 1 0,0-1 1,1 0-1,-1 1 0,0-1 0,0 0 0,1 0 0,-1 1 0,0-1 0,1 0 0,-1 0 1,0 1-1,0-1 0,1 0 0,-1 0 0,1 0 0,-1 0 0,0 1 0,1-1 0,-1 0 1,0 0-1,1 0 0,-1 0 0,1 0 0,-1 0 0,0 0 0,1 0 0,-1 0 0,0 0 1,1 0-1,-1 0 0,1 0 0,-1-1 0,0 1 0,1 0 0,-1 0 0,0 0 1,1 0-1,-1-1 0,0 1 0,1 0 0,-1 0 0,0-1 0,0 1 0,1 0 0,-1-1 1,17-14-2250,0-15-1181,-3-14-4466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2T07:07:33.59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 5859,'34'-2'3153,"-34"12"-3153,0 25 176,0 11 16,0 9-16,0 6-128,14 3 16,5-9-64,-2-4-192,-6-11-1456,-5-17-2931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3:31.0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1 208 3858,'0'0'8737,"0"-5"-8177,0 3-521,0-1-14,0 1 0,0 0 1,0 0-1,0 0 0,0 0 0,0 0 1,0 0-1,1 0 0,-1 0 0,1 0 1,-1 0-1,1 0 0,0 0 1,0 1-1,0-1 0,0 0 0,0 0 1,0 1-1,0-1 0,1 1 0,-1-1 1,1 1-1,-1-1 0,1 1 0,-1 0 1,1 0-1,0 0 0,2-1 0,17-11 12,1 2 1,1 0-1,0 1 0,1 2 0,0 0 0,0 2 0,0 0 0,1 2 0,0 1 0,33-1 1,-57 5-45,0-1 1,0 0-1,1 1 1,-1-1-1,0 0 1,0 1-1,0 0 1,0-1 0,0 1-1,0 0 1,0-1-1,0 1 1,0 0-1,0 0 1,0 0 0,0 0-1,0 0 1,0 0-1,-1 0 1,1 0-1,-1 0 1,1 0-1,0 0 1,-1 0 0,0 1-1,1-1 1,-1 0-1,0 0 1,0 0-1,1 1 1,-1-1 0,0 0-1,-1 3 1,0 48 69,0-47-54,0 3 6,0 0 0,-1 0-1,-1-1 1,1 1 0,-1-1 0,0 1 0,-1-1 0,1 0 0,-2 0 0,1-1 0,-7 8-1,-7 7 34,-41 36 0,40-40-52,1 0 0,-25 30-1,43-47 43,-2 5-437,9-5-824,8-7 1168,0 0 1,0-1 0,-1 0 0,0-1-1,0-1 1,-1 0 0,14-14 0,2-1-163,337-281 2076,-371 306-1829,0 1-1,0 0 0,0 1 1,0-1-1,1 1 1,-1 0-1,1 0 1,-1 1-1,1-1 1,-1 1-1,-6 6 0,-42 38 143,49-43-171,-5 5 33,1 0 1,0 1-1,0 1 0,0-1 1,2 1-1,-1 0 1,-4 14-1,8-18-11,0 0 1,0 1-1,1 0 1,0-1-1,1 1 0,0 0 1,0 0-1,1 0 0,0 0 1,0 0-1,1 0 0,2 11 1,-2-15-18,0-1 1,1 1 0,0-1 0,0 1 0,0-1 0,0 0 0,1 0 0,-1 0 0,1 0-1,0 0 1,0-1 0,0 1 0,0-1 0,0 0 0,0 1 0,1-2 0,-1 1 0,1 0-1,5 1 1,4 2 8,-1-1 1,1-1-1,0 0 0,19 2 0,109-4 105,-123-1-104,-6-1 23,1 0 0,0-1 0,-1 0 0,0-1 0,13-5 0,-20 7-59,1-2 0,0 1-1,-1-1 1,1 1 0,-1-2 0,0 1-1,0 0 1,0-1 0,0 0 0,-1 0-1,0-1 1,5-5 0,-8 8-235,0 1 0,0-1 0,-1 0 0,1 0 0,-1 0 0,1 0 0,-1 0 0,1-1 0,-1 1 0,0 0 0,0 0 0,0 0 0,0 0 0,-1 0 0,1 0 0,-1 0 0,1 0 0,-2-3 0,-9-10-4699</inkml:trace>
</inkml:ink>
</file>

<file path=ppt/ink/ink2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36:55.04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 19 1505,'0'0'6461,"-3"-13"-2691,3 42-3661,-1-13-76,0 0 1,2 0-1,0 0 1,1 0-1,0 0 0,1 0 1,7 20-1,-6-28-36,3 11 21,2 0 0,0 0 1,13 18-1,-20-33-27,1 0 0,0-1 1,0 1-1,0 0 0,0-1 1,0 0-1,1 0 0,0 0 1,0 0-1,0 0 0,0-1 1,0 0-1,0 0 0,1 0 1,-1 0-1,1-1 0,-1 1 1,1-1-1,5 0 0,-6 0-24,0-1 0,0 0 0,0 0 1,0-1-1,0 1 0,0-1 0,0 0 0,-1 0 0,1 0 0,0 0 0,0-1 0,-1 0 0,1 0 0,-1 0 1,5-3-1,-1-1-45,-1-1 0,0 1 1,0-1-1,0-1 0,7-13 1,-6 10-74,-1-1 0,-1 1 0,0-1 0,-1 0 0,0-1 0,-1 1 0,4-24 0,-4-3 535,-1-46-1,-2 64 12,2 51-263,1 1-1,2-1 1,1 0-1,11 29 1,1 12 115,-4-13-10,3 10 30,-2 1 1,-4 0-1,5 100 1,-16-157-198,0 1-1,-1-1 1,0 1 0,-1-1-1,0 0 1,-5 14 0,5-21-54,0 0 1,-1 1-1,0-1 1,0 0-1,-1 0 1,1-1-1,-1 1 1,0-1 0,0 0-1,-1 0 1,1 0-1,-1 0 1,0-1-1,0 0 1,-6 3-1,4-2-168,-1-1-1,0 1 0,0-2 0,0 1 0,-1-1 0,1 0 1,-1-1-1,1 0 0,-1-1 0,1 1 0,-1-1 0,1-1 1,-10-1-1,16 1-20,0 1 0,1 0 0,-1-1 1,1 1-1,-1-1 0,1 0 1,-1 0-1,1 1 0,-1-1 0,1 0 1,0 0-1,-1 0 0,1 0 0,0 0 1,-2-3-1,-18-38-4376</inkml:trace>
</inkml:ink>
</file>

<file path=ppt/ink/ink2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36:55.54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131 44 2289,'0'0'2479,"-17"28"-1575,-51 90-202,62-108-564,0 1 0,1-1 0,0 1 0,1 1 0,0-1 0,0 0 0,1 1 0,1 0 0,0 0 0,0 17 0,1-16-16,0-12-101,1 0 0,0 0 0,0 0 0,0 0 0,0 0 0,0 0 0,0 0 0,0 0 0,0 0 0,0 0 0,0 0 0,0 0-1,1 0 1,-1 0 0,0 0 0,1-1 0,-1 1 0,1 0 0,-1 0 0,1 0 0,-1 0 0,1 0 0,0-1 0,0 2 0,0-2-3,0 0 1,0 0 0,0 0 0,0 0 0,0 0 0,0 0 0,-1 0-1,1 0 1,0 0 0,0-1 0,0 1 0,0 0 0,0-1-1,0 1 1,0 0 0,-1-1 0,1 1 0,0-1 0,1-1-1,4-3 56,0 0-1,0 0 1,0-1-1,8-11 1,-3 1 48,-1-1 1,-1 0-1,-1-1 1,11-30 0,15-79 1167,-14 48-8,-17 78-837,0 9-384,2 14-124,2 12 157,0 0 0,2 0 0,25 59 0,-28-81-318,0 1 1,1-1-1,0 0 1,1-1-1,0 0 1,1 0 0,0-1-1,1 0 1,0 0-1,0-1 1,1 0-1,20 11 1,16 2-4411</inkml:trace>
</inkml:ink>
</file>

<file path=ppt/ink/ink2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36:56.90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28 136 3922,'0'0'7414,"-28"-11"-2991,28 9-4413,1 0 0,-1 1 1,1-1-1,-1 0 0,1 0 0,-1 1 0,1-1 0,0 0 0,0 1 0,0-1 1,0 1-1,0-1 0,0 1 0,0-1 0,1 1 0,-1 0 0,1 0 1,-1 0-1,2-2 0,35-18 70,-31 17-85,4-1 2,-1 0 0,1 1 1,-1 0-1,1 1 1,0 0-1,0 0 0,1 2 1,-1-1-1,0 1 1,21 2-1,-28-1-6,1 1 0,0-1 0,-1 1 1,1 0-1,-1 1 0,0-1 0,1 1 0,-1 0 0,0 0 0,0 0 1,0 1-1,0-1 0,0 1 0,-1 0 0,1 0 0,-1 1 0,0-1 1,0 1-1,0-1 0,0 1 0,-1 0 0,1 0 0,-1 0 0,0 0 1,0 0-1,-1 1 0,1-1 0,1 8 0,-1-1 11,0 1 1,-1-1-1,0 1 0,0 0 0,-2-1 0,1 1 0,-1-1 0,-1 1 1,0-1-1,-1 1 0,0-1 0,-1 0 0,0 0 0,0 0 1,-1-1-1,-1 0 0,0 0 0,0 0 0,-1-1 0,-12 14 1,7-8 3,0-1 0,-1 0 1,-1-1-1,0 0 0,0-2 1,-2 1-1,-19 10 0,35-22-8,0 0-1,-1 0 1,1 0 0,0-1-1,0 1 1,0 0-1,0 0 1,0 0 0,0-1-1,-1 1 1,1 0-1,0 0 1,0 0 0,0-1-1,0 1 1,0 0-1,0 0 1,0 0 0,0-1-1,0 1 1,0 0-1,0 0 1,0-1-1,0 1 1,0 0 0,0 0-1,0-1 1,0 1-1,0 0 1,0 0 0,0 0-1,1-1 1,-1 1-1,0 0 1,0 0 0,0 0-1,0-1 1,0 1-1,1 0 1,-1 0 0,8-18-111,2 1 1,-1 0 0,2 0-1,0 1 1,1 1 0,23-23 0,-11 11-2,235-238-294,-247 255 410,-6 4 1,1 0 0,1 0 0,-1 1-1,10-6 1,-20 25-203,-45 63 247,-19 35 100,61-98-106,-1 0 0,2 0 1,0 0-1,1 1 0,0 0 1,-2 23-1,5-32-31,1 0 3,-1 0 1,1 0-1,0 0 0,0 0 0,0 0 1,2 7-1,-1-11-4,-1-1 1,1 1 0,0-1 0,0 1-1,-1-1 1,1 1 0,0-1-1,0 0 1,0 1 0,1-1-1,-1 0 1,0 0 0,0 0 0,1 0-1,-1 0 1,1 0 0,-1 0-1,1 0 1,-1 0 0,1-1-1,-1 1 1,1-1 0,-1 1 0,1-1-1,3 1 1,13 1 120,0 0-1,0-1 1,0-1-1,0-1 1,0 0 0,0-1-1,-1-1 1,19-6-1,22-8 57,60-28 0,29-9-131,-132 51-234,21-8-830,-34 11 613,-1-1 1,1 0-1,-1 1 1,1-1 0,-1 0-1,1 0 1,-1 0-1,1 0 1,-1 0-1,0 0 1,0 0 0,0-1-1,0 1 1,1 0-1,-2-1 1,3-1-1</inkml:trace>
</inkml:ink>
</file>

<file path=ppt/ink/ink2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36:59.65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 54 256,'0'0'4205,"0"-5"-3512,0-21 395,0 3 5257,-1 26-6238,-11 88 157,5-1 0,5 149 0,2-219-243,2-1 0,0 1 0,1-1-1,1 0 1,1 0 0,0-1 0,2 1 0,11 24 0,-10-29-9,-1-1 1,2 0 0,0 0 0,0-1 0,1 0 0,1-1-1,0 0 1,0-1 0,1 0 0,1-1 0,16 10 0,-2-5 27,1-1 0,1-1 1,0-1-1,0-2 0,1-1 0,1-1 1,33 3-1,222 4 71,-216-13-125,14 1 60,-12 0-1257,-26-2-2731</inkml:trace>
</inkml:ink>
</file>

<file path=ppt/ink/ink2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36:59.9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255 62 1088,'0'0'6798,"-10"-13"-6528,-18-23-236,16 24 33,14 19 192,9 12-82,1 0 1,1-1-1,0-1 1,26 25-1,70 57-119,-94-87-13,-11-9-44,0 1 1,-1-1 0,1 1 0,-1 0-1,0 0 1,0 0 0,0 0 0,0 1-1,-1-1 1,0 1 0,0 0 0,0-1-1,2 11 1,-3-12 3,-1 1 0,0 0-1,0-1 1,0 1 0,0 0 0,-1-1 0,1 1-1,-1 0 1,0-1 0,0 1 0,0-1 0,-1 1-1,1-1 1,-1 0 0,0 1 0,0-1-1,0 0 1,0 0 0,-5 4 0,-34 32 187,-2-2-1,-1-2 1,-82 49 0,42-28 220,60-40-286,9-7-69,1 1-1,0 1 1,-14 13-1,27-23-76,-1 1-185,10 0-242,5-3-33,-1-1-1,1 0 1,-1-1 0,0 0 0,1-1-1,-2 0 1,16-8 0,55-28-4418</inkml:trace>
</inkml:ink>
</file>

<file path=ppt/ink/ink2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37:00.47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68 1 10981,'0'0'1622,"-6"28"-1350,1-8-199,-4 14 96,2 1-1,2-1 1,-2 66-1,-6 336 166,11-417-398,0 21 245,2-38-106,1-4-7,2-24 13,-1 15-74,0 0 1,1 1-1,0-1 0,1 0 0,0 1 0,1 0 0,0 0 1,0 0-1,13-16 0,-14 20-11,1 0 1,0 1-1,0-1 0,0 1 1,1 1-1,-1-1 0,1 1 1,1-1-1,-1 2 0,0-1 1,1 1-1,0 0 1,0 0-1,0 1 0,14-3 1,-2 2-1,0 2 0,0 0 0,0 1 1,29 4-1,-42-3-2,1 0-1,-1 0 1,0 1 0,0-1 0,0 1-1,0 1 1,0-1 0,-1 1 0,1 0 0,-1 0-1,1 1 1,-1 0 0,0 0 0,-1 0-1,1 0 1,-1 1 0,6 6 0,-8-8-1,-1 1 0,1 0 1,0-1-1,-1 1 0,0 0 1,0 0-1,0 0 0,0 0 0,-1 0 1,1 0-1,-1 0 0,0 0 1,0 0-1,-1 0 0,1 0 0,-1 0 1,0 0-1,0 0 0,0 0 1,-1 0-1,1 0 0,-1-1 1,0 1-1,0 0 0,0-1 0,0 0 1,-1 1-1,1-1 0,-1 0 1,0 0-1,0-1 0,0 1 0,0-1 1,-6 4-1,-19 9 3,-1-1 1,0-2-1,0-1 0,-1-1 0,-1-1 1,1-2-1,-2-1 0,1-2 0,-61 1 1,91-5-22,1 0 1,0 0 0,-1 0-1,1 0 1,0 0-1,0 0 1,-1 0 0,1 0-1,0 0 1,-1 0-1,1 0 1,0 0 0,0 0-1,-1 0 1,1 0-1,0-1 1,-1 1 0,1 0-1,0 0 1,0 0 0,0 0-1,-1-1 1,1 1-1,0 0 1,0 0 0,0-1-1,-1 1 1,1 0-1,0 0 1,0-1 0,0 1-1,0 0 1,0 0-1,0-1 1,0 1 0,-1 0-1,1-1 1,0 1 0,0 0-1,0-1 1,0 1-1,0 0 1,0 0 0,0-1-1,1 1 1,-1 0-1,0-1 1,0 1 0,0 0-1,0-1 1,11-14-1651,0 8 863,0 1 0,0 1-1,1 0 1,19-6 0,-13 4-105,48-15-3237</inkml:trace>
</inkml:ink>
</file>

<file path=ppt/ink/ink2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37:00.82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 1 8196,'0'0'4818,"-1"8"-4517,-12 399 1273,13-406-1623,0-1 0,0 1 0,0 0 0,0-1 0,0 1 0,0-1 0,0 1 0,0-1 0,1 1 0,-1-1 0,0 1-1,0 0 1,0-1 0,1 1 0,-1-1 0,0 0 0,1 1 0,-1-1 0,0 1 0,1-1 0,-1 1 0,1-1-1,-1 0 1,0 1 0,1-1 0,-1 0 0,1 1 0,-1-1 0,1 0 0,-1 0 0,1 1 0,0-1 0,19-1-2212,-18 1 2118,23-6-2719</inkml:trace>
</inkml:ink>
</file>

<file path=ppt/ink/ink2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37:01.20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34 10085,'0'0'1648,"101"15"-1376,-50-15-175,2 0-17,1-10-80,-1-5-993,-11 2-1776,-14 3-2802</inkml:trace>
  <inkml:trace contextRef="#ctx0" brushRef="#br0" timeOffset="1">29 302 9700,'0'0'2866,"132"-10"-2834,-87 5-32,3 0-352,-3-3-3074,-6 1-4482</inkml:trace>
</inkml:ink>
</file>

<file path=ppt/ink/ink2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37:01.85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77 9188,'0'0'2412,"14"-8"-2073,-4 2-226,0 0 1,0 1-1,19-7 0,-28 12-98,0 0 0,0-1-1,1 1 1,-1 0-1,0 0 1,0 1 0,0-1-1,0 0 1,0 0-1,0 0 1,0 1 0,0-1-1,1 1 1,-1-1 0,0 1-1,0-1 1,-1 1-1,1-1 1,0 1 0,0 0-1,0 0 1,0-1-1,0 1 1,-1 0 0,1 0-1,0 0 1,-1 0-1,1 1 1,13 31 311,-12-26-257,5 19 28,-2 0 0,-1 0 0,-1 1-1,-1-1 1,-2 45 0,0-39-61,0-25-28,0 0 1,0 0 0,-1-1-1,0 1 1,0 0 0,-1 0-1,0-1 1,0 1 0,0-1-1,-1 1 1,0-1 0,0 0-1,0 0 1,-1 0 0,-8 9-1,11-23 126,1-12-147,1 1 1,0-1-1,1 1 0,1-1 1,1 1-1,11-32 1,-15 51 12,9-24-10,2 0 0,0 1 0,26-40 0,-33 57 6,1 0 0,0 1 0,0 0 0,0 0 1,0 0-1,1 1 0,0-1 0,8-3 0,-11 6 3,1 0 0,0 1 1,0-1-1,0 1 0,1 0 0,-1 0 0,0 0 0,0 1 1,0 0-1,1 0 0,-1 0 0,0 0 0,0 0 0,1 1 1,4 1-1,-6 0 2,0-1 1,-1 1-1,1 0 1,0 0-1,-1 0 1,1 0-1,-1 0 1,0 1-1,0-1 1,0 1-1,0 0 1,0-1-1,0 1 1,-1 0-1,1 0 1,-1 0-1,0 0 1,0 0-1,0 0 1,0 1-1,0 3 1,3 10 39,-1 0 1,1 29-1,-4 60-22,1-105-55,-1 0 1,0 0-1,0 0 0,0 0 1,0 0-1,0 1 0,0-1 1,0 0-1,-1 0 1,1 0-1,0 0 0,-1 0 1,1 0-1,0 0 0,-1 0 1,1 0-1,-1 0 1,0 0-1,1 0 0,-1 0 1,0 0-1,0 0 1,1-1-1,-1 1 0,0 0 1,0-1-1,0 1 0,0 0 1,0-1-1,0 1 1,0-1-1,0 1 0,0-1 1,0 0-1,0 1 0,-2-1 1,3-13-493,0-1 378,0 0 1,1 0-1,1 0 1,0 0 0,1 0-1,1 0 1,0 1-1,0 0 1,2 0 0,-1 0-1,2 0 1,0 1-1,8-12 1,-3 9-32,0 0 0,0 0 1,2 1-1,-1 1 0,23-17 0,-30 26 245,-1 0-1,1 0 1,0 0-1,1 1 1,-1 0-1,0 0 1,1 1 0,0 0-1,-1 0 1,1 0-1,0 1 1,0 0-1,0 0 1,0 1-1,0-1 1,0 2 0,0-1-1,8 2 1,-14-1-28,1 0 1,-1-1-1,1 1 1,-1 0-1,0 0 0,1 0 1,-1 0-1,0 0 1,0 0-1,0 0 1,1 1-1,-1-1 1,0 0-1,-1 1 0,1-1 1,0 1-1,0-1 1,-1 1-1,1-1 1,-1 1-1,1-1 1,-1 1-1,1 2 1,3 45 483,-4-39-360,1 50 463,-3 0 1,-16 96-1,12-80-1522</inkml:trace>
</inkml:ink>
</file>

<file path=ppt/ink/ink2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37:02.22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26 8036,'0'0'4082,"81"15"-3698,-38-15-80,2-7-272,0-6-32,-9 3-208,-5 2-1617,-14 6-1457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3:31.68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133 69 960,'0'0'11606,"-22"3"-10651,-67 10-261,67-9 263,34-4-607,64 0 713,115-15 0,-113 3-939,371-49 721,-442 60-840,-6 1 294</inkml:trace>
</inkml:ink>
</file>

<file path=ppt/ink/ink2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37:02.57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49 6739,'0'0'6451,"101"-13"-5667,-47 0-335,-1 6-305,-2-1-64,-6 3-80,-6 3 32,-8 2-64,-8 0-304,-6 0-1281</inkml:trace>
</inkml:ink>
</file>

<file path=ppt/ink/ink2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37:04.15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641 1 1265,'-1'-1'12550,"-17"2"-12431,-8 7-103,1 1 0,0 2 0,-42 24 0,15-7-21,47-26 5,-43 22-6,2 1 0,-63 45-1,106-68 0,0 1 0,0-1 0,0 0 0,0 1 0,0 0 0,0-1 0,1 1-1,0 0 1,-1 0 0,1 1 0,1-1 0,-1 0 0,0 1 0,1-1 0,-1 1 0,1 0-1,0-1 1,0 1 0,1 0 0,-1 5 0,1-7 2,0 0-1,0-1 1,1 1 0,-1-1 0,1 1-1,-1-1 1,1 1 0,0-1 0,0 1-1,-1-1 1,1 1 0,0-1-1,0 0 1,0 0 0,1 1 0,-1-1-1,0 0 1,0 0 0,1 0 0,-1 0-1,0 0 1,1-1 0,-1 1-1,1 0 1,-1-1 0,3 2 0,50 11-24,-43-12 29,69 10 10,108 0-1,37 3-1,-221-13-1,0-1-10,0 1-1,0-1 0,0 1 1,0 0-1,0 0 1,0 1-1,4 1 1,-7-2-1,0-1 0,0 1 1,-1 0-1,1 0 1,0-1-1,0 1 1,-1 0-1,1 0 0,-1 0 1,1 0-1,-1 0 1,1 0-1,-1 0 0,1 0 1,-1 0-1,0 0 1,0 0-1,0 0 0,1 0 1,-1 0-1,0 0 1,0 1-1,0-1 1,-1 0-1,1 0 0,0 0 1,0 0-1,0 0 1,-1 0-1,1 0 0,-1 1 1,-1 1 4,1 1 0,-1-1 1,1 0-1,-1 0 0,0 0 1,0 0-1,-1-1 0,1 1 0,0-1 1,-1 1-1,0-1 0,-4 4 1,-42 22 1,32-19-26,-291 135-652,95-50 534,182-79 136,-15 6 13,-46 31-1,73-35 88,18-16-95,1-1 1,0 1-1,-1-1 0,1 1 1,0 0-1,-1-1 0,1 1 0,0-1 1,0 1-1,0-1 0,0 1 0,0 0 1,-1-1-1,1 1 0,0 0 0,0-1 1,0 1-1,1-1 0,-1 1 0,0 0 1,0 0-1,1 1-3,1-1 0,-1 0 1,0 0-1,1 1 0,-1-1 0,1 0 1,0 0-1,-1 0 0,1-1 0,0 1 1,-1 0-1,1-1 0,0 1 0,0-1 1,-1 1-1,1-1 0,0 0 0,0 0 1,0 0-1,2 0 0,57 3 57,-1-3 1,1-2-1,100-17 0,-53-3 54,120-40-1,-206 55-89,-10 2-22,-1 2 0,0 0-1,1 0 1,0 1 0,20-2-1,-31 4-296</inkml:trace>
</inkml:ink>
</file>

<file path=ppt/ink/ink2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37:04.53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147 0 5282,'0'0'4405,"-9"19"-3762,-3 5-394,-48 105 705,45-84-825,1 2-1,3 0 1,2 0-1,2 1 0,1 0 1,3 78-1,3-121-173,0 0 0,0 1 0,1-1 0,-1 0 0,1 0 0,0 0 0,1 0 0,-1 0 0,5 8 0,-5-11-73,1 1 0,0-1 0,-1 0 0,1 0 1,0 0-1,0 0 0,1 0 0,-1-1 0,0 1 1,0-1-1,1 1 0,-1-1 0,1 0 0,-1 0 1,1 0-1,0 0 0,-1 0 0,1-1 1,3 1-1,35 1-2086,1-2-1969</inkml:trace>
</inkml:ink>
</file>

<file path=ppt/ink/ink2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37:05.05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0 176 6211,'0'0'2049,"28"-11"-1441,91-33 219,-114 42-751,0 0 0,0 1 0,1 0 0,-1 0-1,0 0 1,1 1 0,-1-1 0,1 1 0,-1 1 0,1-1 0,6 2 0,-10-1-52,0-1 1,1 1 0,-1 0-1,0 1 1,0-1 0,1 0 0,-1 0-1,0 1 1,0 0 0,-1-1 0,1 1-1,0 0 1,0 0 0,-1 0-1,1 0 1,-1 0 0,2 3 0,0 3 23,0 2 0,-1-1 0,0 0 0,0 0 0,-1 1 0,0-1 0,-1 1 0,0 15 0,0-12 53,-1-6-72,0 0 0,0 1 0,0-1 1,-1 0-1,0 0 0,0 0 0,-1-1 0,1 1 0,-2 0 0,1-1 1,-8 11-1,4-8-6,0 1 1,-1-2-1,0 1 1,0-1 0,-1-1-1,-17 12 1,26-19-28,0 1 0,0-1 0,-1 0 0,1 0-1,0 0 1,0 0 0,0 0 0,0 0 0,-1 0 0,1 0 0,0 0 0,0 1 0,0-1 0,-1 0 0,1 0 0,0 0 0,0 0-1,0 0 1,-1 0 0,1 0 0,0 0 0,0 0 0,0-1 0,-1 1 0,1 0 0,0 0 0,0 0 0,0 0 0,-1 0 0,1 0-1,0 0 1,0 0 0,0 0 0,0-1 0,-1 1 0,1 0 0,0 0 0,0 0 0,0 0 0,0 0 0,0-1 0,0 1 0,0 0-1,-1 0 1,1-1 0,-2-13-296,5-16-221,6 8 243,0 0-1,1 1 0,1 0 0,2 0 0,15-20 0,-7 9 82,-16 25 212,27-44 448,71-85 1,-103 136-442,0 0 0,0 0-1,0 0 1,0 0 0,1 0 0,-1 0-1,0 0 1,0 0 0,0 0 0,0 0 0,1 0-1,-1 0 1,0 0 0,0 0 0,0 1 0,0-1-1,1 0 1,-1 0 0,0 0 0,0 0 0,0 0-1,0 0 1,0 0 0,0 1 0,1-1-1,-1 0 1,0 0 0,0 0 0,0 0 0,0 0-1,0 1 1,0-1 0,0 0 0,0 0 0,0 0-1,0 0 1,0 1 0,0-1 0,0 0-1,0 0 1,0 0 0,0 0 0,0 1 0,0-1-1,0 0 1,0 0 0,0 0 0,0 0 0,0 1-1,0-1 1,0 0 0,0 0 0,0 0 0,0 0-1,0 0 1,0 1 0,-1-1 0,1 0-1,-1 16 140,-4 2 8,0-1 0,-1 0 0,-1 0 0,-13 21 1,-13 33 195,27-54-302,0 1 0,1 0-1,1 0 1,1 0 0,0 0-1,1 0 1,1 1 0,1-1-1,2 22 1,-1-38-70,-1 0 0,1 0 0,0 0 1,0 0-1,0-1 0,0 1 0,0 0 0,0 0 0,1 0 0,-1-1 0,0 1 0,1-1 1,-1 1-1,1-1 0,0 0 0,-1 1 0,1-1 0,0 0 0,0 0 0,0 0 0,0 0 0,0-1 1,0 1-1,0 0 0,0-1 0,0 0 0,3 1 0,7 0-391,1 1-1,-1-2 1,19-1-1,-19 0-303,25-4-2137,-3-15-2766</inkml:trace>
</inkml:ink>
</file>

<file path=ppt/ink/ink2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37:05.40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20 8132,'0'0'3825,"129"16"-3664,-84-16-81,1-13-80,-7 5-481,-8-2-2352,-3 5-1377</inkml:trace>
</inkml:ink>
</file>

<file path=ppt/ink/ink2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37:05.80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81 5795,'0'0'4794,"24"-5"-4215,74-14-19,-96 18-543,-1 1 1,1 0-1,0 0 1,0 0-1,-1 0 1,1 0-1,0 0 1,0 0-1,0 1 0,-1-1 1,1 0-1,0 1 1,-1 0-1,1-1 1,0 1-1,-1 0 1,1 0-1,-1 0 1,2 1-1,-1 0 3,-1-1 1,-1 0-1,1 1 0,0-1 1,0 1-1,0 0 1,-1-1-1,1 1 0,-1-1 1,1 1-1,-1 3 1,1 0 44,2 5-5,-2 0 0,1-1 0,-1 1 0,-1 0 0,0 0 0,0 0 0,-1 0 0,0-1 1,-1 1-1,0 0 0,0-1 0,-7 17 0,1-8-29,-1-1-1,0 0 1,-2-1 0,0 0 0,-18 21 0,9-12-10,15-17-23,-1 0 1,0-1 0,-11 12 0,19-32-287,17-16 43,0 2 0,2 0 0,34-36 0,-9 12-248,-11 9 303,11-13 320,64-60-1,-109 114 170,-5 7 291,-56 68-140,36-46-128,-37 53 0,56-72-252,-1 0 0,2 0 0,-1 1-1,1-1 1,1 1 0,0 0 0,0 0 0,1 1-1,0-1 1,-1 19 0,3-26-53,0 1 0,0-1 0,0 1 0,0-1 0,0 0 1,1 1-1,0-1 0,-1 0 0,1 1 0,1-1 0,2 6 0,-3-7-13,1-1-1,0 1 0,0-1 0,0 1 1,0-1-1,0 0 0,1 0 0,-1 0 1,0 0-1,0-1 0,1 1 0,-1 0 1,0-1-1,1 0 0,-1 1 1,0-1-1,4 0 0,7 1-57,0-1 0,0 0 0,-1-1 0,1 0 1,0-1-1,-1 0 0,19-7 0,-26 7-275,1 0 0,-1 0 1,0 0-1,0-1 0,-1 0 1,1 0-1,-1 0 0,1 0 0,-1-1 1,0 0-1,0 0 0,-1 0 1,1 0-1,-1-1 0,0 1 1,0-1-1,0 0 0,-1 0 0,1 0 1,0-6-1,2-18-4948</inkml:trace>
</inkml:ink>
</file>

<file path=ppt/ink/ink2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37:06.15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61 9268,'0'0'3218,"177"5"-2802,-115-5-64,3-12-304,-1-3 0,-7 2-48,-7 3-656,-13 2-2370,-6 1-3232</inkml:trace>
</inkml:ink>
</file>

<file path=ppt/ink/ink2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37:06.50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65 0 10213,'0'0'419,"27"28"63,-27-28-482,113 122 635,-107-115-597,0 1 0,0 0 1,-1-1-1,0 2 0,-1-1 0,1 0 0,-2 1 0,1 0 0,-1 0 0,-1 0 0,1 0 0,-2 1 0,1-1 0,0 15 0,-1-9 0,2 18 6,-2 0 0,0 0 0,-3 1 0,-1-1 0,-1 0 1,-1 0-1,-2-1 0,-21 58 0,-62 114-322,73-170 151,-2-1 0,-2 0-1,-43 52 1,63-84-80,-4 4 310,4-26-7581</inkml:trace>
</inkml:ink>
</file>

<file path=ppt/ink/ink2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37:06.85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184 0 9540,'0'0'1238,"-16"23"-597,-3 3-468,7-12-59,1 0-1,1 1 1,0 1 0,1 0 0,1 0-1,1 1 1,-9 27 0,0 8 292,2 1 0,2 0 0,3 1 0,-5 106 0,14-156-405,0 0-1,0 0 1,0 1-1,1-1 1,0 0-1,-1 0 1,2 0-1,2 8 1,-3-10-20,0-1 1,0 1-1,0-1 1,1 1-1,-1-1 1,0 1-1,1-1 1,-1 0-1,1 0 1,0 0-1,-1 0 0,1 0 1,0 0-1,0-1 1,-1 1-1,1 0 1,0-1-1,0 1 1,0-1-1,3 0 1,5 2-503,0-1 0,0 0 0,0-1 0,0-1 0,0 1-1,0-1 1,0-1 0,0 0 0,0 0 0,-1-1 0,1 0 0,13-8 0,30-22-5732</inkml:trace>
</inkml:ink>
</file>

<file path=ppt/ink/ink2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37:07.20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63 1 5250,'0'0'6470,"-7"27"-6112,-19 87 130,23-101-407,1 0 0,1 0 0,0 0 1,1 17-1,0-10-15,0-17-66,0 0 0,0 1 0,0-1 1,1 0-1,-1 1 0,1-1 0,0 0 0,0 0 0,0 1 1,0-1-1,0 0 0,1 0 0,-1 0 0,1-1 0,0 1 1,0 0-1,0-1 0,4 5 0,-3-5 1,0 0 1,0 0-1,1-1 0,-1 1 0,1-1 0,-1 0 1,1 0-1,-1 0 0,1 0 0,-1 0 1,1-1-1,0 0 0,-1 0 0,1 0 1,0 0-1,6-1 0,-6 0 0,1-1-1,-1 1 1,0-1 0,0 0 0,0 0-1,-1 0 1,1-1 0,0 1-1,-1-1 1,0 0 0,1 0 0,-1 0-1,0-1 1,-1 1 0,1 0-1,2-5 1,5-8-26,-1 1-1,12-26 1,-11 14 38,0-1 1,-2 0-1,-1 0 0,6-54 1,-11 74-6,-3 12-19,0 0 0,1 0 1,-1 0-1,1 0 0,0 0 0,0 0 1,2 7-1,-1 9 35,-1 38 157,-8 331 994,7-379-1122,0-1 0,0 1 0,-1-1 0,0 0 0,-1 0 0,0 1 0,-1-2 0,1 1 0,-2 0 0,1-1 0,-9 12 0,9-15-32,-1 0 0,0 0-1,1 0 1,-1-1 0,-1 0 0,1 0 0,-1 0-1,1-1 1,-1 0 0,0 0 0,-1 0-1,1-1 1,0 1 0,-1-2 0,1 1 0,-12 1-1,-5-1-257,-40-2-1,62 0 179,0 0-1,1 0 1,-1 0-1,0 0 0,0 0 1,0 0-1,0-1 0,1 1 1,-1 0-1,0 0 0,0-1 1,1 1-1,-1-1 1,0 1-1,0-1 0,1 1 1,-1-1-1,0 1 0,1-1 1,-1 0-1,1 1 0,-1-1 1,1 0-1,-1 1 1,1-1-1,-1-1 0,-1-23-3070,2 19 2156,0-21-3727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3:33.82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11 489 5955,'0'0'5512,"-1"7"-4949,-2 2-427,1-6-60,1 0 1,0 0 0,0 0-1,1 0 1,-1 1 0,1-1-1,-1 7 1,28-12 1436,-20-1-1410,0-1 1,0 1-1,0-2 1,0 1-1,-1-1 1,1 1-1,-1-2 1,0 1-1,-1-1 1,0 0 0,5-6-1,52-79 59,-59 87-136,19-33 257,-2 0 0,-2-1 1,-1-1-1,-2-1 0,13-54 0,-39 147-66,2 1 0,-4 94 0,13-144-217,0-1 1,0 1-1,0 0 0,1 0 0,-1 0 0,1 0 0,0 0 0,0-1 1,0 1-1,1 0 0,-1-1 0,1 1 0,0-1 0,0 1 0,0-1 0,1 0 1,-1 0-1,1 0 0,-1 0 0,1-1 0,0 1 0,0-1 0,0 1 1,1-1-1,-1 0 0,0 0 0,1 0 0,-1-1 0,1 1 0,0-1 1,0 0-1,-1 0 0,1 0 0,0-1 0,0 1 0,0-1 0,0 0 0,6-1 1,-2 1-2,-2 1-2,-1-1-1,1 0 1,-1 0-1,1 0 1,-1-1-1,1 1 1,-1-2-1,0 1 1,1 0-1,-1-1 1,0 0-1,0 0 1,0-1 0,0 1-1,7-6 1,-1-3-14,0-1 1,0 1 0,-2-2-1,1 1 1,-1-1 0,-1-1-1,-1 1 1,0-2 0,0 1-1,-2-1 1,6-18 0,2-17 12,14-103 1,-21 112-48,-10 119 81,-16 90 1,-3 53 183,23-220-214,1 146 56,-1-143-55,1 1 0,-1-1 0,1 0 0,0 0 0,0 0 0,0 0 0,1 0 0,-1 0 0,1 0 0,0 0 0,1 0 0,-1-1 0,0 1 0,1-1 0,0 0 0,0 0 0,0 0 0,0 0 0,0 0 0,5 3 0,-1-3 5,0 1 0,1-1 0,-1-1 1,1 1-1,-1-1 0,1-1 0,0 1 0,0-2 0,15 1 1,-11 0 7,0 0 0,0-2 0,0 1 0,0-2 0,0 1 0,0-2 0,-1 1 0,1-2 0,-1 1 0,0-2 0,0 1 0,0-2 0,0 1 0,-1-2 0,11-7 0,-16 10-59,38-31 143,-41 33-179,1 0-1,-1 0 0,-1 0 0,1 0 1,0-1-1,0 1 0,-1-1 1,0 1-1,1-1 0,-1 1 0,0-1 1,0 0-1,0 0 0,-1 1 1,1-5-1,0 4-315,-2 0-608,-7 2-2337,-20 1-2071</inkml:trace>
</inkml:ink>
</file>

<file path=ppt/ink/ink2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37:07.55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79 8356,'0'0'4466,"163"-22"-3890,-129 11-368,-1 1-176,1 0-32,-3 3-32,-3-4-1456,-8 4-2482</inkml:trace>
</inkml:ink>
</file>

<file path=ppt/ink/ink2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37:07.89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48 25 7283,'0'0'3799,"-2"23"-3364,-1 10-324,-3 96 592,5-104-460,0-12-168,1-1 0,0 1 1,1-1-1,4 22 0,-4-31-68,-1 0-1,1-1 1,0 1-1,0-1 1,0 0-1,0 1 1,0-1 0,1 0-1,-1 1 1,1-1-1,0 0 1,-1 0-1,1 0 1,0-1 0,0 1-1,0 0 1,1-1-1,-1 1 1,0-1-1,0 0 1,1 1 0,-1-1-1,1-1 1,-1 1-1,1 0 1,-1 0-1,6 0 1,-3 0 21,1-1-1,-1 1 0,1-1 1,-1 0-1,0 0 1,1-1-1,-1 0 1,0 0-1,8-2 1,-10 1-12,0 1 0,1-1 0,-1-1 0,0 1 0,0 0 0,0-1 0,-1 0 0,1 1 0,0-1 0,-1 0 0,0-1 0,0 1 0,3-5 0,2-6-7,0-1-1,-1 1 1,0-1 0,-1 0 0,5-26 0,4-80 23,-5 39-48,-9 76-40,2 117 23,-5 144 1138,0-227-930,0 0-1,-2 0 1,-1-1 0,-2 0-1,0 0 1,-23 48 0,26-66-137,0 0 0,-1 0 0,0-1 0,0 0 0,-1 0 0,0 0 1,-12 9-1,14-13-103,0 0 0,-1-1 1,1 1-1,0-1 0,-1-1 1,0 1-1,0-1 0,0 0 1,0 0-1,0-1 0,0 1 1,0-2-1,-10 2 0,15-2-46,0 0-1,0 0 0,-1 0 1,1-1-1,0 1 0,0 0 0,0 0 1,0 0-1,0-1 0,0 1 1,0-1-1,0 1 0,0-1 0,0 1 1,0-1-1,0 0 0,0 1 1,0-1-1,0 0 0,-1-1 0,-9-25-3302,-1-23-3957</inkml:trace>
</inkml:ink>
</file>

<file path=ppt/ink/ink2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37:08.27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92 1425,'0'0'11717,"144"-48"-11077,-99 43-207,6-3-273,-1 3-112,-7 2-48,-4 1 0,-5-3-1121,-6 0-1888,-6-5-4979</inkml:trace>
</inkml:ink>
</file>

<file path=ppt/ink/ink2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37:08.61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322 0 10037,'0'0'1848,"17"7"-1298,-4-3-362,-6-2-116,-1-1 0,0 1 0,0 0 0,0 1 0,0 0 0,0 0 0,0 0 0,-1 1 0,0-1 0,1 1 0,-2 0 0,1 1 0,0-1 0,-1 1 0,0 0-1,0 0 1,4 7 0,2 9 82,0 1 0,-2 0 0,0 0-1,-1 1 1,-2 0 0,5 42 0,-3 145 461,-7-154-527,-1-30-61,-2 0-1,0 0 1,-1 0 0,-2-1-1,-1 0 1,-1 0 0,0-1-1,-2 0 1,-1 0 0,-26 40-1,20-38-23,-2-1 0,0-1 0,-1 0 0,-1-2 0,-2 0 0,0-2 0,-1-1 0,-50 31 0,62-43-152,-1 0 0,1-1 0,-27 7-1,33-11-562,-1-1 0,0 1-1,0-1 1,1-1-1,-1 1 1,0-1-1,0 0 1,0-1 0,-12-2-1,-2-8-7584</inkml:trace>
</inkml:ink>
</file>

<file path=ppt/ink/ink2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37:09.22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1 228 9764,'0'0'150,"23"3"98,45 6 443,82-1 0,556-31 1569,1111-65-1104,-1182 62-1130,251-22 7,477-14 70,-1305 61-325,-341 9-5439,122 2-1305</inkml:trace>
</inkml:ink>
</file>

<file path=ppt/ink/ink2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37:09.97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462 1 8020,'0'0'677,"-29"10"-786,-98 34 101,68-21 62,-107 58 0,154-75-23,3-1 164,0 1 0,1 0 0,-1 0 0,-10 11 0,17-16-143,1 0 0,0 1 0,0-1 1,0 0-1,0 1 0,0-1 0,0 1 0,0 0 1,0-1-1,0 1 0,1 0 0,-1-1 0,1 1 0,-1 0 1,1 2-1,0-3-35,0 0 1,1 1 0,-1-1-1,0 0 1,1 0-1,-1 0 1,1 1-1,0-1 1,-1 0-1,1 0 1,0 0 0,0 0-1,0 0 1,-1 0-1,1 0 1,0-1-1,0 1 1,0 0-1,1 0 1,-1-1-1,0 1 1,0-1 0,0 1-1,3 0 1,11 5 100,0-1 1,1-1-1,-1 0 1,1-1-1,24 1 0,90 0 218,-89-4-307,56 0 23,-22-1-22,137 16 0,-210-15-36,0 1 1,1-1 0,-1 1-1,0-1 1,0 1-1,1 0 1,-1 0-1,0 0 1,0 0 0,0 1-1,0-1 1,0 0-1,0 1 1,-1 0-1,1-1 1,2 4-1,-4-4 6,1 0-1,-1 0 0,1 1 0,-1-1 0,1 0 0,-1 1 0,0-1 1,0 0-1,0 1 0,0-1 0,0 0 0,0 1 0,0-1 0,0 0 1,0 1-1,-1-1 0,1 0 0,0 1 0,-1-1 0,1 0 0,-1 0 0,0 0 1,1 1-1,-1-1 0,0 0 0,0 0 0,0 0 0,0 0 0,0 0 1,0 0-1,-1 1 0,-14 10 37,-1 0-1,0-2 1,0 0 0,-1 0-1,-33 11 1,10-3-15,-442 194 987,515-209-120,43-7-408,138-26-1,-80 9-445,-102 17-66,165-27-1022,-66-1-2916,-62 10-1043</inkml:trace>
</inkml:ink>
</file>

<file path=ppt/ink/ink2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37:10.32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82 1 8980,'0'0'2972,"-5"15"-2268,-1 6-434,-16 47 558,-17 101 1,29 7-592,10-172-249,0-1-1,0 1 0,1 0 1,-1-1-1,1 1 1,-1 0-1,1-1 0,1 1 1,-1-1-1,0 1 1,1-1-1,-1 1 0,1-1 1,0 0-1,0 0 1,0 0-1,1 0 0,-1 0 1,1-1-1,3 3 0,-1-1-138,0-1-1,0-1 1,1 1-1,-1-1 0,1 0 1,-1 0-1,1-1 1,0 0-1,0 0 0,-1 0 1,1 0-1,7-1 0,-5 0-346,1 1-1,-1-2 0,0 1 0,1-1 0,-1 0 0,0-1 0,1 0 0,-1-1 0,11-4 0,24-22-4551</inkml:trace>
</inkml:ink>
</file>

<file path=ppt/ink/ink2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37:10.73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1 106 7603,'0'0'2938,"18"-14"-2639,61-40 197,-73 51-453,-1 0 0,0 1-1,1 0 1,0 0 0,0 0 0,-1 0 0,1 1 0,0 0-1,0 0 1,0 1 0,1 0 0,-1 0 0,0 0 0,0 1 0,0-1-1,10 4 1,-14-3-33,-1-1 0,1 1-1,0 0 1,0 0 0,0 0 0,0 0-1,-1 0 1,1 0 0,-1 0 0,1 0-1,-1 1 1,1-1 0,-1 1 0,0-1 0,1 1-1,-1-1 1,0 1 0,0 0 0,0 0-1,0 0 1,-1-1 0,1 1 0,0 0-1,-1 0 1,1 3 0,1 6 55,-1 0-1,0 0 1,-1 17 0,0-14-12,-1 1-14,-1-1 1,0 1 0,-1-1-1,0 0 1,-1 1-1,-1-1 1,0-1 0,-15 27-1,4-11 3,-2-1-1,-40 49 0,53-72-35,3-2-3,1-1 0,-1 1 0,0-1 0,0 0-1,0 0 1,0 0 0,-1 0 0,1 0 0,-1 0-1,1 0 1,-5 1 0,7-3 45,2-4-13,11-21-65,2 1 0,0 1-1,23-26 1,-8 9-225,1 0-152,170-212-307,-210 261 1738,-66 75-407,64-70-520,1 1 0,1 0 1,0 0-1,0 1 0,2 0 0,0 1 1,1-1-1,1 1 0,0 0 1,1 1-1,1-1 0,-1 33 0,3-48-93,1 1 0,0-1 0,0 0 0,0 0 0,0 0 0,0 0 0,0 0 0,1 0 0,-1 0 0,1 0 0,-1 0 0,1 0 0,0 0-1,0 0 1,0 0 0,0 0 0,0 0 0,0 0 0,0-1 0,1 1 0,-1-1 0,1 1 0,-1-1 0,1 1 0,-1-1 0,1 0 0,0 0 0,0 1-1,0-1 1,0-1 0,-1 1 0,1 0 0,0 0 0,1-1 0,-1 1 0,0-1 0,0 0 0,0 0 0,3 1 0,10 0-32,0 1 0,0-2 0,0 0 0,0-1 1,0 0-1,0-2 0,0 1 0,27-10 0,-26 6-562,0-1 0,0-1 0,-1 0 0,20-15-1,16-14-3226</inkml:trace>
</inkml:ink>
</file>

<file path=ppt/ink/ink2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37:11.0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73 9668,'0'0'3442,"59"3"-2562,-20-3-607,7-10-241,-1-3-32,0 1-497,0-4-1472,-9 4-1824,-5-1-2738</inkml:trace>
</inkml:ink>
</file>

<file path=ppt/ink/ink2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37:11.50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50 61 5891,'0'0'5717,"8"-4"-5509,1 0-19,1 0 0,0 0 0,15-3 0,-23 7-159,0-1 0,0 0-1,0 1 1,0 0 0,0-1-1,0 1 1,0 0 0,0 0-1,0 0 1,0 0 0,0 0-1,0 1 1,0-1-1,0 1 1,0-1 0,0 1-1,0 0 1,0 0 0,0 0-1,-1 0 1,1 0 0,0 0-1,-1 0 1,1 0 0,0 1-1,-1-1 1,0 1 0,1-1-1,-1 1 1,2 2 0,-1 3 12,0 1 1,0-1 0,0 1-1,-1-1 1,0 1 0,0 0-1,-1 0 1,0 0 0,-1-1-1,-2 16 1,1-11-35,-1-1-1,0 0 1,-1 0-1,0 0 1,-1 0 0,-9 16-1,-107 133 49,105-145-100,15-15 36,1 0 0,0 0-1,0 0 1,0 0 0,-1-1 0,1 1 0,0 0-1,0 0 1,0 0 0,0 0 0,-1 0 0,1 0 0,0 0-1,0 0 1,0 0 0,0-1 0,0 1 0,-1 0 0,1 0-1,0 0 1,0 0 0,0-1 0,0 1 0,0 0-1,0 0 1,0 0 0,0 0 0,0-1 0,0 1 0,-1 0-1,1 0 1,0 0 0,0-1 0,0 1 0,0 0-1,0 0 1,0 0 0,0 0 0,1-1 0,-1 1 0,0 0-1,0 0 1,0 0 0,0-1 0,0 1 0,0 0 0,0 0-1,2-6-96,-1 1 0,1 0 0,-1 0 0,2 0 0,3-7 0,38-52-1032,3 1 0,90-91 0,-87 99 1147,-41 44 95,-6 7 62,-1 1 0,0 0 1,1 0-1,0 0 0,0 0 0,0 0 1,0 1-1,0-1 0,1 1 0,4-3 1,-12 23 664,-62 89 433,58-89-1120,1 1 0,0 0 0,2 0 1,0 0-1,1 1 0,1 0 0,1 0 1,0 27-1,2-46-141,0 1 0,1-1 0,-1 1 0,0-1-1,0 1 1,1-1 0,-1 1 0,1-1 0,-1 0 0,1 1 0,-1-1 0,1 0 0,0 1 0,0-1 0,0 0-1,0 0 1,0 0 0,0 0 0,0 0 0,2 2 0,0-1 4,0-1 0,0 1 0,0-1 0,0 1 0,1-1-1,-1 0 1,0-1 0,1 1 0,3 0 0,4 0 13,0-1-1,0 0 1,0-1 0,1 0 0,11-3-1,-14 1-125,0 0 0,0 0 0,0-1-1,-1 0 1,0-1 0,0 0-1,0 0 1,0-1 0,-1 0 0,8-8-1,-5 3-998,1 0 0,-2 0 0,0-1 0,0 0 0,12-24 0,-5-2-5085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3:35.21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553 14 6499,'0'0'3692,"-21"0"-856,-125-13-2481,131 13-355,0-1 1,-1 2-1,1 0 0,0 1 1,0 1-1,0 0 0,0 1 1,-24 10-1,8 0 9,1 2 1,-30 21-1,50-30 11,1-1 0,0 2-1,0-1 1,1 1 0,0 1 0,0-1-1,1 1 1,0 1 0,1-1-1,-6 12 1,10-16-12,0 0-1,0 0 0,1 0 1,-1 0-1,1 1 1,0-1-1,1 0 0,-1 1 1,1-1-1,1 7 0,-1-9 3,0 0-1,1-1 0,0 1 0,-1-1 0,1 1 0,0-1 0,0 1 0,0-1 0,1 1 0,-1-1 0,0 0 0,1 1 0,0-1 0,-1 0 0,1 0 0,0 0 0,0-1 0,0 1 0,0 0 0,1-1 0,3 3 0,3 0 42,0-1 0,1 0 0,0 0 0,-1 0 0,1-1 0,17 1 0,63-2 278,-50-2-244,147-9 66,-5 0-128,-178 9-25,0 1 1,0 0-1,0 0 1,0 1-1,0-1 1,0 1 0,0 0-1,0 0 1,0 0-1,0 0 1,0 1-1,0-1 1,-1 1-1,1 0 1,-1 0-1,0 1 1,1-1-1,-1 1 1,0-1-1,0 1 1,0 0 0,-1 0-1,1 1 1,-1-1-1,0 0 1,0 1-1,0-1 1,0 1-1,0 0 1,-1 0-1,0-1 1,0 1-1,0 0 1,0 0-1,0 0 1,-1 0 0,0 0-1,0 0 1,0 5-1,0-4 6,0 0 0,0 0 1,-1 0-1,0 0 0,0 0 0,0 0 0,0 0 1,-1-1-1,1 1 0,-1 0 0,0-1 0,-6 9 0,3-8 3,0 1-1,0-1 1,0 0-1,-1 0 1,0-1-1,0 0 0,0 0 1,-10 5-1,-32 13 42,-1-2 0,0-2 0,-2-2 0,0-3 0,0-1 0,-75 6 0,66-15-21,60-4-108,0 1 0,-1 0 0,1-1 0,0 1 0,-1-1 0,1 1 0,0-1 0,-1 1 0,1 0 0,0-1 0,0 1 0,0-1 0,-1 0 0,1 1 0,0-1 0,0 1 0,0-1 0,0 1 0,0-1 1,0 1-1,0-1 0,0 1 0,0-1 0,0 1 0,0-1 0,0 1 0,1-1 0,-1 0 0,0 1 0,0-1 0,0 1 0,1 0 0,-1-1 0,0 1 0,1-1 0,0 0 0,17-18-3643,11-2-2234</inkml:trace>
</inkml:ink>
</file>

<file path=ppt/ink/ink2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37:11.85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0 115 8468,'0'0'3858,"7"-4"-3546,1-1-152,2 1 1,-1 0 0,0 0-1,1 1 1,-1 0 0,15-1-1,71-8 463,-17 4-276,56-16 248,0 1-835,-45 10-3042,-60 10-1272</inkml:trace>
</inkml:ink>
</file>

<file path=ppt/ink/ink2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37:12.18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119 0 10485,'0'0'1067,"7"14"-611,-6-12-433,15 26 548,33 44 1,-37-56-445,0 1-1,-1 1 1,-1 0-1,-1 0 1,0 1-1,-2 0 1,0 1 0,-1 0-1,6 34 1,-10-37-101,0 0 1,-2 1-1,0-1 1,-1 0 0,0 1-1,-2-1 1,0 0-1,-1 0 1,0 0 0,-2 0-1,-13 29 1,4-17-102,0 0 1,-2-2-1,-22 28 1,30-43 29,-1-1 0,-1 0 0,0 0 0,0-1 1,-1-1-1,0 0 0,0-1 0,-26 13 0,37-20-82,-20 6 174,21-6-129,0-1 0,-1 0 0,1 0-1,-1 0 1,1 0 0,-1 0 0,1 1 0,-1-1-1,1 0 1,0 0 0,-1 0 0,1 0-1,-1 0 1,1 0 0,-1 0 0,1-1 0,-1 1-1,1 0 1,0 0 0,-1 0 0,1 0 0,-1 0-1,1-1 1,-1 1 0,1 0 0,0 0 0,-1-1-1,1 1 1,0 0 0,-1-1 0,1 1-1,0 0 1,0-1 0,-1 1 0,1 0 0,0-1-1,0 1 1,-1-1 0,1 1 0,0-1 0,0 1-1,0-1 1,-1-29-4437</inkml:trace>
</inkml:ink>
</file>

<file path=ppt/ink/ink2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37:12.62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68 11269,'0'0'966,"26"-11"-881,82-31 150,-99 38-76,0 1-1,0 1 1,1 0-1,12-2 1,-18 4-80,0 1 0,0-1-1,0 0 1,0 1 0,0 0 0,6 2 0,-8-2-65,-1 0 1,0-1 0,1 1-1,-1 0 1,0 0-1,1 1 1,-1-1 0,0 0-1,0 0 1,0 1-1,0-1 1,0 0 0,0 1-1,-1-1 1,1 1-1,0-1 1,-1 1 0,1 0-1,-1-1 1,1 1-1,-1 0 1,0-1 0,0 1-1,0 2 1,-1 47 145,1-46-144,-1 2-10,-1 0-1,1-1 0,-1 1 0,0-1 0,-1 1 1,0-1-1,0 0 0,0 0 0,0 0 1,-7 8-1,-7 7 26,-26 24-1,25-25-13,-97 98 55,115-117-67,-1-1-1,1 0 1,0 0 0,-1 1-1,1-1 1,0 0-1,-1 1 1,1-1-1,0 1 1,-1-1 0,1 0-1,0 1 1,0-1-1,0 1 1,-1-1-1,1 0 1,0 1-1,0-1 1,0 1 0,0-1-1,0 1 1,0-1-1,0 1 1,0-1-1,0 1 1,0-1-1,0 1 1,0-1 0,0 1-1,0-1 1,1 0-1,-1 2 1,16 3 248,35-6 255,-41 0-430,143-20 644,-107 12-483,76-5 1,24 11-1243</inkml:trace>
</inkml:ink>
</file>

<file path=ppt/ink/ink2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37:13.82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1361,'0'0'7491,"189"50"-7395,-130-50 0,0 0-32,-8 0-64,-9 0-208,-14 0-1361,-14 0-1904</inkml:trace>
</inkml:ink>
</file>

<file path=ppt/ink/ink2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37:14.18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94 1377,'0'0'9764,"160"6"-9556,-58-22-128,16-4-64,9-3-16,5 6-2033,0-6-1312</inkml:trace>
</inkml:ink>
</file>

<file path=ppt/ink/ink2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37:14.62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517 25 10965,'0'0'1595,"-25"-4"-848,-82-14-421,103 17-316,0 1 0,0-1 0,0 1 0,0 0 0,0-1 0,0 2 0,1-1 0,-1 0 0,0 1 0,0 0 0,0 0 0,0 0 0,1 0 0,-1 0 0,0 1 0,1 0 0,-1 0 0,1 0 0,0 0 0,0 0 0,0 1 0,-4 3 0,-1 1 56,-15 14 131,1 2-1,0 0 1,2 1 0,1 1-1,-26 44 1,15-14-92,-42 105 0,64-141-101,2 0 0,0 1 0,1 0 0,1 0 0,1 1 0,1-1 0,0 34 0,2-52-12,1 0 0,-1 1-1,1-1 1,-1 0 0,1 0 0,0 1 0,0-1 0,0 0-1,0 0 1,0 0 0,0 0 0,1 0 0,-1 0 0,1 0-1,-1-1 1,1 1 0,0 0 0,0-1 0,0 0-1,-1 1 1,2-1 0,-1 0 0,0 0 0,0 0 0,0 0-1,0 0 1,0-1 0,1 1 0,-1 0 0,0-1-1,1 0 1,3 0 0,6 1-139,-1 0 0,1-1 0,-1-1 0,1 0 0,19-4 0,-16 1-6,0-1 0,0-1 0,0 0 0,-1-1 0,0 0 0,24-18 0,-6 1-316,45-42 0,-46 34 410,0-1 0,46-65 1,-64 71 1207,-14 29-562,-18 24-454,1 1-1,1 1 1,-20 47-1,29-57-123,2 1 0,0 0 0,1 1-1,1-1 1,1 1 0,0 0 0,1 22 0,2-40-12,0 0 0,0 0 1,0 0-1,0 0 0,0 0 1,0 0-1,0 0 0,1 0 1,0 0-1,-1 0 0,1 0 1,0 0-1,0 0 0,1 2 1,0-3 0,-1 0 0,1 0 1,-1 0-1,1 0 0,0-1 1,-1 1-1,1-1 0,0 1 1,0-1-1,-1 1 0,1-1 1,0 0-1,0 0 0,0 0 1,3 0-1,4-1 12,0 1 0,-1-1 0,1 0 0,-1-1 0,1 0 0,-1 0 1,1-1-1,-1 0 0,0-1 0,0 1 0,0-2 0,-1 1 0,0-1 0,0 0 0,0-1 0,0 1 0,-1-1 1,0-1-1,0 1 0,0-1 0,-1 0 0,7-13 0,-6 11-5,-2-2 0,1 1 0,-1 0 1,-1-1-1,0 0 0,0 1 0,-1-1 0,0 0 0,-1 0 0,-1-1 0,0 1 1,-1-11-1,1 19-8,0 0 0,-1 0 0,1-1 0,-1 2 0,0-1-1,1 0 1,-1 0 0,-1 0 0,1 0 0,0 0 0,-1 1 0,1-1 0,-1 1 0,0-1 0,0 1 0,0 0 0,-3-4 0,0 3-8,0 0-1,0-1 1,0 2-1,0-1 1,0 0 0,-1 1-1,1 0 1,-10-2-1,-4 1-160,0 0 0,0 1-1,0 1 1,-31 3 0,47-2 93,-1 0 0,1 0 1,0 1-1,-1-1 1,1 1-1,0 0 1,-1 0-1,1 1 1,0-1-1,0 1 1,0-1-1,0 1 0,0 0 1,1 0-1,-1 0 1,0 0-1,1 1 1,-1-1-1,1 1 1,-3 4-1,3-3-287,0 0 0,0 1 0,0-1 0,1 0 0,0 1 0,0-1 0,0 1 0,0-1 0,1 1 0,-1-1 0,1 1 0,1 0 0,-1-1 0,2 8 0,5 9-3913</inkml:trace>
</inkml:ink>
</file>

<file path=ppt/ink/ink2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37:14.99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92 6067,'0'0'4252,"5"-9"-3742,-4 6-432,15-22 152,-16 24-225,0 1 0,0 0 0,0-1 0,1 1 0,-1 0 1,0-1-1,0 1 0,0 0 0,1-1 0,-1 1 0,0 0 0,1-1 0,-1 1 0,0 0 0,1 0 1,-1 0-1,0-1 0,1 1 0,-1 0 0,0 0 0,1 0 0,-1 0 0,1 0 0,-1-1 1,0 1-1,1 0 0,-1 0 0,1 0 0,-1 0 0,0 0 0,1 0 0,-1 0 0,1 1 1,-1-1-1,0 0 0,1 0 0,-1 0 0,1 0 0,-1 0 0,0 1 0,1-1 0,-1 0 0,0 0 1,1 1-1,-1-1 0,0 0 0,0 0 0,1 1 0,-1-1 0,0 0 0,0 1 0,1-1 1,-1 0-1,0 1 0,0-1 0,0 0 0,0 1 0,1-1 0,-1 1 0,0-1 0,0 0 0,0 1 1,30 106 1057,-23-73-1033,2-1 1,26 62 0,-34-92-28,1 0 0,-1 0 1,1 0-1,-1-1 0,1 1 1,0 0-1,0-1 0,1 1 1,-1-1-1,0 0 0,1 1 1,0-1-1,-1 0 0,1-1 1,0 1-1,0 0 0,0-1 0,0 0 1,0 1-1,0-1 0,0 0 1,1-1-1,-1 1 0,0-1 1,0 1-1,1-1 0,-1 0 1,0 0-1,1 0 0,-1-1 1,0 1-1,0-1 0,1 0 1,-1 0-1,0 0 0,6-3 0,-2-1 16,-1 0 0,0 0 0,0-1 0,0 0 0,-1 0 0,1-1 0,7-11 0,31-59 46,-36 62-57,26-53 6,6-11-697,-10 30-2848,-13 30-108</inkml:trace>
</inkml:ink>
</file>

<file path=ppt/ink/ink2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37:15.35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59 1 8084,'0'0'3580,"-5"23"-3228,0-3-253,-27 140 496,24-101-453,3 0 0,2 0 0,8 98 0,-5-153-214,1 1 0,0-1 0,0 0-1,0 0 1,1 0 0,0 0 0,-1 0 0,1 0 0,1-1-1,-1 1 1,0-1 0,1 1 0,0-1 0,0 0 0,0 0-1,0 0 1,0 0 0,1-1 0,-1 1 0,1-1 0,7 4-1,-6-4-301,0 0 0,1-1 0,-1 1 0,1-1 0,-1 0 0,1-1 0,-1 1 0,1-1-1,0 0 1,-1 0 0,1-1 0,-1 0 0,1 0 0,0 0 0,-1-1 0,9-3-1,-6 1-881,0 0-1,-1-1 1,13-10-1</inkml:trace>
</inkml:ink>
</file>

<file path=ppt/ink/ink2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37:15.71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84 7267,'0'0'4821,"18"-14"-4682,60-40 40,-74 52-158,0 0-1,0 0 1,0 0 0,1 1 0,-1-1 0,1 1-1,-1 0 1,1 0 0,-1 0 0,1 1 0,0 0 0,-1 0-1,9 1 1,4 0 45,-15-2-57,1 1 0,-1 0 0,1 0 0,0 0 0,-1 0 0,1 1 0,-1-1 0,1 1-1,-1-1 1,1 1 0,-1 0 0,1 0 0,-1 0 0,0 0 0,1 0 0,-1 1 0,0-1 0,0 1 0,0 0 0,0-1-1,0 1 1,0 0 0,-1 0 0,1 0 0,-1 0 0,1 0 0,-1 1 0,0-1 0,1 0 0,-1 1 0,-1-1 0,1 1-1,0-1 1,0 4 0,1 4 23,-1 1 0,0 0 0,-1 0 0,0 0 0,0 0 0,-1-1 0,-1 1 0,0 0 0,0 0 0,-1-1 0,-1 0 0,0 1 1,0-1-1,0-1 0,-2 1 0,-10 15 0,-17 22-18,-2-3 0,-3 0 0,-53 48 0,178-173-817,128-155 0,-206 225 778,4-7 25,1 1 0,0 1 1,1 1-1,20-16 0,-34 32 33,0 0 0,-1 1 0,1-1 0,-1 1 0,1-1 0,-1 1 0,0 0 0,1-1 0,-1 1 0,0-1 0,0 1 0,0-1 1,-1 1-1,1 2 0,-3 13 219,0-1 0,-1 0 0,-1 0 0,-11 24 1,7-19-97,-9 36 1,14-37-124,0 1-1,0 0 1,2 0 0,1 0 0,1 0-1,2 23 1,-2-42-64,1 0-1,-1 1 1,1-1-1,-1 0 0,1 0 1,0 0-1,0 0 1,0 1-1,0-2 1,1 1-1,-1 0 0,0 0 1,1 0-1,-1 0 1,1-1-1,0 1 1,-1-1-1,1 1 0,0-1 1,0 0-1,0 0 1,0 0-1,0 0 1,0 0-1,0 0 1,4 0-1,4 2-577,1-2 0,-1 1 0,1-2 1,16 0-1,-16 0-124,41 0-3508</inkml:trace>
</inkml:ink>
</file>

<file path=ppt/ink/ink2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37:16.04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85 1 6339,'0'0'7398,"2"6"-6912,-1-1-396,-1 1 1,1 0-1,-1-1 1,0 1-1,-1 0 1,1-1-1,-1 1 1,0 0-1,-2 6 1,-22 56 127,8-23-181,8-19-235,1 1 0,1-1 0,1 1 1,2 0-1,-2 33 0,6-59 75,0-1 1,1 1-1,-1-1 1,0 1 0,1-1-1,-1 1 1,0-1-1,1 1 1,-1-1-1,1 0 1,-1 1-1,1-1 1,-1 1 0,1-1-1,-1 0 1,1 0-1,-1 1 1,1-1-1,-1 0 1,1 0-1,0 0 1,-1 1 0,1-1-1,-1 0 1,1 0-1,0 0 1,-1 0-1,1 0 1,-1 0-1,1 0 1,0 0-1,-1-1 1,1 1 0,0 0-1,24-5-2317,11-19-3365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3:37.9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 41 5378,'0'0'7222,"-1"-5"-6709,0-18-102,1 23-402,0-1 0,0 1 0,0 0 0,0-1 0,0 1 0,0 0 0,0-1 0,0 1 0,0 0 0,1-1 0,-1 1 0,0 0 0,0-1 0,0 1 0,1 0 0,-1 0 0,0-1 0,0 1 0,1 0 1,-1 0-1,0-1 0,0 1 0,1 0 0,-1 0 0,0 0 0,1 0 0,-1-1 0,0 1 0,1 0 0,-1 0 0,0 0 0,1 0 0,-1 0 0,1 0 0,-1 0 0,16 0 37,-13 0-9,166-5 254,-169 6-295,1-1 1,-1 0 0,1 0-1,0 0 1,-1 0 0,1 1 0,-1-1-1,1 0 1,-1 0 0,1 1 0,-1-1-1,1 0 1,-1 1 0,1-1 0,-1 1-1,1-1 1,-1 1 0,0-1 0,1 1-1,-1-1 1,0 1 0,1-1-1,-1 1 1,0-1 0,0 1 0,1 0-1,3 25 57,-4-19-32,0 0 0,0 1 0,-1-1 0,-3 14 0,-2-9-7,-1 0 0,-1 0 0,0 0 0,0-1 0,-1 0 0,0-1 0,-13 11 0,-4 7 2,1-2-10,16-18-3,0 2 1,0-1 0,1 1 0,0 0-1,1 1 1,-8 15 0,14-25 7,1 0-1,-1 0 1,1 0 0,-1 0-1,1 0 1,-1 0 0,1 0-1,0 0 1,0 0 0,-1 0 0,1 0-1,0 0 1,0 0 0,0 0-1,0 0 1,0 0 0,0 0-1,1 0 1,-1 0 0,0 0 0,0 0-1,1 0 1,-1 0 0,1 0-1,-1-1 1,1 1 0,-1 0-1,1 0 1,-1 0 0,1 0-1,0-1 1,-1 1 0,1 0 0,0-1-1,0 1 1,0 0 0,-1-1-1,1 1 1,0-1 0,0 1-1,0-1 1,0 0 0,0 1-1,0-1 1,0 0 0,2 1 0,6 0 89,1 0 1,-1-1 0,0 0 0,15-2-1,-3 1-23,11-1 49,0-2-1,0-1 1,60-17-1,-59 13-86,-1 1 1,1 2-1,68-4 0,-101 10-82,0 25-2198</inkml:trace>
</inkml:ink>
</file>

<file path=ppt/ink/ink2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37:16.41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 1 7523,'0'0'3906,"-1"22"-3735,-4 173 53,4-179-217,3 17-44,-2-32 26,0 0-1,1 0 1,-1-1 0,0 1 0,1 0 0,-1 0 0,1-1 0,-1 1-1,1 0 1,-1 0 0,1-1 0,-1 1 0,1-1 0,0 1 0,0-1-1,-1 1 1,1-1 0,0 1 0,0-1 0,-1 1 0,1-1 0,0 0-1,0 0 1,0 1 0,-1-1 0,1 0 0,0 0 0,0 0 0,0 0 0,0 0-1,1 0 1,2 0-20,1 0-1,0 0 0,0 0 1,0-1-1,0 0 0,-1 0 1,1 0-1,0 0 0,-1-1 1,1 0-1,-1 0 0,0 0 1,0 0-1,1-1 0,-1 0 1,-1 1-1,1-2 1,0 1-1,-1 0 0,0-1 1,5-5-1,18-23-223,-1-2 0,34-61 0,-40 63 348,-6 17 159,-13 15-240,0 0 0,1 0 0,-1 0 1,0 0-1,0 1 0,1-1 1,-1 0-1,0 0 0,0 0 0,1 0 1,-1 0-1,0 0 0,0 1 1,0-1-1,1 0 0,-1 0 1,0 0-1,0 1 0,0-1 0,0 0 1,0 0-1,1 0 0,-1 1 1,0-1-1,0 0 0,0 0 0,0 1 1,0-1-1,0 0 0,0 0 1,0 1-1,0-1 0,0 0 0,0 1 1,0-1-1,0 0 0,-1 40 864,1-31-780,-5 25 154,-1 1 1,-2-1 0,-16 44 0,6-16 45,6-22-177,2-10-83,2 0 0,1 0 0,1 1 0,-2 49 0,8-80-95,0 1-1,0-1 1,0 1 0,0-1 0,0 1-1,0-1 1,0 1 0,0-1 0,1 1 0,-1-1-1,0 0 1,0 1 0,0-1 0,1 1 0,-1-1-1,0 1 1,1-1 0,-1 0 0,0 1-1,1-1 1,-1 0 0,0 1 0,1-1 0,-1 0-1,1 0 1,-1 1 0,0-1 0,1 0-1,-1 0 1,1 0 0,-1 0 0,1 0 0,-1 1-1,1-1 1,-1 0 0,1 0 0,-1 0-1,1 0 1,-1 0 0,1-1 0,21-6-2291,8-22-2391</inkml:trace>
</inkml:ink>
</file>

<file path=ppt/ink/ink2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37:16.75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226 1 9204,'0'0'2828,"18"27"-2193,57 93 5,-63-100-516,0 2 0,-2 0-1,-1 0 1,0 1-1,-2 0 1,0 0 0,-2 1-1,-1 0 1,0 0 0,-2 0-1,-1 44 1,-1-52-106,-1 0 0,0 0 0,-1 0 1,0 0-1,-1-1 0,-1 1 0,-1-1 1,0 0-1,-1 0 0,0-1 0,-14 23 1,-11 9-612,-1-1 0,-73 77 0,78-95-1498,0-2 0,-56 38 0,43-39-2770</inkml:trace>
</inkml:ink>
</file>

<file path=ppt/ink/ink2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37:17.12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0 517 7491,'0'0'643,"38"-10"-539,-28 8-86,296-63 888,224-13 836,198-28-616,575-53 284,5 65-1065,-1215 94-284,27-2-1253,-141 4-230,-40 9 0,19-1 224,-76 12-3316</inkml:trace>
</inkml:ink>
</file>

<file path=ppt/ink/ink2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37:17.67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29 91 4866,'0'0'6795,"-5"-13"-6378,-14-41 95,15 40-165,5 19-233,7 29 111,17 42 0,0 0-34,-7-8-148,-10-34-27,2 0 0,1 0-1,1-1 1,28 53 0,-39-84-12,1 1-1,-1-1 1,1 1-1,0-1 1,0 1-1,0-1 1,0 0-1,1 0 1,-1 0-1,0 0 1,1-1-1,0 1 1,-1-1-1,1 1 1,0-1-1,0 0 1,-1 0-1,1 0 1,0 0-1,0-1 1,0 1-1,0-1 1,0 0-1,0 1 1,0-2-1,0 1 1,0 0 0,0 0-1,0-1 1,0 0-1,0 0 1,0 1-1,0-2 1,3-1-1,0-1 34,0-1-1,-1 0 1,0 0-1,0 0 1,-1-1 0,1 0-1,6-11 1,23-52 205,-30 61-214,67-174 169,-7 15-461,-63 165 99,1-1-1,-1 0 0,0 1 1,1-1-1,-1 1 1,1-1-1,0 1 0,0 0 1,0 0-1,0 0 0,0 0 1,1 0-1,-1 0 1,0 0-1,6-2 0,-6 4-138,0-1 0,0 1-1,0 0 1,0 0-1,0 0 1,0 0-1,0 0 1,0 0-1,0 0 1,0 0 0,0 1-1,-1-1 1,1 1-1,0 0 1,0 0-1,0-1 1,0 1 0,-1 0-1,1 0 1,0 1-1,-1-1 1,1 0-1,-1 0 1,3 4 0,20 20-3293</inkml:trace>
</inkml:ink>
</file>

<file path=ppt/ink/ink2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37:18.44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262 58 7139,'0'0'5155,"-16"-6"-4993,-52-17 52,65 23-204,0-1 1,0 1 0,0 0 0,-1-1-1,1 1 1,0 0 0,0 1-1,0-1 1,0 1 0,0-1-1,0 1 1,1 0 0,-1 0-1,0 0 1,0 0 0,0 1-1,1-1 1,-1 1 0,1 0 0,-4 2-1,0 2-4,1 0 0,-1 0 0,1 0-1,0 1 1,-4 9 0,3-6 12,-4 4-14,1 1 1,1 0-1,0 0 0,1 1 0,1 0 1,1 1-1,0-1 0,1 1 0,0 0 1,2 0-1,-1 20 0,3-35-10,0-1-1,0 0 1,0 0 0,0 0-1,0 1 1,0-1 0,1 0-1,-1 0 1,1 0 0,-1 0-1,0 0 1,1 0 0,0 0-1,-1 0 1,1 0 0,0 0-1,-1 0 1,1 0 0,0 0-1,0 0 1,0 0 0,0-1-1,0 1 1,2 1 0,0-1 4,0 0 0,0 0 0,0 0 0,0-1 0,0 1 0,0-1 0,0 1 0,0-1 0,6-1 0,0 0 11,0 0 0,0-1 0,0 0 0,-1 0 0,1-1 0,11-5 0,-6-1 4,0 0 0,-1 0 0,0-1 0,0-1 0,-1 0 0,0-1 0,-1 0 0,-1-1 0,0 0 0,-1 0 1,0-1-1,-1 0 0,0-1 0,-1 0 0,-1 0 0,7-25 0,-14 128 809,2-34-884,-1-50 54,0 0 0,0-1 0,0 1 0,1 0 0,-1 0 0,1 0 0,0 0 0,0-1 0,0 1 0,1 0 0,-1-1 0,1 1 0,0-1 0,3 4 0,-3-4-12,0-1 0,1 0 1,-1-1-1,1 1 1,-1 0-1,1-1 0,0 0 1,0 1-1,0-1 0,-1 0 1,1 0-1,0-1 0,0 1 1,1-1-1,-1 1 0,0-1 1,0 0-1,4 0 0,-2 0-31,1 0 0,-1-1 0,1 1 0,0-1 0,-1 0 0,0-1 0,1 1 0,-1-1 0,0 0 0,0 0 0,6-3 0,-5 0 50,0 1 1,-1-1-1,1 0 1,-1 0 0,0-1-1,-1 0 1,1 1 0,4-9-1,5-11 30,-1-1-1,18-50 1,-19 44 149,21-40 1,-33 72-164,1-1-1,-1 1 0,0-1 1,0 1-1,0-1 1,0 1-1,1-1 1,-1 1-1,0-1 1,1 1-1,-1-1 1,0 1-1,1-1 1,-1 1-1,0 0 1,1-1-1,-1 1 1,1 0-1,-1-1 1,1 1-1,-1 0 1,1 0-1,-1-1 1,1 1-1,-1 0 1,1 0-1,-1 0 1,1 0-1,0 0 0,5 15 200,-4 43-50,-2-43-64,0 273 239,1-301-308,1 0-1,0 1 1,0-1-1,2 0 1,-1 1-1,2 0 1,10-23-1,0 6-58,1 2 0,21-29 0,-23 37 70,1 0 0,33-32 0,-44 48-133,-1-1 0,1 0 0,0 1 0,1 0 0,-1 0 0,0 0 0,1 1 0,0 0 0,-1 0 0,1 0 0,0 0 0,0 0 0,0 1 0,0 0 0,0 0 0,1 1 0,-1-1 0,0 1 0,0 0 1,7 1-1,-10 0-216,0 0 1,-1 0 0,1 0 0,0 1 0,-1-1 0,1 0 0,-1 1-1,1-1 1,-1 1 0,0-1 0,0 1 0,0-1 0,0 1 0,0 0-1,0 0 1,0-1 0,0 1 0,-1 0 0,2 3 0,1 7-4475</inkml:trace>
</inkml:ink>
</file>

<file path=ppt/ink/ink2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37:18.79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144 1 8452,'0'0'3610,"-5"6"-3237,-10 13-217,1 1 0,1 0-1,1 1 1,1 0 0,0 1 0,2 0-1,1 1 1,-9 34 0,8-16-71,1 0 0,3 0 0,1 0 0,2 53 1,2-90-137,0-1 0,0 1 0,0 0 0,0 0 0,1 0 1,0 0-1,0-1 0,0 1 0,0 0 0,0-1 0,1 1 1,0-1-1,0 1 0,0-1 0,0 0 0,0 1 0,0-1 1,1-1-1,0 1 0,-1 0 0,1-1 0,0 1 0,1-1 1,-1 0-1,0 0 0,0 0 0,1 0 0,-1 0 0,1-1 1,0 0-1,-1 0 0,1 0 0,0 0 0,0 0 0,0-1 1,0 0-1,7 0 0,-4 1-273,0-1 0,-1 0 0,1 0-1,0-1 1,0 1 0,-1-1 0,1-1 0,-1 1 0,1-1-1,-1-1 1,1 1 0,-1-1 0,0 0 0,0 0 0,7-6 0,21-23-5124</inkml:trace>
</inkml:ink>
</file>

<file path=ppt/ink/ink2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37:19.33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92 8948,'0'0'2204,"18"-5"-2079,55-14 134,-70 18-246,0 1 0,1-1 1,-1 1-1,1-1 0,-1 1 0,1 0 0,-1 0 1,0 1-1,1-1 0,-1 1 0,1-1 0,-1 1 1,4 2-1,-5-2-4,0 0 0,-1 0 0,1 0 0,0 1 0,0-1 1,-1 0-1,1 1 0,-1 0 0,1-1 0,-1 1 0,0 0 0,1 0 0,-1 0 0,0 0 0,1 2 1,0 5 19,0 0 0,0 0 1,0 0-1,-2 0 1,1 1-1,-1-1 1,-1 10-1,1-2 29,-1-7-42,0 0 0,-1 0 0,0 0 0,0-1 0,-1 1 0,0-1-1,-1 0 1,0 1 0,-1-2 0,1 1 0,-11 13 0,-1 0 6,-1-2-1,-1 0 1,-25 21 0,58-74-1226,19-15-915,76-85-1,19-25 1693,-92 103 4133,-38 60-2991,-8 19-292,-1-1 0,-23 39 0,18-35-125,-19 45 0,28-54-92,0 1 0,2-1-1,0 1 1,1 1 0,1-1 0,0 21 0,2-39-197,0 0 1,0 1 0,0-1 0,1 0 0,-1 0 0,0 0 0,0 1 0,1-1 0,-1 0 0,1 0 0,-1 0 0,1 0-1,0 0 1,-1 0 0,1 0 0,0 0 0,0 0 0,0 0 0,-1 0 0,1 0 0,0-1 0,2 2 0,0 0 1,0-1 1,0 0 0,0 0 0,0 0 0,1 0 0,-1 0 0,0 0 0,5-1 0,4 1 12,0-1-1,-1-1 1,1 0-1,13-3 1,-13 1-112,-1-1 0,0 0 0,0 0 0,0-1 0,0-1 0,-1 0 0,11-8-1,3-4-1949,36-34 0,-20 11-3063</inkml:trace>
</inkml:ink>
</file>

<file path=ppt/ink/ink2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37:19.70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154 1 9588,'0'0'2036,"6"4"-1553,0 1-380,0 0 0,-1 1 1,0 0-1,0 0 0,0 0 1,-1 1-1,1 0 0,-2 0 0,1 0 1,-1 0-1,0 0 0,0 1 0,-1-1 1,0 1-1,0 8 0,4 14 109,-3 0 1,1 54-1,-5-65-130,-1 0-1,-1 0 1,0 0 0,-1-1 0,-2 1 0,0-1-1,0 0 1,-2-1 0,-16 30 0,-3-4 84,-1-2 1,-50 56 0,39-53-31,40-52-1601,3 1 546,0 0 1,0 0-1,1 0 0,0 1 0,0 0 1,0 0-1,7-5 0,26-20-6116</inkml:trace>
</inkml:ink>
</file>

<file path=ppt/ink/ink2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9:37:20.09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1665,'0'0'10581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3:39.11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471 142 5378,'0'0'7276,"0"-5"-6729,0-17-51,0 16 342,0 12-588,1 36-8,0-20-183,0 0 0,-2 0-1,0-1 1,-8 35-1,8-50-52,-1-1-1,1 0 0,-1 1 0,0-1 0,-1 0 0,0 0 1,1 0-1,-2-1 0,1 1 0,0 0 0,-1-1 0,0 0 1,0 0-1,0 0 0,0-1 0,-1 1 0,0-1 0,1 0 1,-1 0-1,0-1 0,-1 1 0,1-1 0,-6 1 0,0 0 4,-1 0 0,0 0-1,0-2 1,0 0 0,0 0-1,0-1 1,0 0 0,0-1-1,0 0 1,0-1 0,0-1-1,1 0 1,-1 0 0,1-1-1,-1 0 1,1-1 0,1-1-1,-1 0 1,-17-12 0,14 5 4,-1 0 0,2-2 0,0 1 0,-12-19 0,19 26-13,2 0 1,-1-1-1,1 0 0,0 0 1,0 0-1,1 0 0,1 0 1,-1-1-1,1 0 0,0 1 1,0-15-1,2 22 1,0 1-1,0-1 0,1 0 1,-1 0-1,0 0 1,1 0-1,-1 0 1,1 0-1,-1 1 0,1-1 1,-1 0-1,1 0 1,-1 1-1,1-1 1,0 0-1,0 1 0,-1-1 1,1 1-1,0-1 1,0 1-1,-1-1 1,1 1-1,0-1 0,0 1 1,0 0-1,0 0 1,1-1-1,31-5 5,-25 5-6,296-27-21,51-8 44,-257 20 465,99-31 779,-197 45-1162,0 2-160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3:39.7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44 11 9428,'0'0'3002,"18"-2"-2946,134-6 120,-148 7-150,0 1 1,0 1 0,1-1-1,-1 0 1,0 1 0,0 0-1,0 0 1,0 0 0,0 1-1,0-1 1,0 1 0,6 4-1,-8-5-13,0 1 0,-1 0 1,1 0-1,0 1 0,0-1 0,-1 0 0,0 0 0,1 1 0,-1-1 0,0 1 0,0-1 0,0 1 0,-1-1 1,1 1-1,0 0 0,-1-1 0,0 1 0,0 0 0,0 5 0,0-3 18,0 1 0,0 0-1,-1 0 1,0-1 0,0 1 0,0 0 0,-1-1-1,0 1 1,0-1 0,-5 9 0,1-5-14,0-1 1,-1 0 0,0 0-1,-15 13 1,-27 19 163,-62 38-1,52-38 430,59-39-591,-1-1 1,1 0-1,-1 0 0,1 0 1,-1 0-1,1 1 0,-1-1 1,1 0-1,-1 1 0,1-1 1,0 0-1,-1 1 0,1-1 1,-1 0-1,1 1 0,0-1 1,-1 1-1,1-1 0,0 1 1,0-1-1,-1 1 0,1-1 1,0 1-1,0-1 0,0 1 1,0-1-1,-1 2 0,16-2 452,-2 0-376,70-5 342,-1-4 0,0-3 0,84-25 0,-121 27-205,-25 6-139,-9 2-70,1-1-1,-1 0 1,12-5 0,-22 7-226,-25 2-3260,-19 3-709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41:14.12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16,'0'0'448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41:14.90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709 58 4498,'1'-7'9088,"0"5"-9046,-1 0 0,0 0 0,0-1 1,0 1-1,0 0 0,0 0 0,0 0 0,-1 0 1,1 0-1,-1-1 0,1 1 0,-2-3 0,-4 2-36,1 0 0,0 1-1,-1 0 1,1 0 0,-1 0-1,0 0 1,0 1-1,0 0 1,0 0 0,0 1-1,1 0 1,-1 0-1,-10 1 1,3-1 4,-10 0-6,0 0 0,1 2 1,-1 0-1,1 1 1,-1 2-1,1 0 1,1 1-1,-23 10 1,-12 9 13,-80 48 0,113-59 1,1 2 1,1 0 0,1 1 0,0 0 0,-34 41-1,51-54-16,-1 0 1,2 1-1,-1-1 0,0 1 0,1-1 0,0 1 1,0 0-1,0-1 0,1 1 0,-1 0 0,1 0 1,0 0-1,1 1 0,-1 6 0,1-11-6,1 1-1,-1 0 0,0 0 1,1-1-1,-1 1 0,1 0 1,-1-1-1,1 1 0,0-1 1,0 1-1,0-1 0,0 1 1,0-1-1,0 1 0,0-1 1,0 0-1,1 0 0,-1 1 1,0-1-1,1 0 1,-1 0-1,1 0 0,-1-1 1,1 1-1,0 0 0,-1-1 1,1 1-1,0-1 0,-1 1 1,3-1-1,8 3 9,-1-2 1,1 1-1,17-1 1,-17-1-5,318 2 241,-183-3-218,-140 1-24,19 0 4,46 5-1,-64-4-7,-1 1-1,1 0 1,-1 0-1,0 0 1,0 1-1,0 0 1,0 1-1,0-1 1,-1 1-1,11 8 1,-15-10-1,0 0 0,0-1-1,0 1 1,-1 0 0,1 0 0,0 0 0,-1 0 0,1 0 0,-1 1 0,0-1 0,0 0 0,0 1 0,0-1 0,0 1-1,0-1 1,-1 1 0,1-1 0,-1 1 0,1 0 0,-1-1 0,0 1 0,0 0 0,-1-1 0,1 1 0,0-1 0,-1 1 0,1 0-1,-1-1 1,-2 4 0,1 0 11,-1-1-1,-1 0 1,1 0 0,-1-1-1,1 1 1,-1-1-1,-1 1 1,1-1 0,0-1-1,-1 1 1,-9 5-1,-16 7 31,-1-2 0,0-1 0,0-1 0,-59 13 0,24-11-34,-95 6 0,13-16 19,126-4-15,0-5-45,22 5 10,-1-1 0,1 1 0,0-1-1,0 1 1,-1-1 0,1 1 0,0-1-1,0 1 1,0-1 0,-1 1 0,1-1-1,0 1 1,0-1 0,0 1 0,0-1-1,0 1 1,0-1 0,0 0 0,0 1-1,0-1 1,1 1 0,-1-1 0,0 1-1,0-1 1,0 1 0,1-1 0,-1 1-1,0-1 1,0 1 0,1 0 0,-1-1-1,0 1 1,1-1 0,-1 1 0,1 0-1,-1-1 1,0 1 0,1 0 0,-1-1-1,1 1 1,0 0 0,7-6-488,1 0-1,-1 0 1,1 2 0,0-1 0,1 1-1,-1 0 1,15-3 0,-15 4 101,67-22-3381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41:15.25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1 297 8468,'0'0'6275,"33"-60"-6355,-24 65-80,2 25 112,-3 3-144,1 5-1105,-1-8-1184,-2-9-3618</inkml:trace>
  <inkml:trace contextRef="#ctx0" brushRef="#br0" timeOffset="1">124 1 5731,'0'0'3489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2T07:07:34.02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0 400 7972,'0'0'896,"27"-3"-869,-12 2-19,163-13 80,-159 13-77,0-1 1,0-1-1,-1-1 1,1 0-1,-1-2 1,20-7 0,-28 9-175,0-1 0,0 0 0,-1 0 0,0-1 1,0 0-1,0-1 0,-1 0 0,0 0 0,0-1 1,-1 0-1,0 0 0,7-11 0,-11 13 66,0 0-1,0 0 1,-1 0-1,0-1 1,0 1-1,0-1 1,-1 1-1,0-1 1,-1 1-1,1-1 1,-1 1-1,0-1 1,-1 1-1,-1-9 1,1 7 290,-1 1 0,0-1 0,0 0 0,-1 1 0,0 0 0,-1 0 0,1-1 0,-1 2 0,-1-1 0,1 0 0,-7-6 0,-29-24 1239,37 35-1228,0 0 0,0 0-1,0 0 1,0 0 0,-1 0 0,1 1 0,0-1 0,-1 1-1,0 0 1,1 0 0,-1 0 0,-5 0 0,8 2-190,0-1 1,0 1-1,0-1 1,1 1-1,-1 0 1,0 0-1,0-1 1,0 1-1,1 0 1,-1 0-1,0 0 1,1 0-1,-1 0 1,1-1-1,-1 1 1,1 0-1,-1 1 1,1-1 0,0 0-1,-1 0 1,1 0-1,0 0 1,0 0-1,0 0 1,0 0-1,0 2 1,-2 40 51,1-36-36,-1 42 32,2 0 0,2 1 0,2-1 0,17 80-1,-8-78-57,-7-23-141,20 52 1,-26-79 77,0 0 0,0-1 0,0 1 0,1 0 0,-1-1 0,0 1 0,0 0-1,1-1 1,-1 1 0,1-1 0,-1 1 0,0-1 0,1 1 0,-1-1 0,1 1 0,-1-1 0,1 1 0,-1-1 0,1 1 0,0-1-1,-1 0 1,1 1 0,-1-1 0,1 0 0,0 0 0,0 1 0,0-2 33,0 1 0,0 0 0,-1-1 1,1 1-1,0-1 0,-1 0 0,1 1 0,0-1 0,-1 1 0,1-1 0,-1 0 1,1 0-1,-1 1 0,1-1 0,-1 0 0,0 0 0,1-1 0,14-49 288,-13 41-395,-2 8 134,4-11 10,-1 0-1,2 1 0,11-24 0,-16 34-8,1 1 1,0-1-1,0 0 0,0 0 1,0 0-1,0 1 0,1-1 1,-1 1-1,0-1 0,1 1 1,-1-1-1,1 1 0,0 0 1,-1 0-1,1 0 0,0 0 1,0 0-1,-1 0 0,1 0 1,0 0-1,0 1 0,0-1 1,0 1-1,0-1 0,0 1 1,0 0-1,0 0 0,0 0 1,0 0-1,0 0 0,1 1 1,-1-1-1,0 0 0,-1 1 1,4 0-1,-3 1 7,0-1 0,0 0 1,-1 1-1,1-1 0,0 1 1,-1 0-1,1-1 0,-1 1 1,1 0-1,-1 0 0,0 0 0,0 0 1,0 0-1,1 3 0,12 36 180,-9-24-141,4 11-100,17 46 301,-24-69-373,0 0 1,1 0 0,0-1 0,0 0-1,0 1 1,0-1 0,0 0-1,1-1 1,0 1 0,-1-1 0,1 1-1,5 2 1,-6-5-387,-1 0 0,1 0 1,0 0-1,0 0 0,0 0 0,-1-1 0,1 0 0,0 1 0,0-1 1,4 0-1,-5 0 201,15 0-3357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41:16.22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0 170 8020,'0'0'3601,"9"-22"-2931,34-69-371,-41 88-281,0-1 1,1 0 0,0 1-1,0-1 1,0 1 0,0 0-1,0 0 1,1 0 0,-1 0 0,1 1-1,0 0 1,0-1 0,0 1-1,0 0 1,0 1 0,0-1-1,1 1 1,-1 0 0,0 0-1,1 0 1,-1 1 0,1-1-1,-1 1 1,1 0 0,-1 1-1,1-1 1,-1 1 0,6 1-1,-8-2-11,0 1-1,0 0 0,0 0 1,0 0-1,0 0 0,0 0 1,-1 0-1,1 0 0,0 0 1,-1 1-1,1-1 0,-1 1 1,1-1-1,-1 1 0,0 0 1,1-1-1,-1 1 0,0 0 1,0 0-1,0 0 0,-1 0 1,1 0-1,0 0 0,-1 0 1,1 0-1,-1 0 0,0 4 1,3 9 31,-2 0 0,0 28 0,-2-31-36,2 4-134,-2 0 0,0 0 0,-1-1 0,-1 1 0,0 0 0,-1-1 0,0 0 0,-2 0 0,1 0 0,-2-1 0,0 0 0,-14 21 0,12-24-277,11-24-14,24-40 396,1 2 1,63-88-1,-87 135 40,43-58 145,-41 57-33,-1 0 0,1 0 1,0 1-1,0-1 1,0 1-1,1 0 0,0 1 1,11-6-1,-16 8-99,0 1-1,0-1 1,0 1-1,0 0 1,0 0-1,0 0 1,0 0-1,0-1 1,0 1-1,0 1 1,1-1 0,-1 0-1,0 0 1,0 0-1,0 1 1,0-1-1,0 0 1,0 1-1,0-1 1,0 1-1,0-1 1,0 1-1,0 0 1,0-1-1,0 1 1,-1 0-1,1-1 1,0 1-1,0 0 1,-1 0-1,1 0 1,0 0 0,-1 0-1,1 0 1,-1 0-1,1 0 1,-1 0-1,0 0 1,0 0-1,1 0 1,-1 0-1,0 2 1,2 7 4,0 1 1,-1-1 0,1 19-1,-2-13 100,1 35 9,2 19-92,-2-65-59,0 1 0,0-1-1,0 0 1,1 1 0,0-1 0,0 0 0,0 0 0,0 0-1,6 8 1,-6-12-33,-1 1-1,1-1 1,-1 0-1,1 0 0,0 1 1,-1-1-1,1-1 1,0 1-1,0 0 1,0 0-1,-1-1 0,1 1 1,0-1-1,0 1 1,0-1-1,0 0 1,0 0-1,0 0 1,0 0-1,0 0 0,3-1 1,-1 1 15,0-1 1,0 0 0,0 0-1,0 0 1,0-1-1,0 1 1,0-1-1,-1 0 1,6-3 0,13-15 20,-1 0 1,-1-1 0,28-38-1,-28 33 11,1 2-1,36-35 0,-56 58-6,20-13 36,-20 13-34,-1 1-1,0 0 1,1-1-1,-1 1 1,1 0 0,-1 0-1,1 0 1,-1 0 0,0-1-1,1 1 1,-1 0-1,1 0 1,-1 0 0,1 0-1,-1 0 1,1 0 0,-1 0-1,1 0 1,-1 0-1,0 0 1,1 0 0,-1 1-1,1-1 1,-1 0-1,1 0 1,-1 0 0,1 0-1,-1 1 1,0-1 0,1 0-1,-1 1 1,0-1-1,1 0 1,-1 0 0,0 1-1,1-1 1,-1 1-1,0-1 1,0 0 0,1 1-1,-1-1 1,0 1 0,0-1-1,0 0 1,0 1-1,1-1 1,-1 1 0,0-1-1,0 1 1,0 0 0,1 3-27,1 14 65,1 0 1,1-1-1,1 1 1,7 16-1,-10-30-90,0 0-1,-1 0 0,1 0 0,1 0 0,-1-1 0,1 1 1,-1-1-1,1 0 0,0 1 0,0-1 0,0-1 0,1 1 0,-1 0 1,1-1-1,-1 0 0,1 0 0,0 0 0,0 0 0,0 0 0,0-1 1,0 0-1,0 1 0,7-1 0,-1 1-174,-1-2 0,1 0 0,-1 0 0,1 0 0,14-4 0,-20 3 226,0 0 0,0 0 1,-1-1-1,1 0 0,0 0 0,-1 0 0,1 0 1,-1-1-1,1 1 0,-1-1 0,0 0 0,0 0 1,-1 0-1,1 0 0,2-4 0,0-1 246,-1 1 1,1-1-1,-2 0 0,1 0 0,-1 0 0,-1-1 0,1 1 1,-1-1-1,-1 1 0,1-1 0,-2 0 0,1-11 649,-1 40-507,0 2-459,5 285 480,16-104-3552,-17-178 2496,0-2-792,-1 1-1,-1 35 1,-16-259 5514,14 185-3852,-1-16 79,2 0-1,1-1 1,1 1-1,11-45 1,-12 68-286,0 0-1,1 1 1,0-1 0,0 1 0,1 0 0,0 0 0,0 0 0,1 1-1,-1-1 1,2 1 0,-1 0 0,1 0 0,-1 1 0,2-1 0,-1 2-1,0-1 1,1 0 0,0 1 0,0 1 0,0-1 0,1 1 0,14-4-1,-5 3 7,-1 2 0,1 0-1,0 1 1,20 1 0,-22 0-21,-13 0-1,0-1 0,0 1 0,0 0-1,-1 0 1,1 0 0,0 1 0,0-1 0,0 0 0,0 1 0,-1-1 0,1 1 0,0 0 0,-1 0 0,1-1 0,0 1-1,-1 0 1,1 0 0,-1 0 0,1 1 0,-1-1 0,0 0 0,2 2 0,-2 0-6,0-1 0,0 1 0,-1 0 0,1-1 0,-1 1 0,1 0-1,-1 0 1,0 0 0,0 0 0,0-1 0,0 1 0,0 0 0,-2 4 0,1-3 21,0 0 0,0-1 1,0 1-1,-1-1 0,0 1 0,1-1 0,-1 1 1,-1-1-1,1 0 0,0 0 0,-1 0 0,-5 4 1,-40 30 154,33-27-161,-3 4-101,-1-1 0,-1 0 0,0-2 0,0-1 0,-26 10 0,45-20-296,-5 1 67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41:16.57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7988,'0'0'5730,"40"208"-5554,-35-120-96,1 4 80,-1-4-47,1-2-97,0-12-16,2-11-417,6-17-1600,3-13-832,0-18-2209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41:16.93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85 147 6915,'0'0'4247,"5"5"-4199,-3-3-37,-1 1 0,2-1-1,-1 0 1,0 0-1,0 0 1,1 0-1,-1-1 1,1 1-1,-1 0 1,1-1-1,0 0 1,0 0 0,-1 0-1,1 0 1,0 0-1,0 0 1,0-1-1,0 0 1,0 1-1,6-2 1,-5 2 7,0-1 0,0-1 0,1 1 0,-1-1 0,0 0-1,0 0 1,0 0 0,-1 0 0,1 0 0,0-1 0,0 0 0,-1 0 0,1 0 0,-1 0 0,1-1 0,-1 1 0,4-5 0,-3 3-15,-1-1 0,0 1 0,-1 0 1,1-1-1,-1 0 0,0 1 0,0-1 1,0 0-1,-1 0 0,1 0 0,-1 0 1,-1-1-1,2-7 0,-2-47 114,-1 59-98,1 0-1,-1 0 0,0 0 1,1 0-1,-1 0 0,0 0 1,1 0-1,-1 1 0,0-1 0,0 0 1,0 0-1,0 1 0,0-1 1,0 0-1,0 1 0,0-1 1,0 1-1,0 0 0,0-1 1,0 1-1,0 0 0,-1-1 0,1 1 1,0 0-1,0 0 0,0 0 1,0 0-1,0 0 0,-1 0 1,1 0-1,-2 1 0,-2 0 37,0-1-1,0 1 1,0 0-1,0 0 1,1 0-1,-1 1 1,-5 2-1,-1 3 28,0 1 0,1 0-1,0 1 1,0 0 0,1 1 0,-13 16-1,5-4 119,2 0 0,-16 32-1,27-46-169,0 0-1,0 1 0,1-1 0,0 1 0,0 0 0,1 0 0,1 0 1,-1 0-1,1 0 0,1 0 0,0 1 0,1 12 0,-1-21-35,1 1 1,-1 0-1,1-1 0,-1 1 0,1-1 0,0 1 0,0-1 0,0 1 0,0-1 1,0 1-1,0-1 0,0 0 0,0 0 0,0 1 0,0-1 0,1 0 0,-1 0 0,1 0 1,-1-1-1,1 1 0,-1 0 0,1 0 0,-1-1 0,1 1 0,0-1 0,-1 1 1,3-1-1,6 2-111,0-1 1,0 0-1,16-2 1,-11 1-150,0 0-468,0-1-1,0-1 1,0 0 0,0-1-1,-1 0 1,1-2 0,17-6-1,55-25-6663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41:17.49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 0 8212,'0'0'6077,"-1"19"-5882,-4 525 1675,5-523-1855,1 0-1,0 0 0,2 0 1,0 0-1,7 22 1,-9-38-32,0-1 0,1 1 0,0-1 1,0 1-1,0-1 0,0 0 0,1 0 0,-1 0 1,1 0-1,0 0 0,1 0 0,-1-1 1,0 1-1,1-1 0,0 0 0,0 0 0,0-1 1,0 1-1,0-1 0,1 0 0,-1 0 0,1 0 1,-1 0-1,1-1 0,0 0 0,-1 0 1,1 0-1,5-1 0,-4 1-11,0-1 0,1 0 0,-1 0 0,0-1 0,1 0 0,-1 0 0,0 0 0,0-1 0,0 0 0,0 0 0,0-1 1,0 1-1,-1-1 0,1-1 0,-1 1 0,0-1 0,0 0 0,0 0 0,-1 0 0,1-1 0,-1 1 0,5-8 0,3-5 13,-1 0-1,0-1 1,-1 0 0,-1-1 0,-1 0-1,7-26 1,-3 13 159,-12 76 589,1-18-652,-1-17-57,-1 1-4,1 0 1,1-1-1,0 1 1,0 0 0,5 17-1,-5-25-25,0 1 1,0 0-1,0-1 0,1 1 0,-1-1 0,1 1 0,0-1 1,0 0-1,0 0 0,0 0 0,0 0 0,0 0 1,1 0-1,-1 0 0,1-1 0,-1 1 0,1-1 0,-1 0 1,1 0-1,0 0 0,0 0 0,-1 0 0,1 0 1,4 0-1,1 0-174,-1 0-1,1-1 1,-1 0 0,1 0 0,-1 0 0,0-1 0,14-3-1,-17 3-245,0 0-1,0 0 0,0-1 0,-1 0 0,1 0 0,0 0 0,-1 0 0,1-1 0,-1 1 0,0-1 0,1 0 0,-2 0 0,1 0 0,5-7 0,11-27-7636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41:17.85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9108,'0'0'560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41:18.2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0 150 7972,'0'0'4740,"10"-12"-4630,-5 5-101,1-1-4,0 1 0,0 0 0,1 0 0,0 0 0,0 1 0,0 0 0,1 0 0,0 1 0,0 0 0,12-6 0,-4 5 4,1 0 1,1 1-1,-1 1 0,1 1 1,0 0-1,0 1 0,19 1 1,-35 1 6,1 0 1,-1 0 0,1 1 0,0-1 0,-1 1-1,1 0 1,-1 0 0,1 0 0,-1 0 0,0 0-1,1 0 1,-1 1 0,0-1 0,0 1 0,0-1-1,0 1 1,0 0 0,0 0 0,0 0 0,-1 0-1,1 0 1,-1 0 0,1 0 0,-1 1 0,0-1-1,0 1 1,0-1 0,0 1 0,-1-1 0,1 1-1,-1-1 1,1 4 0,2 11 45,-2 0 0,1 1 0,-4 32 0,1-21-32,1 50-1687,21-99 486,52-75 391,-54 67 399,2 0 1,1 2-1,41-40 1,-61 65 498,0-1 0,0 0 1,0 1-1,0-1 1,0 1-1,0-1 0,0 1 1,1 0-1,-1 0 1,0 0-1,1 0 0,-1 0 1,1 1-1,-1-1 0,5 0 1,-6 3-31,-1-1 0,1 0 0,-1 1 0,1-1-1,-1 0 1,0 1 0,1-1 0,-1 0 0,0 1 0,0-1 0,0 1 0,0-1 0,0 0 0,0 1 0,-1 1 0,1 1 138,-2 46 928,1-32-910,0 0 1,1 0 0,0 0 0,2 0-1,5 29 1,-5-43-236,-1 1 0,1-1 0,0-1 1,0 1-1,1 0 0,-1 0 0,1-1 0,-1 0 0,1 1 0,0-1 0,0 0 0,1 0 0,-1-1 1,1 1-1,-1-1 0,1 1 0,0-1 0,0 0 0,0-1 0,0 1 0,0-1 0,6 2 1,8 0-37,1 0 0,-1-1 0,0-1 1,19-1-1,-22 0-46,3-1-188,0 0 1,0-1-1,0-1 1,0 0-1,0-2 0,-1 0 1,1-1-1,-2-1 1,1 0-1,-1-1 1,0-1-1,0 0 0,-1-1 1,23-21-1,-27 22 57,0 0 0,-1-1 0,0-1 0,-1 0 0,11-15 0,-16 20 229,0-1 1,-1 0-1,0 0 1,0 0 0,0 0-1,-1-1 1,0 1-1,0-1 1,-1 1-1,0-1 1,0-9 0,-2 16 53,1-1 1,0 1-1,-1 0 1,1 0-1,-1 0 1,1 0-1,-1 0 1,1 0-1,-1 0 1,0 0-1,1 0 1,-1 0-1,0 0 1,0 0-1,0 1 1,0-1-1,0 0 1,0 1-1,0-1 1,0 0-1,0 1 1,0-1-1,0 1 1,0 0-1,-1-1 1,1 1-1,0 0 1,0 0-1,0-1 1,0 1-1,-1 0 1,1 0-1,-1 1 1,-3-2 40,0 1 0,1 0 0,-1 1 1,0-1-1,1 1 0,-1 0 1,0 0-1,-5 3 0,4-1-53,0 1 0,1 0 0,-1 1 0,1 0 0,0 0 0,0 0 0,1 0 0,-1 1 0,1-1 0,0 1 0,1 0-1,-1 0 1,1 1 0,-4 11 0,6-13-59,-1 0 1,1 0-1,0 0 0,0 0 0,0 0 0,1 1 0,0-1 0,0 0 0,1 9 1,0-11-15,0 0 1,-1 0 0,1-1-1,0 1 1,1 0 0,-1 0-1,0-1 1,1 1 0,0-1 0,-1 1-1,1-1 1,0 0 0,0 0-1,0 0 1,1 0 0,-1 0-1,4 3 1,6 1-115,1 0 0,-1-1 0,1 0 0,0-1 0,0 0 0,0-1 0,26 3 0,102-1-3450,-117-5 2594,60-3-2794,-4-10-437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41:18.65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355 93 1409,'0'0'12635,"-21"-15"-11774,-70-48-407,87 61-425,1 0 1,-1 0-1,0 1 0,0-1 1,0 1-1,1 0 0,-1 0 0,0 0 1,-1 0-1,1 1 0,0 0 1,0-1-1,0 2 0,0-1 1,0 0-1,0 1 0,-7 1 0,4 1 26,0 0-1,1 1 1,-1-1-1,1 1 1,-1 0-1,-7 7 0,6-4 1,-5 2 31,2 1-1,0 0 1,0 0 0,-13 18-1,20-23-83,0 0 0,1 1 0,-1-1 0,1 1 0,1 0 0,-1 0 0,1 0 0,0 0 0,0 0 0,1 1 0,0-1 0,-1 12 0,2-16-10,0-1 0,0 0 1,0 0-1,1 0 0,-1 0 0,0 0 1,0 0-1,1 1 0,-1-1 1,1 0-1,-1 0 0,1 0 0,-1 0 1,1 0-1,0 0 0,-1-1 1,1 1-1,0 0 0,0 0 0,-1 0 1,1-1-1,0 1 0,0 0 1,0-1-1,0 1 0,0-1 0,0 1 1,0-1-1,0 1 0,0-1 1,1 0-1,-1 0 0,2 1 1,4 0-63,0-1 1,0 0-1,1 0 1,9-2 0,-3 1-101,-3 0 74,0-1 0,0-1 0,0 0 1,-1 0-1,1-1 0,-1 0 1,0-1-1,0 0 0,-1-1 0,1 0 1,-1 0-1,13-12 0,-5 2 37,0 0 0,-2-2 0,1 1 0,24-40 0,-40 57 68,0-1-1,0 1 1,0 0-1,0 0 1,0 0-1,0 0 1,0 0-1,0-1 1,0 1-1,0 0 1,1 0-1,-1 0 1,0 0-1,0 0 1,0 0-1,0-1 1,0 1-1,0 0 1,1 0-1,-1 0 1,0 0-1,0 0 1,0 0-1,0 0 1,1 0-1,-1 0 1,0 0-1,0 0 1,0 0-1,0 0 1,1 0-1,-1 0 1,0 0-1,0 0 1,0 0-1,0 0 1,1 0-1,-1 0 1,0 0-1,0 0 1,0 0-1,0 0 1,0 0-1,1 0 1,-1 1-1,6 9 131,3 29-194,-4-17 125,-3-15-182,1-1 1,-1 0 0,1-1-1,0 1 1,1 0 0,-1-1-1,1 0 1,0 1 0,0-2 0,1 1-1,-1 0 1,1-1 0,0 0-1,0 0 1,1 0 0,-1-1 0,10 5-1,-8-5-534,1-1 0,0 1 0,0-1 0,0 0 0,0-1 0,0 0 0,0 0 0,0-1 0,0 0 0,0 0 0,1-1 0,-1 0 0,13-4 0,-17 4 289,0 0 0,-1-1-1,1 0 1,0 0 0,0 0 0,4-4 0,21-18-1017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41:18.97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14 169 1105,'0'0'7734,"2"-25"-5712,0-7-1369,2-22-63,-3-3 2617,-1 338-2959,-4-254-297,4-26 2,0 0 0,0-1 1,-1 1-1,1 0 0,0 0 1,-1 0-1,1-1 0,-1 1 1,1 0-1,-1 0 0,1-1 1,-1 1-1,1 0 0,-1-1 1,0 1-1,1-1 0,-1 1 0,0-1 1,1 1-1,-1-1 0,0 1 1,0-1-1,0 0 0,1 1 1,-1-1-1,0 0 0,0 0 1,-1 1-1,1-6-92,1-5 147,1 0-1,0-1 1,1 1 0,0 0-1,0 0 1,1 0-1,0 0 1,1 0 0,0 1-1,1 0 1,0 0 0,0 0-1,7-8 1,-3 4-44,0 0 1,1 1-1,0 0 1,1 1-1,0 0 1,1 1-1,0 0 1,1 1-1,0 0 1,0 1-1,1 1 1,0 0 0,0 1-1,0 0 1,1 1-1,0 1 1,0 0-1,1 1 1,27-2-1,-8 5-2722,-8 0-1911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41:20.09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70 128 7203,'0'0'1054,"-5"22"-979,1-4-55,-4 21 33,-7 64-1,13-72-16,1-12 44,0 0 0,-1 0 1,-2 0-1,-8 28 1,12-47-65,0 0 1,0 0 0,0 0-1,0 0 1,0-1-1,0 1 1,0 0 0,-1 0-1,1 0 1,0 0-1,0 0 1,0 0 0,0 0-1,0-1 1,-1 1 0,1 0-1,0 0 1,0 0-1,0 0 1,0 0 0,-1 0-1,1 0 1,0 0-1,0 0 1,0 0 0,0 0-1,-1 0 1,1 0-1,0 0 1,0 0 0,0 0-1,-1 0 1,1 0 0,0 0-1,0 1 1,0-1-1,0 0 1,0 0 0,-1 0-1,1 0 1,0 0-1,0 0 1,0 0 0,0 0-1,0 1 1,0-1-1,-1 0 1,1 0 0,0 0-1,0 0 1,0 1-1,0-1 1,0 0 0,0 0-1,0 0 1,0 0 0,0 1-1,0-1 1,0 0-1,0 0 1,0 0 0,0 0-1,0 1 1,0-1-1,0 0 1,-4-15 551,0-51-336,5-97 0,0 141-138,-1 17-66,0-1 1,1 1-1,0 0 0,0-1 0,0 1 0,0 0 1,1 0-1,0 0 0,4-7 0,-6 11-21,1 0-1,0-1 0,0 1 1,1 0-1,-1 0 0,0-1 1,0 1-1,0 0 0,1 0 1,-1 0-1,1 1 0,-1-1 1,1 0-1,-1 0 0,1 1 1,-1-1-1,1 1 0,0-1 1,-1 1-1,1 0 0,-1 0 1,1 0-1,0 0 1,-1 0-1,1 0 0,0 0 1,-1 0-1,1 1 0,0-1 1,-1 0-1,1 1 0,-1 0 1,1-1-1,1 2 0,5 2-2,-1 1 0,0 0 0,0 0 0,0 0 0,-1 1 0,0 0 0,7 9 0,19 16 23,-23-23-25,1 0 1,0-1-1,0 0 0,1-1 0,0 0 0,0 0 1,0-2-1,1 1 0,-1-1 0,1-1 1,0 0-1,0-1 0,1 0 0,-1-1 1,0 0-1,0-1 0,1 0 0,15-3 1,-23 2 1,-1 0 1,1-1 0,-1 1 0,1-1-1,-1 0 1,0 0 0,0 0 0,0-1-1,0 1 1,0-1 0,-1 0 0,1 0-1,-1 0 1,6-7 0,-4 3-7,-1 0 0,1 0 0,-1-1 1,-1 0-1,1 0 0,-2 0 0,4-12 0,0-8 154,-2 0-1,-1-1 0,-1-45 0,-2 73-142,0 1-1,-1 0 0,1-1 0,0 1 1,0-1-1,0 1 0,0-1 1,-1 1-1,1 0 0,0-1 1,-1 1-1,1 0 0,0-1 0,-1 1 1,1 0-1,0-1 0,-1 1 1,1 0-1,0 0 0,-1 0 0,1-1 1,-1 1-1,1 0 0,0 0 1,-1 0-1,1 0 0,-1 0 0,1 0 1,-1 0-1,1-1 0,-1 1 1,1 1-1,-1-1 0,1 0 0,0 0 1,-1 0-1,1 0 0,-1 0 1,1 0-1,-1 0 0,1 1 1,0-1-1,-1 0 0,1 0 0,-1 1 1,1-1-1,0 0 0,-1 0 1,1 1-1,0-1 0,0 0 0,-1 1 1,1-1-1,0 1 0,-1 0 1,-2 5-8,0 0 1,0 0-1,1 0 1,0 0-1,0 1 1,0-1-1,1 1 1,0-1-1,-1 12 1,1-5-61,1-1 1,0 1-1,1 0 1,4 18-1,-4-26-68,1 0-1,0 0 1,0 0 0,0 0-1,1 0 1,-1 0-1,1-1 1,0 1 0,1-1-1,-1 0 1,1 0-1,0 0 1,0 0 0,0-1-1,0 0 1,7 4-1,-3-2-537,0-1 0,1 0 0,0 0-1,0-1 1,0 0 0,0-1 0,0 1-1,15 0 1,32-1-3753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41:21.08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268 142 5907,'0'0'5952,"-29"1"-5717,-9 0-170,-47 8 0,81-8-55,-1 0-1,1 0 0,-1 0 1,1 1-1,0 0 0,-1 0 1,1 0-1,0 0 1,0 1-1,1 0 0,-1-1 1,1 1-1,-1 1 0,1-1 1,0 0-1,0 1 0,0 0 1,0 0-1,1-1 0,0 2 1,-3 3-1,0 2 15,0-2-16,1 0 1,1 0-1,-1 0 1,1 1-1,0-1 1,1 1-1,0 0 1,1 0-1,0 0 1,-1 13-1,2-21-11,0 0 0,0 1 0,0-1-1,0 0 1,1 1 0,-1-1 0,0 0 0,0 1-1,1-1 1,-1 0 0,1 0 0,-1 1 0,1-1-1,0 0 1,-1 0 0,1 0 0,0 0 0,0 0-1,0 0 1,-1 0 0,1 0 0,0 0 0,1 0-1,-1 0 1,0-1 0,0 1 0,0 0 0,0-1 0,1 1-1,0 0 1,4 0-21,0 0 0,0 0-1,-1-1 1,1 0 0,11-1 0,0 1 31,-11-1-5,1 0 0,-1 0 1,0 0-1,0-1 0,0 1 1,0-2-1,0 1 0,0-1 1,0 0-1,-1 0 0,1 0 1,-1-1-1,0 0 1,0 0-1,0 0 0,8-10 1,5-8 151,-1 0 1,23-39 0,-26 38 144,-13 22-279,-1-1-1,1 1 1,0 0 0,0 0 0,0-1 0,0 1 0,0 0 0,0 0 0,0 0 0,0 0-1,0 0 1,0 0 0,0 0 0,1 1 0,-1-1 0,0 0 0,1 1 0,1-2 0,-2 2-18,0 1 0,0-1 0,0 0 0,0 0 1,-1 1-1,1-1 0,0 0 0,0 1 0,-1-1 1,1 1-1,0-1 0,-1 1 0,1-1 1,0 1-1,-1-1 0,1 1 0,-1 0 0,1-1 1,-1 1-1,1 0 0,-1-1 0,0 1 0,1 1 1,3 8-4,0 0-1,-1 0 1,-1 0 0,2 12 0,-3-16 51,12 89 57,-4 0 1,-6 169-1,-4-237-269,-2 1-1,0-1 1,-11 42-1,11-58 110,0-1 0,-1 1-1,0-1 1,0 0 0,-1 0 0,-1 0 0,0 0 0,0-1-1,-1 0 1,0-1 0,-12 12 0,18-18 59,-1-1 1,0 1-1,0 0 0,0-1 1,0 1-1,0-1 0,0 0 1,0 0-1,0 0 0,-1 0 1,1 0-1,0 0 1,-1-1-1,1 1 0,-1-1 1,1 1-1,-1-1 0,1 0 1,-1 0-1,1 0 1,-1 0-1,1-1 0,-1 1 1,1-1-1,0 1 0,-1-1 1,1 0-1,0 0 1,-1 0-1,1 0 0,0 0 1,0-1-1,0 1 0,0-1 1,0 1-1,0-1 0,1 0 1,-1 1-1,0-1 1,1 0-1,-1 0 0,1 0 1,0-1-1,0 1 0,0 0 1,0 0-1,0-1 1,-1-2-1,-4-23-5,1 0 0,2-1 0,0 0 0,2 0 0,5-48 1,-4 62-14,2-5-155,0 0 0,2 1 0,0-1 0,1 1 0,1 0 1,1 0-1,0 1 0,1 0 0,1 0 0,1 1 0,1 0 0,0 1 1,1 0-1,1 0 0,16-14 0,10-7-231,3 2 1,1 1-1,1 3 0,63-34 0,-104 64 520,-1-1 0,1 0 0,-1 0 0,0 0 0,1 0 0,-1 0 0,0-1 0,0 1 0,0 0-1,-1-1 1,1 0 0,-1 1 0,1-1 0,1-5 0,5-8 2006,-8 16-2113,0 0 0,0-1 0,1 1 0,-1 0 0,0 0 0,0 0 0,0 0-1,1-1 1,-1 1 0,0 0 0,0 0 0,0 0 0,1 0 0,-1 0 0,0 0 0,0 0 0,1 0 0,-1 0 0,0 0 0,0 0 0,1 0 0,-1 0 0,0 0-1,0 0 1,1 0 0,-1 0 0,0 0 0,0 0 0,1 0 0,-1 0 0,0 0 0,0 1 0,0-1 0,1 0 0,-1 0 0,0 0 0,0 0 0,0 1 0,1-1 0,-1 0-1,0 0 1,8 10-26,2 13 115,-1 0-1,-1 1 0,-1 0 1,-2 0-1,5 37 0,-5 20-2502,-5-82 2401,-1-17 46,2 0 1,0 1-1,5-28 1,-4 39-29,0 0 0,0 0 0,0 0 0,1 0 0,0 0-1,0 0 1,1 1 0,0 0 0,0-1 0,0 1 0,0 1 0,1-1 0,6-5 0,-4 5 21,0 0 0,1 0 1,-1 1-1,1 0 1,0 0-1,1 1 0,-1 0 1,0 0-1,1 1 1,0 0-1,0 1 0,16-1 1,-9 2 16,1 0 0,0 2 0,-1 0-1,1 0 1,30 10 0,-29-7-37,0-2-1,0 0 1,0-1-1,0-1 1,32-2-1,-44 1-15,0-1-1,0-1 1,0 1-1,0-1 1,-1 1-1,1-2 1,-1 1 0,1-1-1,-1 1 1,0-2-1,0 1 1,0 0-1,-1-1 1,1 0 0,-1 0-1,0 0 1,0-1-1,0 0 1,4-6-1,-3 3 1,0 0-1,0 0 1,-1-1-1,0 1 0,-1-1 1,0 0-1,0 0 1,-1-1-1,0 1 0,-1 0 1,1-14-1,-1 20 18,-1 0-1,0 1 0,0-1 1,0 1-1,-1-1 0,1 1 1,0-1-1,-1 1 1,0 0-1,1-1 0,-1 1 1,0 0-1,0-1 0,-1 1 1,1 0-1,0 0 1,-1 0-1,-1-3 0,0 4 9,1 0-1,0 0 1,0 1-1,-1-1 1,1 0-1,0 1 0,-1-1 1,1 1-1,0 0 1,-1 0-1,1 0 1,-1 0-1,1 0 1,0 0-1,-1 1 0,1-1 1,0 1-1,-1-1 1,-3 3-1,2-1-11,-1 0-1,1 1 0,-1-1 0,1 1 1,0 0-1,0 0 0,1 0 0,-1 1 1,1-1-1,-1 1 0,1 0 1,0 0-1,0 0 0,1 0 0,-1 1 1,1-1-1,-2 7 0,-1 2-11,0-1 0,1 1 0,1 0 0,0 0 0,-1 18 0,3-21-9,0 0 0,1 0-1,0 0 1,0 0 0,1 0 0,1 0-1,4 15 1,-5-21-74,1 0 1,0 0-1,0 0 1,1 0-1,-1-1 0,1 1 1,0-1-1,0 1 1,0-1-1,0 0 0,1 0 1,-1 0-1,1-1 1,0 1-1,0-1 0,0 0 1,0 0-1,0 0 1,5 1-1,7 1-805,1 0 1,0-1-1,0 0 1,0-2-1,0 0 1,0-1-1,1 0 0,21-5 1,26-7-2764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2T07:07:34.3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 49 1585,'0'0'6611,"-1"-11"-5976,1 9-595,-4-25 75,2 18-43,1 15 136,3 15-39,1 0 0,0-1 0,2 0 0,1 0 0,0 0 0,13 26 1,16 55-194,-32-215 243,-4 109-224,2 1 1,-1-1-1,0 1 1,1-1-1,0 1 1,0 0-1,0-1 1,1 1-1,0 0 1,-1 0-1,1 0 1,1 0 0,-1 0-1,0 0 1,1 1-1,0-1 1,0 1-1,0 0 1,0 0-1,1 0 1,-1 0-1,7-4 1,-5 5-155,-1 0 0,1 0 0,-1 0 0,1 1 0,-1-1 0,1 1 0,0 0 0,0 1 0,5-1 0,-4 1-382,-1 0-1,1 0 0,0 1 0,0 0 1,0 0-1,-1 1 0,1-1 0,6 4 1,10 7-3120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41:21.45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228 1 7379,'0'0'5558,"-24"8"-5297,-73 31-165,95-38-94,1 0-1,-1-1 1,0 1-1,0 0 1,1 1-1,-1-1 1,0 0-1,1 0 1,-1 1-1,1-1 1,0 1 0,-1-1-1,1 1 1,0 0-1,0-1 1,0 1-1,0 0 1,0 0-1,1-1 1,-1 1-1,0 0 1,1 0 0,-1 0-1,1 0 1,0 0-1,0 0 1,0 0-1,0 0 1,0 0-1,0 0 1,1 3-1,0 5 3,-1-7-6,0-1 0,0 1 0,0 0 0,1 0-1,-1-1 1,1 1 0,0 0 0,0-1-1,0 1 1,0 0 0,0-1 0,1 1 0,-1-1-1,1 0 1,-1 0 0,1 1 0,0-1-1,0 0 1,0 0 0,0-1 0,0 1 0,1 0-1,-1-1 1,0 1 0,5 1 0,6 2 36,0-1 1,0 0-1,0 0 1,20 1-1,-23-4-7,1 1 0,0 0-1,-1 1 1,0 0 0,18 8-1,-27-11-27,-1 1 0,1-1 0,0 1 0,0 0 0,-1-1 0,1 1 0,0 0 0,-1-1-1,1 1 1,-1 0 0,1 0 0,-1 0 0,1 0 0,-1-1 0,1 1 0,-1 0 0,0 0 0,1 0 0,-1 0-1,0 0 1,0 0 0,0 0 0,0 0 0,0 0 0,0 0 0,0 0 0,0 0 0,0 0 0,0 0 0,-1 0-1,1 0 1,0-1 0,-1 2 0,0 1 15,-1 0-1,1-1 0,-1 1 0,1-1 1,-1 1-1,0-1 0,0 0 1,0 1-1,0-1 0,-4 2 1,-16 11-367,0-1 0,-1-1-1,0-1 1,-1-1 0,0-1 0,-1-1 0,0-1 0,-45 7 0,59-14-691,29-15-4950,20-7 3679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41:21.78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190 22 3986,'0'0'9508,"-7"-6"-9185,5 5-319,1 0 0,-1-1 0,0 1 0,1 0 0,-1-1 0,0 1 0,0 0 0,0 0 0,0 1 0,0-1-1,0 0 1,0 1 0,0-1 0,0 1 0,0-1 0,0 1 0,0 0 0,0 0 0,0 0 0,-3 0 0,2 2-3,-1 0 0,0 0 0,1 0 0,-1 0 0,1 0 0,0 1 0,0-1-1,0 1 1,0 0 0,0 0 0,1 0 0,-1 0 0,-2 4 0,2-2-2,-1 0-1,1 1 1,0-1-1,0 1 1,0-1 0,1 1-1,0 0 1,0 0-1,-2 12 1,4-16 0,0 0 0,0 0 0,0 0 0,0 0 0,0 1 0,0-1 0,0 0 0,1 0 0,-1 0 0,1 0 0,0 0 0,0 0 0,-1 0 0,1 0 0,0 0 0,1 0 0,-1 0 0,0-1 0,0 1 0,1 0 0,-1-1 0,1 1 0,0-1 0,-1 0 1,1 1-1,0-1 0,0 0 0,0 0 0,0 0 0,-1 0 0,4 0 0,53 13 48,-46-12-39,0 1 0,0 0 0,0 0 1,18 9-1,-28-11-10,-1 0 1,0-1 0,1 1-1,-1 0 1,0 0 0,0 0-1,0 0 1,0 1 0,0-1 0,0 0-1,0 0 1,0 1 0,-1-1-1,1 0 1,0 1 0,-1-1-1,1 0 1,-1 1 0,0-1-1,1 1 1,-1-1 0,0 1-1,0-1 1,0 1 0,0-1-1,0 1 1,0-1 0,0 1-1,-1-1 1,1 1 0,0-1 0,-1 1-1,0 2 1,-1 0 2,0 0 0,0-1 1,0 1-1,0 0 0,0-1 1,-1 1-1,0-1 0,1 0 1,-1 0-1,0 0 0,-4 3 0,-24 15-9,-1-1 0,-1-2 0,0-1 0,-43 14 0,69-29 32,1 1-1305,24-12-2109,21-14 629,8-6-468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41:22.13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0 396 2065,'0'0'11765,"85"-51"-11653,-85 89 529,0 5-417,0 0-128,0 6-80,0-9-16,0-4-32,0-9-1169,0-14-1088,17-13-1456</inkml:trace>
  <inkml:trace contextRef="#ctx0" brushRef="#br0" timeOffset="1">234 1 10005,'0'0'944,"-17"129"-944,20-78-912,19-3-2354,4-5-1728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41:22.48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15 148 4866,'0'0'6910,"-3"24"-6632,-6 76-116,8-96-144,1 0 0,-1-1 0,1 1-1,-1 0 1,1-1 0,1 1 0,-1 0 0,0 0 0,1-1-1,0 1 1,0-1 0,0 1 0,0 0 0,0-1-1,1 0 1,1 4 0,-1-6-16,0 1 0,0-1 0,1 0 0,-1 0 0,0 0 0,0-1 0,0 1 0,1-1 0,-1 1 0,0-1 0,1 1 0,-1-1 0,0 0 0,1 0 0,-1 0-1,3-1 1,5 1 14,-3-1-2,0 0 0,0 0 0,0 0 0,0-1 0,0 0 0,0 0 0,0-1 0,-1 0 0,1 0 0,-1-1-1,0 0 1,0 0 0,0 0 0,-1-1 0,1 1 0,-1-1 0,0-1 0,0 1 0,-1-1 0,0 0 0,0 0-1,0 0 1,3-8 0,-1 2-16,0 0-1,-1-1 1,0 0-1,-1 0 1,-1 0-1,0 0 1,-1-1-1,0 1 1,-1-1 0,0 1-1,-3-22 1,2 32 4,-1 0 0,1 0 0,-1 1 0,0-1 0,0 0 0,0 0 0,0 1 0,-1-1 0,1 1 0,-1-1 0,0 1 0,1 0 0,-1-1 0,0 1 0,0 0 0,-1 0 1,-2-2-1,1 1-6,-1 0 1,0 1 0,0 0-1,1 0 1,-1 0 0,0 0-1,-1 1 1,1-1 0,-7 1 0,6 0-4,-1 0 1,1 1 0,-1 0 0,1 0 0,-1 0 0,1 1 0,-1 0 0,1 1 0,0-1 0,0 1 0,0 0 0,0 1 0,0-1 0,0 1 0,0 0 0,-7 6 0,9-5-62,0 0 0,1 0 0,0 1 0,0-1 0,0 0 0,0 1 0,1 0 0,-1 0 0,1 0 0,0 0 0,1 0 0,-1 0 0,1 0 0,0 1 0,1-1 0,-1 0 1,1 1-1,0 7 0,0-11-168,0 0 0,0-1 0,0 1 0,0 0 0,1 0 0,-1 0 0,0 0 0,1 0 0,-1 0 0,1 0 0,0 0 0,1 2 0,1-1-546,0 0 1,0 0 0,0-1-1,0 1 1,1-1 0,5 4-1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41:22.85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35 8020,'0'0'7043,"1"6"-6950,5 73 100,-6-56-205,2 0 0,0 1-1,9 35 1,-11-58-30,0 0-1,1 0 1,-1 0-1,0-1 1,0 1-1,1 0 0,-1 0 1,1-1-1,-1 1 1,0 0-1,1 0 1,-1-1-1,1 1 1,0-1-1,-1 1 0,1 0 1,-1-1-1,1 1 1,0-1-1,-1 0 1,1 1-1,0-1 1,0 1-1,-1-1 0,1 0 1,2 1-1,-2-1 11,1-1 0,-1 1 0,1 0 0,-1 0 0,1-1 0,-1 1 0,1-1-1,-1 1 1,1-1 0,-1 0 0,0 1 0,1-1 0,1-1 0,4-4 27,-1 1-1,1-2 1,10-11 0,28-39 23,-22 27-12,2 0 0,0 2 0,38-32 1,-62 58 5,1 1 0,0-1 0,-1 1 0,1 0 0,0-1 1,0 1-1,0 0 0,0 0 0,0 0 0,0 0 0,0 1 0,0-1 1,1 1-1,-1-1 0,0 1 0,0 0 0,3-1 0,-4 2 12,0 0 0,0 0 0,0-1 0,0 1 0,0 0 0,0 0 0,0 0 0,0 0 0,0 0 0,0 0-1,0 0 1,-1 1 0,1-1 0,0 0 0,-1 0 0,1 1 0,-1-1 0,0 0 0,1 0 0,-1 1 0,0-1 0,0 0-1,0 1 1,0-1 0,0 0 0,0 1 0,0 1 0,0 17-216,0-4 442,1-1 0,0 1-1,1 0 1,8 28-1,-9-40-351,0-1 0,1 1-1,0-1 1,0 1 0,0-1-1,0 0 1,0 1 0,1-1 0,-1 0-1,5 4 1,-4-5-212,0-1-1,0 1 1,0 0 0,0-1-1,0 1 1,0-1 0,0 0 0,0 0-1,0 0 1,1-1 0,-1 1-1,0-1 1,0 1 0,5-1-1,14 0-7224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41:23.46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0 382 11925,'0'0'446,"27"4"29,-2 2-407,-12-3-59,0 0 0,1 0 0,-1-1 0,1-1 0,0 0 0,-1-1 0,1-1 0,0 0 0,-1-1 0,1 0 0,15-5 0,-13 2-8,-1-2 0,1 1 1,-1-2-1,-1 0 0,1-1 0,-1-1 1,23-20-1,-31 24-9,1 0 0,-1-1 0,0 0-1,-1 0 1,0 0 0,0-1 0,0 0 0,-1 0 0,-1 0 0,1 0 0,-1-1 0,0 0-1,-1 1 1,0-1 0,0 0 0,-1-10 0,0 9 20,-1-1 0,0 1 0,0 0 1,-2 0-1,1 0 0,-6-18 0,6 24-1,-1 0-1,0 0 0,-1 0 1,1 0-1,-1 1 0,1-1 1,-1 1-1,0-1 1,0 1-1,-1 0 0,1 0 1,-1 0-1,1 1 0,-1-1 1,0 1-1,0 0 1,-7-3-1,2 2 28,0 0 0,0 0 0,-1 1 1,1 0-1,0 0 0,-1 1 0,0 1 0,1 0 0,-1 0 0,1 0 1,-1 1-1,1 1 0,0 0 0,-1 0 0,-14 6 0,17-5-25,1 0-1,-1 0 0,1 0 0,0 1 1,0 0-1,0 1 0,1-1 1,-1 1-1,1 0 0,0 0 0,0 1 1,1-1-1,0 1 0,0 0 0,0 0 1,1 1-1,0-1 0,0 1 1,0 0-1,1-1 0,-2 8 0,2-4-15,1 0-1,0 0 1,0 0-1,1-1 1,0 1-1,2 14 1,-1-18-5,0-1 1,1 0 0,-1 0-1,1 0 1,0 0 0,0 0-1,1 0 1,-1-1-1,1 1 1,0-1 0,0 0-1,1 1 1,6 5-1,-1-3-119,1 1-1,1-1 0,-1-1 0,1 0 0,0 0 0,1-1 1,-1-1-1,1 0 0,0 0 0,18 2 0,8-1-943,-1-1-1,48-2 1,-48-4 833,0-1 1,0-2 0,0-2 0,-1-2-1,0-1 1,-1-1 0,0-2 0,-1-2-1,0-1 1,-1-1 0,-1-2 0,45-35 0,-68 47 404,0-1 0,-1 1 0,0-1 0,0-1 0,7-10 0,-13 16 86,1-1 1,-1 0-1,0 0 1,0 0-1,0 0 1,-1 0-1,0-1 1,1 1-1,-2 0 1,1-1-1,0 1 1,-1-1-1,0 1 1,0-1-1,-1-5 1,1 8-169,-1 1 0,1-1 0,-1 1 0,0 0 0,1-1 0,-1 1 0,0 0 0,0 0 0,0-1 0,0 1 0,0 0 0,0 0 0,-1 0 0,1 0 0,0 1 0,0-1 0,-1 0 0,1 0 0,0 1 0,-1-1 0,1 1 0,-1-1 0,1 1 0,-1 0 0,1-1 1,-1 1-1,-1 0 0,-49-2 460,44 2-390,-6 2-91,1 0-1,-1 1 1,1 0-1,-1 1 1,1 1-1,1 0 1,-1 1-1,1 0 1,-1 0-1,2 2 1,-1-1-1,1 2 1,0-1 0,1 2-1,0-1 1,1 1-1,0 1 1,0 0-1,1 0 1,-7 12-1,12-17-60,1 0-1,0 0 1,0 0 0,0 0-1,0 0 1,1 0 0,0 0-1,0 11 1,1-15-7,0 0 1,0 0-1,0 0 0,0 0 1,1 0-1,-1 0 0,1 0 1,-1 0-1,1 0 0,0 0 1,-1 0-1,1-1 0,0 1 1,0 0-1,0 0 0,1-1 1,-1 1-1,0-1 0,0 1 1,1-1-1,-1 0 0,1 1 1,0-1-1,-1 0 0,1 0 1,0 0-1,0 0 0,3 1 0,9 1-16,1-1 0,-1 0 0,1-1 0,28-2 0,-15 1-72,-18-1 75,0 0 0,0 0 0,0-1 0,0-1-1,11-3 1,-10 2 8,0 1-1,0 0 1,15-1-1,-25 4 9,0 0 1,0 0-1,0 0 0,0 0 0,0 1 1,0-1-1,0 0 0,0 1 1,0-1-1,0 0 0,0 1 0,0-1 1,0 1-1,0-1 0,0 1 1,0 0-1,-1-1 0,1 1 1,0 0-1,0 0 0,-1 0 0,1-1 1,0 1-1,-1 0 0,1 0 1,-1 0-1,1 0 0,-1 0 0,1 0 1,-1 0-1,0 0 0,0 0 1,1 0-1,-1 0 0,0 2 0,1 47-4,-2-31 36,-9 315 220,9-259-1294,1-74 945,1 0 0,-1 0 0,0-1 0,1 1 0,-1 0 0,1 0 0,-1 0 0,1-1 0,-1 1 0,1 0 0,-1-1 1,1 1-1,0 0 0,-1-1 0,1 1 0,0-1 0,0 1 0,-1-1 0,1 0 0,0 1 0,0-1 0,0 0 0,0 1 0,0-1 1,-1 0-1,1 0 0,0 0 0,0 0 0,0 0 0,0 0 0,0 0 0,0 0 0,0 0 0,0 0 0,-1 0 0,3-1 0,1 1-454,1-1-1,-1 0 1,1 0-1,-1-1 0,0 1 1,7-4-1,25-25-4769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41:24.88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17 662 1745,'0'0'12627,"-2"6"-12427,-2 8-180,1 1 1,0 0-1,1 0 0,0 0 1,2 1-1,0-1 0,3 27 1,-3-39-45,0-1-1,1 0 1,-1 0 0,0 1 0,1-1 0,0 0-1,-1 0 1,1 1 0,0-1 0,0 0 0,0 0-1,1 0 1,-1 0 0,0-1 0,1 1-1,-1 0 1,1 0 0,0-1 0,-1 1 0,1-1-1,0 1 1,0-1 0,0 0 0,0 0 0,0 0-1,3 1 1,4 0-413,-1 0 0,1 0 0,-1-1 0,1-1 0,14 0 0,-22 0 381,5-1-53,-1 0 1,0 0 0,0-1-1,0 0 1,0 0 0,0 0-1,0 0 1,-1-1 0,1 0 0,-1 0-1,0 0 1,1 0 0,-2-1-1,1 0 1,0 0 0,-1 0 0,1 0-1,-1 0 1,4-8 0,3-5 148,0 0 1,-1 0-1,-1-1 1,7-21-1,0-9 603,19-51 2110,-32 98-2158,0 7-465,0 9-86,0 3-39,1 0 1,0 0 0,1-1-1,1 1 1,1-1 0,15 31-1,-17-41-297,-1 0-1,2-1 0,-1 1 1,1-1-1,0 0 1,1 0-1,-1-1 0,1 1 1,0-1-1,1 0 1,-1-1-1,1 0 0,0 0 1,0 0-1,0-1 1,0 0-1,1 0 0,11 2 1,19 0 14,1-1 1,0-2-1,61-5 1,-96 2 277,27-1-394,0-3 1,-1 0-1,1-2 0,-1-1 1,0-2-1,-1 0 0,0-3 1,44-24-1,-66 33 285,0 0 0,0-1 0,-1 0 0,0 0 1,7-6-1,-11 9 244,0-1-1,0 1 1,0 0 0,-1-1 0,1 1 0,-1-1 0,0 1 0,0-1-1,1 0 1,-2 0 0,1 1 0,0-1 0,-1 0 0,1 0-1,-1 0 1,0 0 0,0-3 0,0 4 2,-1 1-1,1-1 1,-1 1-1,1-1 1,-1 1-1,0-1 0,1 1 1,-1-1-1,0 1 1,0 0-1,0 0 1,0-1-1,0 1 1,-1 0-1,1 0 1,0 0-1,0 0 1,-1 0-1,1 1 1,0-1-1,-1 0 1,1 1-1,-1-1 1,1 1-1,-1-1 1,0 1-1,1-1 1,-3 1-1,-52-5 1330,45 4-975,-10 0 84,0 1 1,0 0-1,0 2 1,-25 4-1,38-4-454,1 0 0,0 0 0,-1 1 0,1 0 0,0 1-1,1-1 1,-1 1 0,0 0 0,1 1 0,0-1 0,0 1-1,1 1 1,-1-1 0,-7 11 0,10-11-93,0 1 0,1-1 0,-1 0 0,1 1 0,0-1 0,1 1 0,-1 0 0,1-1 0,0 1 0,1 0 0,0 0 1,-1 0-1,2 7 0,-1-11-29,0-1 1,0 1 1,0-1-1,0 1 1,1-1-1,-1 1 0,0-1 1,1 1-1,-1-1 1,1 1-1,0-1 0,-1 1 1,1-1-1,0 0 1,0 0-1,0 1 0,0-1 1,0 0-1,0 0 1,0 0-1,0 0 0,0 0 1,0 0-1,3 1 1,-1 0-5,1-1 1,0 1-1,0-1 1,0 0-1,0 0 1,0 0-1,0-1 1,0 1-1,4-1 1,2 0-17,1-1 0,-1 0-1,0 0 1,0-1 0,0 0 0,-1-1 0,12-4-1,1-6-29,-1-1 1,0-1-1,-1-1 0,-1-1 0,0 0 0,22-28 0,-12 15 101,-23 22-54,-5 7-42,-2 5-60,-4 19 95,1-1 0,1 1 0,-1 25 0,4-46 1,0 0-1,0 0 0,0-1 0,1 1 0,-1 0 0,0-1 0,1 1 0,0 0 0,-1-1 0,1 1 0,0-1 1,-1 1-1,1-1 0,0 1 0,0-1 0,0 0 0,1 1 0,-1-1 0,0 0 0,2 1 0,0 0-77,0 0 1,0 0-1,0 0 0,1-1 0,-1 0 0,1 0 0,-1 0 0,0 0 0,6 1 0,3-1-302,1-1-1,-1 0 0,1 0 1,21-4-1,-25 2 167,0-1 0,-1 0 0,1 0-1,-1-1 1,0 0 0,0-1 0,0 1 0,0-1-1,-1-1 1,0 0 0,0 0 0,-1 0 0,1-1 0,-1 0-1,-1 0 1,1 0 0,-1-1 0,0 0 0,5-12 0,0-3-2,0 0 1,-1-1-1,-2 0 0,0 0 1,6-50-1,2-316 3453,-15 317-1128,-2 61-616,-2 15-654,-4 21-436,1 20-230,2 1 0,2 0-1,3 48 1,1-47-117,0 16-26,4-1-1,2 0 1,2-1 0,34 113 0,-39-160-80,1 0 1,0-1-1,1 0 0,9 16 1,-13-25-32,0 1 1,1-1-1,0 0 0,-1 0 1,1 0-1,0 0 0,0-1 1,1 1-1,-1-1 1,0 1-1,1-1 0,0 0 1,-1-1-1,1 1 1,0 0-1,0-1 0,0 0 1,4 1-1,-2-2-123,1 0 0,-1 0 0,1 0 0,-1-1 0,1 0 0,-1 0 0,0-1-1,1 0 1,-1 0 0,0 0 0,0-1 0,0 1 0,-1-2 0,1 1 0,-1 0 0,0-1 0,0 0-1,0-1 1,0 1 0,-1-1 0,1 0 0,3-5 0,10-15 117,-1-1-1,-1 0 1,18-41 0,-16 30 281,-11 22 26,-5 10 33,0 0 0,0 1-1,1-1 1,-1 1 0,1-1 0,0 1-1,4-4 1,-7 8-223,1 0 0,-1 0 0,0-1 0,0 1 0,0 0 0,1 0 0,-1 0 0,0 0 0,0 0 0,0 0 0,1 0 0,-1 0 0,0 0 0,0 0 0,0 0 0,1 0 0,-1 0 0,0 0 0,0 1 0,0-1 0,0 0 0,1 0 0,-1 0 0,0 0 0,0 0 0,0 0 0,0 0 0,1 1 0,-1-1 0,0 0 0,0 0 0,0 0 0,0 0 0,0 0 0,0 1 0,1-1 0,-1 0 0,0 0 0,0 0 0,0 1 0,0-1 0,0 0 0,0 0 0,0 0 0,0 1 0,0-1 0,0 0 0,0 0 0,0 0 0,0 1 0,0-1 0,0 0 0,2 15 5,-2-14 54,0 0-79,2 19 128,1 1 1,1-1 0,8 26 0,-11-42-216,0-1-1,0 1 1,1 0-1,-1 0 1,1 0-1,0-1 0,0 1 1,0-1-1,1 0 1,-1 0-1,1 1 1,0-2-1,0 1 1,0 0-1,0 0 1,0-1-1,0 0 1,1 0-1,-1 0 1,1 0-1,0 0 1,0-1-1,-1 1 1,8 0-1,-5-1-68,0 0-1,1-1 1,-1 0 0,1 0-1,-1 0 1,1-1 0,-1 0-1,1 0 1,-1-1 0,0 0-1,1 0 1,-1 0 0,0-1-1,-1 0 1,1 0 0,0-1-1,8-6 1,67-59 352,-81 69-161,1-1-1,-1 1 0,0-1 1,0 1-1,1 0 0,-1-1 1,0 1-1,0 0 0,1 0 0,-1-1 1,0 1-1,1 0 0,-1 0 1,0-1-1,1 1 0,-1 0 1,1 0-1,-1 0 0,0 0 1,1-1-1,-1 1 0,1 0 0,-1 0 1,1 0-1,-1 0 0,0 0 1,1 0-1,-1 0 0,1 0 1,-1 0-1,1 0 0,-1 1 0,0-1 1,1 0-1,-1 0 0,1 0 1,-1 0-1,0 1 0,1-1 1,-1 0-1,0 0 0,1 1 0,-1-1 1,0 0-1,1 1 0,-1-1 1,0 0-1,0 1 0,1-1 1,-1 0-1,0 1 0,0-1 0,0 0 1,0 1-1,1-1 0,-1 1 1,0-1-1,0 1 0,0-1 1,0 0-1,0 1 0,-1 35 1008,1-25-780,0-9-233,-1 10 142,1 0 0,1 0 0,0 0 0,5 19 0,-5-28-161,0 0 1,0 0-1,0 0 1,1 0-1,-1-1 1,0 1-1,1-1 1,0 1-1,0-1 1,0 1-1,0-1 1,0 0-1,0 0 1,0 0-1,1 0 1,-1-1-1,1 1 1,-1 0-1,1-1 1,0 0-1,0 0 0,-1 0 1,1 0-1,4 1 1,4-1-1,-1 0 0,0 0 0,0-2 1,0 1-1,0-1 0,1 0 0,-1-1 0,0 0 0,-1-1 0,1 0 1,0-1-1,-1 0 0,0 0 0,0-1 0,0 0 0,0-1 0,-1 1 1,0-2-1,0 1 0,0-1 0,-1-1 0,0 1 0,-1-1 0,0 0 1,0 0-1,0-1 0,4-10 0,-8 14-17,0 0 0,0 0 0,0-1 0,0 1-1,-1-1 1,0 1 0,0-1 0,-1 1 0,1-1 0,-1 0 0,-1-10-1,0 13 3,1 1 0,-1-1 0,1 0-1,-1 1 1,0-1 0,0 1 0,0-1-1,0 1 1,-1-1 0,1 1 0,-1 0-1,1 0 1,-1 0 0,0 0 0,0 0-1,0 0 1,0 0 0,0 0 0,0 1-1,-1-1 1,1 1 0,0 0 0,-1-1-1,1 1 1,-4-1 0,-5-1 2,-1 1 0,1 0 1,-1 0-1,0 1 0,0 1 0,1 0 0,-1 0 0,0 1 1,0 1-1,-14 3 0,18-3-69,1 1 0,0-1 0,0 1 1,0 0-1,0 1 0,0 0 0,1 0 0,-1 0 0,1 1 0,0 0 1,1 0-1,-1 0 0,1 1 0,0 0 0,0 0 0,-5 10 0,0 9-2527,9-4-2268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41:25.2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12182,'0'0'4116,"3"23"-3857,-1-11-260,7 51-16,-1 66 0,-8-30-2699,16-121 2148,4-10 525,2 0 0,0 1 0,3 1 0,0 1 0,2 2 0,35-29 0,-60 54 87,1 0-1,0-1 1,0 1 0,0 1 0,0-1 0,0 0 0,1 1 0,-1-1 0,1 1 0,-1 0 0,1 0 0,-1 1 0,1-1 0,5 0 0,-8 1-1,-1 1 1,1-1 0,-1 0-1,1 0 1,0 0 0,-1 1 0,1-1-1,-1 0 1,1 1 0,-1-1 0,1 1-1,-1-1 1,1 0 0,-1 1-1,0-1 1,1 1 0,-1-1 0,1 1-1,-1-1 1,0 1 0,0 0 0,1-1-1,-1 1 1,0-1 0,0 1 0,0 0-1,1-1 1,-1 1 0,0-1-1,0 1 1,0 1 0,0 26 592,0-20-398,1 67 815,1-25-695,-9 86-1,7-131-385,-8 29-218,7-33 115,1-1-1,-1 1 1,1 0-1,-1-1 1,1 1-1,-1 0 1,1-1-1,-1 1 1,1 0-1,-1-1 1,0 1-1,1-1 1,-1 0 0,0 1-1,1-1 1,-1 1-1,0-1 1,0 0-1,0 0 1,1 1-1,-1-1 1,0 0-1,0 0 1,0 0-1,1 0 1,-1 0-1,0 0 1,0 0-1,0 0 1,0 0-1,1 0 1,-1-1 0,0 1-1,0 0 1,1 0-1,-1-1 1,0 1-1,0-1 1,0 1-1,-20-15-3776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41:25.6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735 1 14567,'0'0'0</inkml:trace>
  <inkml:trace contextRef="#ctx0" brushRef="#br0" timeOffset="1">0 125 10837,'0'0'1441,"191"0"-1409,-109 0-32,-3-20-2546,-9-8-5121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41:27.03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181 116 1601,'0'0'8123,"0"-12"-6917,0-34-216,0 44-909,0 0-1,0 1 1,1-1-1,-1 0 1,1 1-1,-1-1 1,1 0 0,-1 1-1,1-1 1,0 1-1,0-1 1,0 1-1,0-1 1,0 1-1,0 0 1,0-1-1,1 1 1,-1 0 0,0 0-1,1 0 1,-1 0-1,0 0 1,1 0-1,0 0 1,-1 1-1,1-1 1,-1 0-1,1 1 1,0-1 0,-1 1-1,1 0 1,0 0-1,0-1 1,2 1-1,6-2 153,12-3-155,0 1-1,-1 1 0,1 0 1,0 2-1,0 1 0,0 1 1,29 4-1,-42-3-70,1 0 1,-1 1-1,0 1 0,-1-1 0,1 1 1,-1 1-1,1 0 0,-1 0 0,-1 0 1,1 1-1,-1 0 0,0 1 0,0-1 0,-1 2 1,0-1-1,0 0 0,0 1 0,4 9 1,-1-2 3,-1 2 0,-1-1 0,0 1 0,-1 0 0,0 1 0,-2-1 0,0 1 0,2 30 1,-3-22 2,-2-1 0,-1 1 0,-2 0 0,0 0 0,-1-1 0,-2 1 1,-1-1-1,0 0 0,-13 28 0,-5 6 90,-3-2 1,-3 0-1,-2-2 1,-2-2-1,-3 0 0,-2-3 1,-86 87-1,-27 0 264,151-136-407,1-1 0,0 1 1,-1-1-1,1 1 0,-1-1 0,1 1 0,-1-1 0,1 0 0,-1 1 0,1-1 0,-1 1 1,1-1-1,-1 0 0,1 0 0,-1 1 0,1-1 0,-1 0 0,0 0 0,1 0 0,-1 0 0,1 1 1,-1-1-1,0 0 0,0 0 0,-1-13-606,14-29-250,-10 38 702,2-15 37,0 1 0,-2 0 0,0-1 0,-1 0 0,-2-31 0,0 10 1780,-5 43-1240,-6 17-219,0 0-1,2 1 1,0 1-1,-10 32 1,10-26-88,3-11-43,1 0 0,1 0 0,1 0 0,0 1 1,-2 33-1,6-50-37,0-1 0,0 1 1,0-1-1,0 0 0,1 1 0,-1-1 0,0 1 0,0-1 1,0 1-1,1-1 0,-1 1 0,0-1 0,1 0 1,-1 1-1,0-1 0,1 1 0,-1-1 0,0 0 0,1 0 1,-1 1-1,1-1 0,-1 0 0,1 0 0,-1 1 1,0-1-1,1 0 0,-1 0 0,2 0 0,20 3 41,25-8 163,-27 1-144,1-2 0,-1 0 0,-1-2 0,22-10 0,78-47-74,-58 30-99,-42 26-158,4-3-652,-9 2-2665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2T07:07:30.41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91 0 4226,'0'0'7699,"4"32"-7413,-1-9-228,18 193 503,-18-158-366,5 79 14,-5-115-195,1-1 1,0 0-1,1 0 0,10 24 0,-13-42-52,0 1 0,-1-1 1,1 0-1,1 0 0,-1 0 0,0 0 1,1 0-1,0 0 0,-1-1 1,1 1-1,0-1 0,0 0 0,0 0 1,1 0-1,-1 0 0,1 0 0,-1-1 1,1 1-1,-1-1 0,1 0 1,0 0-1,-1-1 0,1 1 0,0-1 1,0 0-1,-1 0 0,1 0 1,0 0-1,0-1 0,-1 1 0,1-1 1,0 0-1,-1 0 0,1 0 0,0-1 1,-1 1-1,0-1 0,1 0 1,-1 0-1,0 0 0,0 0 0,3-4 1,16-26-3213,-6-7-3070</inkml:trace>
  <inkml:trace contextRef="#ctx0" brushRef="#br0" timeOffset="1">1 385 11701,'0'0'753,"149"-12"-753,-84-14-1617,-6-4-4818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2T07:07:34.7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28 31 1345,'0'0'8283,"0"0"-8256,-1 0-1,0 0 1,1 0-1,-1 1 0,1-1 1,-1 0-1,0 0 1,1 1-1,-1-1 0,1 0 1,-1 1-1,0-1 1,1 0-1,-1 1 0,1-1 1,0 1-1,-1-1 1,1 1-1,-1-1 0,1 1 1,0-1-1,-1 1 1,1-1-1,0 1 0,-1 0 1,1-1-1,0 1 1,0 0-1,-2 11-35,1 0 0,1 0 0,0 0-1,1 0 1,4 23 0,-5-33-31,1 1 0,0-1 0,0 0 1,0 1-1,0-1 0,0 0 0,0 0 0,1 0 1,-1 0-1,1 0 0,-1 0 0,1 0 0,0-1 0,0 1 1,0 0-1,0-1 0,0 0 0,0 1 0,0-1 0,0 0 1,0 0-1,1 0 0,-1 0 0,1-1 0,-1 1 0,0-1 1,1 1-1,-1-1 0,1 0 0,-1 0 0,1 0 1,-1 0-1,1 0 0,-1 0 0,0-1 0,4 0 0,-4 0-13,0 0-1,0 0 0,0 0 0,0 0 1,0-1-1,-1 1 0,1 0 0,0-1 0,-1 1 1,1-1-1,-1 0 0,1 1 0,-1-1 1,0 0-1,1 0 0,-1 0 0,0 0 1,0 0-1,-1 0 0,1 0 0,0 0 0,-1 0 1,1-1-1,-1 1 0,0 0 0,0 0 1,0-4-1,1-7-5,0-1 1,-1 1-1,-3-18 1,3 29 63,-1-1-1,0 1 1,1-1 0,-1 1-1,0 0 1,0-1 0,-1 1-1,1 0 1,0 0 0,-1 0-1,1 0 1,-1 0 0,0 0-1,1 0 1,-1 1 0,0-1-1,0 0 1,0 1 0,-1 0-1,1-1 1,0 1 0,0 0-1,-1 0 1,-3-1 0,-3 0-62,0-1 1,0 2 0,0-1-1,0 1 1,-13 1-1,20 0-93,1 0 83,1-1-1,0 1 1,-1 0 0,1 0-1,0 0 1,-1 0 0,1 0-1,0 0 1,-1 0-1,1 0 1,0 0 0,0 0-1,-1 0 1,1 0 0,0 1-1,-1-1 1,1 0-1,0 0 1,-1 0 0,1 0-1,0 0 1,0 1 0,-1-1-1,1 0 1,0 0-1,0 1 1,-1-1 0,1 0-1,0 0 1,0 1 0,0-1-1,0 0 1,-1 0-1,1 1 1,0-1 0,0 0-1,0 1 1,0-1 0,0 0-1,0 1 1,0-1-1,-1 14-2575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41:28.41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34 42 6035,'0'0'7958,"0"-7"-7571,-1-24-316,0 27-64,0 6-11,-2 10-1,-19 301 244,19-237-230,0 112-1,3-185-9,0 0-1,1 0 1,-1 0-1,1 0 1,-1 0-1,1 0 1,0-1 0,0 1-1,0 0 1,1 0-1,-1-1 1,1 1-1,-1-1 1,1 1-1,0-1 1,0 0-1,0 1 1,0-1-1,0 0 1,1 0-1,-1-1 1,0 1-1,1 0 1,0-1-1,-1 0 1,1 1-1,0-1 1,0 0-1,0 0 1,5 0-1,9 3 12,0-2-1,0 0 0,1-1 0,20-1 1,-20 0 8,23 0 29,75-11-1,-100 9-650,0-2 0,0 0 0,-1-1 0,0 0 1,0-1-1,0-1 0,24-15 0,-28 11-2157,-9-1-1839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41:28.74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1 115 8324,'0'0'1857,"157"0"-1537,-106-3-224,2-7-32,-2-5-64,-9-3 48,-5 3-48,-15-3-480,-7 1-2081,-10-1-2418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41:29.0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1 112 6339,'0'0'5859,"107"-60"-5827,-57 47 80,4-2-112,-6 5 16,0 2-32,-12 3-1313,-2 5-2689,-6 0-2977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41:29.44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109 0 6547,'0'0'3759,"-11"32"-3177,0-2-391,-5 15 266,1 1-1,-16 86 0,21-70 25,3 0-1,2 1 0,3-1 0,7 78 0,-4-131-494,0-1-1,1 1 1,0 0-1,1-1 1,0 1 0,0-1-1,1 0 1,0 0-1,0 0 1,1-1-1,0 0 1,1 0-1,-1 0 1,1 0-1,0-1 1,1 0-1,0 0 1,0-1-1,0 1 1,15 6-1,-10-6-374,1 0 0,0-1 0,0-1 0,1-1 0,-1 1 0,1-2 0,0 0-1,0-1 1,-1 0 0,1-1 0,0-1 0,23-3 0,23-13-3591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41:29.7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39 9476,'0'0'2690,"5"14"-2488,4 11-152,2 0 0,0-1 0,24 39-1,-28-53-64,0-1 0,0 0-1,1 0 1,0-1 0,15 12-1,-18-16-47,-1-1 0,1 0-1,0-1 1,0 1-1,0-1 1,0 0-1,1 0 1,-1 0-1,0-1 1,1 0 0,-1 0-1,11 1 1,-13-2 38,-1 0 0,0 1 0,0-1 0,1 0 0,-1 0 0,0 0 0,1-1 0,-1 1 0,0 0 0,1-1 0,-1 0 0,0 1 0,0-1 0,0 0 0,0 0-1,0 0 1,0 0 0,0-1 0,0 1 0,0 0 0,0-1 0,-1 0 0,1 1 0,0-1 0,-1 0 0,0 0 0,1 0 0,-1 1 0,0-2 0,0 1 0,1-3 0,11-28 93,-1-1 0,-2 0 0,7-47 0,-7 33 495,-7 33-209,-2 12 346,-1 7-39,-1 12-447,0 12 27,-2-1 0,-1 0 0,-1 0 0,-1 0 0,-2-1 0,-13 32 0,-76 153 318,82-183-478,3-4-78,3-8-57,0 1 0,1 1 1,0 0-1,2 0 0,0 0 0,-6 34 0,12-52-21,0 1-1,0-1 1,0 1 0,0-1 0,0 1-1,0-1 1,0 1 0,0-1-1,0 1 1,0-1 0,0 1-1,0-1 1,0 1 0,0-1-1,1 0 1,-1 1 0,0-1-1,0 1 1,1-1 0,-1 0-1,0 1 1,0-1 0,1 1-1,-1-1 1,0 0 0,1 0-1,-1 1 1,1-1 0,-1 0 0,0 1-1,1-1 1,-1 0 0,1 0-1,-1 0 1,1 0 0,-1 1-1,1-1 1,-1 0 0,0 0-1,1 0 1,-1 0 0,1 0-1,0 0 1,21-6-2120,14-15-2308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41:30.10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129 0 9973,'0'0'3543,"13"15"-3482,-2-2-55,0-2 5,-1 1 0,0 0 0,-1 1 0,0 0 0,-1 0 0,11 26 0,-10-14 22,-2 0 1,0 1-1,-2 0 1,3 38-1,-3 107 99,-5-155-130,-1 6 12,-1 0 0,-1 0 0,0 0 0,-2 0 0,-1-1 0,0 1 0,-2-1 0,0-1 0,-2 0 1,-13 23-1,2-11-14,-1 0 1,-2-1 0,0-1 0,-3-1 0,-29 25 0,53-51-248,-14 12-136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41:37.63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74 264 4770,'0'0'5848,"0"-4"-5600,-2-21 773,-1 14-299,1 17-336,-12 160-254,9 192-1,5-227-132,12 471 30,-34-3 54,-16 18 149,38-613-233,0 1-1,0-1 1,1 0 0,-1 1 0,1-1 0,0 0-1,0 1 1,0-1 0,0 0 0,1 0-1,0 0 1,0 0 0,4 6 0,-3-7-3,-1-1 1,0 0-1,1 0 0,0 0 1,-1 0-1,1-1 1,0 1-1,0-1 0,0 1 1,0-1-1,0 0 1,0 0-1,1-1 0,-1 1 1,0-1-1,0 1 1,1-1-1,5-1 1,540 14 174,1 0-190,-307-13 24,648-13 27,131-52-32,120 13 27,69-6-38,387-48-240,-1077 63 186,-2-27 82,-423 57-9,76-11-7,245-38 9,-319 45-19,0 5 0,115 0 0,-210 12 14,0 0-1,1 0 1,-1 0 0,0-1-1,0 1 1,0-1-1,0 1 1,0-1 0,0 0-1,0 0 1,0-1-1,0 1 1,0-1 0,-1 1-1,1-1 1,0 0-1,-1 0 1,0 0 0,1 0-1,-1 0 1,0-1 0,0 1-1,0-1 1,0 1-1,-1-1 1,1 0 0,-1 0-1,1 1 1,-1-1-1,0 0 1,0 0 0,0-6-1,13-58 36,-4 0-1,3-79 0,-1 10-50,27-559-176,-38 546 183,2 3 73,-21-187 0,-25 70 107,42 250-180,-1 1 0,2 0 0,0 0 0,0 0 0,1-1 0,0 1 0,1 0 0,1 0 1,0 0-1,1 1 0,0-1 0,9-17 0,-13 28 2,1 0 0,-1 1 1,1-1-1,-1 1 0,0-1 0,1 0 1,-1 0-1,1 1 0,-1-1 0,0 0 1,0 1-1,0-1 0,1 0 0,-1 0 0,0 0 1,0 1-1,0-1 0,0 0 0,0 0 1,0 1-1,0-1 0,-1 0 0,1 0 1,0 0-1,0 1 0,0-1 0,-1 0 0,1 1 1,-1-1-1,1 0 0,0 1 0,-1-1 1,1 0-1,-1 1 0,1-1 0,-1 1 1,0-1-1,1 1 0,-1-1 0,1 1 1,-2-1-1,-2 0-20,-1 0 0,1 1 1,0-1-1,0 1 0,-1 0 1,-6 2-1,-9-1 61,-147 8 3,21 0-14,-243 4 20,-119 2-110,-720 54 217,292-6-110,-909 47 235,882-49-173,457-33-32,-351 20 357,177-40-381,407-11-17,-411 6 41,591-11-91,93 8 0,-3 1-18,-1 0 26,1-1 0,0 0 1,-1 0-1,1 0 0,-1 0 1,-3-1-1,-1 0 5,-9 1 250,11 0-594,57 0-5777,-23 0 2005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41:42.09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25 299 7972,'0'0'3537,"-5"2"-3337,3-1-149,-13 5 18,15-6-57,0 0 1,0 0 0,1 0 0,-1 0 0,0 0 0,0-1 0,0 1 0,0 0-1,0 0 1,0 0 0,0 0 0,0 0 0,0-1 0,0 1 0,0 0 0,0 0 0,0 0-1,0 0 1,0 0 0,0-1 0,0 1 0,0 0 0,0 0 0,-1 0 0,1 0 0,0 0-1,0 0 1,0-1 0,0 1 0,0 0 0,0 0 0,0 0 0,0 0 0,0 0 0,-1 0-1,1 0 1,0 0 0,0-1 0,0 1 0,0 0 0,0 0 0,-1 0 0,1 0 0,0 0-1,0 0 1,0 0 0,0 0 0,0 0 0,-1 0 0,1 0 0,12-15 183,103-123 614,-92 113-771,1 1-1,1 1 1,37-25-1,-56 43-32,1 1 0,0 0 0,0 1 0,1 0 0,12-4 0,-17 6-7,0 0 1,-1 1-1,1-1 1,0 1-1,0 0 0,0 0 1,0 0-1,-1 0 1,1 0-1,0 1 1,0-1-1,0 1 0,0 0 1,-1-1-1,1 1 1,0 1-1,-1-1 0,1 0 1,2 3-1,5 6 14,0 0 0,-1 1 0,0 1 0,-1-1-1,9 18 1,8 12 9,-15-27-15,0 0 0,0 0-1,1-1 1,1-1 0,1 0 0,-1-1 0,2 0-1,-1 0 1,2-2 0,-1 0 0,1 0 0,1-2-1,-1 0 1,1 0 0,0-2 0,1 0 0,0-1-1,-1 0 1,28 1 0,-10-3 73,-1-1 1,0-2-1,59-9 1,-80 8-345,0-1 0,0 0 0,0-1 0,0 0 0,0-1 0,-1 0 0,0-1-1,0 0 1,0-1 0,-1 0 0,0-1 0,0 0 0,8-9 0,-17 16-53,0-1-1,0 1 1,1 0 0,-1 0-1,-1-1 1,1 1 0,0-1-1,0 1 1,0 0 0,-1-1-1,1 0 1,-1 1 0,1-1-1,-1 1 1,1-1 0,-1 0-1,0 1 1,0-3 0,0-11-3672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41:42.41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4834,'0'0'4146,"19"7"-3975,13 7-133,75 27 52,-86-35-72,1-2 0,0 0 0,-1-1 0,1-1 0,22-1 0,41 4 87,-84-5-96,0 0 0,1 0-1,-1 1 1,0-1 0,0 1-1,0-1 1,0 1 0,0-1-1,0 1 1,0 0 0,0-1-1,0 1 1,0 0-1,-1 0 1,1 0 0,0-1-1,0 1 1,-1 0 0,1 0-1,0 0 1,-1 0 0,1 1-1,-1-1 1,0 0 0,1 0-1,-1 0 1,0 0 0,0 0-1,1 0 1,-1 1 0,0-1-1,0 2 1,0 1 77,0 0 1,-1 1 0,1-1-1,-1 0 1,0 0-1,0 0 1,0 0-1,-4 8 1,-8 10 143,-2-1-1,0-1 1,-2 0 0,-32 31-1,36-38-171,-15 16-5,-4 6-99,-2-2 0,-1-1 0,-66 46 0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41:43.84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333 620 4098,'0'0'7441,"-17"-19"-6748,-58-57-378,73 74-306,-1 0-1,1 0 1,-1 0-1,0 0 1,1 1 0,-1-1-1,0 1 1,0-1-1,0 1 1,0 0-1,0 0 1,0 0 0,0 1-1,-1-1 1,1 1-1,0 0 1,0 0-1,0 0 1,-1 0 0,1 0-1,0 1 1,0-1-1,0 1 1,-4 1-1,2 0 8,-3 0 10,0 1 0,0 1 1,1-1-1,0 1 0,0 1 1,0-1-1,0 1 0,0 0 1,1 1-1,0-1 1,0 1-1,1 1 0,-1-1 1,1 1-1,1 0 0,-7 11 1,4-5 17,1 0 0,1 1 0,0 0 0,0 0 1,1 0-1,1 0 0,0 1 0,0 24 0,3-38-43,-1 9 2,1-1-1,0 1 0,0-1 1,1 1-1,0-1 0,4 12 1,-4-18-3,1 0 0,-1 0 1,1 0-1,-1-1 1,1 1-1,0-1 0,0 1 1,0-1-1,1 0 1,-1 0-1,0 0 0,1 0 1,-1 0-1,1 0 1,0-1-1,0 1 0,0-1 1,-1 0-1,1 0 1,0 0-1,1 0 1,4 1-1,-1-1-20,0 1 1,0-1-1,0 0 0,0-1 0,0 1 1,0-1-1,1-1 0,-1 0 1,0 0-1,0 0 0,0-1 1,0 0-1,-1 0 0,1 0 1,0-1-1,-1 0 0,10-6 1,-9 3-22,0 0 0,-1 0 0,0 0 0,0-1 1,-1 0-1,0 0 0,0 0 0,0 0 1,-1-1-1,0 0 0,0 0 0,-1 0 1,0-1-1,2-10 0,3-27 19,-2-1-1,-1 0 1,-3 0-1,-4-56 1,1 21 30,2-9 27,1 25 272,-11-109-1,9 172-236,0 0 0,-1 0 0,1 0 0,-1 0 0,1 0-1,-1 0 1,0 0 0,0 1 0,-1-1 0,-2-5 0,4 8-59,-1 0 1,1 0 0,-1 0-1,1 0 1,-1 0 0,1 0-1,0 0 1,-1 0 0,1 0 0,-1 0-1,1 0 1,-1 0 0,1 1-1,0-1 1,-1 0 0,1 0-1,-1 0 1,1 0 0,0 1-1,-1-1 1,1 0 0,0 1 0,-1-1-1,1 0 1,0 0 0,0 1-1,-1-1 1,1 1 0,0-1-1,0 0 1,-1 1 0,1-1-1,0 0 1,0 1 0,0-1-1,0 1 1,0-1 0,0 1 0,0-1-1,0 1 1,-5 11 32,1 1-1,1 0 1,-4 19-1,-1 46-6,3 0-1,9 120 1,-2-167-32,2-1 0,1 0 1,11 39-1,-11-51-101,2-1-1,-1 0 1,2-1-1,0 0 1,1 0 0,21 28-1,-27-40 15,1 0 0,1 1-1,-1-1 1,1-1 0,-1 1-1,1-1 1,0 0 0,0 0-1,1 0 1,-1 0 0,0-1-1,1 0 1,0 0 0,-1-1-1,1 0 1,0 0 0,0 0 0,0 0-1,0-1 1,0 0 0,0-1-1,0 1 1,-1-1 0,1 0-1,0 0 1,0-1 0,-1 0-1,1 0 1,-1 0 0,1 0-1,-1-1 1,0 0 0,7-5 0,2-7 57,0-1 1,0 0 0,-2 0-1,0-2 1,-1 1 0,0-2 0,-2 1-1,0-1 1,-1-1 0,6-23 0,-15 52 311,0 0 1,1 0-1,0 1 1,1 11-1,1 15-180,-5 14-13,1-32-80,1 1-1,0 0 1,2 0 0,0-1 0,7 36 0,-6-50-17,-1 1 1,2-1 0,-1 1 0,0-1 0,1 0 0,0 0 0,0 0 0,0 0 0,0-1 0,1 1 0,-1-1 0,1 0-1,0 0 1,0 0 0,0 0 0,5 2 0,-6-4-10,0 1 0,1-1 0,-1 0 0,0 0-1,0 0 1,1 0 0,-1 0 0,0-1 0,1 0 0,-1 1 0,0-1-1,1-1 1,-1 1 0,1 0 0,-1-1 0,0 0 0,1 1 0,-1-1 0,0 0-1,0-1 1,0 1 0,0-1 0,0 1 0,5-5 0,-2 1-26,-1 0 1,0-1 0,0 1 0,-1-1 0,1 0-1,-1-1 1,0 1 0,-1-1 0,0 0 0,0 0-1,0 0 1,-1 0 0,0 0 0,0-1 0,0-8-1,1-13 33,-1-1 0,-3-44-1,1 59 12,0 10 9,-1-1 0,1 1-1,-1-1 1,0 1 0,-1-1 0,1 1-1,-1 0 1,0 0 0,0 0 0,-1 0-1,1 0 1,-1 0 0,0 0 0,-1 1-1,1-1 1,-1 1 0,0 0 0,0 0-1,0 1 1,0-1 0,-1 1 0,1 0-1,-1 0 1,0 0 0,0 1 0,0 0-1,0 0 1,-1 0 0,1 0-1,0 1 1,-1 0 0,1 0 0,-1 1-1,1-1 1,-7 1 0,10 0-15,0 0 0,0 1 0,1-1 0,-1 0-1,0 1 1,1-1 0,-1 1 0,0-1 0,1 1 0,-1 0 0,0-1 0,1 1 0,-1 0 0,1 0-1,0 0 1,-1 0 0,1 1 0,0-1 0,0 0 0,-2 3 0,1-1 0,0 1 1,0-1-1,0 1 0,0 0 1,1 0-1,0 0 1,0 0-1,-1 7 1,0-1-1,2 0 0,-1 0 0,1 0 0,1 0 0,0 1 0,5 18 1,-4-22 0,1 0 0,0 0 0,1-1 0,-1 0 0,1 1-1,0-1 1,1-1 0,0 1 0,0-1 0,0 1 0,0-1 0,1-1 0,0 1 0,0-1 0,0 0 0,0-1 0,1 1 0,0-1 0,-1 0 0,12 2 0,4 2-80,0-2-1,0 0 1,1-2-1,-1 0 1,33-2-1,-44 0-38,1-1-1,-1-1 0,1 0 1,-1 0-1,1-2 0,-1 1 1,0-1-1,0-1 1,0 0-1,-1 0 0,1-1 1,-1-1-1,0 1 0,-1-2 1,1 1-1,-1-1 0,0-1 1,-1 0-1,0 0 0,12-16 1,-12 14 250,-1 0-1,-1-1 1,0 0 0,-1 0 0,0 0 0,0 0 0,-1-1 0,-1 1 0,0-1 0,-1 0-1,0 0 1,0-1 0,-2 1 0,1 0 0,-3-21 0,2 31-102,-1 1-1,1 0 1,0-1-1,-1 1 1,1 0-1,-1 0 1,1-1 0,-1 1-1,0 0 1,1 0-1,-1 0 1,0 0-1,0 0 1,0 0 0,0 0-1,0 0 1,0 0-1,0 0 1,0 0-1,0 1 1,-2-2 0,0 1 11,0 0 0,0 0 0,0 0 0,0 1 0,0-1 0,0 1 0,0-1 0,0 1 0,-5 1 0,3-1-11,-1 1-1,1-1 0,0 1 0,0 1 0,1-1 0,-1 1 1,0 0-1,0 0 0,1 0 0,-1 0 0,1 1 0,-5 3 1,2 2-18,1 0 0,0 0 1,0 0-1,1 1 1,0-1-1,1 2 0,0-1 1,0 0-1,1 1 0,0-1 1,0 1-1,-1 17 1,1 6 65,1-1 1,3 52 0,0-75-75,0-1-1,0 0 0,1 0 1,1 0-1,-1 0 1,1 0-1,0 0 0,1-1 1,0 1-1,0-1 1,1 0-1,0 0 0,0-1 1,0 1-1,1-1 1,0 0-1,0-1 0,13 9 1,-11-8-65,0-1-1,0 0 1,1-1 0,-1 0 0,1 0-1,0-1 1,0 0 0,1-1 0,-1 0-1,0 0 1,1-1 0,-1 0 0,1-1-1,0 0 1,-1 0 0,13-3 0,-18 2 56,1-1 0,-1 1 0,0-1 0,0-1-1,0 1 1,0 0 0,0-1 0,0 0 0,-1 0 0,1 0 0,-1-1 0,0 1 0,0-1 0,0 1 0,0-1 0,-1 0 0,0 0 0,3-6 0,2-5 26,-1 0 0,0 0 1,7-31-1,-8 15 283,3-48-1,-5 33 349,-3 45-651,0 1 0,0-1 0,0 1 0,0-1 0,0 1 0,0-1 0,0 1 0,0-1 1,1 0-1,-1 1 0,0-1 0,0 1 0,0-1 0,1 1 0,-1 0 0,0-1 0,1 1 0,-1-1 0,0 1 0,1-1 0,-1 1 0,0 0 0,1-1 0,-1 1 0,1 0 0,-1 0 0,1-1 0,-1 1 0,1 0 0,-1 0 0,1-1 0,-1 1 0,1 0 0,-1 0 0,1 0 0,-1 0 0,1 0 0,-1 0 0,1 0 0,-1 0 1,1 0-1,-1 0 0,2 0 0,0 1-11,0 0 1,0 0 0,0 0-1,0 0 1,0 0 0,0 0-1,0 0 1,0 1 0,-1-1-1,1 1 1,2 2 0,36 43 9,-19-20 25,49 46 0,-37-46-28,-23-20-5,0 0-1,-1 0 0,0 1 1,0 1-1,-1-1 0,0 1 1,12 18-1,-20-26 4,1 0 0,-1 1 0,1-1 0,-1 0 0,1 0 1,-1 1-1,0-1 0,1 0 0,-1 1 0,0-1 0,0 0 0,0 1 0,0-1 0,0 0 0,0 1 0,-1-1 0,1 0 0,0 1 0,-1-1 0,1 0 0,-1 0 0,1 1 0,-1-1 0,1 0 0,-1 0 1,0 0-1,0 0 0,0 0 0,0 0 0,0 0 0,0 0 0,0 0 0,0 0 0,-2 1 0,-3 1 23,0 0 1,-1 1-1,0-2 0,1 1 1,-10 1-1,9-2-8,-43 13-48,-2-3 0,1-1 0,-1-3 0,-76 2 0,128-10-19,0 0 0,0 0 0,0 0 0,0 0 0,-1-1 0,1 1 0,0 0 0,0 0 0,0 0-1,0 0 1,0 0 0,-1-1-171,1 1 171,0 0 0,0 0 0,0 0 0,0 0-1,0-1 1,0 1 0,-1 0 0,1 0 0,0 0 0,0 0 0,0-1 0,0 1 0,0 0 0,0 0 0,0 0-1,0-1 1,0 1 0,0 0 0,0 0 0,0 0 0,0 0 0,1-1 0,-1 1 0,0 0 0,0 0 0,0 0-1,0 0 1,0-1 0,0 1 0,0 0 0,0 0 0,1 0-171,-1-1 170,0 1 1,0 0 0,0 0 0,1 0 0,-1 0 0,0 0 0,0 0 0,0 0 0,0 0 0,1 0 0,-1 0-1,0 0 1,0 0 0,1 0 0,22-23-6848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2T07:07:35.0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30 0 5330,'0'0'5093,"-5"23"-4994,-16 76-24,20-95-81,0 1 0,0 0 0,1-1 0,0 1 0,0 0-1,0-1 1,0 1 0,1 0 0,0-1 0,0 1 0,0 0 0,0-1 0,1 0 0,0 1 0,0-1 0,0 0 0,0 0 0,4 5 0,-4-7-87,0 0 1,0 0-1,0 0 1,0-1 0,0 1-1,0-1 1,0 1-1,1-1 1,-1 0 0,0 0-1,1 0 1,-1 0-1,1 0 1,-1-1 0,1 1-1,0-1 1,-1 0-1,1 0 1,-1 0 0,1 0-1,0 0 1,-1 0-1,1-1 1,0 1-1,-1-1 1,1 1 0,2-2-1,-2 0-29,0 0 1,0 0-1,0 0 0,-1 0 0,1 0 0,0-1 0,-1 1 1,0-1-1,1 1 0,-1-1 0,0 0 0,-1 0 0,1 0 1,1-4-1,20-48-963,-21 49 964,18-61-405,-15 20 4424,-5 60-2892,0 8-1043,-1-6 95,1-1-1,0 1 1,2-1 0,0 1 0,3 14 0,-4-25-175,0-1 1,1 1-1,-1-1 1,1 1 0,0-1-1,0 0 1,0 1-1,0-1 1,0 0-1,1-1 1,-1 1-1,1 0 1,0-1 0,0 1-1,0-1 1,0 0-1,0 0 1,0 0-1,1 0 1,-1-1-1,1 1 1,-1-1 0,1 0-1,7 1 1,24 0-3449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41:44.66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1 170 10533,'0'0'939,"18"-22"-694,64-67-175,-78 84-35,0 1 0,1-1 0,0 1 0,0 0 0,0 1 0,0-1 0,0 1 0,1 0 0,-1 0 1,1 0-1,0 1 0,0 0 0,0 0 0,0 1 0,0 0 0,0 0 0,1 0 0,-1 1 0,8 0 0,-14 0-8,1 1-1,0-1 0,-1 1 0,1-1 0,0 1 1,-1 0-1,1-1 0,-1 1 0,1 0 1,-1 0-1,1-1 0,-1 1 0,0 0 0,1 0 1,-1 0-1,0-1 0,0 1 0,0 0 0,0 0 1,1 0-1,-1 0 0,0 0 0,0-1 0,-1 1 1,1 0-1,0 0 0,0 0 0,0 0 1,-1 1-1,1 4 121,0 12 24,-1-1 0,0 0 1,-1 0-1,-1 0 0,-1-1 0,-10 31 0,-5-3-100,10-26-50,1 1 1,1 0 0,1 1-1,-7 33 1,13-52-27,0-1 0,0 1 0,0-1 0,0 1 0,0-1 0,0 0 1,0 1-1,0-1 0,0 1 0,0-1 0,0 0 0,0 1 0,0-1 0,0 1 0,0-1 0,1 0 1,-1 1-1,0-1 0,0 1 0,0-1 0,1 0 0,-1 1 0,0-1 0,1 0 0,-1 1 0,0-1 1,1 0-1,-1 0 0,0 1 0,1-1 0,-1 0 0,0 0 0,1 0 0,-1 0 0,1 1 1,-1-1-1,0 0 0,1 0 0,-1 0 0,1 0 0,-1 0 0,0 0 0,1 0 0,-1 0 0,1 0 1,-1 0-1,1 0 0,-1 0 0,0-1 0,1 1 0,-1 0 0,1 0 0,-1 0 0,0 0 0,1-1 1,-1 1-1,0 0 0,1 0 0,0-1 0,24-15 45,0-8-44,-1-1 0,-1-1 1,-1-1-1,-2-1 0,22-38 0,23-32 57,-65 97-47,0 1 0,0 0 0,1-1 0,-1 1 0,0-1 1,0 1-1,0 0 0,1-1 0,-1 1 0,0 0 0,0-1 0,1 1 1,-1 0-1,0-1 0,1 1 0,-1 0 0,0 0 0,1-1 0,-1 1 1,0 0-1,1 0 0,-1 0 0,1 0 0,-1-1 0,0 1 0,1 0 1,-1 0-1,1 0 0,-1 0 0,1 0 0,-1 0 0,0 0 0,1 0 1,-1 0-1,1 0 0,-1 0 0,1 1 0,-1-1 0,0 0 0,1 0 1,-1 0-1,0 0 0,1 1 0,-1-1 0,1 0 0,-1 0 0,0 1 1,1-1-1,-1 0 0,0 0 0,0 1 0,1-1 0,-1 1 0,0-1 1,0 0-1,1 1 0,-1-1 0,0 0 0,0 1 0,0-1 0,0 1 1,0-1-1,0 0 0,0 1 0,0-1 0,0 1 0,0-1 0,0 1 1,0 0-1,6 42 45,-5-30 33,1 4-65,2 10 31,10 43 1,-12-63-63,0 0 0,0-1 1,1 1-1,-1-1 0,2 0 0,-1 0 1,1 0-1,0 0 0,0 0 0,0-1 1,9 9-1,-10-13-32,-1 1 0,0 0-1,0-1 1,1 0 0,-1 0 0,1 1 0,-1-1-1,1-1 1,-1 1 0,1 0 0,0-1 0,-1 1 0,1-1-1,0 0 1,-1 0 0,1 0 0,0 0 0,-1 0 0,1-1-1,0 1 1,-1-1 0,1 0 0,3-1 0,-1 0 33,-1 0 0,1-1 1,-1 1-1,0-1 1,0 0-1,0 0 1,0 0-1,-1-1 0,1 0 1,-1 1-1,5-8 1,64-105-81,32-45 232,-104 160-136,0 1-1,0 0 0,0 0 0,0 0 0,0 0 1,0 0-1,0-1 0,0 1 0,0 0 0,0 0 1,0 0-1,0 0 0,0-1 0,0 1 0,0 0 0,0 0 1,0 0-1,0 0 0,0 0 0,1 0 0,-1-1 1,0 1-1,0 0 0,0 0 0,0 0 0,0 0 1,0 0-1,0 0 0,1 0 0,-1 0 0,0 0 1,0 0-1,0 0 0,0-1 0,1 1 0,-1 0 0,0 0 1,0 0-1,0 0 0,0 0 0,0 0 0,1 0 1,-1 0-1,0 1 0,0-1 0,0 0 0,0 0 1,1 0-1,-1 0 0,0 0 0,0 0 0,0 0 1,0 0-1,0 0 0,0 0 0,1 0 0,-1 1 0,0 7 17,0-6 4,-1 39 57,0-12-29,1 0-1,6 52 1,-5-74-61,0-1 0,0 0 0,1 0 0,-1 0 0,1 0 0,1 0 0,-1-1 0,1 1 0,0-1 0,0 1 0,1-1 0,-1 0 0,1 0 0,0-1 0,1 1 0,-1-1 0,1 0 0,10 7 0,-11-9-19,-1 0 0,1-1 0,-1 1 1,1-1-1,0 0 0,0 0 0,0 0 1,0 0-1,0-1 0,0 0 0,0 0 0,0 0 1,0 0-1,0 0 0,0-1 0,-1 0 1,1 0-1,0 0 0,0 0 0,0-1 1,-1 1-1,1-1 0,-1 0 0,1 0 1,-1 0-1,0-1 0,0 1 0,0-1 1,0 1-1,0-1 0,0 0 0,-1 0 1,4-6-1,-2 1 29,-1-1 1,0 0-1,0 0 1,0 0-1,-1 0 1,-1 0-1,0-1 0,0 1 1,-1 0-1,0-1 1,-1-11-1,0 17-1,1 0 1,-1 1-1,0-1 0,0 1 0,0-1 0,0 1 0,0-1 1,-1 1-1,0-1 0,0 1 0,0 0 0,0 0 0,0 0 0,0 0 1,-1 1-1,1-1 0,-1 0 0,0 1 0,0 0 0,0 0 1,0 0-1,0 0 0,-1 0 0,1 1 0,0-1 0,-1 1 1,1 0-1,-8-2 0,-6 0 3,1 0 1,-1 1-1,0 0 1,-34 3-1,49-1-19,0 0-1,0 0 1,0 0-1,0 0 1,0 1 0,0-1-1,0 1 1,0-1-1,0 1 1,0 0-1,1 0 1,-1 0 0,0 0-1,0 0 1,1 0-1,-1 1 1,1-1-1,-1 0 1,1 1 0,0-1-1,-1 1 1,1 0-1,-1 2 1,0 0-448,0 0 0,1 1-1,-1-1 1,1 1 0,0-1 0,1 1 0,-1-1-1,1 1 1,0 5 0,0 4-4259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41:45.01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1 162 7075,'0'0'1846,"8"-24"-103,30-76-714,-37 97-979,0 1 0,-1 0 0,1 0-1,0 0 1,0 0 0,1-1 0,-1 1-1,0 0 1,1 1 0,-1-1 0,1 0-1,-1 0 1,1 1 0,0-1 0,0 1-1,0-1 1,0 1 0,3-2 0,-4 3-27,0 0 1,0 0 0,-1 0-1,1 0 1,0 1 0,0-1-1,-1 0 1,1 0 0,0 1-1,0-1 1,-1 0 0,1 1-1,0-1 1,-1 1 0,1-1-1,0 1 1,-1-1 0,1 1-1,-1-1 1,1 1 0,-1 0-1,1-1 1,-1 1 0,1 0-1,-1-1 1,0 1 0,1 0-1,-1 0 1,0-1-1,0 1 1,0 0 0,1 1-1,3 24 327,0 0-1,-2 1 1,-1 0-1,-2 32 1,0-7-121,-2 485 620,3-531-847,0 0 0,0 0 1,1 0-1,-1 0 0,1 0 0,1 0 1,-1 0-1,1 0 0,0-1 1,1 1-1,-1-1 0,1 1 0,4 5 1,-4-7-36,1-1 0,-1 0 0,0 0 0,1 0 0,0 0 0,-1-1 0,1 0 0,0 1 0,0-1 0,1-1 0,-1 1 0,0-1 0,0 1 0,1-1 0,-1-1 0,1 1 0,-1 0 0,6-1 0,-2 1-329,1-1 1,-1 0-1,0 0 1,1-1-1,-1 0 0,0-1 1,0 1-1,0-2 1,0 1-1,0-1 0,0 0 1,0-1-1,-1 1 1,0-2-1,0 1 1,10-9-1,27-28-4867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41:45.34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44 10277,'0'0'1648,"205"-10"-3680,-126-5-674,11-3-3425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41:45.77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198 0 8180,'0'0'2339,"-16"2"-1997,5-1-304,6-1-23,1 0 0,-1 0 1,0 0-1,0 1 0,0 0 1,1 0-1,-1 0 0,1 0 1,-1 1-1,1 0 0,-1 0 1,1 0-1,0 1 0,0-1 1,0 1-1,0 0 0,1 0 0,-1 0 1,-4 6-1,-4 7 319,1 1 1,1 0-1,1 0 0,-13 33 1,19-41-284,0 0 0,0 0 0,1 1 0,0-1 0,1 1 0,0-1 0,1 1 0,0 0 0,0-1 0,1 1 0,4 18 0,-3-24-61,0 1 0,0-1 0,0 0 0,1 1 0,0-1 0,0 0 0,0-1 0,0 1 0,0-1 0,1 1 0,0-1 0,-1 0 0,1 0 0,0 0 0,1-1 0,-1 0 0,0 1 0,1-1 0,-1-1 0,1 1 0,0-1 0,5 1 0,10 3-572,1-2 0,-1 0-1,40-1 1,-43-2-279,1 0-1,-1-1 1,0-1-1,0-1 0,24-7 1,-31 6 460,0 0-1,-1-1 1,1 1 0,-1-2 0,0 1-1,-1-2 1,0 1 0,0-1 0,0 0 0,9-11-1,-9 8 602,0 0-1,-1 0 0,0-1 1,0 0-1,-1 0 0,-1-1 1,0 0-1,0 0 1,3-15-1,-5 10 2105,0 0 0,-1 0 1,0-27-1,-9 48-1013,0 8-1265,0 1 0,1 0 0,0-1 0,2 2-1,-1-1 1,1 1 0,-3 22 0,4-13-18,1 0 0,0 0 1,2 0-1,3 25 0,-3-45-26,1 1-1,-1-1 0,1 0 1,0 0-1,0 0 1,0 0-1,0 0 0,1 0 1,-1 0-1,1 0 1,0 0-1,0 0 0,0-1 1,0 1-1,0-1 1,1 0-1,4 4 0,-2-3-64,-1 0-1,1-1 0,0 1 1,0-1-1,0 0 0,0-1 1,1 1-1,-1-1 0,0 0 0,7 0 1,-3 0-59,0-1 0,-1 0 0,1 0 0,0-1 0,-1 0 1,1-1-1,-1 0 0,0 0 0,1-1 0,-1 0 0,0-1 0,-1 1 1,13-9-1,-14 8 123,-1-1 1,0 0 0,0 0-1,-1-1 1,1 1-1,-1-1 1,0 0 0,-1 0-1,1 0 1,-1-1 0,-1 1-1,1-1 1,2-8 0,-3 2 129,0 1 0,0 0 1,-1-1-1,-1 1 1,0 0-1,-3-21 1,2 29-84,1 1 0,-1 0 0,0 0 0,-1 0 0,1 0 0,0 0 0,-1 0 0,0 0 0,1 0 0,-1 1 0,0-1 0,0 1 0,-1-1 0,1 1 0,-1 0 0,1 0 0,-1 0 0,1 0 0,-1 0 0,0 0 0,0 1 0,0 0 1,0-1-1,0 1 0,0 0 0,-7-1 0,-3 0-32,-1 0 0,0 0 0,1 1 0,-1 1 0,-15 1 0,26-1-22,0 0-1,0 1 0,0-1 1,0 1-1,0-1 0,0 1 1,0 0-1,0 0 0,1 1 1,-1-1-1,0 0 0,1 1 1,-1 0-1,1-1 0,-1 1 1,1 0-1,0 0 0,0 0 1,0 1-1,0-1 0,-3 5 1,3-3-385,0 0-1,1 0 1,-1 0 0,1 0 0,0 0 0,0 0 0,1 0-1,-1 0 1,1 8 0,0 7-3593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41:46.38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1 478 7395,'0'0'6771,"14"-14"-6368,-3 2-300,1 1 1,24-17-1,-36 27-95,1 1 0,0 0 0,0-1 0,0 1 0,-1 0 0,1 0 0,0 0 0,0-1 0,0 1 0,0 0 0,0 0 0,0 0 0,-1 0 0,1 0 0,0 1 0,0-1 0,0 0 0,0 0 0,-1 0 0,1 1 0,0-1 0,0 0 0,0 1 0,-1-1 0,1 1 0,0-1 0,-1 1 0,1-1 0,0 1 0,-1 0 0,1-1 0,-1 1 0,1 0 0,-1-1 0,1 1 0,-1 0 0,1 0 0,-1 1 0,14 35 166,-12-29-140,7 26 34,-2 1 0,-2 0 0,2 58 0,0-2-132,-7-90 60,0-1 1,0 1-1,0-1 0,0 1 1,1-1-1,-1 1 0,0-1 1,0 1-1,0-1 0,1 0 1,-1 1-1,0-1 0,1 1 0,-1-1 1,0 0-1,1 1 0,-1-1 1,0 0-1,1 1 0,-1-1 1,1 0-1,-1 0 0,0 1 1,1-1-1,-1 0 0,1 0 1,-1 0-1,1 0 0,-1 0 0,1 1 1,-1-1-1,1 0 0,-1 0 1,1 0-1,-1 0 0,1 0 1,-1-1-1,1 1 0,18-7 17,-9-1-14,0-2 0,-1 1 0,0-1 0,14-22 0,-4 8-20,49-70-96,50-60-30,-116 158-195,-2 252 337,-1-254-59,1 0-1,0 0 1,0 0 0,0 1 0,0-1 0,1 0 0,-1 0-1,1 0 1,-1 0 0,1 0 0,0 0 0,-1 0-1,1 0 1,0 0 0,0 0 0,1 0 0,-1 0 0,0 0-1,3 2 1,-1-3-66,0 1 0,0-1-1,0 0 1,0 0 0,0 0-1,1 0 1,-1 0 0,0-1 0,0 0-1,1 1 1,-1-1 0,5-1-1,-3 1-32,0 0-1,0-1 1,0 1-1,1-1 1,-1-1-1,0 1 1,0-1-1,-1 1 1,1-1-1,0-1 0,0 1 1,-1-1-1,0 0 1,7-4-1,-5 1 16,0-1-1,0 1 1,0-1-1,-1 0 1,0 0-1,0-1 1,6-15-1,-1-1 103,-2-1-1,0 1 1,-2-1-1,6-51 1,2-323 3396,-14 340-1237,1 132-1528,15 103-1,8 54-184,2 12-4196,-22-224 533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41:47.44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64 7363,'0'0'3341,"41"-2"-2136,293-4-812,-83 0-325,-186 1-66,117-24 0,-158 21-8,-24 8 7,0 0 0,0 1 0,-1-1 0,1-1 0,0 1 0,0 0 0,0 0 0,0 0-1,0 0 1,0 0 0,-1 0 0,1 0 0,0 0 0,0 0 0,0 0 0,0 0 0,0 0 0,0 0 0,0 0-1,-1 0 1,1 0 0,0 0 0,0-1 0,0 1 0,0 0 0,0 0 0,0 0 0,0 0 0,0 0 0,0 0-1,0 0 1,0-1 0,0 1 0,0 0 0,0 0 0,0 0 0,0 0 0,0 0 0,0 0 0,0-1-1,0 1 1,0 0 0,0 0 0,0 0 0,0 0 0,0 0 0,0 0 0,0-1 0,0 1 0,0 0 0,0 0-1,0 0 1,-20-2 198,-1 0 0,1 2 0,0 1 0,-1 0 0,1 1 0,0 1 0,-23 7 0,31-7-81,1 1 0,0 0 0,0 1 1,0 0-1,0 1 0,1 0 0,0 0 1,0 1-1,1 0 0,-1 1 0,2 0 1,-1 1-1,-13 18 0,18-21-88,0 1 0,1 0 0,0 0-1,0 0 1,0 1 0,1-1 0,-2 11-1,4-15-29,-1 1 0,0-1 0,1 1 0,0-1 0,0 1-1,0 0 1,0-1 0,1 1 0,-1-1 0,1 0-1,0 1 1,0-1 0,0 1 0,1-1 0,-1 0 0,1 0-1,-1 0 1,4 5 0,-1-5-19,1 0-1,-1 0 1,0 0 0,1 0-1,0 0 1,0-1 0,0 0-1,0 0 1,0 0-1,0-1 1,0 0 0,0 0-1,8 1 1,11 0-426,39-2 0,-52-1 395,0 0-1,0-2 1,0 1 0,-1-1-1,1-1 1,-1 1-1,1-2 1,-1 0-1,-1 0 1,1-1-1,-1 0 1,0 0-1,0-1 1,-1 0-1,0-1 1,11-12-1,-10 9 160,1-1-1,-1 0 1,-1-1-1,0 0 0,-1 0 1,0-1-1,-1 1 1,-1-2-1,0 1 0,0 0 1,3-27-1,-11 234 655,3-189-780,0 1-1,1-1 1,-1 0 0,1 0-1,-1 0 1,1 0-1,0 0 1,1 0 0,-1 0-1,1 0 1,-1 0-1,1-1 1,1 1-1,-1-1 1,0 1 0,1-1-1,3 3 1,-3-2-69,1-2 1,0 1 0,1 0 0,-1-1-1,0 0 1,1 0 0,-1 0 0,1 0-1,0-1 1,-1 1 0,1-1-1,0-1 1,0 1 0,7-1 0,-6 1 57,0-1 1,0 1 0,-1-2-1,1 1 1,0-1 0,0 1-1,-1-2 1,1 1 0,-1-1-1,1 1 1,-1-2 0,1 1-1,-1-1 1,0 1 0,0-1-1,0-1 1,-1 1 0,1-1 0,-1 1-1,0-1 1,0-1 0,0 1-1,0 0 1,5-10 0,4-5 125,-1 0 1,-1-1 0,0-1-1,-1 0 1,-2 0 0,10-37 0,-19 98 168,3 46 1,-1-58-206,-1-21-60,0 0 0,1 0 0,0 0 0,0 0 0,1 0 0,0 0 0,0-1 0,1 1 0,3 7 0,-5-12-8,1 1 1,0-1-1,0 1 1,0-1-1,0 0 0,0 0 1,0 0-1,0 0 1,1 0-1,-1-1 0,1 1 1,0-1-1,-1 1 1,1-1-1,0 0 0,0 0 1,0 0-1,0 0 0,-1-1 1,1 1-1,0-1 1,0 0-1,5 0 0,-2 0 16,1-1 0,-1 0 0,1-1 0,0 1 0,-1-1 0,0 0-1,1-1 1,-1 1 0,0-2 0,0 1 0,-1 0 0,1-1-1,5-5 1,11-10-24,35-39 1,-24 22-20,-11 14 3,-14 12 24,0 1-1,1 0 1,0 1 0,1-1 0,0 2-1,0-1 1,19-9 0,-29 17 5,1 0 1,-1 0-1,0-1 0,0 1 1,1 0-1,-1 0 0,0 0 1,1 0-1,-1 0 1,0 0-1,1 0 0,-1 0 1,0 0-1,1 0 0,-1 0 1,0 0-1,1 0 0,-1 0 1,0 0-1,1 0 1,-1 0-1,0 0 0,1 0 1,-1 1-1,0-1 0,1 0 1,-1 0-1,0 0 1,0 1-1,1-1 0,-1 0 1,0 0-1,0 0 0,1 1 1,-1-1-1,0 0 1,0 1-1,0-1 0,0 0 1,1 1-1,-1-1 0,0 1 1,1 17-15,-2-10 41,-1 13 37,0 0 1,-2-1-1,0 1 0,-1-1 1,-16 38-1,13-39-61,1 1 0,1 0 0,1 0 0,1 1 0,-4 41 0,8-60-23,0-2 20,0 0 0,0 0 0,0 0 0,0 0 0,0 0-1,0 0 1,0 1 0,0-1 0,0 0 0,0 0 0,0 0 0,0 0 0,0 0 0,0 0 0,0 0-1,0 1 1,0-1 0,1 0 0,-1 0 0,0 0 0,0 0 0,0 0 0,0 0 0,0 0 0,0 0-1,0 0 1,0 0 0,0 1 0,0-1 0,1 0 0,-1 0 0,0 0 0,0 0 0,0 0 0,0 0 0,0 0-1,0 0 1,0 0 0,1 0 0,-1 0 0,0 0 0,0 0 0,0 0 0,0 0 0,0 0 0,0 0-1,1 0 1,-1 0 0,0 0 0,0 0 0,0 0 0,0 0 0,0-1 0,0 1 0,0 0 0,0 0-1,1 0 1,1 0 1,3 0 2,-1-1 1,1 0-1,-1 0 1,1-1 0,-1 1-1,1-1 1,-1 0 0,0 0-1,0 0 1,0 0-1,0-1 1,6-6 0,48-46 50,-41 36-47,48-52 60,40-38 217,-103 108-245,-1 0 0,0 0-1,0 0 1,1 0 0,-1 0-1,0 0 1,1 0-1,-1 0 1,1 0 0,-1 1-1,1-1 1,2 0 0,-3 1-24,-1 0 1,1 0 0,-1 0 0,1 0-1,-1 0 1,0 1 0,1-1 0,-1 0-1,1 0 1,-1 0 0,1 0 0,-1 1-1,0-1 1,1 0 0,-1 1 0,0-1-1,1 0 1,-1 0 0,0 1-1,1-1 1,-1 1 0,0-1 0,1 0-1,-1 1 1,0-1 0,0 1 0,0-1-1,1 1 1,0 4 58,0 0 1,0 0-1,-1 0 0,1 1 0,-1-1 0,-1 6 1,1-2-47,-1 64 307,3 82-454,2-139-416,-4-16 472,0 0 0,0 1 1,0-1-1,0 0 0,0 0 0,0 0 0,0 1 1,0-1-1,0 0 0,0 0 0,0 0 1,0 1-1,0-1 0,0 0 0,0 0 0,0 0 1,0 1-1,0-1 0,0 0 0,1 0 1,-1 0-1,0 0 0,0 1 0,0-1 0,0 0 1,0 0-1,1 0 0,-1 0 0,0 0 1,0 1-1,0-1 0,1 0 0,-1 0 0,0 0 1,0 0-1,0 0 0,0 0 0,1 0 1,-1 0-1,0 0 0,0 0 0,1 0 0,-1 0 1,0 0-1,0 0 0,0 0 0,1 0 1,-1 0-1,0 0 0,0 0 0,0 0 1,1 0-1,-1 0 0,0 0 0,0 0 0,0-1 1,0 1-1,1 0 0,-1 0 0,0 0 1,1-9-3358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41:47.8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13686,'0'0'368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41:49.10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1 381 10837,'0'0'1104,"27"-11"-999,7-2-90,-3 2-8,-1-1 0,-1-2-1,38-24 1,-38 20 22,-1-1 1,33-31-1,-49 40-11,-1-1-1,-1 0 1,0-1 0,0 0 0,-1-1-1,-1 0 1,9-19 0,-15 27 50,0-1 1,0 0 0,-1 0 0,0-1-1,0-5 1,0 11-34,-1 0 0,0-1 0,0 1 0,0 0 0,0 0 0,1-1 1,-2 1-1,1 0 0,0-1 0,0 1 0,0 0 0,0 0 0,-1-1 0,1 1 0,-1 0 0,1 0 0,-1 0 0,1 0 0,-1 0 1,0 0-1,0 0 0,1 0 0,-1 0 0,0 0 0,0 0 0,0 0 0,0 0 0,0 0 0,-1 0 0,-4 0-18,-1 0 0,1 0 0,0 1 0,-1 0 0,1 0 0,0 1 0,0-1 0,-1 1 0,1 1 0,0-1 0,0 1 0,0 0 0,0 1 0,0-1 0,1 1 0,-1 0 0,1 1 0,0-1-1,0 1 1,-8 7 0,7-5-10,0 1-1,1 0 1,-1 0-1,1 0 1,0 0-1,1 1 1,0 0-1,0 0 1,1 0-1,0 1 1,1-1-1,-1 1 1,1-1-1,-1 14 1,2-8-7,0-1 0,1 1 1,2 22-1,-1-32-3,0 1-1,0-1 1,1 1-1,-1-1 1,1 0-1,0 1 1,0-1-1,0 0 1,1 0-1,-1 0 1,1-1 0,0 1-1,0-1 1,4 4-1,4 1-35,-1-1 0,1 0 0,0 0 0,1-1 0,0-1 1,0 0-1,0 0 0,0-2 0,1 1 0,0-1 0,0-1 0,13 1 0,-10-2-48,0 0-1,0-1 1,0 0 0,0-2-1,0 0 1,-1 0 0,1-2-1,0 0 1,21-9 0,-24 7 92,0-1 1,0 0-1,0-1 0,-1-1 1,-1 0-1,1-1 0,-1 0 1,-1 0-1,0-1 1,0-1-1,8-14 0,-6 8 214,-2-1-1,-1 0 0,0-1 1,-1 0-1,-2 0 0,9-42 1,-12 47-96,6-21 170,-4 57-651,-4 208 515,-2-119-127,1-108-11,-1 28-45,1-29 32,0-1 0,1 1 0,-1 0 0,-1 0-1,1 0 1,0 0 0,0-1 0,0 1 0,0 0-1,-1 0 1,1 0 0,0-1 0,0 1 0,-1 0-1,1 0 1,-1-1 0,1 1 0,-1 0 0,1-1-1,-1 1 1,1 0 0,-1-1 0,0 1 0,1-1-1,-2 1 1,1-13-38,2 8-26,0-1 0,0 1-1,0-1 1,0 1 0,1 0 0,-1-1 0,1 1 0,1 0-1,-1 0 1,0 1 0,5-7 0,42-46-360,-26 30 176,-18 20 198,90-97-540,-85 94 564,0 0-1,0 1 0,1 0 1,0 1-1,0 0 0,1 0 1,0 1-1,15-5 0,-26 11 23,0-1-1,0 0 0,1 1 0,-1 0 0,0-1 0,0 1 0,0 0 0,1-1 1,-1 1-1,0 0 0,0 0 0,0 0 0,1 0 0,-1 0 0,0 1 0,0-1 1,0 0-1,1 0 0,-1 1 0,0-1 0,0 1 0,0-1 0,0 1 0,0-1 1,0 1-1,0 0 0,0 0 0,0-1 0,0 1 0,0 0 0,0 0 0,0 0 1,-1 0-1,1 0 0,0 0 0,-1 0 0,1 0 0,-1 0 0,1 0 0,0 2 1,0 4 36,0 1 1,0-1 0,-1 0-1,0 0 1,-2 14 0,1 1 112,1 17 21,1-14-82,0-1 0,-3 1 0,0 0 0,-7 34 0,5-51-284,3-13-750,3-17-346,1 13 1088,1 0 1,0 1 0,1-1-1,0 1 1,0-1-1,1 2 1,0-1 0,7-7-1,7-6 39,33-25-1,-31 28 142,1 1-1,35-19 1,-51 32 82,0 0-1,0 1 1,0 0 0,0 0-1,0 1 1,1 0 0,0 0-1,-1 1 1,1 0 0,0 0-1,-1 0 1,1 1 0,13 2 0,-20-2-34,0 1 0,0-1 0,0 1 1,1 0-1,-1-1 0,0 1 1,-1 0-1,1 0 0,0 0 0,0 0 1,0 0-1,0 0 0,-1 0 1,1 0-1,0 0 0,-1 0 1,1 0-1,-1 0 0,0 0 0,1 0 1,-1 1-1,0-1 0,1 0 1,-1 2-1,3 34 498,-3-29-310,-1 33 343,0-32-488,0 0 0,1 0 0,0 1 0,0-1 1,1 0-1,0 0 0,1 0 0,0 0 0,5 14 0,-5-22-62,-1 1 0,1 0 0,-1 0 0,1-1-1,0 1 1,0-1 0,0 0 0,0 1 0,0-1 0,0 0-1,0 0 1,1 0 0,-1-1 0,0 1 0,0 0-1,1-1 1,-1 1 0,1-1 0,-1 0 0,0 0-1,1 0 1,-1 0 0,4-1 0,1 0 14,0 0 0,-1 0 0,1 0 0,0-1-1,-1 0 1,0 0 0,8-5 0,-4 2-27,-1-1-1,0-1 1,0 0-1,-1 0 1,0-1 0,0 0-1,-1 0 1,0-1-1,8-12 1,-11 16 10,-1-1 0,0 1-1,0-1 1,-1 0 0,0 0 0,0 0 0,0-1 0,-1 1 0,1 0 0,-2-1-1,1 1 1,-1-1 0,0 1 0,0-1 0,0 1 0,-1 0 0,-3-11 0,3 14 6,0 0 1,-1 0 0,0 0 0,1 0 0,-1 1 0,0-1 0,-1 1 0,1-1 0,0 1 0,-1 0 0,1 0 0,-1 0 0,0 0-1,1 0 1,-1 0 0,0 1 0,0-1 0,0 1 0,0 0 0,-1 0 0,1 0 0,-5 0 0,-8-2 16,-1 1 0,1 1 0,-19 0 0,32 1-24,-6 0 1,1 0-1,0 1 1,0 0-1,0 0 0,0 1 1,0 0-1,1 0 1,-1 1-1,0 0 0,-9 5 1,13-6-38,1 1 0,0-1 0,0 1 0,0-1 0,0 1 1,0 0-1,1 0 0,-1 0 0,1 1 0,0-1 0,0 0 0,0 1 0,0 0 1,1-1-1,-1 1 0,1 0 0,0 0 0,0 0 0,0 0 0,1 0 0,0 0 1,-1 6-1,1-8-92,0-1 1,0 1 0,0 0 0,0-1 0,0 1-1,1-1 1,-1 1 0,0 0 0,1-1-1,-1 1 1,1-1 0,0 1 0,-1-1 0,1 1-1,1 1 1,1-1-432,1 1-1,-1 0 0,1-1 1,0 0-1,0 0 1,7 3-1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41:49.46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0 137 10389,'0'0'4367,"5"-6"-4175,-4 4-194,0 1 0,0-1 1,0 1-1,0 0 0,1 0 0,-1-1 0,0 1 0,1 0 1,-1 0-1,1 0 0,-1 0 0,3 0 0,-4 1 2,1-1-1,-1 1 0,1 0 1,-1 0-1,1 0 1,-1 1-1,1-1 1,-1 0-1,1 0 0,-1 0 1,1 0-1,-1 0 1,1 0-1,-1 1 0,0-1 1,1 0-1,-1 0 1,1 1-1,-1-1 1,0 0-1,1 1 0,-1-1 1,0 0-1,1 1 1,-1-1-1,0 1 1,0-1-1,1 0 0,-1 1 1,0 0-1,3 7 3,0 1 0,-1-1 1,0 1-1,0 0 0,0 13 0,7 237-1077,-9-259 1020,0 1 1,0 0-1,0 0 1,0 0-1,0 0 1,0-1-1,0 1 1,0 0-1,0 0 1,0 0-1,-1-1 1,1 1-1,0 0 1,-1 0-1,1-1 1,0 1-1,-1 0 1,1 0-1,-1-1 1,1 1-1,-1-1 1,-1 2-1,-18 1-1156,19-4 1193,0 1 0,1 0 0,-1-1 0,0 1 0,0-1 0,1 0 0,-1 1 0,0-1 0,1 1 0,-1-1 0,1 0 0,-1 1 0,1-1 0,-1 0 0,1 0 0,-1 0 0,1 1 0,0-1 0,-1 0 0,1 0 1,0 0-1,0 0 0,0 0 0,0 1 0,0-1 0,0 0 0,0 0 0,0-2 0,-1-35 69,2 29-67,0-7 108,1 0-1,0 0 1,2 0-1,0 0 1,0 1-1,2 0 1,0 0-1,0 0 1,2 1 0,-1 0-1,2 0 1,20-25-1,-14 21-25,1 0 0,0 1 0,2 1 1,0 0-1,0 1 0,2 1 0,0 1 0,25-12 0,-37 21-208,1 0-1,0 1 1,1 0 0,-1 0-1,0 1 1,1 0 0,-1 1 0,15 0-1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41:50.26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46 0 6979,'0'0'6344,"0"3"-6258,-3 62 905,-16 81 1,0 17-243,15 57-366,4-172-371,0-39-8,0 1 0,1-1 0,0 1 0,0-1 0,1 0 1,0 0-1,1 0 0,4 11 0,-5-16-69,0-1 0,0 1 0,0-1 1,1 0-1,-1 0 0,1 0 0,0 0 0,-1 0 0,1-1 0,0 1 0,1-1 0,-1 0 1,0 0-1,1 0 0,-1 0 0,1 0 0,0-1 0,0 0 0,-1 0 0,1 0 0,7 1 1,-5-1-242,-1 0 1,0-1-1,0 1 0,1-1 1,-1 0-1,0-1 1,0 1-1,1-1 1,-1 0-1,0 0 1,0-1-1,0 1 1,0-1-1,0-1 1,-1 1-1,1 0 1,-1-1-1,1 0 1,-1 0-1,0-1 0,0 1 1,6-8-1,17-28-5427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2T07:07:35.84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124 175 8788,'0'0'2684,"-20"21"-2572,-61 66-24,79-84-87,-1-1 1,1 1-1,0 0 0,0 0 1,1 0-1,-1 0 0,0 0 1,1 1-1,0-1 0,0 0 1,0 1-1,0-1 0,1 1 1,-1-1-1,1 1 0,0-1 1,0 1-1,1 6 0,0 3-13,-1-12-8,-1 0 0,1 0 1,0 0-1,0 0 0,0 0 0,1 0 0,-1 0 0,0 1 0,0-1 0,1 0 0,-1 0 0,0 0 0,1 0 0,-1 0 0,1 0 0,-1 0 0,1 0 1,0 0-1,-1-1 0,1 1 0,0 0 0,0 0 0,0-1 0,-1 1 0,1 0 0,2 0 0,0 0-123,0 0 0,0 0-1,0-1 1,1 0 0,-1 1 0,0-1-1,5-1 1,2 1-118,-7 0 216,0-1 0,-1 1 0,1-1 1,0 0-1,-1 0 0,1 0 0,0 0 0,-1-1 0,0 1 0,1-1 0,-1 1 0,0-1 0,0 0 0,0 0 0,0 0 0,0 0 0,0 0 0,0 0 0,-1-1 0,1 1 0,-1-1 0,2-4 0,5-8 103,-1-1 0,7-26 0,-10 27 21,-2 5 18,3-12 792,-1 21-296,-1 13-25,28 145 306,-12-71-884,-4 0 0,7 151-1,-22-236-4,0 0-1,-1 0 0,1 0 0,0 0 0,-1-1 0,1 1 0,0 0 1,-1 0-1,1 0 0,-1 0 0,0 0 0,1 0 0,-1-1 1,0 1-1,1 0 0,-1-1 0,0 1 0,0 0 0,0-1 0,1 1 1,-1-1-1,0 1 0,0-1 0,0 0 0,0 1 0,0-1 0,0 0 1,0 0-1,0 1 0,0-1 0,0 0 0,0 0 0,0 0 0,-1 0 1,-1 0-42,0 0 1,0 0 0,0-1 0,0 1-1,0 0 1,0-1 0,0 0 0,0 0-1,0 0 1,0 0 0,0 0 0,-3-2 0,0-2-13,1-1 0,-1 0 0,1 0 0,0 0 0,0 0 0,0-1 1,1 1-1,0-1 0,1-1 0,-1 1 0,1 0 0,1-1 0,-3-10 1,0-2 112,1-1 1,1 1-1,0-1 0,2-22 1,0 21 61,2 0-1,6-37 1,-6 51-90,1 0 0,1 0 1,0 1-1,0-1 0,0 1 1,1-1-1,0 1 0,0 0 1,1 1-1,8-10 0,13-10 25,1 1 0,60-41 0,-56 43-119,0 0 1,34-36 0,-61 56 75,-1-1 1,-1 0-1,1 0 1,0-1-1,-1 1 1,0 0-1,0-1 1,0 0-1,-1 1 0,0-1 1,0 0-1,0 0 1,0 1-1,-1-1 1,1 0-1,-1 0 1,-1 0-1,1 0 1,-1 0-1,1 0 1,-1 1-1,-1-1 1,1 0-1,-1 1 1,0-1-1,0 1 1,-3-6-1,0 3 329,-17-19 824,21 25-1092,1 0 0,-1 0 0,0 0-1,0 1 1,0-1 0,0 0 0,0 1 0,0-1 0,0 1 0,0-1 0,0 1 0,0 0 0,0-1 0,0 1-1,-1 0 1,1 0 0,0-1 0,0 1 0,0 0 0,0 0 0,0 1 0,-1-1 0,1 0 0,0 0 0,-2 1-1,2 0-52,0 0-1,0 0 0,0 0 0,0 0 0,1 0 1,-1 1-1,0-1 0,0 0 0,1 0 0,-1 1 0,1-1 1,-1 1-1,1-1 0,-1 0 0,1 1 0,0-1 1,0 1-1,0-1 0,0 1 0,0-1 0,0 0 0,0 3 1,0 4 16,-4 54 106,2-1 0,7 68 0,-3-115-133,0 0 0,0-1 1,2 1-1,-1 0 0,2-1 1,0 0-1,1 0 0,8 15 0,-14-27-27,0-1 0,1 1 0,-1 0 0,0-1 0,0 1 0,1-1 1,-1 1-1,1-1 0,-1 1 0,1-1 0,-1 1 0,1-1 0,-1 1 0,1-1 0,-1 1 0,1-1 0,-1 0 0,1 1 0,0-1 0,-1 0 0,1 1 0,-1-1 0,1 0 0,0 0 0,-1 0 0,1 0 0,0 0 0,-1 1 0,1-1 0,0 0 0,0-1 0,-1 1 0,1 0 0,0 0 0,-1 0 0,1 0 0,0 0 0,-1-1 0,1 1 1,-1 0-1,1-1 0,0 1 0,-1 0 0,1-1 0,-1 1 0,1-1 0,-1 1 0,1-1 0,-1 1 0,1-1 0,-1 1 0,0-1 0,1 1 0,-1-1 0,0 0 0,1 1 0,-1-1 0,0 0 0,1 0 0,3-9 69,-1 0 0,1 0 0,2-13 0,-3 9-174,1 2 121,24-63-85,-25 69 98,-1 1 0,1 0 1,0 0-1,0 0 0,1 1 1,0-1-1,-1 1 0,1 0 0,1 0 1,-1 0-1,7-4 0,-10 7 3,0 0 1,-1 0-1,1 1 0,0-1 0,0 1 0,0-1 0,0 1 0,-1-1 0,1 1 1,0 0-1,0-1 0,0 1 0,0 0 0,0 0 0,0 0 0,0 0 0,0 0 1,0 0-1,0 0 0,0 0 0,0 0 0,0 0 0,0 0 0,0 0 0,0 1 0,0-1 1,0 0-1,0 1 0,0-1 0,-1 1 0,1-1 0,0 1 0,0 0 0,0-1 1,-1 1-1,1 0 0,0-1 0,-1 1 0,1 0 0,0 0 0,-1 0 0,1-1 0,0 3 1,1 4 33,0-1 1,-1 1-1,0 0 1,0 0-1,0 10 1,1 5 16,2 0-101,-4-16-188,1 0-1,0 0 0,0 0 0,1 0 1,0 0-1,0-1 0,0 1 1,4 6-1,7 4-3685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41:50.61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1 187 1345,'0'0'11237,"22"-75"-11221,57 54-16,14-2-256,3-2-1329,-6 2-976,-12 3-2065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41:51.65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1 283 3618,'0'0'6616,"13"11"-6304,-5-4-278,-3-3-18,0 0 1,0 0 0,1 0 0,-1-1-1,1 0 1,6 3 0,-9-5-11,0 0 1,0 0-1,0 0 0,0-1 1,0 0-1,0 1 1,0-1-1,0 0 0,0 0 1,0-1-1,0 1 1,1-1-1,-1 1 0,0-1 1,0 0-1,0 0 1,-1-1-1,6-2 0,11-6-84,-1-1 0,0-1 0,-1 0 0,28-26 0,-40 32 88,1 1-1,-1-1 1,0 0 0,-1-1 0,1 1-1,-1-1 1,-1 0 0,1 0 0,-1 0 0,0-1-1,-1 1 1,0-1 0,0 0 0,0 1 0,-1-1-1,0-9 1,-1 10 196,0 1-1,0-1 1,-1 0-1,0 1 1,0-1-1,-1 1 1,1-1-1,-1 1 1,-5-10 0,6 14-162,-1 0 0,1 0 0,-1 0 0,1 1 0,-1-1 0,0 1 0,1-1 0,-1 1 0,0-1 0,0 1 0,0 0 0,0 0 0,0 0 0,0 0 0,-1 1 0,1-1 0,0 0 0,0 1 0,-1-1 0,1 1 0,0 0 0,0 0 0,-1 0 0,1 0 0,0 0 0,-1 1 0,1-1 0,0 1 0,0-1 0,-1 1 0,1 0 0,-3 1 0,3-1-36,-1 1-1,0 0 0,1-1 1,-1 1-1,1 0 1,-1 0-1,1 1 0,0-1 1,0 0-1,0 1 0,0-1 1,0 1-1,1 0 0,-1 0 1,1-1-1,-1 1 0,1 0 1,0 0-1,0 0 0,0 5 1,-2 5-8,0 1 0,1 0 0,0 17 0,1-18-4,1 0 0,1 1 0,-1-1-1,2 0 1,5 24 0,-5-32 2,0-1 0,0 1 0,0-1 0,0 0 0,1 0 0,0 0 0,-1 0-1,2 0 1,-1-1 0,0 1 0,1-1 0,-1 0 0,1 0 0,0 0 0,0 0 0,0-1 0,1 1 0,-1-1 0,6 2-1,-1-1-3,-1-1 0,1 0 0,0 0 0,0-1 0,0 0-1,0 0 1,0-1 0,0 0 0,1-1 0,-1 0 0,0 0-1,-1-1 1,1 0 0,0-1 0,0 0 0,-1 0 0,0-1-1,1 0 1,-1 0 0,-1-1 0,1 0 0,-1 0 0,10-10-1,-3 3-10,-1-1 0,-1 0 0,0-1 0,-1 0 0,0-1 0,-1 0 0,-1-1 0,0 0 0,-1-1-1,11-31 1,-17 41 31,0 0 0,-1 0 0,1 0 0,-1 0 0,-1 0 0,1 0 0,-2-14 0,1 20-12,-1 0 0,1 1 0,-1-1 0,1 0 0,-1 1 0,1-1 0,-1 1 1,1-1-1,-1 0 0,1 1 0,-1-1 0,0 1 0,1 0 0,-1-1 0,0 1 0,1 0 0,-1-1 0,0 1 0,0 0 0,1 0 0,-1 0 0,0-1 0,0 1 0,0 0 0,1 0 0,-1 0 0,0 0 0,0 0 0,0 1 0,-26 2-7,24-2 1,1 0-1,-1 0 1,1 1-1,0-1 0,0 1 1,0-1-1,0 1 1,0 0-1,0-1 0,0 1 1,0 0-1,0 0 0,1 0 1,-1 1-1,1-1 1,0 0-1,0 0 0,0 1 1,-2 4-1,1 0-2,0 1 1,1 0-1,0-1 0,0 1 0,1 11 0,0-17 2,0 0 1,0-1-1,0 1 0,1 0 1,-1-1-1,1 1 0,-1 0 1,1-1-1,0 1 0,0-1 0,0 1 1,0-1-1,0 1 0,0-1 1,0 0-1,0 0 0,0 1 1,1-1-1,-1 0 0,0 0 1,1 0-1,-1 0 0,1 0 1,-1-1-1,1 1 0,-1 0 0,1-1 1,0 1-1,-1-1 0,1 0 1,2 1-1,8 1-12,0-1 0,1 0 0,18-1 0,-16 0 0,13-1-66,-1-2-1,1 0 0,-1-2 1,1-1-1,-2-1 1,1-1-1,-1-1 0,47-24 1,-60 27 88,-11 6 25,-3 2 31,-30 42 213,14-22-158,-18 33 0,31-46-100,-1 0-1,2 0 1,-1 0-1,1 1 0,1-1 1,0 1-1,-2 16 1,3-17-13,1 30-5,1-37-3,-1-1 0,1 1 0,-1-1 0,1 0 0,-1 1 0,1-1 0,-1 0 0,1 0 0,0 1 0,0-1 0,0 0 0,0 0 0,0 0 0,0 0 0,0 0 0,0 0 0,0 0 1,0-1-1,1 1 0,-1 0 0,0 0 0,0-1 0,1 1 0,1 0 0,7 1-59,0 0-1,0 0 1,0-1 0,0 0 0,1-1 0,-1 0-1,0 0 1,0-1 0,0-1 0,0 1 0,0-2-1,0 1 1,0-2 0,-1 1 0,1-1 0,-1 0-1,0-1 1,0 0 0,-1-1 0,1 0 0,-1 0-1,13-14 1,6-8 242,-2-2 0,-1 0 0,-1-2 0,30-54 0,-51 83-135,-2 2 10,1-1 1,0 0-1,0 0 1,0 0-1,0 0 1,0 1-1,0-1 1,0 0-1,1 1 0,-1-1 1,1 1-1,-1 0 1,1-1-1,0 1 1,-1 0-1,1 0 1,0 0-1,0 0 1,0 0-1,0 1 0,-1-1 1,1 0-1,4 0 1,-5 2-44,0 0 0,0 0 0,-1 0 1,1 0-1,0-1 0,0 1 0,-1 0 0,1 1 1,0-1-1,-1 0 0,1 0 0,-1 0 0,1 0 1,-1 0-1,0 0 0,0 1 0,1-1 0,-1 0 0,0 0 1,0 1-1,0-1 0,0 0 0,-1 2 0,2 1 39,1 168 594,-4-93-699,2-78-106,3-2 145,0-1 0,0 1 1,-1-1-1,1 1 0,-1-1 1,1 0-1,-1 0 1,0 0-1,1-1 0,-1 1 1,0 0-1,-1-1 0,1 1 1,0-1-1,-1 0 1,3-5-1,2-2 1,15-23 19,1 0 0,2 2 0,1 0 1,51-46-1,-51 61 37,-24 15-36,0 0-1,1 1 0,-1-1 0,0 1 1,0-1-1,0 1 0,1 0 1,-1-1-1,0 1 0,1 0 0,-1 0 1,0 0-1,0 0 0,1 0 0,-1 0 1,0 0-1,0 1 0,1-1 1,-1 0-1,2 1 0,-2 1 12,-1-1 0,1 1 0,0-1 0,-1 1 0,1-1-1,-1 1 1,1-1 0,-1 1 0,0 0 0,0-1 0,1 1 0,-1-1 0,0 1 0,-1 0 0,1-1-1,0 1 1,-1 1 0,1 6 77,0 206 244,17-216-1120,-13-1 784,0 0 1,0-1-1,0 0 0,0 0 1,0 0-1,-1-1 0,1 1 1,-1-1-1,0 0 0,0 0 1,0 0-1,2-5 0,6-5 4,44-69-49,-43 62 24,2 0-1,0 1 1,1 1 0,0 0-1,27-23 1,-39 39 23,0 1 0,0 0 0,0 0 0,0 0 0,0 0 0,0 0 0,1 1 0,4-2 0,-7 3 2,0 0 1,-1 0 0,1 0-1,0 0 1,0 0 0,-1 0-1,1 0 1,0 1-1,0-1 1,-1 0 0,1 0-1,0 1 1,-1-1 0,1 0-1,0 1 1,-1-1-1,1 1 1,0-1 0,-1 1-1,1-1 1,-1 1-1,1 0 1,-1-1 0,1 1-1,-1-1 1,0 1 0,1 0-1,-1-1 1,0 1-1,1 0 1,-1 0 0,0-1-1,0 1 1,0 0 0,0 0-1,0-1 1,0 1-1,0 0 1,0 0 0,0-1-1,0 1 1,0 0-1,0 1 1,-1 113 813,3 36-689,-2-147-183,0-1 0,1 1 0,-1-1 1,1 1-1,0-1 0,0 1 0,0-1 0,0 1 0,0-1 0,1 0 0,0 0 0,-1 0 0,1 0 1,0 0-1,1 0 0,3 4 0,-3-5-444,1 0 1,-1 0-1,1 0 1,0 0-1,0-1 0,0 1 1,0-1-1,0 0 1,0 0-1,0-1 1,0 1-1,0-1 0,1 0 1,3 0-1,33 0-5961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41:52.16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606 17 7299,'0'0'7089,"-30"-5"-6974,-2 0-73,-64-2 1,90 8-34,1-1 0,0 1 0,-1 1 1,1-1-1,0 1 0,0 0 0,0 0 0,0 0 0,0 0 0,0 1 1,1 0-1,-1 0 0,1 1 0,0-1 0,0 1 0,0 0 0,1 0 1,-1 0-1,1 0 0,0 1 0,-3 5 0,-5 4 33,3-4-14,0 0 0,0 1 0,1 0 0,0 1 0,1-1 0,0 1 0,1 1 0,0-1 0,1 1 0,0-1 0,1 1 0,1 0 0,-1 14 0,3-25-28,0 0 1,0 0 0,1 0-1,-1 0 1,1 0-1,-1-1 1,1 1-1,0 0 1,0 0-1,0-1 1,0 1-1,0 0 1,0-1-1,1 1 1,-1-1-1,0 0 1,1 1-1,-1-1 1,1 0-1,-1 0 1,1 0-1,0 0 1,-1 0-1,1 0 1,0 0-1,0 0 1,0-1-1,0 1 1,-1-1-1,1 0 1,4 1-1,8 1 11,0-1 0,1 0-1,19-1 1,-17-1 5,3 2-59,0-1 0,0-1 1,0 0-1,0-2 0,0 0 1,-1-1-1,0-2 0,38-14 0,-57 20 47,0 0-1,-1 0 1,1 0-1,0 0 0,0 0 1,0 0-1,0-1 1,0 1-1,0 0 0,0 0 1,0 0-1,0 0 1,0 0-1,0 0 0,-1 0 1,1 0-1,0-1 1,0 1-1,0 0 0,0 0 1,0 0-1,0 0 1,0 0-1,0 0 0,0-1 1,0 1-1,0 0 1,0 0-1,0 0 0,0 0 1,0 0-1,0 0 1,1-1-1,-1 1 0,0 0 1,0 0-1,0 0 1,0 0-1,0 0 0,0 0 1,0 0-1,0 0 1,0-1-1,0 1 0,0 0 1,1 0-1,-1 0 1,0 0-1,0 0 0,0 0 1,0 0-1,0 0 1,0 0-1,0 0 0,1 0 1,-1 0-1,0 0 1,0 0-1,0 0 0,0 0 1,0 0-1,0 0 1,1 0-1,-1 0 0,0 0 1,-16-2 100,-27 7-51,-8 13-16,2 1 0,1 3-1,0 2 1,-73 50 0,96-58 66,1 1 0,0 1-1,1 1 1,1 1 0,1 1-1,1 1 1,-31 42 0,47-58-81,1 1-1,-1 0 1,1 1 0,0-1 0,1 0 0,-1 1-1,2 0 1,-1-1 0,1 1 0,0 0-1,1 11 1,0-17-21,0 0 0,0 0 0,0 0-1,1 0 1,-1-1 0,0 1 0,1 0 0,0 0-1,-1-1 1,1 1 0,0 0 0,0-1 0,0 1-1,0-1 1,0 1 0,1-1 0,-1 1-1,0-1 1,1 0 0,-1 0 0,1 1 0,-1-1-1,1 0 1,-1-1 0,1 1 0,0 0 0,-1 0-1,1-1 1,3 2 0,6 0 23,0 0-1,-1 0 1,1-1 0,13-1-1,-11 0 17,18 2-65,1-2 0,-1-1 0,0-1 1,0-2-1,0-1 0,0-1 0,-1-2 1,0-1-1,0-2 0,43-21 1,-32 11-1900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41:52.4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 0 10101,'0'0'3649,"-19"48"-3777,36-5 80,8 0-288,6-5-913,5-2-1792,7-13-3410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41:52.8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82 0 10085,'0'0'3681,"0"99"-3665,-28-48-16,2-6-1008,-2-4-3506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42:04.68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10 120 3874,'0'0'9089,"-1"-22"-8248,-6-76 1330,5 302-2025,6 281 394,-4-478-558,0-4 0,-1-1 1,1 1 0,0-1 0,0 1-1,1-1 1,-1 1 0,0-1 0,1 1-1,-1-1 1,1 1 0,0-1-1,2 5 1,-2-7 16,-1-1 0,1 1 0,-1 0 0,1-1 0,-1 1 0,1-1 0,-1 1 0,0-1 0,1 1 0,-1-1 0,1 1 0,-1-1 0,0 1 0,0-1 0,1 1 0,-1-1 0,0 1 0,0-1 0,1 0 0,-1 1 0,0-1 0,0 1 0,0-2 0,1-1-1,7-21-9,0 0 1,2 0-1,1 1 1,0 1-1,2 0 1,21-29 0,-27 42 1,0 1 0,1 0 0,-1 0 0,1 1 0,1-1 1,-1 2-1,1-1 0,1 2 0,-1-1 0,1 1 0,0 0 0,0 1 1,0 0-1,0 1 0,1 0 0,0 1 0,18-2 0,-21 3 3,1 0 0,0 1 0,0 1 0,0-1 0,17 5 0,-23-4 3,0 0-1,-1 0 0,1 0 0,0 1 0,0-1 1,-1 1-1,1 0 0,-1 0 0,1 0 0,-1 0 1,0 0-1,0 1 0,0-1 0,0 1 0,0-1 1,0 1-1,-1 0 0,1 0 0,1 5 0,-1-4-26,0 1-1,0-1 0,-1 1 0,0-1 1,1 1-1,-2 0 0,1-1 1,0 1-1,-1 0 0,0 0 0,0 0 1,-1-1-1,1 1 0,-1 0 1,0 0-1,0-1 0,0 1 0,-1 0 1,0-1-1,0 0 0,0 1 0,0-1 1,-1 0-1,1 0 0,-1 0 1,0 0-1,0-1 0,-1 1 0,1-1 1,-1 0-1,0 0 0,-6 4 1,-11 3 29,-1-1 0,0-1 0,0-1 0,0-1 1,-1-1-1,0-1 0,0-1 0,0-1 0,-32-1 1,55-2-54,0 1 1,0 0 0,-1 0 0,1 0 0,0 0 0,0 0 0,0 0 0,0-1-1,-1 1 1,1 0 0,0 0 0,0 0 0,0 0 0,0-1 0,0 1 0,0 0 0,0 0-1,0 0 1,0-1 0,0 1 0,0 0 0,0 0 0,0 0 0,0-1 0,0 1-1,0 0 1,0 0 0,0 0 0,0-1 0,0 1 0,0 0 0,0 0 0,0 0-1,0-1 1,0 1 0,0 0 0,0 0 0,0 0 0,1 0 0,-1-1 0,0 1 0,0 0-1,0 0 1,0 0 0,0 0 0,1 0 0,-1 0 0,0-1 0,0 1 0,0 0-1,1 0 1,-1 0 0,0 0 0,0 0 0,13-12-2041,25-8-2329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42:05.03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1 163 7555,'0'0'1214,"21"1"-995,4 2-197,-13-1-35,0-1 0,1 0 0,-1-1 1,0 0-1,1-1 0,-1 0 0,0-1 1,21-6-1,-17 3-262,1-1 1,-1 0-1,-1-2 1,25-14-1,-35 19 219,-1 0 0,0-1-1,0 1 1,0-1 0,0 0-1,0 0 1,-1 0 0,5-8-1,-7 10 90,0 0 0,1-1-1,-2 1 1,1-1 0,0 1-1,0-1 1,-1 0-1,1 1 1,-1-1 0,0 0-1,0 1 1,0-1 0,0 0-1,-1 1 1,1-1 0,-1 1-1,1-1 1,-2-3 0,1 5 31,0-1 0,0 1 0,0 0 0,0 0 1,0 0-1,0 0 0,0 0 0,0 0 1,0 0-1,0 0 0,-1 0 0,1 0 1,0 1-1,-1-1 0,1 0 0,0 1 1,-1 0-1,1-1 0,-1 1 0,1 0 0,-1-1 1,-1 1-1,-40-1 1077,30 2-902,8-1-173,0 1 1,1 0-1,-1 0 0,0 0 1,0 0-1,1 1 1,-1 0-1,1 0 1,0 0-1,0 0 0,-1 1 1,1-1-1,1 1 1,-1 0-1,0 1 1,1-1-1,0 1 0,-1-1 1,1 1-1,1 0 1,-1 0-1,1 0 0,-1 0 1,-1 6-1,0-2-35,1-1-1,0 1 0,1 0 0,0 0 0,0 1 1,0-1-1,1 0 0,1 1 0,-1-1 1,1 0-1,1 1 0,-1-1 0,4 13 0,-2-16-37,0-1 0,0 1 0,0-1 1,1 1-1,0-1 0,0 0 0,0 0 0,0 0 0,0-1 0,1 1 0,0-1 0,0 0 0,0 0 0,0 0 0,0 0 0,1-1 0,-1 1 0,1-1 0,6 2 0,4 1-352,1 0 0,0-1 0,0-1 0,29 3 0,24-4-2098,-1-2-1230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42:06.46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159 88 3666,'0'0'7598,"-22"2"-7203,-65 9 125,84-11-494,1 1 1,-1 0-1,1 0 1,-1 0-1,1 0 1,-1 0-1,1 1 1,0-1-1,0 1 1,0 0-1,0-1 1,0 1-1,0 0 1,0 0-1,0 0 1,1 0-1,-1 0 1,1 1-1,-1-1 1,1 1-1,0-1 1,0 0-1,0 1 0,1 0 1,-1-1-1,0 1 1,1 5-1,-1-5-10,1 0 0,0 0 0,0 0-1,0 0 1,0 0 0,1 0 0,-1 0-1,1 0 1,0 0 0,0 0 0,0 0 0,0 0-1,1-1 1,-1 1 0,1 0 0,-1-1-1,1 1 1,0-1 0,0 1 0,3 1-1,4 2-50,0-1-1,1-1 0,0 0 0,0 0 0,0-1 0,0 0 0,0 0 0,1-1 1,20 1-1,4-2-1343,60-4 0,-71 0 483,-1-2 0,0 0 0,0-1-1,-1-1 1,1-1 0,-1-1 0,36-20-1,-39 17 710,0-1 0,22-18 0,-35 26 455,-1 0 0,1-1 1,-1 0-1,7-10 0,-9 12 265,-1-1 0,1 0 1,-1 0-1,0 0 0,0 0 0,0-1 0,-1 1 1,0 0-1,0-1 0,0 1 0,0-9 0,-1 13-441,-1 0 0,1 0-1,0 0 1,-1 1 0,1-1 0,0 0-1,-1 0 1,1 0 0,-1 1-1,1-1 1,-1 0 0,1 1-1,-1-1 1,0 0 0,1 1 0,-1-1-1,0 1 1,0-1 0,1 1-1,-1-1 1,0 1 0,0-1 0,0 1-1,1 0 1,-1-1 0,0 1-1,0 0 1,0 0 0,0 0-1,0 0 1,0 0 0,0 0 0,-1 0-1,-38 1 377,33 0-364,0 0-52,0 0 0,0 1 0,1-1 0,-1 2-1,0-1 1,1 1 0,0 0 0,-1 0 0,1 0 0,1 1 0,-1 0 0,0 1 0,1-1 0,0 1-1,-8 9 1,8-8-29,0 0-1,1 0 1,-1 1-1,1-1 1,1 1-1,-1 0 0,1 0 1,0 1-1,1-1 1,0 0-1,0 1 1,1 0-1,-2 14 1,3-21-24,0 1 0,1-1 1,-1 0-1,0 0 0,0 0 1,1 0-1,-1 0 0,0 1 1,1-1-1,-1 0 0,1 0 1,-1 0-1,1 0 0,0 0 1,-1-1-1,1 1 0,0 0 1,0 0-1,0 0 0,0 0 1,-1-1-1,3 2 0,0-1 4,0 1-1,0-1 0,1 0 1,-1 0-1,0 0 1,1 0-1,5 0 0,1 0 1,0-1-1,0 0 1,0-1-1,19-3 1,-22 2-13,0-1 0,0 0 0,-1-1 0,0 0 0,1 0 1,-1 0-1,-1 0 0,1-1 0,-1 0 0,0 0 1,0-1-1,0 1 0,0-1 0,4-9 0,-4 8 33,0-1-1,-1 1 0,1-1 0,-2 0 1,1 0-1,-1-1 0,-1 1 1,3-14-1,-5 54-73,-1-18 62,0-1-1,2 1 1,0 0 0,4 23 0,-4-33-34,1 0 0,-1 0 1,0-1-1,1 1 0,0 0 0,0-1 1,0 0-1,1 1 0,-1-1 0,1 0 1,-1 0-1,1 0 0,0-1 0,0 1 0,0-1 1,1 1-1,-1-1 0,1 0 0,-1 0 1,8 2-1,-6-1-57,1-1 0,0 0-1,0 0 1,0-1 0,0 0 0,1 0 0,-1 0-1,0-1 1,0 0 0,0 0 0,1 0 0,-1-1-1,0 0 1,0 0 0,0-1 0,0 1-1,0-1 1,0-1 0,0 1 0,-1-1 0,1 0-1,-1 0 1,0-1 0,0 0 0,0 1 0,0-2-1,-1 1 1,1 0 0,-1-1 0,6-9 0,-5 6 91,-1-1 1,0 0 0,0 0-1,-1 0 1,0-1 0,0 1 0,2-17-1,9-30 757,-15 86-375,2-15-356,-1 8-1,-1-8-26,1 0 1,0 0 0,1 0 0,0 0 0,1 0 0,1-1 0,1 1-1,7 20 1,-10-33-32,0 0 1,1-1-1,-1 1 0,0 0 0,1 0 0,-1-1 1,1 1-1,0 0 0,0-1 0,-1 0 0,1 1 1,0-1-1,0 0 0,0 0 0,1 0 0,-1-1 1,0 1-1,0 0 0,0-1 0,1 1 0,-1-1 1,0 0-1,0 0 0,1 1 0,-1-2 0,0 1 1,0 0-1,5-1 0,-2 0 5,-1 0-1,1-1 1,-1 1-1,1-1 1,-1 0 0,1 0-1,-1-1 1,0 1-1,0-1 1,0 0 0,0 0-1,4-5 1,8-12 18,-1-1-1,-1-1 1,17-34 0,14-22 551,-43 77-113,-1 8-315,-1-5-140,-2 40 108,0-26-60,2 0-1,-1 0 1,2 1 0,0-1 0,1 0 0,6 26-1,-6-38-40,0-1 0,0 0 0,0 0 0,1 0 0,-1 0 0,1 0 0,0-1-1,-1 1 1,1-1 0,0 0 0,1 0 0,-1 0 0,0 0 0,0 0 0,1-1-1,-1 1 1,1-1 0,0 0 0,-1 0 0,1 0 0,0-1 0,-1 1 0,1-1-1,0 0 1,4 0 0,1 0-35,0 0-1,0-1 1,-1 0 0,1 0-1,-1-1 1,1 0 0,-1-1-1,0 0 1,0 0 0,9-5-1,3-5-54,-1 0 0,0-2 1,24-24-1,-33 29 86,-1 0 0,-1 0 0,1-1 1,-1 0-1,-1-1 0,0 0 0,7-18 1,-13 28 9,0 0 0,0-1 1,0 1-1,0-1 0,-1 1 1,1-1-1,-1 1 0,0-1 1,0 1-1,0-1 0,0 1 1,0-1-1,0 1 0,-1-4 1,0 5-2,0 0 1,0 0 0,1 0 0,-1 0-1,0 1 1,0-1 0,0 0-1,0 1 1,0-1 0,0 0-1,0 1 1,0-1 0,0 1 0,0 0-1,-1-1 1,1 1 0,0 0-1,0-1 1,0 1 0,0 0 0,-1 0-1,1 0 1,0 0 0,0 0-1,0 1 1,-1-1 0,1 0-1,0 1 1,0-1 0,-1 1 0,-1 0 11,0 0 0,0 0 0,0 0 0,0 0 0,0 0 0,1 1 0,-1-1 0,0 1 0,1 0 0,0 0 0,-1 0 0,1 0 0,0 0 0,0 1 0,0-1 0,0 1 0,1-1 0,-1 1 0,1-1 1,-1 1-1,-1 6 0,1-2 38,-1 1 1,2 0-1,-1 0 1,1 0-1,0 0 1,1 0-1,0 11 0,1-17-41,-1 1 0,1-1-1,0 0 1,0 1 0,0-1-1,0 1 1,0-1 0,0 0-1,1 0 1,-1 0 0,1 0-1,-1 0 1,1 0-1,0 0 1,0 0 0,0-1-1,0 1 1,0-1 0,0 0-1,0 1 1,1-1 0,-1 0-1,4 1 1,8 4 18,1-2 1,25 6-1,-32-8-14,23 3 26,0-2 1,61 0-1,-83-3-41,-31 13-43,-36 9 66,37-16-11,0 2-1,0 0 0,1 1 1,0 1-1,-20 15 0,38-24-13,0 1 0,1 0 0,-1 0 0,0 0 0,1 0 0,-1 0 0,1 0 0,-1 0-1,1 0 1,-2 5 0,3-6 5,0 0 0,0 0 0,0-1 0,-1 1 0,1 0-1,0 0 1,0 0 0,0-1 0,0 1 0,0 0 0,0 0 0,1-1-1,-1 1 1,0 0 0,0 0 0,1-1 0,-1 1 0,0 0 0,1-1-1,-1 1 1,0 0 0,1-1 0,-1 1 0,1 0 0,-1-1 0,1 1-1,-1-1 1,1 1 0,0-1 0,-1 1 0,1-1 0,0 0 0,-1 1-1,1-1 1,0 0 0,0 1 0,-1-1 0,1 0 0,0 0-1,0 0 1,0 0 0,20 4-76,0-2 0,0-1-1,30-2 1,-14 1-321,-16-1 41,1-1 0,0-1 0,-1-1 0,0 0 0,1-2 0,-2 0 0,1-2-1,-1 0 1,0-2 0,26-16 0,-27 15 310,-1-2-1,0 0 1,-1-2 0,0 1-1,-2-2 1,0 0-1,0-1 1,-2-1-1,0 0 1,14-26 0,-24 38 176,0 0 1,0 0-1,-1-1 1,0 1 0,0-1-1,0 0 1,-1 0 0,1-13-1,-2 19-86,0 1 0,-1-1 0,1 0 0,0 1 0,-1-1 0,1 0 1,-1 1-1,1-1 0,-1 1 0,1-1 0,-1 1 0,1-1 0,-1 1 0,0-1 0,1 1 0,-1 0 0,0-1 0,1 1 0,-1 0 0,0-1 0,0 1 0,1 0 0,-1 0 0,0 0 0,0 0 0,1 0 0,-1 0 0,0 0 0,0 0 0,1 0 0,-1 0 0,-1 0 0,-27 3 273,24-1-270,-1 1-1,1-1 1,0 1-1,0-1 1,0 1-1,0 1 1,1-1-1,-1 1 1,1 0-1,0 0 1,0 0-1,0 0 1,1 1-1,-1 0 1,1-1-1,0 1 1,1 0-1,-4 9 1,4-11-146,0 1 0,1-1-1,0 0 1,0 1 0,0-1 0,0 1 0,0-1 0,1 1 0,-1 0 0,1-1 0,0 1 0,0-1-1,1 1 1,-1 0 0,1-1 0,-1 1 0,1-1 0,0 1 0,1-1 0,-1 0 0,0 1-1,1-1 1,0 0 0,0 0 0,0 0 0,0 0 0,0 0 0,1-1 0,-1 1 0,5 3-1,37 19-5185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42:07.63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63 487 10405,'0'0'4004,"-10"23"-3822,-30 78-124,37-90-48,0 0 0,1-1 0,0 2 0,0-1 0,2 0 0,-1 0 0,1 0 0,2 14 0,0 10 7,-3-21-19,0 20-3,1-33 0,0 0 0,0 0 1,1 0-1,-1 0 1,0 0-1,0-1 0,0 1 1,0 0-1,1 0 0,-1 0 1,0 0-1,1-1 1,-1 1-1,1 0 0,-1 0 1,1-1-1,-1 1 0,1 0 1,0-1-1,-1 1 1,1-1-1,0 1 0,-1-1 1,1 1-1,0-1 1,0 1-1,-1-1 0,2 1 1,3-1 4,1 0 0,-1 0 0,0 0 0,0 0 1,0-1-1,1 0 0,-1 0 0,0-1 0,0 1 1,0-1-1,-1 0 0,1-1 0,0 1 0,-1-1 1,0 0-1,8-5 0,6-8-63,-1 0 1,22-26-1,-20 22 42,8-11 1,-18 20 5,0 0-1,1 0 1,0 1-1,1 0 1,0 1-1,0 0 1,17-10-1,-27 19 12,-1 1 0,0-1 1,1 0-1,-1 0 0,1 0 0,-1 0 0,0 1 0,1-1 0,-1 0 0,0 1 0,1-1 0,-1 0 1,0 0-1,0 1 0,1-1 0,-1 0 0,0 1 0,0-1 0,1 1 0,-1-1 0,0 0 1,0 1-1,0-1 0,0 1 0,0-1 0,0 0 0,0 1 0,0-1 0,0 1 0,0-1 1,0 0-1,0 1 0,0-1 0,0 1 0,0-1 0,0 1 0,0 24-160,0-20 149,0 117 47,0-121-31,0 0-1,0 0 1,0 0-1,0 0 0,1 0 1,-1 0-1,0 0 1,1 0-1,-1 0 0,1 0 1,-1 0-1,1 0 0,-1-1 1,1 1-1,-1 0 1,1 0-1,0 0 0,-1-1 1,1 1-1,0-1 1,0 1-1,0 0 0,0-1 1,0 1-1,3 1 1,-1-1 1,1 0-1,-1 0 0,1 0 1,-1 0-1,1-1 0,4 1 1,1-1-5,1 0 0,0 0 0,-1-1 0,19-4 0,-11-2-248,0 0 1,-1-2-1,0 0 1,0-1-1,-1 0 1,-1-1-1,1-1 1,-2 0-1,19-22 1,-25 25 190,0 1 0,-1-1 1,0-1-1,0 0 1,5-12-1,-9 17 57,0 0 0,0 1-1,-1-1 1,0-1 0,0 1 0,0 0-1,0 0 1,-1 0 0,0-1 0,0 1-1,0 0 1,-1 0 0,-1-6 0,1 11-11,0-1 1,-1 1 0,1 0 0,0-1-1,-1 1 1,1 0 0,-1 0 0,1 0-1,0 0 1,-1 0 0,1 0-1,-1 0 1,-1 1 0,2-1-1,-1 1 11,0-1 1,1 0 0,-1 1-1,0-1 1,0 1-1,1 0 1,-1 0 0,1-1-1,-1 1 1,1 0 0,-1 0-1,1 0 1,-1 1 0,1-1-1,0 0 1,0 0-1,0 1 1,-1-1 0,1 1-1,1-1 1,-1 1 0,0-1-1,0 1 1,0 0 0,1-1-1,-1 3 1,0 1-14,-1 1 1,2 0 0,-1-1-1,1 1 1,-1 0 0,2-1-1,0 9 1,-1-12 15,1 0 1,-1-1-1,1 1 1,0 0 0,0 0-1,0-1 1,0 1-1,0 0 1,0-1-1,0 1 1,0-1-1,1 0 1,-1 1-1,1-1 1,-1 0-1,1 0 1,-1 0 0,1 0-1,0 0 1,-1 0-1,1 0 1,0 0-1,0-1 1,0 1-1,2 0 1,6 1-2,1 1 0,0-2 0,13 1 0,-23-2-1,21 3-286,-1-2 1,1-1-1,-1-1 1,1 0-1,-1-2 1,1 0-1,-1-2 1,0 0-1,0-1 1,-1-1-1,0-1 1,31-17-1,-33 14-50,-1-1 1,0 0-1,-1-1 0,0-1 0,-1 0 1,0-2-1,15-20 0,-19 20 595,0-1 0,-1 0 0,-1-1 0,-1 0 0,0-1 0,-1 0 0,7-32 1,-6 3 653,-3-1 1,-1 0-1,-3-50 1,-1 81-394,0 18-495,-1 1 0,1-1 0,0 0-1,0 0 1,0 1 0,-1-1 0,1 0 0,0 0 0,0 0 0,-1 1-1,1-1 1,0 0 0,0 0 0,-1 0 0,1 0 0,0 1-1,-1-1 1,1 0 0,0 0 0,0 0 0,-1 0 0,1 0-1,0 0 1,-1 0 0,1 0 0,0 0 0,-1 0 0,1 0 0,0 0-1,-1 0 1,1 0 0,0 0 0,-1 0 0,1 0 0,0-1-1,0 1 1,-1 0 0,1 0 0,0 0 0,0 0 0,-1-1-1,1 1 1,0 0 0,0 0 0,-1-1 0,1 1 0,0 0 0,0 0-1,0-1 1,0 1 0,-1 0 0,1-1 0,0 1 0,0 0-1,0 0 1,0-1 0,0 1 0,0 0 0,0-1 0,0 1-1,0 0 1,0-1 0,0 1 0,0 0 0,0-1 0,-18 25 201,3 9 28,2 0 1,2 1 0,1 0 0,-9 59-1,-9 148 423,27-226-653,-3 117 87,4-113-105,0-18-3,0 0 0,0 0 1,0 1-1,0-1 0,0 0 1,0 0-1,1 0 0,-1 0 1,0 0-1,1 1 1,-1-1-1,0 0 0,1 0 1,-1 0-1,1 0 0,0 0 1,-1 0-1,1 0 1,0 0-1,0-1 0,-1 1 1,1 0-1,0 0 0,0-1 1,0 1-1,1 0 0,1 0 7,-1 0-1,0-1 0,0 0 1,0 0-1,0 0 0,0 0 1,0 0-1,0 0 0,0 0 1,0 0-1,0-1 0,0 1 1,0-1-1,4-1 0,3-4-20,0 1 0,1-2 0,-2 1 1,1-1-1,-1-1 0,0 0 0,-1 0 0,12-16 0,9-8-116,-17 19 104,6-4 3,27-24 0,-39 37 10,-1 1 0,1-1 0,1 1 0,-1 0 0,0 0 0,1 1 0,-1-1 0,1 1 0,0 1 0,0-1-1,8-1 1,-13 3 6,0 0 0,0 0-1,0 0 1,0 0 0,-1 1-1,1-1 1,0 0 0,0 0-1,0 0 1,0 1 0,0-1-1,-1 0 1,1 1 0,0-1-1,0 1 1,0-1 0,-1 1-1,1-1 1,0 1 0,-1 0-1,1-1 1,-1 1 0,1 0-1,0 0 1,-1-1 0,1 1-1,-1 0 1,0 0-1,1 0 1,-1-1 0,0 1-1,0 0 1,1 0 0,-1 1-1,1 37 41,-1-23-32,0-4 5,0-1-1,1 0 0,0 1 0,0-1 0,1 0 0,4 13 0,-5-21-6,0-1 1,0 1-1,0-1 1,0 0-1,0 0 1,1 0-1,-1 1 0,1-1 1,-1-1-1,1 1 1,0 0-1,0 0 1,0-1-1,0 1 1,0-1-1,0 1 0,0-1 1,1 0-1,-1 0 1,0 0-1,1 0 1,-1 0-1,1-1 0,-1 1 1,1-1-1,-1 1 1,1-1-1,4 0 1,1 0-9,0-1 0,1 1 1,-1-1-1,0-1 1,0 0-1,0 0 0,0 0 1,0-1-1,0 0 0,0-1 1,-1 0-1,0 0 1,10-7-1,118-95-592,-68 50 597,-57 50-10,-9 30-75,-4-9 211,0 0 1,-1 1 0,-6 16-1,5-20-29,1 1-1,1 0 0,0 0 0,0 0 0,0 21 0,2-33-91,1-1 0,0 1 0,1 0 0,-1-1 0,0 1 0,0 0 0,0-1 0,0 1 0,0-1 0,1 1 0,-1 0-1,0-1 1,1 1 0,-1-1 0,0 1 0,1-1 0,-1 1 0,1-1 0,-1 1 0,1-1 0,-1 1 0,1-1 0,-1 1-1,1-1 1,-1 0 0,1 1 0,-1-1 0,1 0 0,0 0 0,-1 1 0,2-1 0,21 1-42,-15-1 2,-4 0-227,0 0 0,0 0-1,0-1 1,0 1 0,0-1-1,0 0 1,-1 0-1,1-1 1,0 1 0,0-1-1,-1 1 1,1-1 0,-1-1-1,1 1 1,-1 0-1,6-6 1,22-23-9030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42:07.97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9124,'0'0'1201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2T07:07:36.19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29 1 8100,'0'0'5650,"-28"160"-5650,33-97 0,7-5 0,-4 3-224,-2-5-848,-4-11-1057,-2-12-1873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42:08.31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 1 5250,'0'0'8951,"5"5"-8641,-2-1-245,0 0 0,0 0 0,0 0 1,-1 0-1,0 1 0,1 0 0,-2-1 1,1 1-1,0 0 0,-1 0 0,0 0 1,0 0-1,-1 0 0,1 8 1,0 19 160,-4 37 1,1-48-149,-17 125 176,10-99-357,-3 89 0,11-119-103,1-12-46,-1 1 1,1-1-1,1 0 1,-1 1-1,2 7 1,-1-11 108,-1-1 1,1 0 0,-1 0-1,1 1 1,0-1 0,0 0-1,-1 0 1,1 0-1,0 0 1,0 1 0,0-1-1,0-1 1,0 1-1,0 0 1,1 0 0,-1 0-1,0 0 1,0-1 0,1 1-1,-1-1 1,0 1-1,1-1 1,-1 1 0,3-1-1,31 2-5176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42:08.67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53 188 6915,'0'0'4464,"9"6"-4174,-5-3-250,0 0-1,0 0 1,1 0-1,-1-1 0,1 1 1,0-1-1,0-1 1,0 1-1,0-1 0,0 1 1,0-1-1,0-1 1,0 1-1,0-1 0,0 0 1,1 0-1,-1 0 1,0-1-1,0 0 0,0 0 1,0 0-1,0-1 1,0 1-1,0-1 0,8-5 1,-1 0-9,0-1 0,0-1 1,0 0-1,-1 0 0,-1-1 1,10-12-1,-15 16 10,-1 1-1,0-2 1,-1 1 0,1 0 0,-1-1-1,0 0 1,-1 0 0,0 1 0,0-2-1,0 1 1,-1 0 0,0 0 0,0-14 0,-1 20-31,0 0 1,0 0-1,-1 0 1,1 0-1,-1-1 1,1 1 0,-1 0-1,1 0 1,-1 0-1,1 0 1,-1 0 0,0 0-1,0 0 1,0 0-1,1 1 1,-1-1 0,0 0-1,0 0 1,0 1-1,0-1 1,0 1 0,0-1-1,0 1 1,-1-1-1,1 1 1,0-1 0,0 1-1,0 0 1,0 0-1,-1 0 1,1-1 0,0 1-1,0 0 1,0 1-1,-1-1 1,1 0 0,-2 1-1,-3-1 2,0 1-1,0-1 1,-1 2-1,1-1 0,0 1 1,-10 4-1,4 0-6,0 2-1,1-1 1,0 1 0,0 1-1,-13 14 1,-45 55 5,59-67-13,1 1 0,0 0 1,1 1-1,0 0 0,1 0 1,0 1-1,1 0 0,1 0 1,0 0-1,-4 23 0,8-35 4,1 0 0,-1 1-1,1-1 1,0 0-1,0 1 1,1-1 0,-1 0-1,0 1 1,1-1-1,-1 0 1,1 0 0,0 0-1,-1 1 1,1-1 0,0 0-1,0 0 1,1 0-1,-1 0 1,0 0 0,1-1-1,-1 1 1,1 0-1,0-1 1,-1 1 0,1-1-1,0 1 1,0-1-1,0 0 1,0 0 0,0 0-1,0 0 1,0 0-1,1 0 1,-1 0 0,3 0-1,10 1 31,-1 0 0,0 0-1,1-2 1,25-1 0,-13 0 18,371-32 53,-348 27-277,-25 2-2370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42:09.2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418 34 4786,'0'0'6456,"-16"-7"-5911,6 2-441,6 2-73,0 0-1,-1 1 0,1-1 0,-1 1 1,1 1-1,-1-1 0,1 0 1,-1 1-1,0 0 0,0 0 1,0 1-1,0-1 0,0 1 0,1 0 1,-1 0-1,0 1 0,0 0 1,0 0-1,0 0 0,0 0 0,-7 3 1,-11 10 131,1 1 1,1 1 0,0 1 0,0 0-1,2 2 1,1 0 0,0 1 0,1 1-1,1 1 1,1 0 0,-20 42 0,29-52-159,1 0 1,0 0 0,1 1 0,0-1-1,1 1 1,0 0 0,1 0-1,1 1 1,0-1 0,1 0 0,0 0-1,5 26 1,-4-35-42,0 0 0,1 0 0,0-1-1,0 1 1,0 0 0,0-1 0,0 0 0,1 0 0,-1 1 0,1-1 0,0-1-1,0 1 1,0 0 0,1-1 0,-1 0 0,0 1 0,1-1 0,0-1-1,-1 1 1,1 0 0,0-1 0,6 2 0,8 1-397,0-1 0,0 0 0,31 0-1,-9-1-990,1-2-1,-1-2 0,53-8 0,-56 1-1457,41-17 0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42:09.81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304 462 6883,'0'0'614,"-25"0"458,-84-1 460,101 1-1438,0 1 0,0 0-1,1 1 1,-1 0 0,0 0 0,1 1 0,-1-1 0,1 2 0,0-1 0,0 1 0,0 0 0,0 1 0,1-1 0,0 1 0,0 1 0,0-1 0,0 1 0,1 0 0,0 0 0,0 1 0,1-1 0,-6 12 0,8-14-83,0 1 0,0-1 0,1 1 0,-1-1 0,1 1 0,-1 6 0,2-10-11,0 0 1,-1 0-1,1 0 1,0 0-1,0 0 1,0 0-1,0 0 0,0 0 1,0 0-1,0 0 1,0 0-1,1 0 1,-1 0-1,0 0 1,1 0-1,-1 0 1,0 0-1,1 0 1,-1 0-1,1 0 1,0-1-1,-1 1 0,1 0 1,0 0-1,-1 0 1,1-1-1,0 1 1,0-1-1,-1 1 1,1 0-1,0-1 1,0 1-1,0-1 1,1 1-1,7 0 18,-1 0 0,0 0-1,1 0 1,-1-1 0,1-1 0,-1 0-1,1 0 1,-1 0 0,0-1 0,0 0 0,0-1-1,0 0 1,0 0 0,0 0 0,-1-1 0,14-9-1,-9 3-8,0 0-1,-1 0 0,0-1 0,-1 0 0,0-1 1,-1 0-1,-1-1 0,13-23 0,-13 20-23,7-8 152,-11 28-66,-2 16-58,-3-16-12,2 0 1,-1 0 0,0 0 0,1 0 0,0-1-1,0 1 1,0 0 0,0-1 0,1 1 0,-1 0 0,1-1-1,0 0 1,0 1 0,0-1 0,1 0 0,-1 0-1,1 0 1,-1 0 0,1-1 0,0 1 0,0-1 0,0 0-1,1 0 1,-1 0 0,0 0 0,1 0 0,7 2-1,3 0-216,0 0-1,0-1 0,0-1 0,1 0 1,-1-1-1,17-1 0,-23 0-33,-1-1-1,1-1 0,-1 1 1,0-1-1,0 0 0,1-1 1,-1 0-1,-1 0 0,1 0 0,0-1 1,-1 0-1,0 0 0,0-1 1,0 0-1,0 0 0,-1 0 1,0-1-1,0 1 0,0-1 1,4-8-1,0 1 240,-1-1 0,-1 0 0,0 0 0,0-1 0,-2 0 0,1 0 0,-2 0 0,4-28 0,-1-123 1933,-2 13 1191,-7 237-2284,10 102 0,-7-175-867,17 201 297,-11-161-918,2 0 0,16 53 0,-2-46-2647,4-17-1983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42:10.53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183 220 3762,'0'0'6661,"-25"21"-6116,-80 69-153,100-86-357,0 1 1,0 1-1,1-1 1,0 1-1,0-1 1,0 1-1,1 0 0,0 1 1,0-1-1,0 1 1,1-1-1,0 1 1,1 0-1,-1-1 1,1 1-1,0 0 1,1 0-1,0 0 0,0 0 1,2 12-1,-2-3 45,1-13-76,-1 0 0,0 0-1,1 1 1,0-1 0,0 0-1,0 0 1,0 0 0,0 0-1,0 0 1,1 0 0,0-1-1,-1 1 1,1 0 0,0-1-1,0 1 1,0-1 0,1 0-1,-1 0 1,1 0 0,-1 0-1,1 0 1,0 0 0,-1-1-1,1 1 1,0-1 0,0 0-1,0 0 1,0 0 0,4 1-1,10 1 24,-1 0 0,1-1 0,0 0 0,22-2 0,-37 0-21,6 0-18,0-1 1,0 0-1,0 0 0,0-1 1,-1 0-1,1 0 1,0-1-1,-1 0 0,0 0 1,0-1-1,0 0 0,0 0 1,7-5-1,5-8 40,1 0 0,27-35 0,-43 49-16,6-6 10,-4 11 18,-2 18 54,-1-2-50,-2-15-42,0 0-1,1 0 1,-1 0 0,1 0-1,-1 0 1,1 0-1,0 0 1,0 0-1,0-1 1,0 1-1,0-1 1,1 0-1,-1 1 1,1-1-1,-1 0 1,1-1-1,0 1 1,0 0-1,3 1 1,0-2-9,-1 0 1,1 0 0,-1 0-1,1 0 1,0-1-1,-1 0 1,1 0 0,0 0-1,-1-1 1,10-2-1,-6 0 0,0 1 0,-1-2-1,1 1 1,-1-1-1,0-1 1,0 1-1,12-10 1,52-48-55,-41 34 21,6-7 32,-24 22 14,0 0-1,24-17 1,-37 30-10,1 0 1,-1 0-1,0 0 0,1 0 1,-1 0-1,0-1 0,0 1 1,1 0-1,-1 0 1,0 0-1,1 0 0,-1 0 1,0 0-1,0 0 0,1 0 1,-1 0-1,0 0 0,1 0 1,-1 0-1,0 1 0,1-1 1,-1 0-1,0 0 0,0 0 1,1 0-1,-1 0 1,0 1-1,0-1 0,1 0 1,-1 0-1,0 0 0,0 1 1,0-1-1,1 0 0,-1 0 1,0 1-1,0-1 0,0 0 1,0 0-1,0 1 0,1-1 1,-1 0-1,0 0 1,0 1-1,0-1 0,0 0 1,0 1-1,0-1 0,0 0 1,0 1-1,0-1 0,0 0 1,0 0-1,0 1 0,-1-1 1,1 26-56,0-20 76,0 12 8,-1-5-4,1 1 0,1-1 0,0 1 0,4 16 0,-4-27-23,-1 0-1,1-1 0,0 1 0,0 0 1,0-1-1,0 1 0,1-1 0,-1 1 1,1-1-1,-1 0 0,1 1 1,0-1-1,0 0 0,0 0 0,0 0 1,0 0-1,0-1 0,1 1 1,-1-1-1,1 1 0,-1-1 0,1 0 1,-1 0-1,1 0 0,0 0 1,4 0-1,-1 0-72,0 0 1,1-1-1,-1 0 1,0 0-1,1-1 0,-1 0 1,0 0-1,1 0 1,-1-1-1,0 0 1,0 0-1,0 0 0,-1-1 1,1 0-1,0 0 1,-1-1-1,0 1 1,0-1-1,0 0 0,0-1 1,-1 1-1,1-1 1,-1 0-1,0 0 1,4-8-1,1-2 38,0-1 0,-2 1 0,0-2 0,0 1 0,-2 0-1,0-1 1,-1 0 0,2-22 0,4-26 527,2 1 0,23-68 0,-32 159 275,-1 42-1,-6 42-620,1-65-216,1 0-1,8 74 0,-4-113-174,-1 0 0,1 0 0,0 0 0,0-1 0,1 1-1,-1-1 1,2 0 0,-1 1 0,1-1 0,-1-1 0,2 1 0,-1-1 0,6 6 0,28 19-3552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42:11.12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264 407 2753,'0'0'7815,"-24"-10"-6159,-77-28-530,99 37-1111,-1 0 0,1 0 0,0 1 0,-1-1 0,1 1-1,0-1 1,-1 1 0,1 0 0,-1 0 0,1 0 0,-1 0 0,1 0 0,0 1 0,-1-1-1,1 1 1,0-1 0,-1 1 0,1 0 0,0 0 0,0 0 0,0 0 0,-1 1 0,1-1 0,0 1-1,1-1 1,-1 1 0,0-1 0,0 1 0,1 0 0,-1 0 0,1 0 0,0 0 0,-1 0-1,-1 4 1,-2 2 32,-3 4-20,1 1 0,0-1-1,1 1 1,0 1 0,1-1-1,0 1 1,1 0 0,1 0-1,0 0 1,1 1 0,0-1 0,1 1-1,1-1 1,1 0 0,2 19-1,-3-32-28,1 1 0,0-1 0,-1 0-1,1 1 1,0-1 0,0 0 0,0 0 0,-1 1-1,1-1 1,1 0 0,-1 0 0,0 0 0,0 0-1,0 0 1,1 0 0,-1-1 0,0 1 0,1 0-1,-1-1 1,0 1 0,1-1 0,-1 1 0,1-1-1,-1 1 1,1-1 0,-1 0 0,1 0 0,-1 0-1,1 0 1,-1 0 0,1 0 0,2-1 0,1 0 20,-1 1 0,1-1 0,-1 0 1,0 0-1,0 0 0,0-1 0,0 0 1,0 0-1,0 0 0,6-4 0,8-12 13,-1-1 1,-1-1-1,0 0 0,-2-1 0,0-1 0,13-29 0,-14 28 2,-14 24-68,1 1 0,-1 0 0,1 0 0,0-1 1,0 1-1,0 0 0,0 0 0,0-1 0,0 1 0,0 0 0,1 1 0,0 8 35,-1 2 17,0-1-1,1 1 0,0-1 1,1 1-1,1-1 0,5 16 1,-7-25-33,0 1 0,1-1 0,-1 0 0,1 0 0,0 1 0,0-1 0,0-1 0,1 1 0,-1 0 0,1 0 0,-1-1 0,1 1 0,0-1 0,0 0 0,0 0 0,0 0 0,0-1 0,1 1 0,-1-1 0,0 1 0,1-1 0,-1 0 0,1 0 0,0-1 0,-1 1 0,7-1 0,-5 1-38,1 0 0,-1-1 0,1 0 0,-1-1 0,1 1 0,-1-1 0,1 0 0,-1 0 0,1-1 0,-1 0 0,0 0 0,0 0 1,0 0-1,0-1 0,0 0 0,0 0 0,-1 0 0,1-1 0,-1 1 0,0-1 0,0 0 0,5-7 0,7-9-2,-1 0-1,-1-1 1,-1-1 0,-1 0-1,-1-1 1,-1 0 0,-1-1-1,7-25 1,3-28 173,11-94 1,-19 59 1193,-10 110-1008,-2 6-64,-2 36-86,2-29-157,-10 123-163,9 205-1,2-332-201,1 0 0,0-1-1,0 1 1,0-1 0,1 1-1,0-1 1,0 1-1,0-1 1,1 0 0,4 6-1,9 7-2762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42:11.46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53 7203,'0'0'3506,"23"5"-3421,13 3-53,1-2-1,0-1 1,0-2 0,0-2-1,45-4 1,-54-3-20,-1 0 0,51-21 0,-51 17 12,0 1-1,50-10 0,-77 19-20,1 0 0,0-1 0,-1 1 0,1 0 0,-1 0-1,1 0 1,0 0 0,-1 0 0,1 1 0,-1-1-1,1 0 1,-1 0 0,1 0 0,0 0 0,-1 1 0,1-1-1,-1 0 1,1 1 0,-1-1 0,1 0 0,-1 1 0,1-1-1,-1 0 1,0 1 0,1-1 0,-1 1 0,0-1 0,1 1-1,-1-1 1,0 1 0,1-1 0,-1 1 0,0-1-1,0 1 1,0 0 0,1-1 0,-1 1 0,0 0 0,0 28 291,-1-16-125,-5 103 593,1 3-4224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42:11.80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6755,'0'0'800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42:12.53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0 325 7475,'0'0'819,"18"-22"-496,59-73-176,-65 80-112,1 1 1,0 0-1,1 1 0,30-23 1,-31 26 56,-11 9-106,23-13 900,-25 13-865,0 1 1,1 0 0,-1 0-1,1 0 1,-1 0 0,1 0 0,-1 0-1,1 0 1,-1 0 0,1 0 0,-1 0-1,1 0 1,-1 0 0,0 0-1,1 0 1,-1 0 0,1 0 0,-1 0-1,1 1 1,-1-1 0,1 0-1,-1 0 1,0 0 0,1 1 0,-1-1-1,0 0 1,1 1 0,-1-1-1,0 0 1,1 1 0,-1-1 0,0 0-1,1 1 1,-1-1 0,0 1 0,0-1-1,0 1 1,1-1 0,-1 1-1,0-1 1,0 0 0,0 1 0,0-1-1,0 1 1,0-1 0,0 1-1,0-1 1,0 1 0,0-1 0,0 1-1,0-1 1,-1 1 0,2 16 88,-2-1 1,0 1-1,0-1 1,-2 0-1,0 0 1,-6 18-1,-6 5-79,8-22-17,0 0-1,1 0 1,1 0-1,1 0 1,0 1-1,-1 26 1,5-44-22,0 1 0,0 0-1,1-1 1,-1 1 0,0-1 0,0 1 0,1-1 0,-1 1 0,0-1 0,0 1 0,1-1 0,-1 1-1,1-1 1,-1 0 0,1 1 0,-1-1 0,0 1 0,1-1 0,-1 0 0,1 1 0,-1-1 0,1 0-1,0 0 1,-1 0 0,1 1 0,-1-1 0,1 0 0,-1 0 0,1 0 0,0 0 0,-1 0-1,1 0 1,-1 0 0,1 0 0,0 0 0,-1 0 0,1 0 0,25-5-226,-16 2 42,-1-1-1,1-1 1,-1 1-1,0-2 0,-1 1 1,1-1-1,-1 0 1,12-12-1,56-64-1286,7-34 939,-56 76 1476,37-44-1,-64 84-896,0 1 0,0-1 0,0 0 0,0 0 0,0 0 0,0 1 0,0-1 0,0 0 0,0 0 0,0 1 0,0-1 0,0 0 1,0 0-1,1 0 0,-1 1 0,0-1 0,0 0 0,0 0 0,0 0 0,1 0 0,-1 1 0,0-1 0,0 0 0,0 0 0,1 0 0,-1 0 0,0 0 0,0 0 0,0 0 0,1 0 0,-1 0 0,0 0 0,0 1 0,1-1 0,-1 0 0,0 0 0,0 0 0,1-1 0,-1 1 0,0 0 0,0 0 0,1 0 0,-1 0 0,0 0 0,0 0 0,0 0 0,1 0 0,-1 0 0,0 0 0,0-1 0,0 1 0,1 0 0,-1 0 0,-4 24 90,3-22-30,-5 26-22,1 2 1,2-1-1,-1 43 0,4-68-201,1-1 0,-1 1 1,0-1-1,1 0 0,0 1 0,0-1 0,0 1 0,0-1 0,0 0 0,1 0 1,-1 0-1,1 0 0,0 0 0,0 0 0,0 0 0,0 0 0,1-1 0,-1 1 1,1-1-1,-1 0 0,1 0 0,0 0 0,0 0 0,0 0 0,0-1 0,0 1 1,0-1-1,1 0 0,-1 0 0,6 2 0,10 0-191,1 0 0,-1-1 0,0 0 0,28-3 0,-23 1 464,22-1-1220,81-10 1,-101 6 204,-1 0 0,0-2 1,-1-1-1,41-19 0,-49 19 775,1 0 0,-2-1 0,1-1 0,27-23 0,-38 28 359,-1 1 1,0-1-1,1 0 1,-2 0 0,1-1 0,0 1-1,-1-1 1,0 0 0,-1 0-1,1 0 1,-1 0 0,0 0-1,0 0 1,-1 0 0,0-1-1,0 1 1,0-9 0,-1 9 403,0 1 0,0-1 0,-1 1 1,1-1-1,-1 1 0,-1-1 0,-2-9 0,3 13-523,-1 0-1,1 0 0,0 0 1,-1 0-1,1 1 0,-1-1 1,0 0-1,1 1 0,-1-1 1,0 1-1,0 0 1,0 0-1,0 0 0,0 0 1,0 0-1,0 0 0,0 0 1,-1 0-1,1 1 0,0-1 1,-4 1-1,-1-1-65,1 0-1,0 0 1,0 1-1,0 0 1,0 1-1,0-1 1,-1 1-1,1 0 1,0 0-1,0 1 1,0 0-1,1 0 1,-1 1-1,0-1 1,1 1 0,0 0-1,-6 4 1,2 1-60,1 0 0,0 0 0,0 1 0,1-1 1,0 2-1,1-1 0,0 1 0,-6 12 0,0 1-1,2 0 0,-14 44 0,21-55-31,0-1 0,1 1 0,1-1 0,0 1 0,0 0 0,1-1 0,0 1-1,3 15 1,-2-25-3,0-1-1,0 1 0,0-1 1,0 0-1,0 0 1,0 1-1,0-1 0,0 0 1,0 0-1,1 0 1,-1 0-1,0-1 0,1 1 1,-1 0-1,0 0 1,1-1-1,-1 1 0,1-1 1,0 1-1,-1-1 1,1 0-1,-1 0 0,1 1 1,0-1-1,-1 0 1,1 0-1,2-1 0,2 1-24,-1 0-1,1-1 1,-1 1-1,1-1 0,-1 0 1,1-1-1,7-2 1,-6-1 36,0 1 1,0-2-1,0 1 1,0-1-1,-1 0 1,0 0-1,0-1 1,-1 0-1,0 0 1,0 0-1,-1 0 1,5-10-1,6-15 2,17-52-1,-32 83 0,15-60 27,-15 60-80,0 10-158,-9 89 205,-1 8 33,10 592 608,6-606-633,-3-65 9,-1-1 0,-3 54 0,0-79-6,1 1 1,0-1-1,-1 1 1,1-1-1,-1 0 1,0 1-1,1-1 1,-1 0-1,0 1 1,0-1-1,0 0 1,0 0-1,0 1 1,0-1-1,0 0 1,0 0-1,-1 0 1,1-1-1,0 1 1,-1 0-1,1 0 1,0-1-1,-1 1 1,1-1-1,-1 1 1,1-1-1,-1 1 1,-1-1-1,-7 1 27,0 0-1,0 0 0,-14-1 0,9-1-35,11 1 11,-1 0 1,0 0-1,0-1 1,0 1-1,1-1 0,-1-1 1,0 1-1,1 0 1,-1-1-1,1 0 1,0 0-1,-1-1 0,1 1 1,-7-7-1,6 4-3,-1 0 0,2-1 0,-1 0-1,1 0 1,0 0 0,0-1 0,0 1 0,1-1 0,-3-8-1,0-5-3,0 0-1,1 0 0,1 0 0,-3-41 0,7-83-13,0 141 14,0-6-43,1 1 0,1 0 0,-1 0 0,1 0 0,1 0 0,-1 0 0,2 0 0,-1 1 0,1-1 0,0 1 0,0 0 0,10-12 0,5-3-700,1 1 0,30-24 0,-18 16-751,18-18-2175,-1 1-2301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42:12.91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10181,'0'0'3329,"34"183"-3153,-23-110-112,-2 8 0,-9 3-64,0 2 0,0-8 0,0-14-1184,0-19-1297,0-25-337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2T07:07:36.83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0 253 7716,'0'0'3425,"18"-4"-3401,124-20 72,-113 19-75,0-2-1,0 0 1,-1-2 0,0-1-1,0-1 1,-1-2-1,-1 0 1,0-2 0,-1-1-1,45-37 1,-68 51-6,24-23-34,-25 24 38,0 0-1,-1 0 1,1 0-1,0 0 1,-1-1-1,1 1 1,0 0-1,-1 0 1,1 0-1,-1-1 1,0 1-1,1 0 1,-1 0-1,0-1 1,0 1-1,0 0 1,0-1-1,0 1 1,0 0-1,0-1 1,0 1-1,-1 0 1,1-2-1,-10 0 276,6 3-238,-32-3 267,-1 2 1,1 1-1,-39 6 1,71-6-298,0 1 0,0 0 1,0 0-1,1 1 0,-1-1 1,0 1-1,1 0 1,-1 0-1,1 0 0,0 0 1,0 0-1,0 1 1,0 0-1,0-1 0,0 1 1,1 0-1,-1 0 0,1 1 1,0-1-1,0 0 1,0 1-1,0-1 0,1 1 1,-1 0-1,1 0 1,-1 4-1,-1 9 9,1 0-1,0 0 1,2 1 0,2 30-1,-1-6 73,-1-23-98,2 0-1,0 0 1,1 0-1,0-1 1,2 1 0,0-1-1,1 1 1,13 24-1,-19-42-52,0 0 0,1 1-1,-1-1 1,1 0 0,0 0 0,-1 0-1,1 0 1,0 0 0,0 0-1,-1 0 1,1 0 0,0 0 0,0 0-1,0 0 1,0-1 0,0 1-1,1 0 1,-1-1 0,0 1 0,0 0-1,0-1 1,1 0 0,-1 1-1,0-1 1,0 0 0,1 0-1,-1 1 1,0-1 0,0 0 0,1 0-1,-1 0 1,3-1 0,-2 0-78,1 0 1,-1 0-1,1-1 0,-1 1 1,0-1-1,1 1 0,-1-1 1,0 0-1,0 0 1,0 0-1,-1 0 0,1 0 1,3-4-1,37-71-2461,-28 49 2371,24-35 1,-28 53 1741,-7 27 549,-4-3-1911,2 1 0,0-1 0,0 0 0,2 0 0,0 0 0,0 0 0,8 18-1,-10-28-170,1 0-1,0 0 1,1 0-1,-1 0 0,1 0 1,0 0-1,0 0 1,0-1-1,0 0 0,1 0 1,-1 0-1,1 0 1,0 0-1,0 0 0,0-1 1,0 0-1,0 0 1,1 0-1,-1-1 0,1 1 1,-1-1-1,1 0 1,-1 0-1,1-1 0,0 1 1,6-1-1,-2-1-118,0 0 0,-1-1 0,1 1 0,-1-2 0,0 1 0,1-1 0,-1-1 0,0 0 1,-1 0-1,1 0 0,-1-1 0,0 0 0,0 0 0,0-1 0,-1 0 0,1 0 0,-1 0 0,5-9 0,-2 4 47,-1-1-1,0 0 1,0 0 0,-1-1-1,-1 0 1,0-1 0,-1 1 0,0-1-1,-1 0 1,3-19 0,-7 31 168,0 0 1,0 0-1,1 1 1,-1-1-1,0 0 1,-1 0-1,1 0 1,0 0-1,0 0 1,-1 0 0,1 1-1,-1-1 1,0 0-1,1 0 1,-3-3-1,2 5-49,0-1 0,1 1-1,-1-1 1,0 1 0,0 0 0,0-1-1,0 1 1,1 0 0,-1 0 0,0-1 0,0 1-1,0 0 1,0 0 0,0 0 0,0 0-1,0 0 1,0 0 0,1 0 0,-1 1-1,0-1 1,0 0 0,0 0 0,0 1-1,0-1 1,1 1 0,-1-1 0,0 0-1,0 1 1,1-1 0,-1 1 0,0 0-1,0-1 1,1 1 0,-2 1 0,0 0 13,-1 1 1,1 0-1,-1 0 1,1 0-1,0 0 1,0 0-1,0 1 1,0-1-1,1 1 1,0-1-1,-1 1 1,1-1-1,0 1 1,0 7-1,-3 55 218,4-62-276,0-1-5,0-1-1,0 1 1,0-1-1,0 1 1,0-1-1,1 1 1,0-1-1,-1 1 1,1-1-1,0 0 1,0 1 0,0-1-1,0 0 1,1 1-1,-1-1 1,0 0-1,1 0 1,0 0-1,2 2 1,-1-2-187,0 0 0,0-1 0,0 1 0,1-1 0,-1 0 0,0 0 0,1 0 0,-1 0 0,0 0 0,1-1 0,-1 0 0,1 1 1,3-2-1,17 1-3382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42:13.52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1 583 6195,'0'0'6200,"25"-14"-6093,7-4-86,1 2 0,0 1 1,1 2-1,56-14 0,7 3-28,0-4 0,-2-5-1,-1-3 1,157-86-1,-237 114-169,0 0 1,-1-1-1,23-21 0,-33 27 130,-1 0-1,1 0 1,0 0-1,-1 0 1,0-1-1,0 1 1,0 0-1,0-1 0,-1 0 1,1 1-1,-1-1 1,0 0-1,0 0 1,0 0-1,0 0 1,-1 0-1,0 0 1,0 0-1,0 0 1,-1-4-1,0 4 41,0 0 0,-1 1 0,1-1 0,-1 1 0,0-1 0,0 1 0,0 0 0,-1 0 0,1 0 0,-1 0 0,0 0 0,0 0 0,0 1 0,0 0 0,0-1 0,0 1 0,-1 0 0,1 0 0,-1 1 0,1-1 1,-5 0-1,-12-6 30,0 2 0,-31-6 0,47 11-16,-27-5 187,0 2 0,0 2 0,-43 1 0,69 1-145,0 0 1,0 1-1,0 0 0,1 0 0,-1 0 0,0 1 0,1-1 1,-1 1-1,1 0 0,0 0 0,0 1 0,0-1 0,-5 5 1,2-1 23,1 0 0,1 0 0,-1 0-1,1 1 1,0 0 0,0 0 0,-4 8 0,0 6 151,0 0 0,1 0-1,1 1 1,-7 41 0,5 9 139,4-1-1,5 106 1,1-80-307,-1-74-66,-1 1 61,5 42 0,-3-60-84,0-1 0,0 1 0,0-1 0,1 1 0,0-1 1,0 0-1,0 0 0,1 0 0,-1 0 0,1 0 0,0 0 0,7 7 0,-8-10-3,0-1 0,0 1 0,0-1 0,0 0 0,0 0 1,0 1-1,0-1 0,1 0 0,-1-1 0,0 1 0,0 0 0,1-1 0,-1 1 0,1-1 0,-1 0 0,0 0 0,1 0 0,-1 0 0,1 0 0,-1 0 1,0-1-1,1 1 0,-1-1 0,0 0 0,1 1 0,-1-1 0,0 0 0,0 0 0,0-1 0,0 1 0,0 0 0,0-1 0,2-1 0,7-6 65,0-1 0,-1 0 0,0 0 0,10-15 0,-15 19-91,26-34 59,-19 23 3,0 1 0,1 0 0,1 1 0,0 0 0,1 1 0,22-15 0,-37 29 1,1-1 1,0 0-1,-1 1 0,1-1 0,0 1 0,-1-1 0,1 1 0,0-1 1,0 1-1,0-1 0,0 1 0,-1 0 0,1 0 0,0-1 1,0 1-1,0 0 0,0 0 0,0 0 0,0 0 0,0 0 0,0 0 1,-1 0-1,1 0 0,0 0 0,0 1 0,0-1 0,0 0 1,0 1-1,0-1 0,-1 0 0,1 1 0,0-1 0,0 1 0,-1-1 1,1 1-1,0 0 0,-1-1 0,1 1 0,1 1 0,-1 2 34,1 0 0,-1 1 0,0-1-1,0 1 1,0-1 0,0 9 0,2 8 107,0-5-108,1-1-1,1 0 1,0-1 0,0 1-1,11 17 1,-13-27-37,-1-1 1,1 1 0,1-1 0,-1 0 0,0 0-1,1 0 1,0-1 0,0 1 0,0-1 0,0 0 0,1 0-1,-1 0 1,1 0 0,0-1 0,0 0 0,0 0-1,0-1 1,0 1 0,6 0 0,-2 0-40,0-2-1,0 1 1,0-1 0,0 0 0,0-1-1,0 0 1,-1-1 0,1 0 0,0 0-1,-1 0 1,1-1 0,-1-1 0,0 1-1,0-2 1,12-7 0,-8 3-19,-1-1 1,0 0-1,0 0 0,-1-1 1,-1-1-1,0 1 0,0-2 1,11-22-1,-14 22 50,0 0 1,-1-1-1,-1 1 0,0-1 1,-1 1-1,0-1 0,-1 0 1,-1-1-1,0-20 0,-1 35 10,0-1 0,-1 0 0,1 1-1,0-1 1,-1 1 0,1-1 0,0 1 0,-1-1-1,1 1 1,0-1 0,-1 1 0,1-1-1,-1 1 1,1-1 0,-1 1 0,1 0 0,-1-1-1,1 1 1,-1 0 0,0-1 0,1 1 0,-1 0-1,1 0 1,-1 0 0,0-1 0,1 1 0,-1 0-1,0 0 1,1 0 0,-1 0 0,0 0-1,1 0 1,-1 0 0,1 1 0,-1-1 0,0 0-1,1 0 1,-1 0 0,1 1 0,-1-1 0,-1 1-1,-1 0 1,-1 0-1,0 0 1,1 0-1,-1 1 1,1 0-1,-7 3 1,4 2 9,-1-1 0,1 1 0,0 1 0,0-1 0,1 1 1,0 0-1,0 0 0,1 0 0,0 1 0,1 0 0,0-1 0,-4 16 0,4-9-203,0 1-1,1 0 0,1 0 0,0 0 1,1 0-1,3 27 0,-2-40-83,-1-1-1,0 0 1,1 1-1,0-1 1,0 0-1,-1 0 0,1 0 1,0 1-1,1-1 1,-1 0-1,0 0 1,1 0-1,1 2 0,3 1-1194,0-1 0,0 0 0,0-1-1,10 6 1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42:13.8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54 1 11445,'0'0'2593,"-9"192"-2561,9-111 16,0 8-16,0 7-32,0 3 81,-5-6-81,-4-6-337,-2-19-1311,0-20-1490,2-23-944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42:14.23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1 745 2353,'6'-39'1387,"-2"12"-1131,45-260 2855,-46 272-3033,7-37 937,28-87 1,-33 125-800,0 1-1,1 0 1,0 1 0,1-1 0,0 1 0,1 0-1,0 1 1,1 0 0,1 0 0,0 1 0,18-16-1,-22 23-169,-1-1 0,1 1 0,-1 0 0,1 0-1,0 1 1,0 0 0,0 0 0,0 0 0,1 1-1,-1 0 1,0 0 0,1 0 0,-1 1 0,1 0-1,8 1 1,-11 0-39,0 0 0,-1 0 0,1 0 0,-1 0-1,1 1 1,-1-1 0,1 1 0,-1 0 0,0 0 0,0 0-1,0 0 1,0 0 0,0 1 0,-1 0 0,1-1 0,-1 1 0,1 0-1,-1 0 1,0 0 0,0 1 0,0-1 0,-1 0 0,1 1 0,-1-1-1,0 1 1,2 7 0,-1-3 5,-1 1-1,1 0 0,-1-1 1,-1 1-1,0 0 1,0 0-1,0 0 0,-1-1 1,-1 1-1,0 0 1,0-1-1,0 1 1,-1-1-1,0 0 0,-1 0 1,0 0-1,-9 14 1,-2-4 42,-1 0 0,-1-1 0,0-1 1,-1-1-1,-32 21 0,50-36-45,0 0 0,0 0-1,0 0 1,0 0 0,0 0-1,0 0 1,0 0 0,1-1 0,-1 1-1,0 0 1,0 0 0,0 0-1,0 0 1,0 0 0,0 1 0,0-1-1,0 0 1,0 0 0,0 0-1,0 0 1,1 0 0,-1 0 0,0 0-1,0 0 1,0 0 0,0 0-1,0 0 1,0 0 0,0 0 0,0 0-1,0 0 1,0 0 0,0 0 0,0 0-1,0 0 1,0 0 0,0 1-1,0-1 1,0 0 0,1 0 0,-1 0-1,0 0 1,0 0 0,0 0-1,0 0 1,0 0 0,0 0 0,0 0-1,0 0 1,0 1 0,0-1-1,0 0 1,16-2 123,20-5-131,-16 2-6,0 1 1,0 0-1,1 2 0,-1 1 1,1 0-1,-1 2 0,32 4 1,-46-5 1,1 2 1,0-1-1,-1 1 0,0 0 1,1 0-1,-1 0 1,0 1-1,0 0 1,6 5-1,-9-6-5,-1-1-1,1 1 1,-1 0-1,0 1 1,0-1-1,0 0 1,0 1-1,0-1 0,0 1 1,-1-1-1,0 1 1,1 0-1,-1-1 1,0 1-1,0 0 1,0 0-1,-1 0 1,1 0-1,-1 0 1,1 0-1,-1 0 1,0 5-1,-1-6 14,1-1 0,-1 1 0,1 0 0,-1 0-1,0 0 1,1 0 0,-1-1 0,0 1 0,0 0 0,-1-1-1,1 1 1,0-1 0,0 1 0,-1-1 0,1 0 0,-1 0-1,1 1 1,-1-1 0,0 0 0,1 0 0,-3 0 0,-42 18 102,31-15-99,-106 34 104,-30 12-80,147-49-76,0 1 0,1 0 0,-1-1 0,1 1 0,0 1 0,0-1 0,-1 0 0,1 1 0,-4 4 0,7-7-13,0 1 0,0-1 0,-1 0 0,1 1 0,0-1 0,0 0 0,0 1 0,-1-1-1,1 0 1,0 1 0,0-1 0,0 1 0,0-1 0,0 0 0,0 1 0,0-1 0,0 1 0,0-1 0,0 1-1,0-1 1,0 0 0,0 1 0,0-1 0,0 1 0,0-1 0,1 0 0,-1 1 0,0-1 0,0 0 0,0 1-1,1 0 1,0 0-185,1 0-1,-1-1 1,1 1 0,-1 0-1,1 0 1,-1-1-1,1 1 1,0-1-1,-1 1 1,1-1-1,0 0 1,2 1-1,33 2-5749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42:14.5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85 1 10197,'0'0'4482,"-25"43"-4274,8-13 96,6 6 16,-1 2-80,1-5-80,5-3-96,4-7-16,2-8-48,0-7-752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42:16.62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0 304 1345,'0'0'9297,"12"-8"-7368,-10 4-1884,12-24 454,-2 0 1,-1-1 0,8-31 0,-57 325 281,37-252-751,1-13 39,0-4 80,2-13-110,1-1-1,0 1 1,1 0-1,1 0 0,12-28 1,2-10-5,-2-1-24,17-112 1,-34 168-91,0-1 0,0 1 0,0-1 1,0 1-1,0-1 0,1 1 0,-1 0 0,0-1 0,0 1 1,0-1-1,0 1 0,1 0 0,-1-1 0,0 1 0,0 0 0,1-1 1,-1 1-1,0 0 0,1-1 0,-1 1 0,0 0 0,1-1 1,-1 1-1,0 0 0,1 0 0,-1 0 0,1-1 0,-1 1 1,1 0-1,-1 0 0,0 0 0,1 0 0,-1 0 0,1 0 0,-1 0 1,1 0-1,-1 0 0,1 0 0,-1 0 0,0 0 0,1 0 1,-1 0-1,1 0 0,-1 1 0,0-1 0,1 0 0,0 0 1,1 1-753,12 1-2718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42:17.13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7379,'0'0'4480,"0"21"-3893,0 151 563,0 175 365,0-331-1493,0 0-1,1 0 1,1 0-1,5 21 1,-7-34-22,1 1 0,0-1 0,0 0 1,1 0-1,-1 1 0,1-1 0,-1 0 0,1 0 0,0-1 0,0 1 1,0 0-1,1 0 0,-1-1 0,1 0 0,-1 1 0,1-1 0,0 0 1,0 0-1,0-1 0,0 1 0,0 0 0,0-1 0,0 0 1,0 0-1,1 0 0,4 1 0,0-1-202,0 0 0,0-1 0,0 0 0,0 0 0,-1-1 0,1 0 0,0-1 0,11-3 0,-15 4-182,0-1 1,0 1 0,0-1 0,-1 0 0,1-1 0,-1 1 0,1 0 0,-1-1 0,0 0 0,0 0 0,0 0 0,0 0 0,0 0 0,-1-1 0,0 1 0,0-1 0,3-5 0,3-21-4878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42:17.51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0 130 3025,'0'0'8084,"68"-46"-8036,14 28-48,8-2-176,0-3-1985,0 0-1569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42:18.52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0 253 5491,'0'0'1024,"28"-2"-629,87-10-360,-108 11-54,0 0 1,0-1-1,0 0 1,0 0 0,-1 0-1,1-1 1,-1 0 0,1 0-1,-1-1 1,0 0 0,-1 0-1,1 0 1,-1-1 0,0 1-1,0-1 1,0-1 0,0 1-1,-1-1 1,6-10 0,-5 5 265,0 0 1,-1 0-1,-1 0 0,0-1 1,0 1-1,-1-1 1,-1 1-1,0-1 1,-1-14-1,0 24-182,0 1-1,0 0 0,0 0 1,-1-1-1,1 1 1,0 0-1,-1 0 0,1 0 1,0 0-1,-1 0 1,0 0-1,1-1 0,-1 1 1,0 0-1,1 0 1,-1 1-1,0-1 1,0 0-1,0 0 0,0 0 1,0 1-1,0-1 1,0 0-1,0 1 0,0-1 1,0 1-1,0-1 1,0 1-1,0-1 0,-1 1 1,1 0-1,0 0 1,0 0-1,-3-1 1,1 1-31,0 0 1,0 0 0,0 0-1,-1 1 1,1-1 0,0 1-1,0 0 1,0-1 0,0 1-1,0 1 1,0-1 0,0 0-1,-4 3 1,1 1 23,0 1 0,1-1 1,0 1-1,0 0 0,0 0 0,1 0 0,0 1 0,0 0 1,0 0-1,1 0 0,0 0 0,0 0 0,-3 15 0,2 0 72,0 0 0,1 1 0,1 36 0,2-54-125,0 1 0,0-1 1,1 1-1,-1-1 0,1 1 0,1-1 0,-1 0 1,1 1-1,0-1 0,0 0 0,0 0 0,1 0 0,0 0 1,-1-1-1,2 1 0,-1-1 0,1 0 0,-1 1 1,1-2-1,0 1 0,1 0 0,-1-1 0,1 0 1,-1 0-1,1 0 0,0-1 0,0 1 0,0-1 0,0 0 1,1-1-1,-1 1 0,0-1 0,1 0 0,-1 0 1,6-1-1,-1 1 19,0-1 1,-1 0 0,1-1-1,0 0 1,-1 0 0,1-1 0,-1-1-1,0 1 1,18-9 0,-12 4-13,-1-2 0,-1 0 0,1 0 0,-2-1 1,14-14-1,1-1-72,-2-1-1,32-41 1,-51 58 44,1 0-1,-1 0 1,-1-1 0,0 0 0,0 0-1,-1 0 1,0 0 0,0-1 0,-1 1-1,-1-1 1,0 0 0,0-12 0,-2 22 15,0 0 1,0 1-1,0-1 1,0 0-1,0 1 0,0-1 1,0 0-1,0 1 1,-1-1-1,1 0 1,0 1-1,-1-1 1,1 1-1,0-1 1,-1 0-1,1 1 1,0-1-1,-1 1 0,1-1 1,-1 1-1,0-1 1,1 1-1,-1 0 1,1-1-1,-1 1 1,1 0-1,-2-1 1,-22-1-29,19 3 24,-1 0 1,1 0-1,-1 1 0,1 0 0,0 0 0,0 0 0,-8 5 0,6-2 8,1 1 0,0 0 0,0 1 0,0-1 0,1 1 0,0 0 1,0 1-1,0-1 0,1 1 0,1 0 0,-1 0 0,1 0 0,0 0 0,1 1 0,0-1 0,1 1 0,-1-1 0,2 1 0,-1 10 0,1-17-6,0 0 0,0 0 0,0 0 0,1 0-1,-1 0 1,1 0 0,-1 0 0,1 0 0,0 0-1,-1-1 1,1 1 0,0 0 0,0 0 0,0-1-1,1 1 1,-1-1 0,0 1 0,1-1 0,1 3 0,1-2 1,-1 0 0,1 0 0,-1 0 0,1 0 0,0-1 0,-1 1 0,1-1 0,0 0 0,5 0 0,11 1 11,0 0 0,-1-2 1,27-3-1,-25 2 5,0-1 3,-1-2 0,0 0-1,-1-1 1,1-1 0,-1-1-1,0 0 1,25-15-1,-8 5 99,-35 17-106,-1 0-1,0 1 1,1-1-1,-1 0 1,1 0-1,-1 0 0,0 1 1,0-1-1,1 0 1,-1 0-1,0 1 1,1-1-1,-1 0 0,0 0 1,0 1-1,0-1 1,1 0-1,-1 1 1,0-1-1,0 0 0,0 1 1,0-1-1,0 1 1,1-1-1,-1 0 0,0 1 1,0-1-1,0 0 1,0 1-1,0-1 1,0 1-1,0-1 0,0 0 1,0 1-1,-1-1 1,1 0-1,0 1 1,0-1-1,0 1 0,0-1 1,-1 1-1,1 2 52,-7 75 413,4-57-436,1 0-1,0 0 1,2 23-1,1-43-35,-1 0 1,1 0-1,-1 0 1,1 0-1,-1 0 0,1 0 1,0-1-1,-1 1 1,1 0-1,0 0 0,-1-1 1,1 1-1,0 0 1,0-1-1,0 1 1,0-1-1,0 1 0,0-1 1,-1 0-1,1 1 1,0-1-1,0 0 0,0 0 1,0 0-1,0 1 1,0-1-1,0 0 0,0 0 1,2-1-1,37 1 72,-32-1-25,-3 1-43,0-1 1,-1 0 0,1-1-1,0 1 1,0-1 0,-1 0-1,1 0 1,-1 0 0,0-1-1,1 1 1,-1-1 0,0 0-1,0 0 1,-1-1-1,1 1 1,-1-1 0,0 0-1,4-5 1,7-11 28,-2-1 0,17-36 0,-7 14-11,-18 36-8,25-40 40,-27 44-45,-1 1-1,1 0 1,-1 1-1,1-1 1,0 0-1,0 0 1,0 1-1,0-1 1,0 1-1,0 0 1,1-1-1,-1 1 1,0 0-1,1 0 1,-1 0-1,0 1 1,1-1-1,2 0 1,-4 1-8,0 1 0,0-1 0,-1 0 0,1 1 0,0-1 0,0 1 0,-1-1 0,1 1 0,0-1 1,0 1-1,-1-1 0,1 1 0,-1 0 0,1-1 0,-1 1 0,1 0 0,-1-1 0,1 1 0,-1 0 1,1 0-1,-1 0 0,0-1 0,0 1 0,1 0 0,-1 0 0,0 0 0,0 1 0,4 30 31,-4-28-20,2 162 298,-3-91-246,1-74-1,2-12-8,4-11-70,1 0-1,1 0 1,1 1 0,1 0 0,1 0-1,0 1 1,2 1 0,23-29 0,-32 44 7,0 1 0,0 0 0,0 0 1,0 0-1,1 1 0,-1-1 0,1 1 0,-1 0 1,1 0-1,0 1 0,0-1 0,0 1 1,6-1-1,-8 2 4,-1 0-1,1 0 1,-1 0 0,1 0 0,-1 0 0,1 0-1,-1 1 1,1-1 0,-1 1 0,1 0 0,-1-1 0,1 1-1,-1 1 1,0-1 0,0 0 0,1 0 0,-1 1 0,0-1-1,0 1 1,0 0 0,-1-1 0,1 1 0,0 0-1,-1 0 1,1 0 0,-1 1 0,2 2 0,2 9 10,-1 0 0,0 1 1,-1-1-1,-1 1 0,0 0 1,-1-1-1,-1 1 0,-2 24 1,1-2-34,1-35 2,0 1 0,0-1 0,0 0 1,0 0-1,0 0 0,-1 0 0,1 0 1,-1 0-1,0 0 0,1 0 0,-1 0 1,0 0-1,0 0 0,0 0 0,0-1 1,0 1-1,-1 0 0,1-1 0,-1 1 1,1-1-1,-1 1 0,1-1 0,-1 0 0,0 0 1,0 1-1,1-1 0,-1 0 0,0-1 1,0 1-1,0 0 0,-3 0 0,4-11-173,1 2 160,1 1 0,0 0 0,1-1 0,0 1 0,0 0 0,0 0 0,1 0 0,0 0 0,1 1 0,-1-1 0,6-6 0,8-11 31,30-32 1,-33 40-23,1-1 8,1 0-1,0 2 1,26-20-1,-36 30 45,2 1 0,-1-1 0,0 1 0,1 0 0,0 1 0,0 0 0,0 0 0,0 0 0,0 1 0,1 1 0,-1-1 0,11 1 0,-19 1-14,1 0 0,0 1 1,0-1-1,0 1 0,-1-1 1,1 1-1,0-1 0,-1 1 1,1 0-1,0-1 1,-1 1-1,1 0 0,-1 0 1,1-1-1,-1 1 0,0 0 1,1 0-1,-1 0 1,0-1-1,1 1 0,-1 0 1,0 0-1,0 0 0,0 0 1,0 0-1,0 0 1,0-1-1,0 1 0,0 1 1,1 36 142,-2-30-79,0 117 252,0-64-1424,0 0-3556,1-39-2208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42:18.88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280 1 12310,'0'0'1456,"-155"98"-367,110-57-785,11-3-304,11-5 0,7-5-192,10-11-2033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42:20.0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15 152 496,'0'0'8994,"-3"-23"-7890,-1-9-699,1 5 1059,-1-43-1,7 122-1354,3 0 0,2-1 0,23 81-1,-28-121-148,0 3 68,1 0 0,1 0-1,11 22 1,-15-33-61,0 0 1,1-1-1,0 1 1,-1-1-1,1 1 0,0-1 1,0 0-1,1 0 0,-1 0 1,0 0-1,1 0 0,-1 0 1,1 0-1,-1-1 1,1 1-1,0-1 0,0 0 1,0 0-1,0 0 0,-1 0 1,1-1-1,1 1 1,3-1-1,-5 0 31,0 0 1,-1 0-1,1-1 1,0 0-1,-1 1 1,1-1-1,0 0 1,-1 1-1,1-1 1,-1 0-1,1 0 1,-1 0-1,0-1 1,1 1-1,-1 0 1,0 0-1,0-1 1,0 1-1,0-1 1,1-2-1,19-38 51,-13 25-47,9-23-5,18-35 10,-32 70-19,0 0 1,0 0-1,1 0 0,-1 0 0,1 1 0,0 0 0,1-1 1,-1 2-1,0-1 0,11-6 0,-14 9 5,1 0 0,0 0-1,0 0 1,0 0-1,0 1 1,0-1 0,0 0-1,0 1 1,0-1 0,0 1-1,0 0 1,1 0 0,-1 0-1,0 0 1,0 0 0,0 0-1,0 1 1,0-1 0,0 0-1,0 1 1,0 0-1,0 0 1,0-1 0,0 1-1,0 0 1,0 1 0,0-1-1,-1 0 1,1 0 0,0 1-1,-1-1 1,1 1 0,1 2-1,2 5-11,1-1 1,-2 1-1,0 0 0,0 1 0,5 17 0,-4-11 9,-1-4 7,0 2-49,1 0 0,0-1 0,1 0-1,1 0 1,0 0 0,10 14 0,-16-26 46,0 0 1,-1 0-1,1 0 1,0 1-1,0-1 1,0 0-1,1 0 1,-1 0-1,0-1 1,0 1-1,0 0 1,1 0-1,-1-1 1,0 1-1,1 0 1,-1-1-1,0 1 1,1-1-1,-1 0 1,1 0-1,-1 1 1,1-1-1,-1 0 1,1 0-1,-1 0 1,1 0-1,-1-1 1,1 1-1,-1 0 1,0-1-1,1 1 1,-1-1-1,1 1 1,-1-1-1,0 0 1,3-1-1,-1-1 9,1 0 0,-1 0 0,0-1 0,0 1 0,0-1 0,-1 1 0,1-1 0,-1 0 0,0 0 0,3-6 0,9-33 112,17-75 1,-21 70-1019,19-51 1,-21 81-1900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2T07:07:37.62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10 131 4130,'0'0'7766,"-2"-7"-7662,-2-5-49,0-1-10,6 20 151,3 19-60,-1 0 0,-2 0 0,0 1 0,-3 34 0,0-17-146,6-51-430,23-45-37,50-84-229,-69 123 690,0 0-1,1 0 0,1 1 1,-1 1-1,2 0 1,0 0-1,19-13 0,-5 12 56,-25 12-36,-1 0-1,1 0 0,-1 0 0,1 0 1,0 0-1,-1 0 0,1 0 1,-1 0-1,1 0 0,0 0 1,-1 0-1,1 0 0,-1 0 1,1 1-1,0-1 0,-1 0 1,1 0-1,-1 1 0,1-1 1,-1 0-1,1 1 0,-1-1 1,1 0-1,-1 1 0,1-1 1,-1 1-1,0-1 0,1 1 1,-1-1-1,0 1 0,1-1 1,-1 1-1,0-1 0,0 1 1,0 0-1,1-1 0,-1 1 1,0-1-1,0 1 0,0 0 1,0-1-1,0 1 0,3 40 288,-2 62 0,-2-46-619,1-56 268,0-1 1,0 0-1,0 0 0,0 0 1,0 1-1,1-1 0,-1 0 1,0 0-1,0 1 0,0-1 1,0 0-1,0 0 0,1 0 1,-1 0-1,0 1 0,0-1 1,0 0-1,1 0 0,-1 0 1,0 0-1,0 0 0,0 0 1,1 0-1,-1 1 1,0-1-1,0 0 0,1 0 1,-1 0-1,0 0 0,0 0 1,1 0-1,-1 0 0,0 0 1,0 0-1,1 0 0,-1 0 1,0-1-1,0 1 0,1 0 1,-1 0-1,0 0 0,0 0 1,0 0-1,1 0 0,-1 0 1,0-1-1,0 1 0,0 0 1,1 0-1,12-10-854,6-14-121,25-44 1,-27 40 1142,28-35 0,-45 61-21,1 1 1,0 0 0,0 0 0,0 0 0,0 0 0,0 0-1,0 0 1,0 0 0,0 1 0,0-1 0,0 0 0,0 1-1,1-1 1,-1 0 0,0 1 0,0-1 0,1 1 0,-1 0-1,3-1 1,-4 1 2,1 1 0,0-1 0,0 0-1,0 1 1,0-1 0,-1 1 0,1-1-1,0 1 1,0-1 0,-1 1 0,1-1-1,0 1 1,-1 0 0,1-1 0,-1 1 0,1 0-1,-1 0 1,1-1 0,-1 1 0,1 0-1,-1 1 1,3 7 357,0 0 0,-1 0 0,0 0 0,1 12 0,-3-16-485,4 32 387,-3-21-312,0 0 0,2 0 0,0-1-1,0 1 1,9 21 0,-11-35-115,0-1 0,-1 1 0,1 0 0,1-1 0,-1 1 0,0-1 0,0 1 0,1-1 0,-1 1 0,3 1 0,11 2-5076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42:20.42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0 358 6259,'0'0'4407,"29"-19"-3812,94-67-592,-110 78-105,-1-1-1,0-1 1,-1 1 0,0-2 0,0 0-1,-1 0 1,-1-1 0,0 0 0,11-18-1,-18 27 85,1-4 17,1 0 0,-1 0 0,0 0 0,-1 0 0,1 0 0,1-15 0,-3 20 28,-1 0 1,1 0-1,-1 1 1,0-1-1,0 0 1,0 0 0,0 0-1,0 0 1,0 0-1,0 0 1,-1 0-1,1 0 1,-1 0-1,0 1 1,1-1-1,-1 0 1,0 0-1,0 1 1,0-1-1,0 0 1,0 1-1,0-1 1,-1 1-1,1-1 1,0 1-1,-1 0 1,1 0-1,-1-1 1,1 1 0,-3-1-1,-1 0 21,0 1-1,0-1 1,-1 1 0,1 0-1,0 0 1,0 0 0,-1 1-1,1 0 1,0 0 0,0 0-1,-1 1 1,1-1 0,0 1-1,0 1 1,0-1 0,0 1-1,0 0 1,0 0-1,0 0 1,0 1 0,1-1-1,-1 1 1,1 0 0,0 1-1,0-1 1,0 1 0,0 0-1,1 0 1,-1 0 0,1 0-1,0 0 1,-3 8 0,-2 1 26,1 1 1,1 0 0,0 1 0,1-1 0,1 1 0,0 0-1,1 1 1,1-1 0,0 0 0,1 17 0,0-28-84,1 1 1,0-1-1,0 1 1,0-1-1,1 1 0,0-1 1,0 1-1,0-1 1,0 0-1,0 0 1,1 1-1,0-1 0,0 0 1,0 0-1,1 0 1,-1-1-1,1 1 1,0-1-1,0 1 0,0-1 1,0 0-1,1 0 1,-1 0-1,1-1 1,0 1-1,-1-1 0,1 0 1,0 0-1,1 0 1,-1 0-1,0-1 1,5 1-1,20 5-845,-1-1 0,1-2 1,0-1-1,0-2 0,46-2 0,-41 0-623,73-1-3616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42:21.79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34 0 6243,'0'0'6534,"-4"10"-6337,-1 4-94,0 0 0,1 1 0,1-1 0,0 1 0,0 24 0,1 89 330,3-71-308,-7 374 433,9-443-525,-1-1-1,2 1 1,0 1-1,0-1 1,1 0-1,0 1 1,14-20 0,-3 1-19,-5 8-14,24-43 0,-32 60 0,0 0 0,0 1-1,1-1 1,0 1 0,0 0-1,0 0 1,1 0 0,-1 0-1,9-4 1,-11 7-3,-1 0 0,1 1-1,-1-1 1,1 1 0,-1-1-1,1 1 1,-1 0 0,1-1-1,0 1 1,-1 0 0,1 0-1,0 0 1,-1 1 0,1-1 0,0 0-1,-1 0 1,1 1 0,-1-1-1,1 1 1,-1 0 0,1-1-1,-1 1 1,1 0 0,-1 0-1,0 0 1,1 0 0,-1 0-1,0 0 1,0 0 0,0 0 0,0 1-1,0-1 1,0 0 0,2 3-1,3 6-39,-1 1 1,1 0-1,6 22 0,-2-9 13,-2-6 33,1 0 1,1 0-1,1-1 1,0-1 0,17 19-1,-23-29-4,1-1 1,0 1-1,0-1 0,1 0 1,-1-1-1,1 0 0,0 0 1,0 0-1,1-1 0,-1 0 1,1 0-1,-1-1 0,1 0 1,0 0-1,15 1 0,-12-2-89,-1 0-1,1-1 0,0-1 0,0 1 0,0-1 0,0-1 1,0 0-1,-1-1 0,1 0 0,-1 0 0,0-1 0,0-1 1,0 0-1,0 0 0,-1-1 0,0 0 0,0 0 0,-1-1 1,1 0-1,12-15 0,-15 14 35,0 0 0,0 0 0,0-1 0,-1 1 0,0-1 0,-1 0 0,0-1 0,0 1 0,3-19 0,-3 5 114,-1 0 0,-1 0 0,-1-26 0,-1 48-34,0-1 0,0 0 0,0 0 0,0 1 0,0-1 0,0 0 1,-1 0-1,1 1 0,-1-1 0,1 0 0,-1 1 0,0-1 0,1 1 0,-1-1 1,0 1-1,0-1 0,0 1 0,0-1 0,0 1 0,-1 0 0,1 0 0,0 0 0,-1 0 1,1-1-1,-2 1 0,0-1 32,-1 1 1,1 0-1,0 1 1,-1-1-1,1 1 0,-1-1 1,1 1-1,-1 0 1,1 0-1,-1 1 0,1-1 1,-4 2-1,2-1-37,0 1 0,0 0-1,0 0 1,1 1-1,-1-1 1,1 1 0,-1 0-1,1 0 1,0 1 0,0-1-1,1 1 1,-1 0-1,1 0 1,0 0 0,0 0-1,-4 6 1,-1 4 9,1 0 0,0 0 0,1 0 0,-6 20 0,7-12-19,0 1 1,2 0-1,1 0 1,1 35 0,1-56-15,0 1 0,-1-1 1,2 0-1,-1 0 0,0 0 0,0 0 1,1 0-1,-1 1 0,1-1 1,0 0-1,0 0 0,-1 0 1,1 0-1,0-1 0,1 1 1,-1 0-1,0 0 0,1 0 1,-1-1-1,1 1 0,-1-1 1,1 1-1,-1-1 0,1 0 1,0 0-1,0 0 0,0 0 1,0 0-1,3 1 0,2 0-10,1 0 0,0-1 0,0-1 0,-1 1-1,1-1 1,0 0 0,8-2 0,-12 2 13,0-1 0,1 0 0,-1 0 0,0 0 0,0-1 0,0 1 0,-1-1 0,1 0 0,0 0 0,0 0 0,-1-1 0,6-4 0,-2 0 5,0 0 0,-1 0 0,0 0 0,-1-1 0,7-11 0,1-7 26,-1 0 1,15-48-1,-4 17 73,-23 57-106,0 0 0,0 0 0,0 1 0,0-1 0,0 0 0,0 0 0,0 0 0,0 1 0,0-1 0,0 0 0,1 0 0,-1 0 0,0 1 0,0-1 0,0 0 0,0 0 0,0 0 0,0 0 0,1 0 0,-1 1 0,0-1 0,0 0 0,0 0 0,0 0 0,1 0 0,-1 0 0,0 0 0,0 0 0,0 0 0,1 0 0,-1 1 0,0-1 0,0 0 0,0 0 0,1 0 0,-1 0 0,0 0 0,0 0 0,0 0 0,1 0 0,-1-1 0,0 1 0,0 0 0,0 0 0,1 0 0,-1 0 0,0 0 0,0 0 0,0 0 0,0 0 0,1 0 0,-1-1 0,0 1 0,0 0 0,0 0 1,0 0-1,0 0 0,1 0 0,-1-1 0,0 1 0,0 0 0,0 0 0,0 0 0,0-1 0,0 1 0,0 0 0,11 40 1,-4-10 55,18 50 0,-22-72-55,1-1-1,0 1 1,0-1 0,0 0-1,1 0 1,-1 0 0,2-1-1,-1 0 1,1 0 0,0 0-1,10 7 1,-14-11 0,1-1 0,-1 1 0,1-1 0,-1 0 0,1 1 0,-1-1 0,1-1 0,0 1 0,0 0 0,-1-1 0,1 1 0,0-1 0,0 0 0,0 0 0,0 0 0,-1 0 0,1 0 0,0-1 0,0 1 0,0-1 0,-1 0 0,1 0 0,4-2 0,-2 0 6,-1 0-1,1 0 0,0-1 1,-1 0-1,0 1 1,0-2-1,0 1 0,-1 0 1,1-1-1,3-7 1,7-14 39,17-45 0,-22 47-23,2 0 0,20-34 0,-31 56-20,1 1 0,-1 0-1,1 0 1,0 0 0,-1-1-1,1 1 1,0 0 0,0 0 0,0 0-1,0 0 1,0 0 0,0 0-1,0 0 1,0 1 0,0-1-1,1 0 1,-1 1 0,0-1 0,0 1-1,1-1 1,-1 1 0,0-1-1,1 1 1,-1 0 0,0 0 0,1 0-1,2 0 1,-3 1-3,0 0 0,1 0 0,-1 0 0,0 0 0,1 0 0,-1 1 0,0-1 0,0 0-1,0 1 1,0-1 0,0 1 0,-1-1 0,1 1 0,0 0 0,-1-1 0,1 1 0,-1 0 0,1-1 0,-1 1 0,0 0 0,0 2 0,6 48 38,7 43 58,-11-85-85,1 0-1,-1-1 1,2 1-1,0-1 1,0 0-1,0 0 1,8 11-1,-11-19-9,0 1 0,0-1 0,0 0 0,1 0-1,-1 1 1,0-1 0,1 0 0,-1 0 0,0 0-1,1 0 1,-1-1 0,1 1 0,0 0 0,-1-1-1,1 1 1,-1-1 0,1 1 0,0-1-1,0 0 1,-1 0 0,1 0 0,0 0 0,-1 0-1,1 0 1,0 0 0,3-1 0,-2 0-3,0 0 0,0 0 0,0-1 0,0 1 0,0-1-1,0 1 1,0-1 0,0 0 0,-1 0 0,1-1 0,-1 1 0,4-4 0,64-97 31,-53 75-19,1 0 0,39-44 0,-35 56-6,-22 15-2,1 1 1,-1 0-1,1 0 0,0 0 0,-1 0 0,1 0 0,-1 0 1,1 0-1,0 0 0,-1 0 0,1 0 0,-1 0 1,1 0-1,0 0 0,-1 0 0,1 1 0,-1-1 0,1 0 1,0 0-1,-1 1 0,1-1 0,-1 0 0,1 1 0,-1-1 1,0 1-1,1-1 0,-1 1 0,1-1 0,-1 1 0,0-1 1,1 1-1,-1-1 0,0 1 0,1-1 0,-1 1 0,0-1 1,0 1-1,0 0 0,0-1 0,1 1 0,-1-1 0,0 1 1,0 0-1,5 21 7,-1-4 23,1 0 0,1 0 0,0-1 0,11 22 0,-14-35-28,0 1 0,0 0 0,0-1 1,0 0-1,1 0 0,-1 0 0,1 0 0,0-1 0,0 1 0,1-1 0,-1 0 0,1 0 0,0-1 0,-1 1 0,1-1 0,0 0 0,0 0 0,1-1 0,9 2 0,-3-1-31,0 0-1,-1-2 0,1 1 1,0-2-1,0 1 0,-1-2 1,1 1-1,0-2 0,-1 1 0,0-2 1,0 1-1,0-2 0,0 1 1,0-2-1,-1 1 0,17-13 1,-16 11-7,0-1 0,0-1 0,-1 0 0,-1 0 0,1 0 0,-2-1 1,1-1-1,-1 0 0,-1 0 0,0 0 0,-1-1 0,0 0 0,0 0 1,-2-1-1,1 1 0,-2-1 0,1 0 0,-2 0 0,0 0 0,1-17 1,-3 29 43,0 1 0,0-1 1,0 0-1,0 1 0,-1-1 1,1 1-1,0-1 1,0 0-1,0 1 0,0-1 1,-1 1-1,1-1 0,0 1 1,0-1-1,-1 1 1,1-1-1,0 1 0,-1-1 1,1 1-1,-1-1 0,1 1 1,-1-1-1,1 1 1,-1 0-1,1-1 0,-1 1 1,1 0-1,-1-1 0,0 1 1,-21 1 100,16 0-74,1 1 0,0 0-1,-1 0 1,1 0 0,0 1 0,-7 5 0,2 1-6,2 0 0,-1 1 0,1 0 0,1 1-1,0-1 1,0 2 0,1-1 0,1 0 0,0 1 0,0 0 0,1 0 0,1 1 0,0-1 0,1 1 0,0 0 0,1-1 0,0 1 0,1 0 0,3 23 0,-2-30-37,1 0 0,0-1 1,0 1-1,1 0 0,0-1 1,0 1-1,0-1 0,1 0 1,-1 0-1,1-1 0,1 1 1,-1-1-1,0 0 0,1 0 1,0 0-1,0 0 0,0-1 1,1 0-1,-1 0 0,1 0 1,7 2-1,9 3-499,0-1 0,0-1-1,1-1 1,32 4 0,45-2-3101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42:22.13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 0 10853,'0'0'1729,"6"137"-1729,-6-71 80,0 10-48,0 7 16,0 8 48,0 1-96,-6-11-16,1-18-1889,2-20-1601,0-25-2400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42:22.79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1 404 3025,'0'0'5291,"39"-12"-4846,-9 3-379,46-15 16,133-22 0,-115 32-63,402-76 44,-496 90-56,0 0-1,0 0 0,0 0 0,0 0 0,0 0 1,0 0-1,0 0 0,0 0 0,0 0 1,0 0-1,0 0 0,0 0 0,0 0 0,0 0 1,0 0-1,0-1 0,0 1 0,0 0 0,0 0 1,0 0-1,0 0 0,0 0 0,0 0 0,0 0 1,0 0-1,0 0 0,0 0 0,0 0 0,0 0 1,0 0-1,0 0 0,0 0 0,0 0 0,0 0 1,0 0-1,0 0 0,0-1 0,0 1 0,0 0 1,1 0-1,-1 0 0,0 0 0,-12-1 206,-21 3 265,12 3-215,0 2 1,0 1-1,1 0 1,0 2 0,0 0-1,1 1 1,0 1-1,1 1 1,1 0 0,0 1-1,0 1 1,2 1-1,-24 30 1,33-36-207,1-1-1,0 1 1,1 0-1,0 0 1,0 0 0,1 1-1,0 0 1,1-1-1,1 1 1,-1 0 0,2 0-1,0 13 1,0-21-54,0 0 1,0 0-1,1 0 1,-1 1-1,1-1 1,0 0 0,0 0-1,0-1 1,0 1-1,1 0 1,-1 0-1,1 0 1,-1-1-1,1 1 1,0-1-1,0 1 1,0-1-1,1 0 1,-1 0-1,0 0 1,1 0-1,0 0 1,-1-1-1,1 1 1,0-1-1,0 1 1,0-1-1,-1 0 1,1 0-1,1-1 1,4 2-1,10 1-1,-1-1 0,1-1-1,0 0 1,23-3 0,-38 2-8,5-1-35,-1 1 1,0-1-1,0 0 0,0-1 0,0 0 0,-1 0 0,1-1 0,0 1 0,-1-1 0,0-1 1,1 1-1,-1-1 0,-1 0 0,9-8 0,-6 4 24,-1 0 0,0 0-1,-1-1 1,0 0 0,0 0 0,-1 0 0,0-1-1,6-18 1,-2-2 52,-2-1 0,-1 0-1,-1-1 1,-2 1 0,0-50 0,-3 51 80,0 38 5,0 52-27,0-32-76,1 0-1,7 40 0,-7-58-20,1-1 0,1 0 0,0 0 1,0 0-1,1 0 0,0-1 0,0 0 0,1 1 0,0-2 0,1 1 0,7 8 0,-10-13-50,0 0 0,1 0 0,-1 0 1,1 0-1,0-1 0,0 0 0,0 1 1,0-1-1,1-1 0,-1 1 0,0-1 0,1 1 1,-1-1-1,1 0 0,-1-1 0,1 1 0,0-1 1,-1 0-1,1 0 0,-1-1 0,1 1 1,8-3-1,-5 1 41,0-1 1,1 0 0,-1 0 0,0-1-1,-1 0 1,1-1 0,-1 0 0,0 0-1,0 0 1,12-13 0,-6 4-9,-1-1 1,-1-1-1,0 0 1,-2-1 0,0 0-1,0 0 1,-2-1-1,0 0 1,-1 0-1,-1-1 1,4-25-1,0-16 235,-4-1 0,-2-74 0,-6 133 726,-3 6-707,-5 12-170,5-4 5,1 2 1,1-1 0,0 0-1,0 1 1,1 0-1,-1 21 1,1 93 204,3-67-177,-3 190-223,3-250 36,0-1 0,0 1 0,0 0-1,0 0 1,1-1 0,-1 1 0,0 0-1,1-1 1,-1 1 0,0-1 0,1 1-1,-1 0 1,1-1 0,-1 1 0,1-1-1,-1 1 1,1-1 0,-1 1 0,1-1-1,-1 0 1,1 1 0,-1-1 0,1 0-1,0 1 1,-1-1 0,1 0 0,0 0-1,-1 0 1,1 1 0,0-1 0,0 0-1,-1 0 1,1 0 0,0 0 0,-1 0-1,1 0 1,0 0 0,0-1 0,-1 1-1,1 0 1,1-1 0,2 1-418,0-1 1,0 0-1,0-1 1,0 1-1,0-1 1,6-3 0,23-21-4926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42:23.55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259 52 4626,'0'0'7254,"-18"-3"-6918,9 1-279,4 0-11,-1 1 0,0 0 0,1 0 1,-1 0-1,0 0 0,1 1 0,-1 0 0,0 0 1,1 1-1,-1 0 0,0-1 0,1 2 1,-1-1-1,1 1 0,-1 0 0,1 0 1,0 0-1,0 1 0,0 0 0,-9 6 0,4 0 63,0 1-1,1 0 1,0 0-1,1 0 1,0 1-1,1 0 1,0 1-1,1 0 1,0 0-1,1 0 1,0 1-1,1 0 1,0 0-1,1 0 1,0 0-1,1 0 1,0 26-1,2-35-103,0-1 1,0 1-1,1 0 0,-1-1 0,1 1 0,0-1 0,0 1 0,0-1 0,1 1 1,-1-1-1,1 1 0,0-1 0,-1 0 0,2 0 0,-1 0 0,0 0 1,0 0-1,1-1 0,0 1 0,-1-1 0,1 1 0,0-1 0,0 0 0,1 0 1,-1-1-1,0 1 0,0 0 0,1-1 0,-1 0 0,8 2 0,8 0-2,0 0-1,0-1 1,0-1-1,33-2 1,-36 1-39,-3-2-38,0 0 0,1 0 0,-1-1 0,0-1 0,-1-1 0,1 1-1,-1-2 1,0 0 0,0 0 0,0-1 0,-1-1 0,0 0 0,12-11-1,-8 5 1,0 0 0,0-2 0,-1 0 0,-1 0 0,-1-1 0,0 0 0,17-36 0,-12 4 89,-16 46 15,-1-1 0,1 1 0,0-1 0,-1 1 1,0-1-1,0 1 0,0-1 0,0 1 0,-1-1 0,1 0 0,-2-5 0,0 8-17,1 1 0,-1-1 0,1 1 0,-1 0 0,1-1 0,-1 1 0,1 0 0,-1 0 0,1 0 0,-1 0 0,1 0 0,-1 0-1,1 1 1,-1-1 0,1 0 0,-2 1 0,2 0 0,-3 0-7,1 0 1,-1 1-1,1 0 1,0 0-1,0 0 1,0 0 0,0 0-1,0 1 1,0-1-1,0 1 1,1 0-1,-1 0 1,1 0-1,0 0 1,0 0 0,0 1-1,0-1 1,1 0-1,-1 1 1,1-1-1,0 1 1,0 0 0,0-1-1,0 6 1,-3 10 4,2 1 0,0 0 0,1 23 0,1-38-11,0-1 0,0 0 0,0 1 0,1-1 0,-1 0 0,1 1 0,0-1 0,1 0 0,-1 0 0,1 0 0,-1 0 0,4 5 0,-3-7 0,0 1 0,1-1 0,-1 0 0,0 0 0,1 0 0,0 0 0,-1-1 0,1 1 0,0-1 0,0 1 0,0-1 0,0 0 0,0 0 0,0 0 0,0-1 0,0 1 0,5 0 0,0-1 8,0 1 1,0-1 0,0 0-1,0 0 1,0-1-1,0 0 1,0 0 0,0-1-1,-1 0 1,1-1-1,-1 0 1,13-6 0,-2-2 19,0-1 0,-1-1 0,24-23 0,1-4-9,32-27 26,-52 56-45,-22 11-2,1 0 0,-1 0 0,1 0 0,-1 0 0,1 0-1,-1 0 1,0 1 0,1-1 0,-1 0 0,1 0 0,-1 0-1,1 0 1,-1 1 0,0-1 0,1 0 0,-1 0 0,0 1-1,1-1 1,-1 0 0,0 0 0,1 1 0,-1-1 0,0 1-1,1-1 1,-1 0 0,0 1 0,1 0 0,0 3-8,0 0-1,-1 0 1,1 1 0,-1-1 0,1 0-1,-1 1 1,-1 4 0,1 4 48,-3 212 197,15-225-518,-8-1 281,-1 0 1,0 0 0,-1 0-1,1-1 1,0 1-1,0-1 1,-1 0 0,1 0-1,0 0 1,-1 0 0,0-1-1,0 1 1,0-1-1,4-4 1,25-46-72,-24 42 47,26-53 11,36-60 8,-61 112-2,0 0 0,1 1 0,1 0 0,-1 1 0,1 0 0,1 0 0,17-11 0,-7 11 24,-20 10-13,-1 0 0,1 0 0,-1-1 0,1 1 0,-1 0 1,1 0-1,-1 0 0,1-1 0,-1 1 0,1 0 0,-1 0 0,1 0 1,-1 0-1,1 0 0,0 0 0,-1 0 0,1 1 0,-1-1 1,1 0-1,-1 0 0,1 0 0,-1 0 0,1 1 0,-1-1 0,1 0 1,-1 0-1,1 1 0,-1-1 0,1 0 0,-1 1 0,0-1 0,1 1 1,-1-1-1,0 1 0,1-1 0,-1 0 0,1 2 0,1 16 180,-1 1-1,0-1 0,-4 35 0,2-30-105,-2 12 50,-16 63 0,12-68-395,2 0 1,0 0-1,0 34 1,6-57-1898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42:24.77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373 10 8452,'0'0'1699,"-28"2"-869,-93 11-422,116-13-384,0 1-1,0 0 0,0 1 1,0-1-1,0 1 0,0 0 1,0 0-1,1 0 0,-1 1 1,1 0-1,0 0 0,-1 0 1,1 0-1,0 1 0,1-1 1,-5 6-1,-4 4 127,-4 2 205,2 1 0,0 1 1,0 0-1,-15 27 0,23-32-246,0 0 0,0 0 1,1 0-1,1 0 0,0 1 0,1 0 0,0-1 1,-1 23-1,3-25-71,0 3 5,1 0 0,0 1 1,2 15-1,-1-25-39,0 0 1,0-1-1,0 1 0,0-1 1,0 1-1,1-1 0,-1 1 1,1-1-1,0 0 0,0 0 0,1 0 1,-1 0-1,0 0 0,1 0 1,5 4-1,1-1-16,1 0-1,-1-1 1,1-1 0,-1 0-1,1 0 1,1 0 0,-1-2 0,0 1-1,19 1 1,11 0-491,50-3 0,-54-2 23,-15 1 3,0-2 0,0-1 1,-1 0-1,1-1 0,-1-1 0,0-2 0,31-13 1,-36 14 226,0-2 1,-1 0-1,-1 0 1,1-2 0,-2 1-1,1-2 1,-1 1 0,-1-2-1,0 0 1,15-19-1,-22 24 481,0 0-1,0 0 0,-1-1 0,0 1 0,0-1 0,-1 0 0,0 0 0,0 1 0,0-1 1,-1 0-1,-1-1 0,1 1 0,-1 0 0,-1 0 0,-1-12 0,1 18-152,1 0 1,-1 0-1,0 0 0,1 0 0,-1 0 0,0 1 1,0-1-1,0 0 0,-1 1 0,1-1 1,0 1-1,0-1 0,-1 1 0,1 0 1,-1-1-1,0 1 0,1 0 0,-1 0 0,-2-1 1,-1 0 40,0 0-1,0 0 1,0 1 0,0-1 0,-1 1 0,1 1 0,-7-1 0,1 0 11,0 1 0,1 1 1,-1 0-1,0 0 1,0 1-1,-19 6 0,20-3-71,1-1 0,-1 1-1,1 1 1,1 0 0,-1 0-1,1 1 1,0 0 0,0 0-1,1 1 1,-8 10 0,10-12-49,0 2-1,0-1 1,1 0 0,0 1 0,0 0 0,1 0 0,0 0 0,0 0 0,1 0-1,0 1 1,1-1 0,-2 16 0,3-23-14,0 0 0,1 1 0,-1-1 0,0 0 0,0 1 0,0-1 0,1 0 0,-1 0 0,1 1 1,-1-1-1,1 0 0,0 0 0,-1 0 0,1 0 0,0 1 0,0-1 0,-1 0 0,1 0 0,0-1 0,0 1 0,2 1 0,0 0 2,0-1 0,0 1 0,0-1 0,0 0 0,0 0 0,0 0 0,0-1 0,0 1 0,3 0 0,8-1-15,1 0 0,-1-1 1,17-2-1,-29 2 7,5 0-20,-1 0-1,1-1 1,-1 0-1,0 0 1,0-1 0,0 1-1,0-1 1,0-1 0,0 1-1,-1-1 1,0 0-1,0 0 1,8-9 0,1-2 20,-2-1 1,0-1 0,10-18-1,0-1 107,-17 35-122,-2 10-47,1 13-70,-3-19 133,0 3-45,0 0 0,0 0-1,1 1 1,0-1 0,1 0-1,-1 0 1,1-1 0,0 1-1,1-1 1,6 10 0,-7-12-5,0 0 0,0 0 0,0 0 0,1-1 0,-1 1 0,1-1 0,-1 0 0,1 0 0,0 0 0,0 0 0,0-1 0,0 1 0,0-1 0,0 0 0,0-1 0,1 1 0,3 0 0,3-1-150,-1 1 0,1-2 1,-1 1-1,0-1 0,15-4 0,-19 3 132,0 0 0,-1-1-1,1 1 1,0-1 0,-1 0 0,0-1 0,0 1-1,0-1 1,0 0 0,5-6 0,-2 1 73,0-1 1,-1 1-1,0-1 1,0-1 0,-1 0-1,-1 0 1,1 0-1,4-18 1,1-9 797,8-50 1,-18 81-654,-3 29 328,1 0 0,3 32 0,0-4-232,0 174 352,1-209-584,4-13 98,-6-3-92,1 1-1,-1-1 1,0 0-1,0 0 1,0 0 0,0-1-1,0 1 1,0 0-1,0 0 1,0 0 0,-1-1-1,1 1 1,0 0-1,-1-1 1,1-1 0,34-103 35,-28 79-37,1-1 1,2 1-1,0 0 0,2 1 0,30-48 0,-42 73-6,1 0 1,0-1-1,0 1 1,0 0-1,0 0 1,0 0-1,0 0 1,1 0-1,-1 0 1,0 1-1,0-1 1,1 0-1,0 0 1,-1 1-2,-1 0 0,1 0 0,0 0 0,-1 0 0,1 0 0,-1 0 0,1 0 0,-1 0 0,1 0 1,-1 0-1,1 0 0,-1 0 0,1 1 0,-1-1 0,1 0 0,-1 0 0,0 1 0,1-1 0,-1 0 1,1 0-1,-1 1 0,0-1 0,1 1 0,0 0 0,1 2 16,0 1 1,0 0-1,0 0 1,0 0-1,0 0 0,1 7 1,0 0 34,0-2-36,1 0 0,0-1 0,0 1 1,1-1-1,0 0 0,0 0 0,1-1 1,0 0-1,10 10 0,-11-12-14,1-1 0,0 0 0,0 0 0,0 0 1,0-1-1,1 0 0,-1 0 0,1-1 0,-1 0 0,1 0 0,0 0 1,0-1-1,10 1 0,-4-2-20,0 0 1,0-1-1,0 0 1,0-1-1,0 0 1,0-1-1,0-1 1,-1 0-1,1 0 1,-1-2-1,0 1 1,-1-1-1,1-1 1,-1 0-1,0-1 1,-1 0-1,0-1 1,0 0-1,-1 0 1,9-12-1,-10 12-61,0 0-1,-1 0 0,0-1 1,0 0-1,-1 0 1,-1-1-1,0 0 1,0 0-1,-1 0 1,0 0-1,-1-1 1,0 1-1,1-22 1,-4 32 75,0 1 1,0-1 0,0 0-1,0 0 1,0 1-1,0-1 1,0 0-1,-1 0 1,1 1 0,0-1-1,0 0 1,-1 1-1,1-1 1,-1 0-1,1 1 1,0-1-1,-1 1 1,1-1 0,-1 1-1,0-1 1,1 1-1,-1-1 1,1 1-1,-1-1 1,0 1 0,1 0-1,-1-1 1,0 1-1,1 0 1,-1 0-1,0-1 1,0 1 0,1 0-1,-1 0 1,0 0-1,0 0 1,-1 0-1,-30 5-16,25-2 44,0 0 0,0 1-1,0 0 1,1 0 0,-1 0 0,1 1 0,0 0 0,1 0 0,-1 0-1,-6 8 1,-2 5 195,0 1-1,-12 22 0,18-28-166,1 1 1,0-1-1,1 1 0,1 0 1,0 1-1,0-1 0,2 1 1,0 0-1,0 0 0,2 0 1,0 0-1,0 0 1,3 19-1,-2-31-65,1 0 0,0 0 0,0 0 0,0-1 0,0 1 0,0 0 0,1 0-1,-1-1 1,1 1 0,0-1 0,-1 1 0,1-1 0,0 0 0,1 0 0,-1 1 0,0-2 0,1 1 0,-1 0 0,1 0 0,-1-1 0,1 1 0,0-1 0,-1 0 0,1 0 0,0 0 0,5 1 0,7 1-541,0-1 1,0 0 0,0-2 0,17 0 0,-19 0-383,48 0-6041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42:25.22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8516,'0'0'4546,"0"124"-4082,0-48-96,0 5-112,3 7 97,0 11-257,0 2-80,-3-7-16,0-13-849,0-23-1184,0-20-3057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42:26.3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1 557 6323,'0'0'5173,"26"-12"-4816,-5 1-309,-6 3-28,-1 0-1,1 2 1,0-1 0,1 2-1,-1 0 1,1 1 0,0 1-1,0 0 1,1 1 0,16 0 0,63 2 45,165-24 1,-222 18-71,-1-2 0,0-2 0,-1-1 1,0-2-1,-1-2 0,0-1 1,36-23-1,-62 34-44,-1-1-1,-1-1 1,1 0 0,-1 0-1,14-16 1,-19 19-19,0-1-1,0 0 1,0 0 0,-1 0-1,1 0 1,-1 0 0,0 0-1,-1-1 1,1 1-1,-1-1 1,0 1 0,0-10-1,0 8 28,-1 1 0,0-1 0,0 0 0,-1 1-1,0-1 1,0 1 0,-1-1 0,1 1 0,-1 0 0,-1-1-1,1 1 1,-1 0 0,0 0 0,-1 1 0,1-1 0,-1 1-1,0 0 1,0 0 0,-1 0 0,0 0 0,0 1-1,-9-7 1,6 3 82,-1 1-1,0 1 1,0 0-1,-1 0 1,0 1 0,0 0-1,0 0 1,0 1-1,-1 1 1,0 0-1,0 0 1,0 1-1,0 0 1,-21 0 0,28 2 34,0 1 1,-1-1 0,1 1 0,0-1 0,0 1 0,0 1-1,0-1 1,0 1 0,1-1 0,-1 1 0,0 0 0,1 0-1,-1 1 1,1-1 0,0 1 0,-4 3 0,1 0 65,0 1 1,1 0 0,-1 1-1,1 0 1,1-1 0,-1 1 0,-2 10-1,-3 7 210,3 0-1,0 0 1,1 1-1,-3 35 1,3 34 261,6 97 0,0-173-584,2-1 0,0 0 0,1 0 0,0 0 0,2 0 0,7 20 0,-10-33-25,1 1-1,-1-1 1,1 0 0,0 0-1,0 0 1,0 0-1,1 0 1,-1-1 0,1 0-1,0 1 1,1-2 0,-1 1-1,1 0 1,-1-1-1,1 0 1,0 0 0,1 0-1,-1-1 1,0 1 0,1-1-1,-1 0 1,1-1 0,6 2-1,-2-2 0,0-1-1,-1 1 1,1-1-1,-1-1 1,1 0-1,0 0 1,-1-1-1,1 0 1,-1-1-1,0 0 1,0 0-1,0-1 1,12-7-1,-8 3-20,-1-1 0,0-1 0,-1 1 0,0-2 0,0 0 0,-1 0 0,15-24 0,60-102 86,-75 128-64,-4 13-125,1 20-97,-6-20 234,2 14 3,1 0-1,1 0 0,0 0 1,1-1-1,1 0 0,17 29 1,-20-39-12,1-1-1,0 0 1,0 0 0,0 0 0,1-1 0,0 1-1,0-1 1,0-1 0,1 1 0,0-1 0,0 0 0,0-1-1,0 1 1,0-1 0,1-1 0,0 0 0,-1 0 0,15 2-1,0-1 13,0-2-1,0 0 1,0-1-1,0-2 1,0 0-1,43-10 0,-53 9-11,-1-1-1,1 0 0,-1-1 0,0 0 0,0-1 1,0 0-1,-1 0 0,0-2 0,0 1 0,-1-1 1,0 0-1,0-1 0,-1 0 0,9-11 1,-13 13 2,0-1 1,-1 1-1,0 0 1,0-1-1,0 0 1,1-10-1,-3 15-5,-1 0 1,1 0-1,-1 0 0,0 0 1,0 0-1,0-1 0,-1 1 1,0-6-1,0 8-3,1 0 1,0 0-1,-1 0 0,1 0 0,-1 0 1,0 0-1,1 0 0,-1 0 1,0 0-1,1 0 0,-1 1 0,0-1 1,0 0-1,0 0 0,0 1 0,0-1 1,0 0-1,0 1 0,0-1 0,0 1 1,0-1-1,0 1 0,-2-1 1,-7 0 10,0-1 0,0 1 0,1 1 0,-1 0 0,0 1 0,0-1 1,0 2-1,0 0 0,1 0 0,-1 0 0,1 1 0,-1 1 0,-16 8 1,15-6 23,1 0 0,0 1 0,0 0 1,1 0-1,0 1 0,0 0 0,0 1 1,1 0-1,1 0 0,-1 1 0,-6 12 0,11-16-25,0 0 0,1 1 0,-1-1 0,1 0 0,1 1 0,-3 10 0,4-15-10,0 0-1,-1-1 1,1 1-1,0 0 1,0-1 0,0 1-1,0 0 1,0 0-1,1-1 1,-1 1-1,0 0 1,1-1-1,0 1 1,-1 0-1,1-1 1,0 1-1,-1-1 1,1 1 0,0-1-1,0 0 1,0 1-1,1-1 1,-1 0-1,0 0 1,0 1-1,1-1 1,-1 0-1,1 0 1,2 1 0,5 1 14,1-1 0,-1 0 1,1 0-1,0-1 1,-1 0-1,1-1 1,0 0-1,0-1 0,11-2 1,-7 1-14,-1-1 0,1 0-1,-1-1 1,0 0 0,24-13 0,70-56-116,-106 95-301,-1-6 417,0-10-34,-1 0 1,2 0-1,-1 0 0,1 0 1,-1 0-1,3 6 0,-2-9-27,0-1-1,0 0 1,1 0-1,-1 0 0,0 0 1,1 0-1,0 0 0,-1 0 1,1 0-1,0-1 1,0 1-1,0 0 0,0-1 1,0 0-1,0 1 1,0-1-1,0 0 0,4 1 1,2 1-134,1-1 0,-1 1 1,0-1-1,0-1 1,1 0-1,-1 0 0,1-1 1,-1 0-1,1 0 1,-1-1-1,1 0 0,-1 0 1,0-1-1,0 0 1,1-1-1,-1 0 0,-1 0 1,1-1-1,0 1 1,-1-2-1,0 1 0,0-1 1,0 0-1,6-6 0,-3 1 142,-1 1-1,0-1 0,0-1 0,-1 1 1,0-1-1,-1-1 0,0 0 0,-1 0 0,0 0 1,-1 0-1,0-1 0,-1 0 0,-1 0 1,3-20-1,6-171 857,-9 109 81,-2 78-520,-1 8 402,0 13 86,-1 39-99,1-21-565,-4 226 958,-1-183-1052,-22 115 1,10-109-2724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42:26.6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44 12166,'0'0'2417,"149"-23"-2033,-99 18-384,-2 0-32,-14 2-1009,-17-5-2192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42:28.47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1 439 7860,'0'0'4031,"21"-4"-3610,-2 0-352,-6 2-48,0 0 1,0-1-1,-1-1 0,1 0 0,-1-1 0,0 0 0,0-1 0,0 0 0,11-9 0,3-4-6,0-2 0,-1 0 0,-1-2 0,-1-1 0,-1-1 0,-1-1 0,-2 0 0,0-2 0,18-37 0,-33 56-12,-1 1 0,0-1 0,0 0-1,1-12 1,-3 20 0,-1-1 0,0 1 0,1 0 0,-1-1 0,0 1 0,0 0 0,0-1 0,0 1 0,0 0 0,0-1-1,0 1 1,0-1 0,0 1 0,-1 0 0,1-1 0,-1 1 0,1 0 0,-1 0 0,1-1 0,-1 1 0,0 0 0,1 0-1,-1 0 1,0 0 0,0 0 0,0 0 0,0 0 0,0 0 0,0 0 0,0 0 0,0 0 0,-1 1 0,1-1 0,0 0-1,0 1 1,-1-1 0,-1 1 0,-3-1-6,-1 0-1,0 1 1,0 0-1,0 0 1,0 0-1,0 1 1,0 1-1,1-1 1,-1 1-1,0 0 1,1 0-1,-12 6 1,9-2-2,0 0 0,1 0 1,0 1-1,0 0 0,0 0 0,1 1 1,0 0-1,-6 10 0,5-7 9,1 1 0,0 1 0,1-1 0,1 1 0,0 0 0,0 0-1,2 1 1,-1-1 0,2 1 0,0 0 0,0 0 0,2 27 0,-1-34-1,1 0-1,0 0 1,1 0 0,0 0-1,0 0 1,0-1 0,1 1-1,0 0 1,0-1 0,1 1-1,0-1 1,0 0 0,0 0-1,1 0 1,0 0 0,0 0-1,0-1 1,1 0 0,0 0-1,0 0 1,0-1 0,0 1-1,1-1 1,0 0 0,0-1-1,9 4 1,2 2 12,0-2-1,1-1 1,0 0 0,0-1 0,0-1 0,28 3-1,112 0-16,-124-10-101,-34 3 103,1 0 1,-1 0-1,1 0 1,-1 0 0,1 0-1,-1 0 1,1 0-1,-1 0 1,1 0 0,-1 0-1,1 0 1,-1-1 0,0 1-1,1 0 1,-1 0-1,1 0 1,-1-1 0,1 1-1,-1 0 1,0-1-1,1 1 1,-1 0 0,0-1-1,1 1 1,-1 0-1,0-1 1,1 1 0,-1 0-1,0-1 1,0 1-1,1-1 1,-1 1 0,0-1-1,0 1 1,0-1-1,0 1 1,0-1 0,0 1-1,0-1 1,0 1-1,0 0 1,0-1 0,0 1-1,0-1 1,0 1-1,0-1 1,0 1 0,0-1-1,0 1 1,-1-1 0,1 1-1,0-1 1,0 1-1,-1 0 1,1-1 0,0 1-1,0-1 1,-1 1-1,1 0 1,-1-1 0,-1 0-3,0-1 1,0 1 0,-1 0 0,1 0 0,0 1-1,0-1 1,0 0 0,-1 1 0,1-1 0,0 1-1,-1 0 1,1 0 0,0 0 0,-1 0 0,1 0-1,-4 1 1,-5-1-8,-9 0 3,-6-1-16,-1 2 1,1 0-1,-1 2 0,-28 7 0,47-8 24,1 0-1,-1 1 1,1 0-1,0 0 1,0 1-1,0-1 0,0 2 1,1-1-1,-1 1 1,1 0-1,0 0 0,1 1 1,-1 0-1,1 0 1,0 0-1,1 0 0,-1 1 1,-4 11-1,5-9-4,0 0 0,1 1-1,0 0 1,1 0 0,0 0-1,1 0 1,0 0 0,1 0-1,0 0 1,2 19 0,-2-23-3,1 1 1,1-1-1,-1 0 0,1 1 1,0-1-1,0 0 1,1 0-1,-1 0 1,1 0-1,1 0 1,-1-1-1,1 0 1,0 1-1,0-2 1,1 1-1,0 0 1,6 4-1,-2-3-3,1-1 1,0 0-1,0-1 1,1 0-1,-1-1 0,1 0 1,0-1-1,0 0 0,0 0 1,0-1-1,0-1 0,0 0 1,0 0-1,12-3 0,-6 0-101,0 0-1,0-1 0,0 0 1,-1-2-1,0 0 0,0-1 1,0 0-1,18-13 0,-7 1-320,0-1 1,-1-1-1,-1-1 0,-2-2 0,29-35 0,-37 40 383,0-2 0,-2 0 0,0-1 0,-1 0 0,-2-1 0,0 0 0,11-42 0,-18 56 192,-2 0 1,1-1-1,-1 1 1,0-1-1,-1 1 1,-1-15-1,0 24-116,1-1 0,0 0 0,-1 1 0,1-1 0,-1 1 0,1-1 0,-1 1 0,1-1 0,-1 1 0,0-1 0,1 1 0,-1 0 0,1-1 0,-1 1 0,0 0 0,1 0 0,-1-1 0,0 1 0,1 0 1,-1 0-1,0 0 0,0 0 0,1 0 0,-1 0 0,0 0 0,1 0 0,-1 0 0,-1 0 0,-20 5 234,18-2-251,1 1 1,0-1-1,0 1 0,0 0 0,0 0 0,1 0 0,-1 0 0,1 0 1,0 0-1,1 1 0,-1-1 0,1 1 0,0-1 0,0 1 0,0 0 1,0 5-1,0-5-15,0-1 0,1 1 0,0 0 1,0-1-1,0 1 0,0 0 0,1 0 1,0-1-1,0 1 0,0-1 0,0 1 0,1-1 1,-1 1-1,1-1 0,1 0 0,3 7 1,-2-7 1,0-1 1,1 0-1,-1 0 0,1 0 1,-1 0-1,1-1 1,0 0-1,0 0 1,0 0-1,0 0 1,1-1-1,7 1 1,8 1-2,39-2 0,-48-1 13,-11 1-10,0-1 0,-1 0 0,1 1 0,-1-1 0,1 0 0,-1 1 0,0-1 1,1 1-1,-1-1 0,1 1 0,-1-1 0,0 1 0,1-1 0,-1 1 0,0-1 1,0 1-1,1 0 0,-1-1 0,0 1 0,0-1 0,0 1 0,0 0 1,0-1-1,0 1 0,0-1 0,0 1 0,0 0 0,0-1 0,0 1 0,0 0 0,-2 25 34,-13 29 194,10-42-179,1 1 1,-4 24-1,5-7 16,3 60 1,0-90-67,0 0 0,0 0 0,1 0 0,-1 0 0,0 0 0,1 0 0,-1 0 0,0 0 0,1 0 0,-1 0 0,1 0 0,0 0 0,-1 0-1,1 0 1,0 0 0,0 0 0,-1-1 0,1 1 0,0 0 0,0-1 0,0 1 0,0 0 0,0-1 0,1 1 0,2 1 4,-1-1 1,1 0-1,0 0 0,0 0 0,0-1 0,-1 1 1,7-1-1,0 0 14,0-1 0,0 0-1,0 0 1,0-1 0,15-5 0,-7-1-83,-1-1 1,1 0-1,-2-2 0,0 0 0,0 0 1,22-22-1,-12 7-495,0-1 1,34-48-1,-51 63 548,0-1 0,-1 0-1,-1 0 1,0-1 0,-1 0 0,0 0 0,-1-1 0,-1 0 0,0 1-1,-1-1 1,0-1 0,-1 1 0,-1-24 0,-1 39 30,-1-1-1,1 0 1,0 0 0,-1 0-1,1 1 1,-1-1 0,1 0 0,-1 1-1,1-1 1,-1 0 0,1 1-1,-1-1 1,0 1 0,1-1 0,-1 1-1,0-1 1,1 1 0,-1 0-1,0-1 1,0 1 0,1 0 0,-1 0-1,0-1 1,0 1 0,0 0-1,0 0 1,1 0 0,-1 0 0,0 0-1,0 0 1,-1 0 0,-28 4 235,26-2-239,1-1 0,0 1 0,-1 0 0,1 0 0,0 0 0,0 0 0,1 0 0,-1 1 0,0-1 0,1 1 0,-1 0-1,1 0 1,0 0 0,0 0 0,0 0 0,0 0 0,1 0 0,-1 1 0,0 4 0,-1-1 3,1 0 0,1 1-1,-1 0 1,2-1-1,-1 1 1,1 0 0,0-1-1,1 10 1,-1-14-9,1-1 0,0 0-1,0 0 1,-1 0 0,1 0-1,0-1 1,1 1 0,-1 0 0,0 0-1,0 0 1,1-1 0,-1 1 0,1-1-1,0 1 1,-1-1 0,1 0 0,0 0-1,0 1 1,0-1 0,0 0-1,0-1 1,0 1 0,0 0 0,0-1-1,0 1 1,0-1 0,2 1 0,9 1 7,0 0 1,0-1 0,15-1-1,-25 0-10,30 1 51,-21 0 16,-1 0 0,1-1-1,0-1 1,0 0-1,-1 0 1,1-1 0,0-1-1,12-4 1,-23 7 150,-1 13 214,-1 32-102,0-18-311,1-1 1,4 34-1,-4-58-22,1 1 0,0-1 0,-1 0 0,1 1 0,0-1 0,0 0 0,1 0 0,-1 1 0,0-1-1,1 0 1,-1 0 0,1 0 0,0-1 0,0 1 0,0 0 0,0-1 0,0 1 0,0-1 0,0 0 0,0 1 0,0-1-1,1 0 1,-1 0 0,0 0 0,1-1 0,-1 1 0,1-1 0,-1 1 0,5-1 0,-1 1-19,1-1 0,-1 0 0,0-1 0,0 1 0,0-1 0,0 0 0,0 0 0,0-1 1,0 0-1,0 0 0,7-4 0,2-4-84,0 0 0,-1-1-1,-1 0 1,1-1 0,-2-1 0,0 0 0,18-25 0,-9 7 221,-1-2 1,24-53-1,-37 65 257,-3 6 193,-3 23 552,-9 41-837,2-19-177,-2 58 1,8-85-109,0-1 0,1 0 0,-1 1 0,1-1 0,0 0 1,-1 1-1,1-1 0,0 0 0,0 0 0,0 0 0,1 0 0,-1 0 0,0 0 0,1 0 1,-1 0-1,1-1 0,0 1 0,0 0 0,-1-1 0,1 1 0,0-1 0,0 0 1,1 0-1,-1 0 0,0 0 0,0 0 0,0 0 0,1-1 0,-1 1 0,0-1 1,1 1-1,-1-1 0,3 0 0,2 1-37,0-1-1,0 1 1,0-1-1,0-1 1,0 0 0,-1 0-1,1 0 1,0-1 0,-1 1-1,1-2 1,7-2 0,-9 2-36,1-1 1,0 0 0,-1 0 0,1 0 0,-1 0 0,0-1-1,-1 0 1,1 0 0,-1 0 0,0 0 0,0-1 0,-1 0-1,5-9 1,-4 4 19,0 1 0,-1-1 0,0 1 0,-1-1 0,-1 0 0,1 0 1,-1-18-1,-1 26 51,-1 1 0,1-1 0,0 0 0,-1 1 1,1-1-1,-1 0 0,0 1 0,0-1 1,0 1-1,0-1 0,0 1 0,0-1 1,-1 1-1,0 0 0,1 0 0,-1 0 0,0-1 1,-3-1-1,1 0-1,-1 1 1,0 0-1,1 0 0,-1 1 0,-1 0 1,1-1-1,0 2 0,-9-3 1,-6 0 8,1 1 0,-1 1 0,0 1 0,-21 2 0,38-1-8,0 0-1,1 0 1,-1 0 0,0 1-1,0-1 1,0 1 0,1 0-1,-1 0 1,0 0 0,1 0-1,-1 0 1,1 1-1,-1-1 1,1 1 0,0-1-1,0 1 1,0 0 0,0 0-1,0 0 1,-2 3-1,2-2-255,0 1-1,1-1 1,-1 0-1,1 1 1,0-1-1,0 1 1,0 0-1,1-1 0,-1 1 1,1 0-1,0-1 1,0 1-1,0 0 1,0-1-1,2 7 1,7 24-6031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2T07:07:37.96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43 7523,'0'0'2535,"15"15"-2623,50 44-72,-63-57 50,0 0-1,0 0 1,1-1 0,-1 1-1,1-1 1,-1 0 0,1 1-1,-1-1 1,1 0 0,0-1-1,0 1 1,-1 0 0,1-1 0,0 0-1,0 1 1,0-1 0,-1 0-1,1 0 1,0-1 0,5 0-1,1 0-736,-8 0 801,1 0 1,-1 0 0,0 0 0,0 0 0,1-1-1,-1 1 1,0 0 0,0 0 0,-1-1-1,1 1 1,0-1 0,0 1 0,-1 0 0,1-1-1,0 1 1,-1-1 0,0 0 0,1 1-1,-1-1 1,0 1 0,0-1 0,0 0 0,0 1-1,0-1 1,0-2 0,-3-48 2584,2 50-2408,0 0-1,0 0 1,0-1-1,0 1 1,0 0-1,0 0 1,-1 0 0,1 1-1,0-1 1,-1 0-1,0 0 1,1 1-1,-1-1 1,0 1 0,0-1-1,0 1 1,0 0-1,0 0 1,0 0-1,0 0 1,-1 0 0,1 1-1,0-1 1,0 0-1,-5 1 1,4-1-78,1 0-1,-1 1 1,0 0 0,0 0 0,1 0 0,-1 0 0,0 0-1,0 0 1,1 1 0,-1-1 0,0 1 0,1 0-1,-1 0 1,0 0 0,1 0 0,-1 0 0,1 1-1,0-1 1,-1 1 0,1-1 0,-4 5 0,2 0-37,1 0 0,-1 1 0,1-1 0,0 1 0,0 0 1,1 0-1,0 0 0,1 1 0,-2 11 0,1-7-11,2 0 0,-1 1 0,2-1 1,0 0-1,2 14 0,-2-22-65,0 0 0,1 0 1,-1 0-1,1 0 0,0-1 1,0 1-1,0 0 0,0-1 1,1 1-1,0-1 0,-1 0 0,1 0 1,0 0-1,1 0 0,-1-1 1,0 1-1,1-1 0,-1 0 1,1 0-1,0 0 0,4 1 0,2 1-908,1-1-1,-1 0 0,1 0 1,0-1-1,0-1 0,21 1 0,8-2-3406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42:28.94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87 438 7283,'0'0'4872,"4"-14"-5134,5-11 29,1-1 0,15-26 0,-19 38 221,0 0 0,0-1 0,-2 1 0,0-1 0,0 0 0,-1 0 0,-1 0 0,-1 0 0,0 0 0,-1 0-1,0-1 1,-2 1 0,1 0 0,-7-22 0,6 32 56,0 0-1,0 1 1,0-1-1,-1 1 0,0-1 1,0 1-1,0 0 1,-1 0-1,1 0 1,-1 1-1,0-1 1,0 1-1,0 0 1,0 0-1,-7-4 1,8 6-23,1 0 1,0 0 0,0 0-1,-1 0 1,1 0-1,0 0 1,-1 1 0,1-1-1,-1 1 1,1 0-1,-1 0 1,1-1 0,-1 2-1,1-1 1,-1 0-1,1 0 1,-1 1 0,1-1-1,0 1 1,-1 0-1,1 0 1,0 0 0,-1 0-1,1 0 1,0 1-1,0-1 1,0 0-1,0 1 1,0 0 0,0-1-1,1 1 1,-1 0-1,-2 4 1,0-1-12,1 1-1,0 0 1,1 0 0,-1 0-1,1 1 1,0-1 0,1 0-1,0 1 1,0-1-1,0 1 1,0 0 0,2 12-1,-1-15-12,0-1 0,0 0-1,1 0 1,0 0 0,-1 1-1,1-1 1,0 0 0,1 0-1,-1 0 1,0 0 0,1 0-1,0 0 1,-1-1 0,1 1-1,0-1 1,1 1 0,-1-1-1,0 1 1,1-1 0,-1 0-1,1 0 1,0 0 0,-1-1-1,1 1 1,0-1 0,0 1-1,4 0 1,3 1-13,-1-1-1,1 0 0,-1-1 1,1 0-1,0-1 1,-1 1-1,1-2 1,0 0-1,-1 0 1,1 0-1,0-1 1,-1-1-1,0 0 1,0 0-1,0-1 1,0 0-1,0 0 1,-1-1-1,1 0 1,-1 0-1,-1-1 1,1 0-1,-1-1 1,0 0-1,7-8 1,-13 13 493,-3 53 345,0-31-773,2 0-1,0 0 1,6 39 0,-5-55-179,1 0 0,0 1 1,-1-1-1,1 0 0,1 0 1,-1 0-1,1-1 0,-1 1 1,1-1-1,0 1 1,0-1-1,1 0 0,-1 0 1,1 0-1,0-1 0,-1 1 1,1-1-1,0 0 0,0 0 1,1 0-1,7 2 1,38 8-4364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42:29.27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 1 11189,'0'0'3554,"-12"139"-3538,12-98 32,0-1-48,0-4-464,0-11-993,0-12-1697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42:29.62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8404,'0'0'1985,"76"94"-9461,-17-66 7412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42:29.97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300 1 4162,'0'0'3834,"-25"0"-1665,-80 3-587,96-3-1459,1 1-1,0 0 1,-1 0 0,1 1 0,0 0 0,0 1 0,0 0 0,1 0 0,-1 1-1,1 0 1,-1 0 0,1 0 0,1 1 0,-1 0 0,1 1 0,-1 0 0,-6 7-1,10-9-107,0-1 0,1 1 0,-1-1-1,0 1 1,1 0 0,0 0 0,0 0-1,0 0 1,-2 9 0,3-12-15,1 1-1,0-1 1,0 1 0,0-1 0,0 1-1,0-1 1,0 0 0,0 1 0,0-1-1,0 1 1,1-1 0,-1 1-1,0-1 1,1 1 0,-1-1 0,1 0-1,0 1 1,0-1 0,-1 0 0,1 0-1,0 1 1,0-1 0,0 0 0,0 0-1,0 0 1,0 0 0,1 0 0,-1 0-1,0-1 1,0 1 0,1 0 0,-1-1-1,3 2 1,8 2 17,1 0 0,0-1 0,0 0 0,1-1-1,20 1 1,76-4 156,-35-1-135,-52 2-34,60 4-3,-77-3-4,0 0 0,-1 0 0,1 0 0,0 1 0,-1 0 0,0 0 0,1 0-1,-1 0 1,0 1 0,0 0 0,5 4 0,-9-6-1,1 0-1,-1 0 1,0 0 0,0 0-1,0 0 1,0 0 0,-1 0-1,1 0 1,0 1-1,0-1 1,-1 0 0,1 1-1,-1-1 1,1 0-1,-1 1 1,1-1 0,-1 1-1,0-1 1,0 0 0,0 1-1,0-1 1,0 1-1,0-1 1,0 1 0,0-1-1,0 1 1,-1-1-1,1 0 1,-1 1 0,1-1-1,-1 1 1,1-1-1,-1 0 1,0 0 0,0 1-1,-1 0 1,-1 2 11,-1 0 0,1 0 0,-1-1 0,-1 1 0,1-1 0,0 0 0,-1 0 0,-5 3 1,-54 22 142,-133 41 1,61-25-143,132-43 189,-4 2-1333,51-4-9119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42:30.42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1 154 12870,'0'0'2078,"12"-1"-1483,-6 1-556,-3-1-35,0 1 0,0 0 0,1 0 1,-1 0-1,0 0 0,1 0 0,-1 1 0,0-1 0,1 1 1,-1 0-1,0 0 0,0 0 0,0 0 0,0 1 0,0-1 1,0 1-1,0 0 0,0 0 0,-1 0 0,1 0 0,-1 0 1,1 1-1,2 3 0,3 6 16,-1 0 0,0 0 0,-1 0 0,0 1 0,-1 0 0,0 1 0,5 26 0,-5-9-764,-2 0-1,0 48 1,-3-90 745,2 0 0,0 0 0,0 0 1,1 0-1,0 0 0,1 1 0,0-1 0,1 1 0,0 0 0,8-12 1,10-12 23,41-47 1,-57 73-2,13-16-23,1 1 1,28-23 0,-44 41 24,0 0-1,1 1 1,0 0 0,0 0 0,0 1-1,0 0 1,0 0 0,1 0 0,-1 0 0,1 1-1,0 0 1,0 1 0,-1 0 0,1 0-1,0 0 1,8 1 0,-13 0-9,0 1-1,-1-1 1,1 1 0,0 0 0,0-1 0,-1 1-1,1 0 1,0 0 0,-1 0 0,1 0-1,-1 0 1,1 1 0,-1-1 0,0 0 0,1 1-1,-1-1 1,0 1 0,0 0 0,0-1 0,0 1-1,1 2 1,13 42 199,-12-36-145,5 25-23,-2 0-1,-2 0 1,0 0-1,-3 41 1,-1-76-48,0 1 0,0-1 1,0 0-1,0 1 1,0-1-1,0 1 1,0-1-1,1 0 1,-1 1-1,0-1 1,0 1-1,0-1 1,0 0-1,1 1 0,-1-1 1,0 0-1,1 1 1,-1-1-1,0 0 1,0 1-1,1-1 1,-1 0-1,0 1 1,1-1-1,-1 0 1,1 0-1,-1 0 1,0 0-1,1 1 0,-1-1 1,1 0-1,-1 0 1,0 0-1,1 0 1,-1 0-1,1 0 1,-1 0-1,1 0 1,-1 0-1,0 0 1,1 0-1,0 0 0,21-9 63,-4-6-92,-1-1-1,29-34 1,-1 0-347,91-75-219,-133 122 592,-2 2 1,0 0 0,0 0 0,0 0 0,1 0 0,-1 0-1,0 0 1,0 0 0,1 1 0,-1-1 0,1 1 0,-1-1 0,0 1 0,1-1 0,2 0-1,-2 6-74,-3 26 195,0-15-52,0 1 0,1-1 0,1 1 0,6 28-1,-6-42-62,0 1-1,0-1 1,0 1 0,0-1-1,1 1 1,-1-1-1,1 0 1,0 0-1,0 0 1,0 0-1,1 0 1,-1-1-1,1 1 1,-1 0-1,1-1 1,0 0-1,0 0 1,0 0-1,0 0 1,0 0-1,1-1 1,-1 1-1,0-1 1,1 0-1,-1 0 1,1 0-1,5 0 1,-1 1-6,0-1 0,0 0 0,0-1 0,1 0 0,-1 0 0,0-1 0,0 0 0,0 0 0,0-1 0,0 0 0,0 0 1,0-1-1,0 0 0,-1-1 0,0 1 0,0-1 0,0-1 0,0 1 0,0-1 0,5-6 0,3-4 6,-2-1-1,1 0 1,-2-1-1,-1 0 1,0-1-1,12-26 1,-6 12 36,33-50 0,-49 97-116,-1 131 461,0-143-381,0 0 1,0 0-1,1-1 0,-1 1 0,1 0 1,-1 0-1,1 0 0,0 0 0,0-1 1,0 1-1,1 0 0,-1-1 0,1 1 1,-1-1-1,1 0 0,0 1 0,0-1 1,0 0-1,0 0 0,0 0 0,0 0 1,0-1-1,1 1 0,-1 0 0,1-1 1,-1 0-1,1 0 0,5 2 0,1 0-267,0-1 0,0-1 1,0 0-1,0 0 0,0-1 0,0 0 0,0 0 0,14-3 0,11-5-3071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42:30.76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10949,'0'0'0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42:31.1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 1 9364,'0'0'4272,"-2"18"-4059,-10 211-32,6-142-957,7-88 763,-1-1 1,1 0-1,0 1 0,0-1 0,0 1 1,0 0-1,0-1 0,0 1 0,0 0 0,0-1 1,3-1-1,1-2-2,15-18 14,108-121-607,-107 124 552,0 0 0,1 2 0,1 0 0,39-22 1,-60 39 59,26-10-27,-28 10 25,1 1-1,-1 0 1,1 0 0,-1 0 0,1 0 0,0 0-1,-1 0 1,1 1 0,-1-1 0,1 0 0,-1 0-1,1 0 1,-1 0 0,1 1 0,-1-1 0,1 0-1,-1 1 1,1-1 0,-1 0 0,1 1 0,-1-1-1,0 0 1,1 1 0,-1-1 0,1 1 0,-1-1-1,0 1 1,0-1 0,1 1 0,-1-1 0,0 1-1,0-1 1,1 1 0,-1-1 0,0 1 0,0-1-1,0 1 1,0-1 0,0 1 0,0 0 0,0-1-1,0 1 1,0-1 0,0 1 0,-1 0 0,0 42 535,-1-28-433,1 1-1,1-1 1,1 1 0,0-1 0,0 1 0,8 26 0,-7-39-97,-1 0-1,1 1 1,0-1-1,1 0 1,-1 0-1,0-1 1,1 1-1,0 0 1,-1-1 0,1 0-1,0 1 1,0-1-1,1 0 1,-1-1-1,0 1 1,1 0-1,-1-1 1,1 0-1,-1 0 1,1 0-1,-1 0 1,1-1 0,0 1-1,0-1 1,-1 0-1,5 0 1,0 0-23,0-1 0,-1 0 1,1 0-1,-1 0 1,0-1-1,1 0 0,-1 0 1,0-1-1,0 0 0,0 0 1,-1 0-1,8-6 1,-1-1-9,-1-1-1,-1-1 1,0 0 0,-1 0 0,0-1 0,0 0 0,-2-1 0,0 0 0,0 0 0,-1-1 0,-1 0 0,0 0 0,3-18 0,-10 63 96,0 1 0,6 42 0,-4-69-63,1-1-1,-1 1 1,1-1-1,-1 0 0,1 0 1,0 0-1,0 0 0,0 0 1,1 0-1,-1 0 1,1-1-1,0 1 0,-1-1 1,1 0-1,0 1 1,0-1-1,0-1 0,1 1 1,-1 0-1,0-1 0,1 0 1,-1 0-1,5 1 1,2 1-274,-1-2 0,0 1 0,1-1 0,-1-1 0,1 0 0,-1 0 0,18-3 0,7-8-3577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42:31.5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10533,'0'0'1104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42:32.0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12 179 8836,'0'0'4506,"-3"23"-4378,-5 69-64,8-89-58,0 1 0,0 0 0,0 0 0,0-1-1,1 1 1,-1 0 0,1-1 0,2 6 0,-3-9-21,0 1 1,1 0-1,-1-1 1,0 1-1,1-1 1,-1 1-1,1-1 1,-1 1-1,0-1 1,1 1-1,-1-1 1,1 1-1,-1-1 1,1 0-1,0 1 1,-1-1-1,1 0 1,-1 0-1,1 1 1,0-1-1,-1 0 1,1 0-1,0 0 1,-1 0-1,1 0 1,1 0-1,0-2 8,0-1 1,0 0-1,-1 0 0,1 0 0,0 0 0,-1-1 0,2-3 0,2-6-28,9-9-62,1 0 1,1 0 0,1 2 0,0 0-1,2 1 1,0 1 0,1 1-1,1 0 1,1 2 0,28-16 0,-40 26 96,-1 0 0,1 1 0,1 0 1,-1 1-1,1 0 0,-1 0 0,1 1 1,0 1-1,21-1 0,-30 2 19,1 1-1,-1-1 1,0 0 0,1 1-1,-1 0 1,0-1 0,0 1-1,1 0 1,-1 0 0,0 0-1,0 1 1,0-1-1,0 0 1,0 1 0,-1-1-1,1 1 1,0 0 0,-1 0-1,1-1 1,-1 1 0,1 0-1,-1 0 1,0 0-1,0 1 1,0-1 0,0 0-1,0 0 1,-1 1 0,1-1-1,0 0 1,-1 4 0,3 10 139,-1 0 0,-1 0 1,-1 26-1,-1-24-81,1 122 489,16-155-134,74-95-219,-70 83-218,0 0-1,2 2 1,1 0 0,46-38 0,-68 63 0,-1-1 1,1 1-1,-1-1 0,1 1 0,-1-1 1,1 1-1,-1-1 0,1 1 0,-1-1 1,1 1-1,0 0 0,-1-1 0,1 1 1,0 0-1,-1-1 0,1 1 0,0 0 1,0 0-1,-1 0 0,1 0 0,0 0 1,0 0-1,-1 0 0,1 0 0,0 0 1,-1 0-1,1 0 0,0 0 0,0 1 1,-1-1-1,2 0 0,1 22-83,-3-20 120,0 12 74,-1 5-15,1 0 0,2 0 0,-1 0 0,8 27 0,-8-42-85,0 0-1,0 0 0,1 0 0,-1 0 0,1 0 1,0 0-1,0 0 0,1-1 0,-1 1 0,1-1 1,0 1-1,0-1 0,0 0 0,0 0 0,0 0 0,1-1 1,-1 1-1,1-1 0,0 0 0,-1 0 0,1 0 1,0 0-1,0-1 0,1 0 0,-1 0 0,4 1 1,3 0-1,0 0 1,-1-1 0,1 0 0,0-1 0,0 0 0,-1-1 0,1 0 0,0-1 0,-1 0-1,1-1 1,-1 0 0,0 0 0,0-1 0,0 0 0,0-1 0,-1 0 0,0-1 0,0 0-1,0 0 1,-1-1 0,1 0 0,-2-1 0,9-9 0,6-13 7,-2-1 0,-1-1-1,-1 0 1,15-42 0,-34 105-237,-4-1 337,1-12-24,1 1-1,0-1 1,1 1-1,1 0 1,1 0-1,1-1 1,3 21 0,-3-37-85,0 1 1,0-1 0,0 0-1,0 1 1,0-1 0,1 0-1,-1 0 1,1 0 0,-1 0-1,1 0 1,0 0 0,0 0-1,0 0 1,0-1 0,0 1-1,0-1 1,0 0 0,0 1-1,1-1 1,-1 0 0,1 0-1,-1 0 1,0-1 0,4 1-1,6 1-140,0 0 0,0-1-1,23-1 1,-20 0-380,20-2-2042,-3-11-3165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42:32.42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13366,'0'0'720,"149"119"-7635,-84-99 1713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2T07:07:38.69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135 61 6371,'0'0'7289,"-19"2"-6935,0 0-279,1 0 0,-22 6 0,38-7-71,0-1 1,0 1-1,0 0 1,0 0-1,0 0 1,1 1 0,-1-1-1,0 0 1,1 1-1,-1-1 1,1 1 0,-1-1-1,1 1 1,0 0-1,-1 0 1,1 0-1,0-1 1,0 1 0,0 0-1,1 0 1,-2 4-1,1 1-10,0 0-1,0 0 1,0 0-1,1 11 1,0-10-12,0 11 32,-1-15-84,1 1 1,0 0-1,0 0 0,0-1 0,1 1 1,1 6-1,-2-10 1,0 0 0,1 0 0,-1 1-1,1-1 1,0 0 0,-1 0 0,1-1 0,0 1 0,0 0 0,0 0 0,-1 0-1,1 0 1,0-1 0,0 1 0,0 0 0,0-1 0,0 1 0,0-1 0,1 1 0,-1-1-1,0 0 1,0 1 0,0-1 0,0 0 0,1 0 0,-1 0 0,0 1 0,0-1-1,2-1 1,2 1-138,-1 0 0,1 0 1,-1-1-1,1 1 0,-1-1 0,0 0 0,1-1 0,-1 1 0,0-1 0,0 0 0,0 0 0,0 0 0,0 0 0,-1-1 0,1 1 0,-1-1 0,1 0 0,-1 0 0,0 0 0,0-1 0,0 1 0,-1-1 0,1 0 1,-1 1-1,0-1 0,0 0 0,2-5 0,23-64 267,-20 52 6870,-7 26-6957,0 10 60,0-1 1,1 1 0,0-1-1,1 0 1,7 24-1,-8-35-146,0 0-1,0 0 1,0 0-1,1-1 0,-1 1 1,1-1-1,-1 1 0,1-1 1,0 0-1,0 1 0,0-1 1,0 0-1,1 0 0,-1-1 1,1 1-1,-1 0 0,1-1 1,-1 1-1,1-1 1,0 0-1,0 0 0,-1 0 1,1 0-1,0-1 0,0 1 1,0-1-1,0 1 0,0-1 1,0 0-1,0 0 0,0-1 1,0 1-1,0-1 0,0 1 1,3-2-1,-3 1-1,1-1 0,-1 1-1,0-1 1,0 1 0,0-1 0,0 0-1,-1-1 1,1 1 0,0 0 0,-1-1 0,0 1-1,1-1 1,-1 0 0,2-3 0,24-44-483,16-72 1844,-38 115-91,-3 11-157,0 12-22,-3-15-976,5 61 1251,-5-39-1197,2-1-1,0 0 0,1 1 1,2-1-1,0 0 0,13 33 1,-18-54-104,0 0 1,1 1 0,-1-1-1,1 0 1,0 0-1,-1 0 1,1 0 0,0 0-1,0 0 1,-1 0-1,1 0 1,0 0 0,0 0-1,0 0 1,0 0-1,0 0 1,0-1 0,0 1-1,1 0 1,1 0-1,-2-1-3,0 0-1,-1-1 0,1 1 1,0 0-1,0-1 0,0 1 0,-1 0 1,1-1-1,0 1 0,0-1 1,-1 1-1,1-1 0,-1 0 0,1 1 1,0-1-1,-1 0 0,1 1 0,-1-1 1,1 0-1,-1 1 0,0-1 1,1-1-1,4-9-280,-1 1 0,-1-1 0,4-15 1,-7 23 369,10-50-189,11-43 113,-18 87 164,0 0 0,0 1 0,1-1 0,0 1 0,0 0 0,1 0 0,0 0 0,6-6 0,-10 12-50,0 1 1,-1 0-1,1 0 1,0 0-1,0 0 0,0 0 1,1 0-1,-1 1 1,0-1-1,0 0 1,0 1-1,1-1 1,-1 0-1,0 1 1,1 0-1,-1-1 1,0 1-1,1 0 1,1-1-1,-1 2-25,-1-1 0,0 0 1,0 1-1,-1-1 0,1 1 0,0-1 0,0 1 0,0-1 0,0 1 0,0 0 1,0 0-1,-1-1 0,1 1 0,0 0 0,-1 0 0,1 0 0,-1 0 1,1-1-1,0 3 0,3 6 151,-1 1 1,0-1-1,-1 0 0,2 15 1,-2-13-52,5 31 30,-5-25-191,0 1 1,2-1-1,0 0 0,8 19 0,-12-34-208,1-1-1,0 0 1,-1 0 0,1 0 0,0 0 0,0 0 0,0 0 0,-1 0 0,1 0 0,0 0 0,0 0-1,0 0 1,1-1 0,-1 1 0,2 1 0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42:32.91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42 258 5234,'0'0'7225,"10"-6"-6758,146-84-346,-138 81-59,-1 1 1,1 1 0,1 1-1,-1 1 1,1 0-1,0 1 1,38-2 0,-56 6-40,0 0 1,0 0 0,0 0 0,0 1 0,0-1-1,-1 0 1,1 1 0,0-1 0,0 1 0,0-1 0,0 1-1,0-1 1,0 1 0,-1 0 0,1-1 0,0 1 0,-1 0-1,1 0 1,0-1 0,-1 1 0,1 0 0,-1 0-1,1 0 1,-1 0 0,0 0 0,1 0 0,-1 0 0,0 0-1,0 0 1,1 0 0,-1 0 0,0 0 0,0 0 0,0 0-1,0 0 1,0 0 0,-1 0 0,1 0 0,0 0-1,-1 2 1,0 3 16,0-1-1,0 1 0,-1 0 0,0-1 0,0 1 1,-5 9-1,-3-1-3,-1 0 0,-1 0 0,0-1 0,-1-1 0,-15 13 0,13-13-33,1 0 0,1 2 0,0-1 1,-18 27-1,31-40-5,0 1 0,-1-1 0,1 0 0,0 0 0,0 0 0,0 1 0,0-1 1,0 0-1,0 0 0,0 0 0,0 1 0,0-1 0,0 0 0,0 0 0,0 0 0,0 1 0,0-1 0,0 0 0,0 0 1,0 1-1,0-1 0,0 0 0,0 0 0,0 0 0,0 1 0,0-1 0,0 0 0,1 0 0,-1 0 0,0 0 0,0 1 1,0-1-1,0 0 0,0 0 0,1 0 0,-1 0 0,0 1 0,0-1 0,0 0 0,0 0 0,1 0 0,-1 0 0,16 4-20,25-4 29,-31 0-27,10-1-7,26 1-18,-44 0 38,0 1 1,1-1 0,-1 1-1,0-1 1,1 1-1,-1 0 1,0 0 0,0 0-1,0 0 1,0 1-1,0-1 1,0 0 0,0 1-1,0 0 1,0-1-1,1 3 1,3 4-1,-2 1-1,1-1 1,-1 1-1,0 0 1,-1 0-1,0 1 0,-1-1 1,0 1-1,2 18 1,-1 95 36,-3-111-26,-1 4 6,-1 0 0,-1 0-1,0-1 1,-1 1-1,-1-1 1,0 0-1,-1 0 1,-1-1-1,0 1 1,-1-2 0,0 1-1,-1-1 1,-1 0-1,-18 19 1,11-14-6,-2-1 0,0 0 0,-1-2 1,-1 0-1,0-1 0,-1-1 0,0-1 1,-39 14-1,11-11 18,46-14-11,0 0-1,1-1 1,-1 1-1,0-1 1,0 0 0,0 0-1,1 0 1,-1-1-1,0 1 1,0-1-1,-4-1 1,7 1-5,1 1 0,-1 0 0,1-1 0,-1 1 0,1-1 0,-1 1 0,1-1 0,0 1 0,-1-1 0,1 1 0,0-1 0,-1 1 0,1-1 0,0 1 0,0-1 0,-1 1 0,1-1 0,0 0 0,0 1 0,0-1 0,0 1 0,0-1 0,0-1 0,0-5-8,0 0 0,0 0 0,1 0 0,0 0-1,0 0 1,1 1 0,0-1 0,0 0 0,0 1 0,1-1 0,0 1 0,6-9 0,8-12-314,31-38 1,-26 38-52,228-275-6377,-23 30 3606,-162 192 3121,50-66 1639,-115 145-1516,1 1 0,0-1 0,-1 0 0,1 1 0,-1-1 0,1 0-1,-1 1 1,1-1 0,-1 0 0,0 0 0,1 1 0,-1-1 0,0 0 0,0 0-1,1 0 1,-1 0 0,0 1 0,0-1 0,0 0 0,0 0 0,0 0 0,0 0-1,-1-1 1,0 2 8,0 0-1,0 0 1,0-1 0,0 1-1,0 0 1,0 0-1,0 1 1,0-1-1,0 0 1,-1 0-1,1 0 1,0 1-1,0-1 1,0 0 0,0 1-1,0-1 1,0 1-1,-1 1 1,-14 7 195,0 1 0,1 1 0,0 0 0,1 1 0,1 1 1,0 0-1,0 1 0,2 0 0,-1 0 0,2 2 0,0-1 0,1 1 1,1 1-1,0 0 0,-8 25 0,15-36-279,-1 1-1,1-1 1,0 1 0,1-1-1,-1 1 1,1-1-1,1 1 1,-1 0 0,1-1-1,2 8 1,-2-11-38,0-1 1,0 1 0,1-1-1,-1 1 1,1-1-1,-1 1 1,1-1-1,0 0 1,0 0 0,0 0-1,0 0 1,0 0-1,1 0 1,-1-1-1,0 1 1,1-1 0,-1 0-1,1 1 1,0-1-1,-1 0 1,1 0-1,0-1 1,0 1 0,5 0-1,24 3-1346,0-2 1,1-1-1,-1-2 1,0-1-1,1-1 0,-1-2 1,52-15-1,11-7-1166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42:33.30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273 553 1217,'0'0'12240,"6"-14"-11346,-3 8-819,-1 3-28,0-1 1,-1 0-1,1 0 1,-1 1-1,0-1 0,0 0 1,0 0-1,0-7 1,-1 11-43,0-1 1,0 1 0,0-1-1,0 1 1,0-1-1,0 1 1,-1 0 0,1-1-1,0 1 1,0-1 0,-1 1-1,1-1 1,0 1 0,-1 0-1,1-1 1,0 1-1,-1-1 1,1 1 0,0 0-1,-1 0 1,1-1 0,-1 1-1,1 0 1,-1 0 0,1-1-1,-1 1 1,1 0 0,-1 0-1,0 0 1,-2 0 8,0-1 0,0 2 0,0-1 0,0 0 0,0 1 0,0-1 0,1 1 0,-1 0 0,-3 1 0,-21 7 12,1 1 1,0 2 0,1 0-1,0 2 1,1 0 0,-44 36-1,65-47-29,0 0-1,0 1 0,0 0 0,0-1 0,0 1 0,1 0 1,0 0-1,0 0 0,-3 7 0,5-10-1,0 0 0,-1 1 0,1-1 0,0 0 0,0 0-1,0 0 1,0 0 0,0 0 0,0 0 0,0 0 0,0 1 0,0-1 0,0 0-1,1 0 1,-1 0 0,0 0 0,1 0 0,-1 0 0,1 0 0,-1 0-1,1 0 1,0 0 0,-1 0 0,1 0 0,0-1 0,0 1 0,-1 0 0,1 0-1,0-1 1,0 1 0,0 0 0,0-1 0,0 1 0,0-1 0,0 1-1,0-1 1,0 0 0,0 1 0,0-1 0,0 0 0,0 0 0,2 0 0,9 2-185,1 0 0,-1-1 0,1-1 0,-1 0 0,1-1 0,-1 0 0,1-1 0,-1 0 0,0-1 0,0-1 1,0 1-1,0-2 0,0 0 0,-1 0 0,0-1 0,0-1 0,18-14 0,-16 10 39,-1 0 1,0 0-1,-1-1 0,0-1 1,-1 0-1,0-1 0,-1 0 1,-1 0-1,0-1 0,-1 0 1,-1 0-1,0 0 0,5-24 1,25-218-500,-25 152 924,-12 52 5835,-12 83-5752,2 0-1,2 1 1,0 0 0,2 0 0,2 1-1,-3 52 1,7-68-539,0 5 301,1-1 0,1 1 0,0-1 0,7 30 0,-6-44-267,-1 0-1,2 0 1,-1-1-1,1 1 1,0-1 0,0 1-1,0-1 1,5 5-1,-5-6-293,1 0 0,0 0 0,0-1 1,0 0-1,0 1 0,1-1 0,0-1 0,-1 1 0,1-1 0,8 3 0,39 6-10413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42:33.6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4914,'0'0'12374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42:35.10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5544 16 3265,'0'0'5136,"-15"-15"-486,10 15-4581,0 1 0,-1-1-1,1 1 1,0 0 0,0 1-1,0-1 1,0 1 0,0 0-1,0 1 1,0-1 0,1 1-1,-1 0 1,1 0 0,0 0-1,-8 8 1,2-4 9,-14 11-75,-1-1 1,-1-1-1,-1-2 1,0 0-1,-1-2 1,-1-1-1,1-1 1,-2-2-1,-30 5 1,-38 2-287,-140 3 1,157-14 126,-185 14 277,-405 12-18,467-30-87,-558 5-12,1 38-88,-57 69-224,632-75 213,1 9 1,-236 92-1,364-116 161,2 3-1,-84 50 1,124-66-52,1 0 0,0 2 1,0 0-1,1 1 0,0 0 1,1 0-1,0 2 0,1-1 1,1 2-1,0-1 0,1 1 1,1 1-1,-11 26 1,16-33-27,0 1 1,1 0 0,0 0 0,0 1-1,1-1 1,1 0 0,0 0 0,0 1 0,3 17-1,-1-26-5,-1-1-1,0 1 0,1-1 1,-1 1-1,0-1 0,1 0 1,0 0-1,-1 0 1,1 0-1,0 0 0,-1 0 1,1 0-1,0 0 0,0-1 1,0 1-1,0-1 0,0 1 1,2-1-1,11-3-3328,-14-16-2134,-1-5 1246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42:35.45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32 9 1809,'0'0'7443,"-4"-2"-7069,-8-5-300,5 12 125,5 30 319,2-31-477,-6 349 2219,15-356-1833,9-10-2,0-1 0,-1 0 1,24-27-1,-27 26-394,0 1-1,1 0 0,0 1 1,1 1-1,28-17 0,-44 29-101,1 0 1,-1 0-1,0-1 0,1 1 1,-1 0-1,1-1 0,-1 1 0,1 0 1,-1 0-1,0 0 0,1 0 0,-1-1 1,1 1-1,-1 0 0,1 0 1,-1 0-1,1 0 0,-1 0 0,1 0 1,-1 0-1,1 0 0,-1 0 0,1 1 1,-1-1-1,1 0 0,-1 0 0,1 0 1,-1 0-1,0 1 0,1-1 1,0 1-1,-1-1-107,0 1 0,0 0 1,0 0-1,0 0 1,0 0-1,0 0 0,0 0 1,0 0-1,-1 0 0,1 0 1,0 0-1,0 0 0,-1 0 1,1-1-1,-1 1 0,1 0 1,-1 1-1,-23 29-3482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42:44.80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9 182 14935,'0'0'979,"-2"23"-931,-5 72 3,7-92-53,0 0 0,0 0 0,1 0 0,-1 0 0,0 0 0,1 0 0,0 0 0,0 0 0,0-1 0,0 1 0,0 0 0,0-1 0,1 1 0,-1 0 0,1-1 0,0 0 0,0 1 0,0-1 0,0 0 0,0 0 0,0 0 0,1 0 0,-1 0 0,1-1 0,3 3 0,-4-3 13,0-1 0,0 1 1,1 0-1,-1-1 0,0 1 1,0-1-1,1 0 0,-1 0 1,0 0-1,0 0 0,1 0 0,-1 0 1,0-1-1,0 1 0,0-1 1,1 1-1,-1-1 0,0 0 1,0 0-1,0 0 0,0 0 1,0 0-1,0 0 0,-1-1 0,1 1 1,1-2-1,41-53-34,-30 36 4,1 1 0,1 0-1,24-22 1,-35 37 8,0 0 0,0 0 1,0 1-1,1-1 0,-1 1 0,1 0 0,0 1 0,0-1 0,0 1 0,0 0 0,0 1 0,0-1 1,1 1-1,-1 1 0,0-1 0,1 1 0,9 1 0,-14-1 4,0 1-1,1 0 1,-1 0 0,0-1-1,0 1 1,0 1 0,0-1-1,0 0 1,0 0 0,-1 1-1,1-1 1,0 1 0,-1 0-1,1-1 1,-1 1-1,1 0 1,1 3 0,21 40-56,-12-19 61,16 14 25,-27-39-12,0 0-1,0 1 1,0-1 0,1 0 0,-1 0 0,1 0-1,-1 1 1,0-1 0,1-1 0,0 1 0,-1 0-1,1 0 1,-1-1 0,1 1 0,0-1 0,0 1-1,-1-1 1,1 0 0,0 1 0,0-1 0,-1 0-1,1 0 1,0 0 0,0-1 0,2 1 0,-2-2 58,0-1 1,0 1-1,0 0 1,-1-1-1,1 1 1,-1-1 0,1 1-1,-1-1 1,0 0-1,0 1 1,0-1-1,0 0 1,0 0-1,0 0 1,-1-5-1,4-6 89,-2 8-182,41-116 333,-37 109-671,0 1 0,1 0 0,0 1 0,0-1-1,1 2 1,1-1 0,14-13 0,-21 22-19,1-1-1,-1 1 1,1 0 0,0 1 0,0-1 0,0 0 0,0 1-1,0 0 1,1 0 0,-1 0 0,0 0 0,0 0 0,1 1-1,-1-1 1,0 1 0,1 0 0,-1 0 0,1 0 0,-1 0-1,0 1 1,1-1 0,-1 1 0,0 0 0,0 0 0,1 0-1,4 3 1,-2 0 331,0-1-1,0 1 1,0 0-1,0 1 0,-1-1 1,0 1-1,0 0 1,0 0-1,-1 1 1,0 0-1,7 10 0,-7-7 248,0 0 0,-1 0 0,1 1-1,-2-1 1,1 1 0,-1 0 0,-1 0-1,0-1 1,0 14 0,-1-14 423,-1 0 0,0 0 1,0 0-1,0-1 0,-1 1 1,-1-1-1,0 1 0,0-1 1,0 0-1,-7 11 0,-2 7 1632,12-25-2231,0-1 0,1 1 0,-1-1 0,1 1 0,-1-1 0,1 0 0,-1 1 0,1-1-1,-1 0 1,1 1 0,-1-1 0,1 0 0,-1 1 0,1-1 0,-1 0 0,1 0 0,0 0 0,-1 0 0,1 1 0,0-1 0,-1 0 0,1 0 0,-1 0 0,1 0 0,0-1 0,-1 1 0,1 0 0,0 0 0,-1 0 0,2-1 0,-1 1 36,10-1-19,-1-1 0,1 0 0,-1-1 0,0 0 0,0-1 0,0 0 0,-1-1 0,12-6 0,-1-1-98,-1-1 0,33-28 1,-48 38 44,0-1 1,0 0 0,0 0-1,-1 0 1,0 0 0,0 0 0,0-1-1,0 0 1,0 0 0,-1 1 0,0-1-1,0 0 1,-1-1 0,1 1-1,-1 0 1,0 0 0,-1-1 0,1 1-1,-1-10 1,0 14 14,0 0-1,0-1 1,0 1 0,-1 0-1,1 0 1,0-1-1,-1 1 1,1 0 0,-1 0-1,1 0 1,-1 0-1,1 0 1,-1-1 0,0 1-1,0 0 1,1 0-1,-1 1 1,0-1 0,0 0-1,0 0 1,0 0 0,0 1-1,-2-2 1,-1 0-2,1 1 0,-1-1 0,0 1 0,1 0 0,-1 0 0,0 1 0,0-1 0,-4 1 0,-1-1 3,1 1 0,0 1-1,-1 0 1,1 0 0,-1 0-1,1 1 1,-11 4 0,8 0 34,1 0 0,0 0 1,0 1-1,0 0 0,1 1 0,0 0 1,1 0-1,-15 18 0,18-19 27,0 1 0,0-1 0,0 1-1,1 0 1,0 0 0,0 0 0,1 0-1,0 1 1,1-1 0,0 1 0,0 0-1,-1 14 1,3-22-59,1 0 0,-1-1 0,0 1-1,0 0 1,0 0 0,0 0 0,1-1-1,-1 1 1,0 0 0,1 0 0,-1-1-1,1 1 1,-1 0 0,1 0 0,-1-1 0,1 1-1,-1-1 1,1 1 0,-1 0 0,1-1-1,0 0 1,-1 1 0,1-1 0,0 1-1,0-1 1,-1 0 0,1 1 0,0-1 0,0 0-1,0 0 1,-1 1 0,3-1 0,32 1 98,-23-2-22,3 0-6,1 0 0,-1-1-1,0 0 1,0-2 0,27-9-1,71-36-1260,-28 10-5887,-56 26 693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42:45.92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257 142 12246,'0'0'619,"9"-21"-577,27-69 49,-36 89-78,1 0 0,0 0 0,-1 0 0,1-1 1,-1 1-1,1 0 0,-1-1 0,1 1 0,-1 0 0,0-1 0,0 1 1,0-1-1,0 1 0,0 0 0,0-1 0,0 1 0,0-1 0,0 1 0,-1 0 1,0-2-1,1 3-8,-1-1 0,0 1 0,1 0 0,-1 0 0,1 0 0,-1-1 1,0 1-1,1 0 0,-1 0 0,0 0 0,1 0 0,-1 0 0,0 0 0,1 1 0,-1-1 1,0 0-1,1 0 0,-1 0 0,1 0 0,-2 1 0,-3 0 73,3-1-55,-6-1 15,-1 1 0,0 0 1,1 1-1,-1-1 0,1 2 1,-1-1-1,1 1 0,-1 0 1,1 1-1,0 0 0,0 0 0,-8 6 1,-2 2 58,1 0 0,1 2 0,0 0 0,0 0 0,-14 19 0,24-25-72,0 0 0,1 0 0,0 0 0,1 1 0,-1 0 0,1 0 0,1 0 0,0 0 0,0 0 0,1 1 0,-1 0 0,2-1 0,-1 1 0,1 12 1,1-20-31,0 0 1,0 0 0,0 0 0,0 0 0,1 1-1,-1-1 1,0 0 0,1 0 0,-1 0 0,1 0-1,-1 0 1,1 0 0,-1 0 0,1 0 0,0 0-1,-1 0 1,1 0 0,0-1 0,0 1 0,0 0-1,0 0 1,1 0 0,1 1 0,0-1-1,0 0 1,0 1-1,0-1 1,0-1-1,1 1 1,-1 0-1,4-1 1,7 1-8,0-1 1,25-3 0,-32 2-22,0-1 0,-1 0 0,1 0 0,-1 0 0,1-1 0,-1 0 0,0 0 0,0-1 0,0 0 0,-1 0-1,1 0 1,-1 0 0,0-1 0,0 0 0,5-7 0,-2 2 90,-1 0 0,0 0-1,-1-1 1,0 0 0,0 0 0,-1-1-1,5-17 1,-10 27 138,9 15-235,-3 3 52,0-1-1,1-1 1,0 1 0,1-1 0,17 23 0,-21-32-20,1 0 1,0-1-1,-1 1 1,1-1-1,1 0 1,-1 0-1,1 0 1,-1-1-1,1 0 1,0 0-1,0 0 1,1-1-1,-1 0 1,0 0-1,1 0 1,-1-1-1,9 1 1,-6-1-64,1-1 1,0 0 0,0 0-1,0-1 1,0 0 0,0-1-1,0 0 1,-1-1 0,1 0-1,12-6 1,-16 6 67,-1 0-1,0-1 1,0 1-1,0-1 1,0-1 0,-1 1-1,1 0 1,-1-1-1,0 0 1,-1 0 0,1-1-1,-1 1 1,0 0-1,0-1 1,-1 0 0,0 0-1,3-11 1,0-3 241,-1 1 1,-2-1 0,2-26 0,-1 379 652,-2-321-886,3-10-4,2-8-2,2-8-3,-1-2 0,-1 1 0,7-24 0,4-9 4,-12 35-2,34-75-4,-35 82 13,0-1 0,0 1 0,0 0 0,0 0 0,1 0 0,0 0 0,1 1 0,-1 0 0,13-9 0,-16 13 4,-1 0 1,1 0-1,0 0 1,0 0-1,0 1 1,0-1-1,0 0 1,0 1-1,0 0 1,0-1-1,0 1 1,1 0 0,-1 0-1,0 0 1,0 0-1,0 1 1,0-1-1,0 0 1,0 1-1,0 0 1,0-1-1,0 1 1,0 0-1,0 0 1,0 0 0,0 0-1,-1 0 1,3 3-1,3 2 55,-1 1 0,0 0 0,0 0 0,-1 0 0,6 11 0,0 0 9,0-3-42,0-1-1,1 0 0,0 0 0,22 17 1,-27-25-25,0-1 1,0 0 0,0-1 0,0 0 0,1 0-1,0 0 1,0-1 0,0 0 0,0 0 0,1-1-1,15 2 1,-16-3 5,0-1 0,1 0 0,-1 0 0,0-1 0,0 0-1,0 0 1,0-1 0,0 0 0,0 0 0,0-1 0,9-5 0,-8 3-28,0-1 0,0-1 0,-1 1 1,0-1-1,0-1 0,-1 0 0,0 0 1,8-11-1,-8 9-36,0 0 0,-1-1 0,0 0 0,0 0 0,-1 0 1,-1 0-1,0-1 0,0 0 0,-1 0 0,-1 0 0,0 0 0,1-21 0,-3 32 39,0 0-1,0 0 0,0 0 0,0 0 0,-1 0 1,1 1-1,0-1 0,0 0 0,-1 0 0,1 0 1,0 0-1,-1 0 0,1 0 0,-1 1 0,0-1 1,1 0-1,-1 0 0,1 1 0,-1-1 0,0 0 1,0 1-1,1-1 0,-1 1 0,-1-2 0,-1 1-14,1 0 0,0 1-1,-1-1 1,1 0 0,-1 1-1,1 0 1,-1-1 0,1 1-1,-5 1 1,0-1 3,0 1 1,0 0-1,0 1 0,0 0 0,1 0 1,-13 5-1,8 0 37,1 0 0,0 1 0,0 0 0,1 0 1,0 1-1,1 0 0,0 0 0,-7 11 0,11-15-4,0 0 1,1 1-1,0-1 0,0 1 0,0-1 1,0 1-1,1 0 0,0 0 1,0 0-1,1 0 0,0 1 0,0-1 1,0 0-1,1 1 0,0-1 0,0 0 1,1 10-1,0-14-10,0 0 0,-1-1 1,1 1-1,0-1 0,0 1 1,0-1-1,0 1 0,0-1 0,0 0 1,0 1-1,1-1 0,-1 0 0,0 0 1,1 0-1,-1 0 0,0 0 1,1 0-1,0 0 0,-1-1 0,1 1 1,3 0-1,39 5 28,-34-5-9,53 0 46,-1-2-1,1-3 1,-1-2 0,-1-3-1,1-3 1,-2-3-1,0-2 1,-1-3-1,61-29 1,-106 43-276,-1 0 259,0-1-1,24-14 1,-35 19-276,1 0 0,-1 0-1,0 0 1,0 0 0,0 0 0,0 0 0,0 0 0,0 0-1,0-1 1,-1 1 0,1-1 0,-1 1 0,0-1 0,0 0-1,0 0 1,0 1 0,0-1 0,-1 0 0,1-6-1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42:39.51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346 344 2769,'0'0'1734,"-28"0"-3108,-6 0 1038,-17 1 5,-52 7 1,26-4 1915,24-5 2558,61-7-3562,16-3-587,1 0-1,36-9 0,-37 13 19,0-2 0,-1 0-1,41-22 1,-56 26 0,0 0 0,-1-1 1,0 0-1,0 0 0,-1 0 0,1-1 1,-1 0-1,-1 0 0,1-1 0,-1 0 1,5-11-1,-5 8 159,-1-1-1,-1 1 1,0-1 0,0 0-1,-1 0 1,-1 0 0,0 0 0,0-14-1,-1-4 702,0 20-367,0 25-265,-1 77 30,4 1 1,26 161-1,-19-206-181,0-4-33,-1 0 0,-3 1-1,1 45 1,-7-88-32,-1 1 0,1-1 0,0 0 0,-1 1 0,0-1 0,1 0 0,-1 0 0,0 0 0,0 1 0,0-1 0,-1 0 0,1 0 0,0-1 0,-1 1 0,1 0 0,-1 0 0,0-1 0,1 1 0,-1-1 0,0 1 0,0-1-1,0 0 1,0 0 0,0 0 0,0 0 0,-1 0 0,-1 1 0,-9 2 107,-1 0-1,1-1 0,-22 2 0,16-2-143,-37 0-189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42:39.93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31 10725,'0'0'2073,"11"-1"-1796,-11 1-276,4-1 5,0 1 1,0-1-1,0 1 1,0 0 0,0 0-1,0 1 1,0-1-1,5 2 1,-7-1-5,0 0 1,0 0-1,0 1 1,0-1-1,0 0 1,0 1-1,0-1 1,0 1-1,-1 0 1,1-1-1,-1 1 1,1 0-1,-1 0 1,0 0-1,0 0 1,0 0-1,0 0 1,0 1-1,0-1 1,0 3-1,6 15 14,-1 1-1,-2 0 1,0 0-1,0 0 0,-2 0 1,-1 1-1,-1-1 1,-4 41-1,2-57-8,1 1 0,-1-1 0,0-1 0,0 1 0,0 0-1,0 0 1,-1-1 0,0 1 0,0-1 0,0 0 0,-6 5 0,9-9-10,-3 2 77,2-9 18,2-3-83,1-1 1,0 1 0,0-1 0,1 1-1,0 0 1,0 0 0,1 0 0,7-10-1,46-78 2,-56 97-11,13-21-1,1 1 1,32-35-1,-42 51 3,0 0 0,0 0-1,0 0 1,1 1 0,-1 0 0,1 0 0,0 1-1,0-1 1,1 1 0,-1 1 0,1-1 0,-1 1-1,1 0 1,0 0 0,12 0 0,-18 2-1,0 0 0,0 1 0,0-1 0,-1 0 0,1 1 1,0-1-1,0 1 0,0-1 0,0 1 0,0 0 0,0-1 0,-1 1 0,1 0 0,0-1 1,-1 1-1,1 0 0,0 0 0,-1 0 0,1 0 0,-1 0 0,1 0 0,-1 0 0,0 0 1,1 0-1,-1 0 0,0 0 0,0 0 0,0 0 0,0 0 0,0 1 0,2 40 166,-2-34-107,-1 36 102,-1-27-199,2-1 1,0 0-1,0 0 1,2 0-1,0 1 1,0-1-1,8 22 1,-9-35-241,0-1 0,0 1 1,0-1-1,1 1 0,-1-1 1,1 1-1,0-1 0,0 0 1,0 0-1,0 0 0,0 0 1,0 0-1,0 0 0,1-1 1,-1 1-1,1-1 0,-1 1 1,1-1-1,3 1 0,24 1-6160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42:40.25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8388,'0'0'3585,"0"163"-3312,8-87-177,0 2-80,1-2-16,-1-2-16,1-9-1185,-4-17-1808,1-15-3570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2T07:07:39.47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80 223 11909,'0'0'3181,"-13"23"-3075,-37 74-34,47-91-66,0 1-1,1-1 0,0 1 1,0-1-1,0 1 1,1 0-1,0 0 0,1 0 1,0 0-1,0-1 1,1 15-1,1 4-14,-2-23-28,0 1 0,0-1 1,0 1-1,1-1 0,-1 0 0,1 1 0,-1-1 0,1 0 0,0 1 0,0-1 0,0 0 0,0 0 0,0 0 0,1 0 0,-1 0 0,0 0 0,4 3 0,-4-4-12,1 0 0,-1-1 0,1 1 0,-1 0 0,1 0 0,-1-1 0,1 1 0,0-1 0,-1 0-1,1 1 1,0-1 0,-1 0 0,1 0 0,0 0 0,-1 0 0,1 0 0,0 0 0,-1 0 0,1-1 0,0 1 0,-1-1 0,1 1-1,-1-1 1,1 0 0,-1 1 0,3-3 0,2-1-170,0 0 0,-1-1-1,0 0 1,0 0 0,0 0 0,-1 0 0,0-1-1,0 0 1,0 0 0,5-11 0,-3 6-159,-2 0 1,1 0-1,-1-1 0,-1 0 1,4-18-1,-6 19 353,0 0 0,0 0 0,-1-1 0,-2-14 1,2 24 66,0-1 1,0 1 0,-1 0-1,0 0 1,1 0 0,-1 0-1,0 0 1,0 0 0,0 0-1,0 0 1,0 0 0,0 0-1,-1 0 1,1 0 0,-1 1-1,1-1 1,-1 1-1,0-1 1,0 1 0,1 0-1,-1-1 1,0 1 0,0 0-1,0 0 1,0 1 0,0-1-1,-3-1 1,1 1 48,0 0-1,0 1 1,0-1-1,1 1 1,-1-1-1,0 1 1,0 0-1,0 1 1,0-1-1,0 1 1,0 0-1,0 0 1,1 0-1,-1 0 1,-6 3 0,8-2-52,-1 0 1,1 0-1,0 0 1,-1 1-1,1-1 1,1 0-1,-1 1 1,0 0-1,0-1 1,1 1-1,0 0 1,-1 0-1,1 0 1,0-1-1,0 1 0,1 0 1,-1 1-1,1-1 1,-1 5-1,1-6-35,-1 1-1,1-1 0,0 0 0,0 1 0,0-1 1,0 0-1,0 1 0,0-1 0,1 0 0,-1 1 0,1-1 1,-1 0-1,1 0 0,0 1 0,0-1 0,0 0 1,0 0-1,1 0 0,0 2 0,1-3-7,0 1 1,-1-1-1,1 1 1,0-1-1,0 0 1,0 0-1,0 0 1,0-1-1,0 1 1,0-1-1,0 1 1,0-1-1,0 0 1,5-1-1,0 2-141,1-2 0,-1 1 0,1-1-1,-1 0 1,1-1 0,-1 0 0,0 0 0,0-1-1,0 0 1,0-1 0,-1 1 0,1-1 0,-1-1 0,0 0-1,0 0 1,0 0 0,-1-1 0,8-7 0,-4 3 140,1-1 0,-1 0 0,-1 0 1,0-1-1,-1 0 0,0 0 0,-1-1 1,0 0-1,-1 0 0,0-1 0,-1 0 1,-1 0-1,0 0 0,-1-1 0,-1 1 1,0-1-1,0-15 0,-2 12 439,0-5 2921,-6 42-1829,-3 28-1220,2 0 0,0 67 0,10 99 323,-2-166-442,1-8-80,0 0-1,14 63 1,-13-89-101,1 0 0,0 0-1,1 0 1,0-1 0,0 1 0,2-1-1,0-1 1,0 1 0,1-1 0,0 0-1,13 12 1,-16-19-4,-1-1 0,1 0 1,0 0-1,0 0 0,0-1 0,0 0 0,0 0 0,1 0 0,-1 0 0,1-1 0,-1 0 1,1 0-1,0-1 0,-1 1 0,1-1 0,10-2 0,-10 2-6,-2 0-17,0 0-1,0 0 1,0-1 0,0 0-1,0 0 1,0 0-1,0 0 1,-1-1 0,1 0-1,0 1 1,-1-1-1,1 0 1,-1-1-1,1 1 1,-1-1 0,0 1-1,0-1 1,0 0-1,-1 0 1,1-1 0,-1 1-1,1 0 1,-1-1-1,0 1 1,-1-1-1,1 0 1,0 0 0,0-5-1,3-7-127,-1 0-1,-1-1 1,0 0-1,-2 1 1,0-28-1,-1 38 150,0-1-1,-1 0 1,0 1 0,0-1-1,0 1 1,-1-1-1,0 1 1,-1 0 0,1-1-1,-1 1 1,0 0 0,-1 1-1,0-1 1,1 1-1,-2-1 1,1 1 0,-1 1-1,1-1 1,-1 0-1,0 1 1,-1 0 0,1 0-1,-1 1 1,-7-4-1,0 1 4,1 1-1,-1 1 0,0 0 0,0 0 0,0 1 0,0 1 0,0 0 1,-1 1-1,1 1 0,-1 0 0,-17 2 0,26-1 38,0 0 0,0 1-1,0-1 1,1 1 0,-1 0-1,-5 3 1,-7 8-1228,14-8-805,2-4 1594,0 0 0,1 0 0,0 0 1,-1 0-1,1 0 0,0 0 0,-1 0 1,1 1-1,0 0 0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42:41.08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1 632 4466,'0'0'2532,"42"-19"-2719,-27 13 178,316-130 1285,8 5-528,-12-25-725,-304 144-39,-1-1-1,0-1 0,38-32 1,-58 44 9,-1 1 1,1-1-1,0 0 1,0 1-1,-1-1 1,1 0-1,0 0 1,-1 0-1,0 0 1,0-1-1,0 1 1,0 0-1,0 0 1,0-1-1,0 1 1,-1-1-1,1 1 1,-1-1-1,1 1 1,-1-1-1,0 1 1,-1-4-1,0 4 35,0 0 0,0 0-1,0 0 1,-1 0 0,1 0-1,-1 0 1,1 0 0,-1 1-1,0-1 1,1 1 0,-1-1-1,0 1 1,0 0-1,0-1 1,0 1 0,0 0-1,-1 1 1,1-1 0,0 0-1,0 1 1,-5-2 0,-28-4 849,-1 2 0,1 1 0,-64 3 0,47 0-392,46 0-449,1 0 0,-1 0 0,0 0 0,0 1 0,1 0-1,-1 0 1,0 0 0,1 1 0,-1 0 0,1 0-1,0 0 1,-1 1 0,1 0 0,0 0 0,0 0 0,1 0-1,-1 1 1,1 0 0,0 0 0,0 0 0,0 0 0,0 1-1,1 0 1,0-1 0,0 1 0,0 0 0,-3 8 0,-1 5 59,0 1 0,1 0 0,1 0 0,0 1 0,-2 38 0,3 103 522,5-103-569,-1-45-38,5 128 71,-3-123-67,0 0 1,2 0 0,0 0-1,1 0 1,12 27-1,-16-43-58,-1 0 0,1-1 0,0 1 0,-1-1 0,1 1 0,0-1 0,0 1 0,0-1 0,0 0 0,0 0 0,1 1-1,-1-1 1,0 0 0,1 0 0,-1 0 0,0 0 0,1 0 0,-1 0 0,1-1 0,0 1 0,-1-1 0,1 1-1,-1-1 1,1 1 0,0-1 0,-1 0 0,1 1 0,0-1 0,0 0 0,-1 0 0,1-1 0,2 1 0,0-1-1,-1-1 0,0 1 0,0-1 1,0 1-1,0-1 0,0 0 0,0 0 1,0 0-1,-1-1 0,1 1 0,-1-1 0,1 1 1,-1-1-1,3-4 0,84-148-544,14-20 546,-102 173 59,0 0 1,0 0-1,1 0 0,-1 1 0,1-1 1,-1 1-1,1-1 0,-1 1 1,1 0-1,0-1 0,-1 1 1,4-1-1,-5 2-3,1 0 0,-1-1 0,1 1 0,-1 0 0,1 0 0,-1 0 0,1 1 0,-1-1 0,1 0 0,-1 0 0,1 0 0,-1 0 0,1 0 0,-1 0 0,0 1 0,1-1 0,-1 0 0,1 0-1,-1 1 1,0-1 0,1 0 0,-1 1 0,1-1 0,-1 0 0,0 1 0,0-1 0,1 1 0,-1-1 0,0 0 0,0 1 0,1 0 0,1 6 111,1-1 0,-2 1 0,1 0 0,-1 0 0,1 10 0,-1-13-100,3 49 291,6 41-159,-9-86-151,1 1 0,0-1 0,1 0 0,0 0 0,0 0 0,1 0-1,0 0 1,5 8 0,-6-13-31,-1 0 1,1 0-1,0-1 0,-1 1 0,1-1 1,0 0-1,0 0 0,1 0 0,-1 0 0,0 0 1,1 0-1,-1-1 0,1 0 0,0 0 1,-1 0-1,1 0 0,0 0 0,-1-1 1,1 0-1,0 1 0,0-2 0,0 1 1,-1 0-1,1-1 0,0 1 0,6-3 0,-1 0-41,0 0-1,-1-1 1,1 1-1,-1-2 1,0 1-1,0-1 1,0 0-1,-1-1 0,11-10 1,-6 3 87,0 0 0,-1 0 1,-1-1-1,0-1 0,-1 1 0,-1-2 1,0 1-1,-1-1 0,-1 0 1,0-1-1,-2 1 0,1-1 0,-2 0 1,2-26-1,-5 62-1,0 1 0,2 0 0,0 0 1,1 0-1,9 31 0,-10-46-54,0 1 1,0-1-1,0 0 1,1 0-1,0 0 0,0 0 1,0 0-1,1 0 1,0-1-1,-1 0 0,2 0 1,-1 0-1,0 0 1,1-1-1,-1 1 1,1-1-1,0 0 0,0-1 1,1 1-1,-1-1 1,0 0-1,1 0 0,-1-1 1,1 0-1,6 1 1,-7-1 23,0 0 1,0-1 0,0 1 0,0-1 0,0 0-1,0-1 1,1 1 0,-1-1 0,0 0-1,6-3 1,-8 2 21,0 1-1,0-1 1,0 0-1,0 0 1,-1-1-1,1 1 1,-1 0-1,0-1 1,0 0-1,0 0 1,0 1 0,0-1-1,0 0 1,-1 0-1,3-6 1,20-65 519,-18 52-270,17-40 0,-20 55-248,0 1 1,1-1 0,1 1-1,-1 0 1,1 0 0,0 0-1,0 0 1,0 1 0,11-8-1,-13 11-2,0 0 0,-1 0-1,1 1 1,0-1 0,0 1 0,0 0-1,0 0 1,0 0 0,0 0 0,0 1-1,1-1 1,-1 1 0,0 0 0,0 0-1,0 0 1,5 1 0,-6-1 2,0 0 0,0 1 1,0 0-1,0-1 0,0 1 0,0 0 0,0 0 1,0 0-1,0 1 0,-1-1 0,1 0 0,0 0 1,-1 1-1,1 0 0,-1-1 0,0 1 1,1 0-1,-1-1 0,0 1 0,0 0 0,0 0 1,0 0-1,1 2 0,1 8 70,0 1-1,0 0 1,-1-1 0,-1 1-1,0 0 1,-2 25-1,1-31-268,-1 0 0,0 0-1,0 0 1,-1 0 0,1 0-1,-2 0 1,1-1 0,-1 1 0,0-1-1,0 0 1,0 0 0,-1 0-1,0 0 1,-5 5 0,-16 7-3799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42:41.41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8 10197,'0'0'2561,"163"-8"-6115,-87 38-2401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42:41.88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0 308 11157,'0'0'2801,"10"-9"-2822,8-7-3,3-2-80,0-1 0,24-31 1,-39 43 86,-1 0 1,0 0-1,0 0 1,-1-1-1,0 1 1,0-1 0,-1 0-1,0-1 1,-1 1-1,0 0 1,0-1-1,0 1 1,0-12-1,-2 15 39,0-1-1,0 1 0,0-1 0,-1 1 0,0-1 1,0 1-1,0 0 0,-2-6 0,2 9-10,-1 0 1,1 1-1,0-1 0,-1 1 0,1 0 0,-1-1 0,1 1 0,-1 0 1,0 0-1,0 0 0,1 0 0,-1 0 0,0 0 0,0 1 0,0-1 1,0 1-1,0-1 0,0 1 0,0 0 0,0 0 0,0 0 1,0 0-1,0 0 0,-3 0 0,2 0 6,0 1 1,0-1-1,0 0 1,0 1-1,0 0 1,0-1-1,0 1 0,0 0 1,1 1-1,-1-1 1,0 0-1,1 1 1,-1-1-1,0 1 0,1 0 1,0 0-1,0 0 1,-3 3-1,2 0-2,-1-1 1,1 1-1,0 0 0,1 0 0,-1 0 1,1 0-1,0 0 0,1 0 0,-3 10 1,3-7-14,-1-1 0,1 1 1,1-1-1,0 1 0,0 0 0,0-1 1,1 1-1,0 0 0,1-1 1,-1 1-1,1-1 0,1 0 0,0 0 1,0 0-1,5 9 0,-4-11-46,1 1 0,0-1 0,1 0 0,-1-1-1,1 1 1,0-1 0,0 0 0,1 0 0,-1-1-1,1 0 1,-1 0 0,1-1 0,0 0 0,0 0 0,11 2-1,1-2-330,0 0 0,1-1 0,-1-1 0,33-4 0,-38 2 282,-1-1-1,0-1 1,-1 0 0,1-1 0,-1-1 0,0 1-1,0-2 1,-1 0 0,1 0 0,16-16 0,-2 1 81,-2-2 0,0 0 0,21-30 0,-42 49 73,0 3 78,-1 0 0,-1 0 0,1-1 0,0 1 0,-1-1 0,1 0 0,-1 1 0,1-1 0,-1 0 0,0 0 0,0 0 0,0-3 0,-8 8 1456,-7 8-1504,0 1-1,1 1 0,0 0 1,1 1-1,1 0 0,-15 22 1,19-25-99,1 0 0,0 0 0,1 0 1,0 1-1,1 0 0,0 0 0,0 0 0,1 0 1,1 0-1,0 1 0,0 12 0,2-23-3,0 0-1,1 1 1,-1-1 0,1 0-1,-1 0 1,1 0 0,0 1 0,-1-1-1,1 0 1,0 0 0,0 0-1,0 0 1,0 0 0,0 0-1,0-1 1,0 1 0,0 0-1,0 0 1,0-1 0,0 1-1,0-1 1,1 1 0,-1-1-1,0 1 1,1-1 0,-1 0-1,0 1 1,0-1 0,1 0-1,-1 0 1,0 0 0,1 0 0,0-1-1,6 2-31,-1-1 0,1-1 0,0 1 0,14-4 0,-15 1 24,0 0 0,0 0 0,0-1 0,-1 1 0,1-2 0,-1 1 0,0-1 0,9-8 1,-8 7 15,0 0 0,0 0 0,1 0 0,14-6 1,-22 11 1,0 1 1,1 0 0,-1 0 0,0 0-1,0 0 1,0 0 0,1 0 0,-1 0-1,0 0 1,0 0 0,1 0-1,-1 0 1,0 0 0,0 0 0,1 0-1,-1 0 1,0 0 0,0 0 0,0 0-1,1 0 1,-1 0 0,0 0-1,0 0 1,1 0 0,-1 0 0,0 0-1,0 0 1,0 1 0,1-1 0,-1 0-1,0 0 1,0 0 0,0 0-1,0 1 1,0-1 0,1 0 0,-1 0-1,0 0 1,0 1 0,0-1 0,0 0-1,0 0 1,0 0 0,0 1-1,2 12 29,-2-9-6,0 181 811,5 70-868,-5-250-152,10 55-362,-9-57 233,-1 0 0,1 0 0,0-1 0,0 1 0,0 0 0,0 0 0,1-1 0,-1 1 0,1-1 0,0 0 0,-1 1 0,1-1 0,0 0 0,0 0-1,1 0 1,-1 0 0,3 2 0,12-2-5521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42:42.29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 1 10389,'0'0'4797,"-4"22"-4605,0 3-148,-2 4-14,2 0-1,0 54 1,4-76-100,0-1 0,1 0 1,0 1-1,0-1 0,1 0 0,0 1 0,0-1 0,0 0 1,1 0-1,0-1 0,0 1 0,0-1 0,1 1 0,0-1 0,0 0 1,0 0-1,1-1 0,-1 1 0,1-1 0,0 0 0,1 0 1,-1-1-1,1 1 0,-1-1 0,1-1 0,0 1 0,0-1 0,0 0 1,0 0-1,1-1 0,-1 1 0,0-1 0,1-1 0,-1 1 1,1-1-1,-1 0 0,0-1 0,10-1 0,-12 0 43,1 1 0,-1-1 0,0 0 0,0 0 0,0-1 0,0 1 0,-1-1 0,1 0 0,-1 0 0,1 0 0,-1 0 0,0 0 0,0-1 0,-1 1 0,1-1 0,-1 0 0,1 0 0,-1 0 0,1-5 0,6-12 52,-1-1 0,8-36 0,-6 21 32,-7 25 21,5-20 1479,-8 57-1263,0-12-245,0 1 0,1 0 0,1 0 0,0-1 1,8 27-1,-7-32-102,1-1 1,-1 1 0,1-1 0,1 0 0,-1 0 0,1-1 0,0 1 0,1-1-1,-1 0 1,1 0 0,12 8 0,-11-10-255,0 1 0,0-1 0,1 0 0,0-1 0,0 1 1,0-2-1,0 1 0,1-1 0,-1 0 0,12 0 0,9 0-687,50-4 0,-63 2 1046,7-2-522,0-1 0,0-1 0,0-1 0,-1 0 0,32-14 0,33-15-3182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42:42.85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237 588 1377,'0'0'11245,"-22"-17"-10157,-77-50-242,97 65-820,0 1 1,0 0-1,0 0 1,0 0-1,-1 0 1,1 0-1,0 0 1,-1 1-1,1-1 0,-1 1 1,1 0-1,-1-1 1,1 1-1,-1 0 1,1 1-1,-1-1 1,1 0-1,0 1 0,-1-1 1,1 1-1,-1 0 1,1 0-1,0 0 1,0 0-1,-1 0 1,1 0-1,0 1 0,-2 1 1,0 1 19,0 1 1,0 0-1,0-1 0,1 1 0,0 1 1,0-1-1,-4 9 0,7-14-38,-3 8 5,0 0 0,1 0 0,0 0 0,0 1 0,1-1 0,0 0 0,1 1 0,0 11 0,0-19-24,0 0 0,0 0 0,0 0 0,1 0 0,-1 0 0,0 0 0,0 0 0,1 0 0,-1 0 0,1-1 0,-1 1 0,1 0 0,-1 0 0,1 0 0,-1 0 0,1-1 0,0 1 0,0 0 0,-1-1 0,1 1 0,0 0 0,1 0 0,1 1-46,0-1 0,0 0 0,0 0 0,0 0-1,0 0 1,0-1 0,6 1 0,-2 0-75,0-1 0,1 0-1,-1 0 1,0-1 0,0 0 0,12-3-1,-13 1 91,-1 1-1,1-1 0,0 0 0,-1-1 0,0 1 1,0-1-1,0 0 0,0-1 0,-1 1 0,1-1 0,4-7 1,4-6 68,20-38 0,-21 34 145,-13 24-146,0 1 1,1 0 0,0 0-1,-1-1 1,1 1-1,0 0 1,1 0 0,-1-1-1,1 4 1,0 6-2,-2 20-103,0-20 101,1-1-1,0 0 1,0 1 0,1-1 0,1 1 0,3 12-1,-4-21-85,0 0-1,1-1 1,-1 1-1,1 0 0,0 0 1,-1-1-1,1 1 1,0-1-1,0 1 1,1-1-1,-1 0 1,1 0-1,-1 0 0,1 0 1,-1-1-1,1 1 1,0 0-1,0-1 1,0 0-1,0 0 1,0 0-1,0 0 0,0 0 1,0-1-1,0 1 1,0-1-1,4 0 1,0 1-71,0-1 1,0 0-1,0 0 1,0-1-1,0 1 0,0-2 1,0 1-1,0-1 1,0 0-1,0 0 1,-1-1-1,1 0 1,-1 0-1,0 0 1,1-1-1,-2 0 1,1 0-1,0-1 0,-1 0 1,9-9-1,2-2-42,-2-1 0,1 0 0,-2 0 0,12-22-1,-18 27 165,-1 0 0,-1-1 0,0 1-1,0-1 1,-2 0 0,1-1-1,2-26 1,-1-265 405,-7 179 1142,1 117-242,-2 11-400,-4 15-432,3 13-182,1 1-1,1 0 1,4 48 0,-1-14-82,1 14-472,2 0-1,5 0 0,24 104 0,-31-174-236,-2-4-142,1-1 0,1 1 0,-1-1 0,1 1 1,0-1-1,-1 1 0,4 4 0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42:43.1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24 11781,'0'0'2369,"146"2"-3409,-76-2-513,9 0-1424,-3-13 1264,-8 1-3009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42:43.53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42 332 2273,'0'0'11477,"-42"137"-11012,42-99-161,0 0-208,0 2 16,0-4-48,0-3-48,0-8-16,0-10-112,0-7-865</inkml:trace>
  <inkml:trace contextRef="#ctx0" brushRef="#br0" timeOffset="1">48 0 10453,'0'0'3297,"3"81"-6434,22-35-65,6 2-2304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42:44.00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50 21 1617,'0'0'4738,"-2"22"-1985,-10 73-808,9-80-1539,-1 0-1,-9 23 0,10-31-307,1 0-1,0-1 1,0 1-1,1 0 0,-2 9 1,2-7 49,0 37 201,1-45-342,0 1-1,0-1 0,0 0 1,0 1-1,0-1 0,1 0 1,-1 0-1,1 1 0,-1-1 1,1 0-1,-1 0 1,1 0-1,-1 1 0,1-1 1,0 0-1,0 0 0,0 0 1,0 0-1,-1 0 1,1 0-1,0-1 0,1 1 1,-1 0-1,0 0 0,0-1 1,0 1-1,2 0 1,2 0-47,1 0 0,-1 0 0,1 0 1,-1-1-1,1 1 0,-1-1 0,1-1 1,-1 1-1,1-1 0,-1 0 1,1 0-1,-1-1 0,1 0 0,-1 0 1,0 0-1,0 0 0,0-1 1,0 0-1,-1 0 0,1 0 0,-1-1 1,1 1-1,-1-1 0,5-7 1,-3 3-43,0 1 0,-1-2 0,0 1 0,-1 0 0,0-1 0,0 0 0,-1 0 0,0 0 0,-1-1 0,0 1 0,0 0 0,-1-1 0,0-16 0,-1 14 82,1 5 8,-1 1 1,0 0-1,-1-1 0,1 1 1,-1 0-1,-1-1 1,-1-5-1,2 10-8,0 0 0,0 0 0,0 1 1,0-1-1,-1 0 0,1 1 0,-1-1 1,1 1-1,-1 0 0,1-1 0,-1 1 0,0 0 1,0 0-1,1 0 0,-1 0 0,0 0 0,0 0 1,0 1-1,0-1 0,0 1 0,0-1 0,0 1 1,0 0-1,-1 0 0,-2 0 0,2 0 3,1-1 1,0 1-1,-1 0 0,1 0 0,0 0 1,-1 1-1,1-1 0,0 0 1,-1 1-1,1 0 0,0-1 0,0 1 1,-1 0-1,1 0 0,0 0 0,0 1 1,0-1-1,0 0 0,0 1 0,1-1 1,-3 3-1,2-1-39,1 0 0,-1 1 0,1-1 0,-1 1 1,1-1-1,0 1 0,0 0 0,1-1 0,-1 1 0,1 0 0,-1 0 1,2 6-1,-1-10-27,0 1 1,0 0-1,0-1 1,0 1 0,1-1-1,-1 1 1,0 0-1,1-1 1,-1 1-1,0-1 1,1 1 0,-1-1-1,0 1 1,1-1-1,-1 1 1,1-1 0,-1 1-1,1-1 1,-1 0-1,1 1 1,-1-1-1,1 0 1,0 1 0,-1-1-1,1 0 1,-1 0-1,2 1 1,26 3-1090,29-7 89,-56 3 1047,10-2-36,-1 0 1,1-1-1,-1 0 1,1-1-1,-1 0 1,12-8-1,-14 8 629,1 0-1,-1 0 1,1 0 0,0 1-1,0 0 1,0 1-1,0 0 1,15-1 0,-22 3-514,-1 0 1,0 1 0,1-1 0,-1 0 0,0 1-1,1-1 1,-1 1 0,0-1 0,0 1 0,0 0-1,0 0 1,1-1 0,-1 1 0,0 0 0,0 0-1,-1 0 1,1 0 0,0 0 0,0 0 0,0 1-1,-1-1 1,1 0 0,0 0 0,-1 0 0,1 1-1,-1-1 1,0 0 0,1 3 0,6 43 357,-7-40-308,3 133-1131,-2-151 205,1 1 823,1 0 1,0 0-1,1 0 1,0 1-1,1-1 1,0 1-1,0 0 0,9-10 1,7-9 31,28-27 1,-31 37-59,0 0-1,32-23 1,-43 36 41,0 0 0,0 1 0,0 0 0,1 0 0,0 0-1,-1 1 1,1 1 0,0-1 0,1 1 0,-1 1 0,15-2 0,-23 3 2,1 0 1,0 1 0,-1-1-1,1 0 1,-1 1-1,1-1 1,-1 1 0,1-1-1,-1 1 1,1-1 0,-1 1-1,1 0 1,-1-1-1,1 1 1,-1-1 0,0 1-1,1 0 1,-1-1-1,0 1 1,0 0 0,0-1-1,1 1 1,-1 0 0,0 0-1,0-1 1,0 1-1,0 0 1,0-1 0,0 2-1,-1 31 367,1-22-197,-3 208-1338,3-204-2377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42:46.9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34 69 6979,'0'0'2895,"-1"23"-2572,-4 357 736,4-195-595,-10-329 219,-2-55-128,12 159-486,0 10-42,1 0 0,7-45-1,-6 67-29,1 0 0,-1 0 0,2 1 0,-1-1-1,1 1 1,0 0 0,1 0 0,0 0 0,0 0-1,0 0 1,1 1 0,0 0 0,0 0 0,9-8-1,-10 11-5,1 0 0,-1 0 0,1 1 0,-1-1 0,1 1 0,0 0 1,-1 0-1,1 1 0,0 0 0,0 0 0,1 0 0,-1 0 0,0 1 0,0-1 0,0 2 0,0-1 0,7 1 0,-8 0-5,0 0 0,-1 0 0,1 0 1,-1 0-1,1 0 0,-1 1 0,1-1 0,-1 1 0,0 0 1,0 0-1,0 0 0,0 1 0,0-1 0,-1 1 1,1-1-1,-1 1 0,1 0 0,-1 0 0,0 0 1,0 0-1,0 1 0,-1-1 0,1 0 0,0 5 0,0-1-34,0 0 1,0 0-1,-1 0 0,0 0 0,-1 1 0,0-1 0,0 0 0,0 0 0,-2 8 0,1-11 48,0 1 0,-1-1-1,1 0 1,-1 0 0,0 0 0,0 0 0,0 0-1,0 0 1,-1 0 0,0-1 0,1 0-1,-1 1 1,-1-1 0,1 0 0,-7 5 0,-17 9 48,-2-1 0,-39 16 1,63-30-53,3-1-284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42:47.4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 3730,'0'0'8916,"0"23"-8556,0-8-290,3 132 531,-1-112-509,2 0 0,13 57 0,-16-87-107,1 4-59,0 1 0,1 0 0,0-1-1,1 0 1,0 0 0,0 0-1,1 0 1,0-1 0,8 9-1,-13-16 51,0-1 0,0 1 0,1-1 0,-1 0 0,0 1-1,1-1 1,-1 1 0,1-1 0,-1 0 0,1 1 0,-1-1-1,0 0 1,1 0 0,-1 1 0,1-1 0,-1 0-1,1 0 1,-1 0 0,1 1 0,-1-1 0,1 0 0,0 0-1,-1 0 1,1 0 0,-1 0 0,1 0 0,-1 0 0,1 0-1,-1 0 1,1-1 0,-1 1 0,1 0 0,-1 0 0,1 0-1,-1-1 1,1 1 0,-1 0 0,1 0 0,-1-1 0,1 1-1,-1 0 1,0-1 0,1 1 0,-1-1 0,0 1 0,1 0-1,-1-1 1,0 1 0,1-1 0,-1 0 0,9-28 187,-8 25-209,15-90 456,5-26 330,-18 108-694,0 0 0,1 1 0,1-1 0,0 1 0,0 0 0,1 1 0,11-15 0,-16 23-52,1 0 0,-1 0 0,1 0 0,-1 0 0,1 0-1,0 1 1,0-1 0,0 1 0,0-1 0,0 1 0,0 0 0,0 0-1,0 0 1,0 0 0,0 0 0,1 0 0,-1 1 0,0-1 0,1 1-1,-1 0 1,1-1 0,-1 1 0,0 0 0,1 0 0,-1 1 0,1-1-1,-1 0 1,0 1 0,1-1 0,-1 1 0,0 0 0,1 0 0,-1 0-1,0 0 1,0 0 0,0 1 0,0-1 0,0 1 0,0-1 0,-1 1-1,1-1 1,1 3 0,41 57 44,-31-42 2,0 0 1,1-1-1,17 17 1,-25-30-95,0 0-1,0 0 1,0-1 0,0 1-1,1-1 1,-1-1 0,1 1 0,0-1-1,0 0 1,1-1 0,-1 0-1,0 0 1,11 1 0,-11-2 12,0 0 0,-1 0 0,1-1 0,0 0 0,0 0 1,0-1-1,0 0 0,-1 0 0,1-1 0,0 1 0,-1-1 0,1-1 0,-1 1 0,0-1 1,0 0-1,0-1 0,0 0 0,0 1 0,-1-2 0,0 1 0,1-1 0,-2 0 0,1 0 1,-1 0-1,1 0 0,-1-1 0,-1 0 0,1 0 0,3-10 0,-1 5 83,-1-1-1,0 0 0,-1 0 0,-1 0 0,0 0 1,-1-1-1,0 1 0,0-1 0,-2 1 1,1-1-1,-3-14 0,2 25-24,0 0-1,-1 1 1,1-1-1,0 0 1,-1 0-1,0 1 1,1-1-1,-1 1 1,0-1-1,0 1 1,0-1-1,0 1 1,0-1-1,0 1 1,0 0-1,-1 0 1,1-1-1,0 1 1,-1 0-1,1 0 1,-1 0-1,1 1 1,-1-1-1,1 0 1,-3 0-1,-2-1 17,0 1 1,-1 0-1,1 0 1,0 0-1,-11 1 1,16 0-34,0 0 1,0 0-1,0 0 1,-1 0-1,1 1 1,0-1 0,0 0-1,0 1 1,0-1-1,0 0 1,0 1-1,0 0 1,0-1-1,1 1 1,-1-1-1,0 1 1,0 0-1,0 0 1,1-1-1,-1 1 1,0 0 0,1 0-1,-2 1 1,1 1-5,0 0 0,-1 0 0,1 0 1,0 0-1,1 1 0,-1-1 0,0 7 0,0-1-25,1 0-1,1 1 0,-1-1 0,2 0 0,2 12 0,-2-15-72,0 0 1,0-1-1,1 1 0,0 0 1,0-1-1,1 0 0,-1 0 1,1 0-1,1 0 1,-1 0-1,0-1 0,9 7 1,-2-4-525,0 1 1,0-1-1,1-1 1,0 0-1,13 5 1,39 8-4835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2T07:07:39.82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52 10789,'0'0'1678,"19"-8"-1659,59-23-1,-71 28-12,1 1 0,-1 0 0,0 0 0,0 1 0,1-1 0,-1 2 0,1-1 0,12 2 0,-3-1 15,-16 0-21,0 0 1,0 0-1,0 0 0,0 1 1,0-1-1,0 0 0,0 0 0,-1 1 1,1-1-1,0 1 0,0-1 1,0 1-1,0-1 0,-1 1 0,1-1 1,0 1-1,-1 0 0,1-1 1,0 1-1,-1 0 0,1 0 0,-1-1 1,1 1-1,-1 0 0,1 0 1,-1 0-1,0 0 0,1 0 0,-1-1 1,0 1-1,0 0 0,0 0 1,0 1-1,1 38-24,-2-25 33,0-7 3,0 0 0,0 0 0,-1 0 1,0-1-1,-1 1 0,0-1 0,0 1 1,0-1-1,-1 0 0,0-1 0,0 1 0,-11 12 1,-6 5 15,-44 39 1,127-136-7048,-31 37 3329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42:48.03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259 219 8116,'0'0'4236,"-27"5"-3523,-88 19-375,110-22-328,0 0-1,0 0 1,0 1-1,0-1 0,0 1 1,0 0-1,1 0 0,-1 0 1,1 1-1,0 0 0,0 0 1,0 0-1,1 0 1,-1 0-1,1 1 0,0 0 1,0 0-1,-3 6 0,2-2 11,-1-1-16,1 0 0,0 0 0,1 0 1,-1 0-1,2 1 0,-1-1 0,1 1 0,1 0 1,-1-1-1,2 1 0,-1 0 0,1 0 0,2 16 1,-1-24-8,-1 0 0,1 0 0,-1 0 0,1 0 0,0 0 1,0 0-1,0-1 0,-1 1 0,1 0 0,0 0 1,0-1-1,0 1 0,0-1 0,0 1 0,0-1 0,0 1 1,0-1-1,0 0 0,0 1 0,1-1 0,-1 0 1,0 0-1,0 0 0,0 0 0,0 0 0,2 0 0,1 0-1,0 0 0,0-1-1,0 1 1,0-1 0,0 0-1,6-2 1,-4 0 5,-1-1-1,1 0 1,-1 0 0,0 0-1,0-1 1,0 0 0,-1 0 0,0 0-1,0 0 1,0-1 0,4-8 0,7-13 9,12-30 0,-11 13 127,-2-1-1,-2-1 1,-2 0-1,-2-1 1,2-50-1,-7 331 1492,-1-215-1615,1-1 1,0 0-1,12 35 1,-12-45-83,1 1 0,-1-1-1,1 0 1,1 0 0,0-1 0,0 1 0,0-1-1,1 0 1,0 0 0,7 6 0,-10-11-1,-1 0-1,0 0 1,1-1 0,-1 1 0,1 0 0,-1-1 0,1 0 0,0 1 0,0-1-1,0 0 1,0 0 0,0-1 0,-1 1 0,1-1 0,0 1 0,1-1 0,-1 0-1,0 0 1,0 0 0,0-1 0,0 1 0,0-1 0,0 1 0,-1-1 0,1 0-1,0 0 1,5-3 0,-2 0 49,-1 0 0,0-1 1,0 1-1,0-1 0,0 0 0,-1 0 0,0 0 0,0-1 0,0 0 1,5-12-1,19-44 61,-17 37 95,0 0 0,26-39 0,-37 64-127,0-1 0,0 1 0,0 0 0,0 0 0,0 0 0,0-1 0,0 1 0,1 0-1,-1 0 1,0 0 0,0-1 0,0 1 0,0 0 0,0 0 0,1 0 0,-1 0 0,0-1 0,0 1 0,0 0 0,1 0-1,-1 0 1,0 0 0,0 0 0,0 0 0,1 0 0,-1 0 0,0-1 0,0 1 0,1 0 0,-1 0 0,0 0 0,0 0-1,0 0 1,1 0 0,-1 0 0,0 0 0,0 0 0,1 1 0,-1-1 0,0 0 0,0 0 0,0 0 0,1 0 0,-1 0 0,4 13 118,-3 27-65,-1-33 11,0 12-51,-1-1-59,0-1-1,2 1 1,0-1 0,1 1 0,1-1-1,1 0 1,7 23 0,-10-38-211,0 0 0,0 0 1,-1 0-1,1 0 0,1 0 0,-1 0 0,0-1 1,0 1-1,1 0 0,-1-1 0,1 1 0,-1-1 1,1 1-1,0-1 0,0 0 0,-1 0 0,1 0 0,0 0 1,0 0-1,0 0 0,0 0 0,2 0 0,18 0-6316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42:48.40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 0 10213,'0'0'1712,"-14"122"-7938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42:48.73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74 400 7523,'0'0'3514,"-12"24"-3199,-37 78-120,47-96-167,-1 1 0,1-1 1,1 1-1,-1-1 0,1 1 1,0 0-1,1 0 0,-1-1 1,1 1-1,0 0 0,1 0 1,2 10-1,-2-12-15,1-1-1,0 1 1,-1-1 0,1 0 0,1 0 0,-1 0-1,1 0 1,-1 0 0,1 0 0,0-1-1,1 0 1,-1 1 0,1-1 0,5 4 0,-3-4-30,-1 0 1,1 0-1,0 0 1,0-1-1,0 0 1,0-1-1,0 1 1,0-1 0,1 0-1,-1 0 1,0-1-1,0 0 1,1 0-1,-1-1 1,0 1 0,1-1-1,-1-1 1,0 1-1,0-1 1,0 0-1,0 0 1,0-1-1,8-5 1,1-2-116,0-2 0,0 0 0,-1-1-1,-1 0 1,0-1 0,-1 0 0,16-24 0,-14 16 112,-1 0-1,-1 0 1,-1-1 0,-1-1-1,8-27 1,-10 12 239,-2-1 1,-2 0 0,-1 0-1,-2 0 1,-6-51 0,6 83-39,-2-1 0,1 1 0,-1 0-1,0-1 1,-1 1 0,0 0 0,0-1 0,-1 1 0,0 0 0,-6-11 0,8 19-156,1 0 0,0 0-1,0-1 1,0 1 0,0 0 0,0 0-1,-1 0 1,1 0 0,0 0 0,0-1-1,0 1 1,0 0 0,-1 0 0,1 0-1,0 0 1,0 0 0,0 0 0,-1 0-1,1 0 1,0 0 0,0 0 0,0 0-1,-1-1 1,1 1 0,0 0 0,0 1-1,0-1 1,-1 0 0,1 0 0,0 0-1,0 0 1,0 0 0,-1 0 0,1 0-1,0 0 1,0 0 0,0 0 0,-1 0-1,1 0 1,0 1 0,0-1 0,0 0-1,-1 0 1,-5 12 327,2 16-253,1 1-1,1-1 1,1 1 0,3 35 0,0 6-49,1-25-114,1-1 0,3 1 0,1-1 0,21 63 0,-26-96-622,0 1 0,1-1 1,1 0-1,0 0 1,7 11-1,1-6-3791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42:49.06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1 305 5026,'0'0'6891,"6"-3"-6376,5-1-484,-1 0-1,1 1 0,-1 1 1,1 0-1,0 0 0,0 1 1,22 1-1,-15 0-29,0-1-1,0-1 1,18-4 0,-16 0-13,0-1 1,0-1-1,-1-1 1,21-14-1,7-2 80,-47 25-60,0 0-1,1-1 0,-1 1 0,1 0 0,-1 0 0,0-1 1,1 1-1,-1 0 0,1 0 0,-1 0 0,0-1 1,1 1-1,-1 0 0,1 0 0,-1 0 0,1 0 0,-1 0 1,1 0-1,-1 0 0,1 0 0,-1 0 0,1 0 0,-1 0 1,0 0-1,1 1 0,-1-1 0,1 0 0,-1 0 0,1 0 1,-1 1-1,0-1 0,1 0 0,-1 0 0,1 1 0,-1-1 1,0 0-1,1 1 0,-1-1 0,0 0 0,1 1 0,1 19 125,-2-11-40,2 66 397,-3-50-670,2-1 1,5 43-1,2-47-2823</inkml:trace>
  <inkml:trace contextRef="#ctx0" brushRef="#br0" timeOffset="1">409 1 10837,'0'0'896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42:49.93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0 342 9108,'0'0'4837,"15"-24"-4461,48-74-402,-55 87 26,1 1 1,0 1 0,1-1 0,-1 1 0,2 1 0,-1 0-1,1 0 1,19-10 0,-4 3 13,-22 13-5,39-22 41,-40 23-30,-1 0 0,1 0 0,0 0 0,0 1 0,-1-1 0,1 1 0,0-1-1,0 1 1,0 0 0,0 0 0,0 0 0,-1 1 0,1-1 0,3 2-1,-4-2-15,-1 1 0,0 0 0,0-1 0,-1 1 0,1 0 0,0 0 0,0 0 0,0 0 0,0 0 0,-1 0 0,1 0-1,0 0 1,-1 0 0,1 1 0,-1-1 0,0 0 0,1 0 0,-1 0 0,0 1 0,0-1 0,1 0 0,-1 2 0,1 33 97,-2-27-52,-6 106 159,4-83-190,3-32-78,-1 1 1,1-1-1,0 1 0,0-1 0,0 1 0,0-1 0,0 1 0,0-1 0,0 1 1,0-1-1,0 1 0,0-1 0,0 0 0,0 1 0,1-1 0,-1 1 0,0-1 1,0 1-1,0-1 0,1 1 0,-1-1 0,0 0 0,0 1 0,1-1 0,-1 0 1,0 1-1,1-1 0,-1 0 0,0 1 0,1-1 0,-1 0 0,1 1 1,0-1-1,16-5-722,16-19 3,-31 23 742,32-32-731,2 2 0,52-36 0,-77 61 862,-1-1 0,0 1 0,1 1 1,0 0-1,1 0 0,-1 1 0,1 1 0,0 0 0,0 0 1,0 1-1,0 1 0,0 0 0,0 0 0,20 3 1,-31-2-78,1 1 0,-1-1 1,1 1-1,-1-1 0,1 1 1,-1 0-1,0-1 1,0 1-1,1 0 0,-1 0 1,0 0-1,0 0 1,0 0-1,0 1 0,0-1 1,0 0-1,0 0 1,0 1-1,0-1 0,-1 0 1,1 1-1,0 1 1,9 37 149,-7-24 7,1 1-47,1 0 0,0 0 0,13 26 0,-16-38-129,1-1-1,-1 1 1,1-1-1,0 0 0,0 0 1,1-1-1,-1 1 1,1 0-1,0-1 0,-1 0 1,2 0-1,-1 0 1,0-1-1,1 1 0,-1-1 1,1 0-1,8 3 1,0-2-51,1-1 1,0 0-1,0-1 0,0-1 1,0 0-1,0 0 1,0-2-1,0 1 0,0-2 1,-1 0-1,1-1 1,-1 0-1,19-9 0,1-5-223,0-2 0,44-36 0,-61 43 229,-1 0 0,-1-1 1,0-1-1,-1 0 1,-1-1-1,16-26 0,-25 36 122,-1 0 0,1 0 0,-1 0 0,0-1 0,-1 1 0,0-1 0,0 1 0,0-1 0,-1 1 0,0-13 0,0 18-28,0 1 1,0-1 0,-1 1-1,1-1 1,0 0 0,0 1-1,-1-1 1,1 1 0,0-1 0,-1 1-1,1-1 1,0 1 0,-1-1-1,1 1 1,-1-1 0,1 1-1,0-1 1,-1 1 0,1 0-1,-1-1 1,0 1 0,1 0 0,-1 0-1,1-1 1,-1 1 0,1 0-1,-1 0 1,0 0 0,0-1-1,-29-1 714,21 2-658,0 1-1,-1 1 0,1-1 0,-13 5 0,9 2 18,0-1-1,0 2 0,0-1 1,1 2-1,1 0 0,0 0 1,0 1-1,1 0 1,0 1-1,1 0 0,-11 20 1,18-29-124,0 1 1,0 0-1,0 0 0,1 0 1,0 0-1,-1 0 0,2 0 1,-1 0-1,0 1 1,1-1-1,0 0 0,0 0 1,1 7-1,-1-11 2,1 1-1,0 0 1,-1-1 0,1 1-1,0 0 1,-1-1-1,1 1 1,0-1 0,0 0-1,0 1 1,0-1 0,-1 0-1,1 1 1,0-1-1,0 0 1,0 0 0,0 0-1,0 1 1,0-1 0,0 0-1,0 0 1,0-1-1,0 1 1,0 0 0,-1 0-1,3-1 1,1 1-6,3 0-20,0-1 0,-1 0 0,1-1 1,-1 1-1,1-1 0,-1 0 0,0-1 0,1 0 0,-1 0 0,0 0 0,-1 0 0,9-7 0,7-7-156,34-36 0,-26 24 253,22-20 166,-52 76-275,-9 20 67,4-23 1,-4 41 0,4 63 133,17 216 1,-7-302-300,-2 64 1,-3-104 140,1-1 0,-1 1 1,0 0-1,0 0 0,1-1 0,-1 1 1,0 0-1,0-1 0,0 1 0,-1-1 0,1 1 1,0-1-1,-1 0 0,1 1 0,-1-1 1,1 0-1,-1 0 0,1 0 0,-1 0 0,0 0 1,1-1-1,-1 1 0,0 0 0,0-1 1,0 1-1,0-1 0,1 0 0,-1 0 0,0 1 1,-3-1-1,-2 0 41,0 1 0,0-1 0,-1 0-1,1-1 1,0 1 0,0-2 0,-10-1 0,13 1-29,-1 0 0,1-1 0,-1 1 0,1-1 0,0 0 1,0 0-1,0 0 0,0-1 0,1 1 0,-1-1 0,1 0 0,0 0 1,0 0-1,0 0 0,1-1 0,-1 1 0,1-1 0,0 0 0,1 1 0,-1-1 1,0-6-1,-3-9-3,2 1 1,0-1-1,2 1 0,0-23 1,1 36-67,1 0 0,0 0 1,0 0-1,0-1 0,1 1 0,0 0 1,0 1-1,0-1 0,1 0 1,0 1-1,0-1 0,0 1 1,6-7-1,6-5-1048,0 1 0,26-21 0,-39 35 968,50-41-4609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42:50.2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26 0 11397,'0'0'4386,"-25"150"-3890,25-61-319,8 2-129,9-8 0,-3-4-32,-5-11-16,-4-12 0,-2-13-849,-3-20-736,0-13-976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42:50.86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127 675 1201,'0'0'1232,"-15"-24"195,-6-7-832,-8-9 1414,-31-63 0,58 100-1709,3 3-259,-1 0-1,0 0 1,1 0-1,-1 0 1,0 0-1,0 0 1,1 0-1,-1 0 1,0 1-1,1-1 1,-1 0-1,0 0 1,1 0-1,-1 0 1,0-1-1,0 1 1,1 0-1,-1 0 1,0 0-1,1 0 1,-1 0-1,0 0 1,0 0-1,1-1 1,-1 1 0,0 0-1,0 0 1,1 0-1,-1 0 1,0-1-1,0 1 1,0 0-1,1 0 1,-1-1-1,0 1 1,0 0-1,0 0 1,0-1-1,1 1 1,-1 0-1,0-1 1,0 1-1,0 0 1,0 0-1,0-1 1,0 1-1,0 0 1,0-1-1,0 1 1,0 0-1,0-1 1,0 1-1,0 0 1,0 0-1,0-1 1,-1 1-1,1 0 1,0-1-1,0 1 1,0 0-1,0 0 1,-1-1-1,1 1 1,0 0-1,0 0 1,0-1-1,-1 1 1,79-1 321,0-3 0,-1-3 0,1-4 0,-2-3 0,0-3 0,-1-4 0,0-3-1,91-43 1,-149 59-355,44-25-30,-56 30 18,-1 0 0,0 1 0,0-2 0,0 1 0,-1 0 0,1-1 0,-1 0 0,0 0 0,0 0-1,4-8 1,-6 11 12,0 0 0,-1-1-1,1 1 1,-1 0 0,0 0-1,1-1 1,-1 1 0,0 0-1,0-1 1,0 1 0,0 0-1,0-1 1,0 1-1,0 0 1,0-1 0,-1 1-1,1 0 1,0-1 0,-1 1-1,1 0 1,-1 0 0,0-1-1,1 1 1,-1 0 0,0 0-1,0 0 1,1 0-1,-1 0 1,0 0 0,0 0-1,0 0 1,0 0 0,-2 0-1,-3-3 16,-1 0 0,0 1 0,0 0 0,-14-4-1,6 2-17,-18-8 225,0-3 0,1 0 0,1-2 0,1-2 0,-37-29 0,66 48-209,0 0-1,0 0 1,0 0 0,-1 1-1,1-1 1,0 0-1,-1 0 1,1 1 0,-1-1-1,1 1 1,0-1-1,-1 1 1,1 0 0,-1 0-1,1-1 1,-1 1-1,-2 0 1,3 1-14,0-1-1,0 1 1,0-1-1,0 0 1,0 1-1,0 0 1,0-1 0,0 1-1,0 0 1,0-1-1,1 1 1,-1 0-1,0 0 1,1 0 0,-1 0-1,0 0 1,1 0-1,-2 1 1,-1 6-2,1 0 0,-1 1 0,1-1 0,1 0 0,-2 11 0,2-7 60,-9 81 508,5 161 0,5-170-475,5 15-10,-4-89-101,0-1 0,1 1-1,1-1 1,-1 0 0,2 0 0,-1 0-1,10 17 1,-13-25-3,1 0-1,0 0 1,-1 0-1,1 0 1,0 0-1,-1 0 1,1 0-1,0 0 1,0 0-1,0 0 1,0 0 0,0 0-1,0-1 1,0 1-1,0 0 1,1-1-1,-1 1 1,0-1-1,0 1 1,0-1-1,1 1 1,-1-1 0,0 0-1,0 0 1,1 0-1,-1 0 1,0 0-1,1 0 1,-1 0-1,0 0 1,0 0-1,1-1 1,-1 1-1,0 0 1,0-1 0,1 1-1,-1-1 1,0 1-1,0-1 1,0 0-1,0 1 1,0-1-1,2-2 1,2-2 16,0 0 0,0 0 1,-1-1-1,1 1 0,-1-1 0,4-8 0,52-95-1,-59 108-3,-1 0 1,0 1-1,0-1 1,1 1 0,-1-1-1,0 1 1,1-1-1,-1 1 1,0 0-1,1-1 1,-1 1 0,1-1-1,-1 1 1,0 0-1,1-1 1,-1 1 0,1 0-1,0 0 1,-1-1-1,1 1 1,-1 0-1,1 0 1,-1 0 0,1 0-1,-1-1 1,1 1-1,0 0 1,-1 0 0,1 0-1,-1 0 1,1 0-1,-1 1 1,1-1-1,0 0 1,-1 0 0,1 0-1,-1 0 1,1 1-1,-1-1 1,1 0 0,-1 1-1,1-1 1,-1 0-1,1 1 1,-1-1-1,1 0 1,-1 1 0,0-1-1,1 1 1,-1-1-1,1 2 1,18 33-117,-14-23 162,3 3-13,1-1 0,0 0 0,1 0 0,0-1 0,20 19 1,-24-27-27,0 1 0,1-1 0,0 0 0,0-1 0,0 1 0,0-1 0,1-1 0,0 0 0,-1 0 0,1 0 0,1-1 0,-1 0 1,10 1-1,-7-2-60,0 0 1,0-1-1,0 0 1,-1-1-1,1-1 1,0 1-1,0-1 1,-1-1-1,0 0 1,1-1-1,-1 0 1,0 0-1,-1-1 1,1 0-1,-1-1 1,0 0-1,0-1 1,-1 0-1,13-13 1,-8 8-207,-1-1 0,-1 0 0,0-1 0,-1-1 0,0 1 0,10-22 0,-16 26 278,0 0-1,0 0 1,-1 0 0,0 0 0,-1-1-1,0 1 1,-1-1 0,0 1-1,0-1 1,-1 0 0,-3-16-1,3 26-5,0 0 0,0 0 1,-1 0-1,1 1 0,-1-1 0,1 0 0,-1 0 0,1 0 0,-1 1 0,1-1 0,-1 0 0,0 1 0,1-1 1,-1 0-1,0 1 0,0-1 0,1 1 0,-1-1 0,0 1 0,0 0 0,0-1 0,0 1 0,0 0 0,1-1 1,-1 1-1,0 0 0,0 0 0,0 0 0,0 0 0,-2 0 0,0 0 8,0 0 0,0 0 0,0 0 0,0 1 0,0-1 0,0 1 0,0 0 0,-5 2 0,4 0 12,-1 0 0,1 0 0,0 0 0,1 1-1,-1 0 1,1 0 0,-1 0 0,1 0 0,0 0 0,0 0 0,1 1 0,0 0-1,-1-1 1,2 1 0,-4 10 0,3-7-13,-1 1 1,2 0-1,-1 0 1,1-1-1,1 1 0,-1 0 1,1 0-1,3 16 0,-2-23-45,-1 1 0,1-1 0,0 0-1,0 0 1,0 0 0,0 0-1,0 0 1,0 0 0,1 0-1,-1 0 1,1 0 0,-1-1 0,1 1-1,0 0 1,0-1 0,-1 0-1,1 1 1,0-1 0,4 2-1,-1-1-586,1 0-1,0 0 1,0 0-1,1 0 1,11 0-1,16 0-6833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42:53.41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172 1 2801,'0'0'8193,"-19"5"-7795,-4 3-201,-34 14 1,53-20-161,0 1 1,0-1-1,0 1 1,1 0-1,-1 0 1,1 1 0,0-1-1,0 1 1,0-1-1,0 1 1,0 0-1,1 0 1,-3 7-1,1-1 86,0 1-1,1 0 1,-3 16 0,5-22-83,-2 18 144,0 1 0,2 37 0,2-45-184,-2-13-2,2 0 0,-1 0 0,0 0 0,0 0 0,1 0 0,0 0 0,0 0 0,0-1 0,0 1 0,0 0 0,0 0 0,1-1-1,-1 1 1,1-1 0,-1 0 0,1 1 0,0-1 0,0 0 0,3 2 0,-1-1 12,1 0 1,-1 0-1,1-1 0,-1 0 1,1 0-1,0 0 0,0 0 1,0-1-1,0 0 0,7 1 1,0-1-333,0 0 0,0-1 0,0-1 1,-1 0-1,1 0 0,0-1 0,-1-1 1,1 0-1,15-6 0,24-21-3253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42:54.15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200 7 848,'0'0'7857,"0"0"-7808,0-1 0,0 1-1,0 0 1,0 0-1,0 0 1,0-1 0,0 1-1,0 0 1,0 0 0,0-1-1,0 1 1,0 0-1,0 0 1,0 0 0,1-1-1,-1 1 1,0 0 0,0 0-1,0 0 1,0-1 0,0 1-1,1 0 1,-1 0-1,0 0 1,0 0 0,0 0-1,0-1 1,1 1 0,-1 0-1,0 0 1,0 0-1,1 0 1,-1 0 0,0 0-1,0 0 1,0 0 0,1 0-1,-1 0 1,0 0-1,0 0 1,1 0 0,-1 0-1,0 0 1,3 3-33,0-1 0,0 1 0,0 0-1,0 1 1,-1-1 0,0 0 0,0 1 0,0-1 0,0 1-1,0 0 1,2 6 0,11 47 135,-12-37-126,-1 0 0,-1 0-1,0 1 1,-5 34-1,2-48-10,0 1 1,-1-1-1,1 1 0,-2-1 0,1 0 1,-1-1-1,0 1 0,0 0 1,0-1-1,-1 0 0,0 0 0,-1-1 1,-8 8-1,-8 6 83,0-1 0,-31 18 0,41-28-81,-1 0 0,1-2 0,-1 1 0,0-2 0,-16 5 0,26-9-27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42:54.51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7780,'0'0'5090,"37"50"-4706,-4-12 128,10 5-96,-1 6-223,0-6-49,0-3-16,-5-4-128,-6-9 0,-9-4-224,-5-8-1233,-6-7-1200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2T07:07:30.79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9893,'0'0'1424,"19"139"-1072,-7-68-176,-1 5-96,0 7-64,0-7-16,1-10-784,-4-13-753,-5-25-1472,-3-15-1121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2T07:07:40.17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66 1 2257,'-2'2'9434,"-3"4"-9250,-1 0 1,1 1 0,0 0 0,1 0 0,0 0-1,0 0 1,0 1 0,1 0 0,0-1 0,-3 16-1,1-4 61,2 1 0,0-1 0,0 31 0,3-28-190,1 22 20,0-43-79,-1 0 0,1 0 0,0 0 0,-1 0 0,1-1 0,0 1 0,0 0 0,-1 0 0,1-1 0,0 1 0,0-1 0,0 1 0,0-1 0,0 1 0,0-1 0,0 1 0,0-1 0,0 0 0,0 0 0,0 1 0,0-1 0,0 0 0,0 0 0,0 0 0,2 0 0,33-1-652,-29 1 211,-5-1 151,1 1 1,-1 0 0,1-1 0,-1 1 0,0-1-1,1 0 1,-1 1 0,0-1 0,1 0 0,-1-1 0,0 1-1,0 0 1,0-1 0,0 1 0,0-1 0,-1 1-1,1-1 1,2-3 0,14-18-6804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42:54.8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253 0 1281,'0'0'9844,"-115"134"-9620,78-80 112,1-1-112,5-2-47,8-8-81,12-11-96,11-6-577,0-16-2608,20-10-2082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42:55.20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3394,'0'0'9585,"0"35"-8587,0 17-720,2 171 431,41 139-488,-26-254-362,-13-84-196,9 56-848,3-26-2517,-16-79 2510,1 12 1181,-3-34 530,-15-76 0,0-9 474,15-234 356,3 353-1266,0-1-1,1 0 0,0 1 0,1-1 0,1 1 1,0 0-1,8-18 0,-9 26-47,-1 0 0,1 0 0,0 1 0,0-1 0,1 1 0,-1 0 0,1 0 0,0 0 0,0 0 0,1 1 0,-1 0 0,1 0 0,-1 0 0,1 0 0,0 0 0,0 1 0,0 0 0,1 0 0,-1 1 0,0 0 0,8-2 0,-2 2-9,-1 0 0,1 1 0,0 0 0,-1 0 0,1 1 0,0 1 0,18 4 0,-25-4-23,0-1 0,0 0 0,0 1 0,0 0 0,-1 0 0,1 0-1,-1 0 1,1 1 0,-1 0 0,0-1 0,0 1 0,0 0 0,0 1 0,0-1 0,-1 0-1,1 1 1,-1-1 0,0 1 0,0 0 0,0 0 0,-1 0 0,2 6 0,-1-4 6,-1 1 0,-1-1 1,1 0-1,-1 1 1,0-1-1,-1 0 1,1 1-1,-1-1 1,0 0-1,-1 1 1,0-1-1,0 0 0,0 0 1,-1 0-1,1-1 1,-2 1-1,1-1 1,0 1-1,-1-1 1,0 0-1,0 0 0,-9 7 1,-8 6 40,-1 0 1,-1-2-1,-47 26 0,36-22-39,-45 27-179,108-61-7854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42:55.5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0 200 9668,'0'0'2359,"24"11"-2308,0 0-54,0 0 0,28 7 1,-49-18-14,1 1 0,-1-1 0,1 0 0,-1 0 0,1 0 0,-1 0 1,1 0-1,-1-1 0,1 1 0,-1-1 0,0 0 0,1 0 0,-1-1 1,0 1-1,0-1 0,0 1 0,0-1 0,0 0 0,0 0 0,0 0 1,0-1-1,-1 1 0,5-6 0,4-3-148,-3 5 98,0-1-1,0-1 1,-1 0-1,0 0 1,-1 0 0,11-19-1,-14 23 90,-1-1 1,0 0-1,0 0 0,-1 1 1,1-2-1,-1 1 0,0 0 0,0 0 1,-1 0-1,0 0 0,0 0 1,0-1-1,0 1 0,-1 0 0,0 0 1,-1-7-1,0 9 46,1 0 1,-1 1-1,0-1 0,1 0 1,-1 1-1,0-1 0,-1 1 1,1 0-1,0-1 0,-1 1 1,1 0-1,-1 0 0,0 1 1,1-1-1,-1 0 0,0 1 1,0 0-1,0 0 0,0 0 1,0 0-1,-1 0 0,1 1 1,0-1-1,-4 1 0,2-1-13,0 1 0,0-1 1,1 1-1,-1 1 0,0-1 0,0 1 0,0-1 0,0 1 0,1 1 0,-1-1 0,0 1 0,1 0 0,-1 0 0,1 0 0,-8 5 0,6-1-45,1 0-1,-1 1 0,1 0 0,0 0 1,0 0-1,1 1 0,0-1 0,1 1 0,-1 0 1,1 0-1,1 1 0,0-1 0,-3 16 1,3-3-32,0 1 0,1-1 1,1 1-1,4 30 0,-3-46-63,0-1 0,0 0 0,0 0-1,1 0 1,-1 0 0,1 0-1,0 0 1,1 0 0,-1 0-1,1-1 1,0 1 0,0-1 0,1 0-1,-1 0 1,1 0 0,0 0-1,0-1 1,0 0 0,0 1 0,1-2-1,-1 1 1,1 0 0,9 3-1,1-1-813,0-1 0,0-1-1,0 0 1,0-1 0,1 0 0,-1-1-1,17-2 1,32-1-3523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42:55.93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195 402 8356,'0'0'3537,"-25"7"-3123,-2 1-308,1 1 0,-27 13-1,49-19-78,0 0 0,0 0-1,0 1 1,0-1 0,0 1-1,1 0 1,-1 0-1,1 0 1,0 0 0,0 0-1,1 1 1,-1-1-1,1 1 1,0 0 0,1 0-1,-1 0 1,1 0 0,0 0-1,0 0 1,0 0-1,0 8 1,0-6 12,-1 9 24,0-1 0,1 1 0,1 0 0,0 0 0,1 0 0,3 17 0,-3-28-62,1 0 0,-1 0-1,1 0 1,-1 0-1,2 0 1,-1 0 0,0-1-1,1 1 1,0-1 0,0 0-1,0 0 1,0 0 0,1 0-1,0-1 1,0 1-1,0-1 1,0 0 0,0 0-1,1 0 1,-1-1 0,1 1-1,5 1 1,-1-1-96,-1 0 0,0-1-1,1 0 1,0 0 0,0-1 0,-1 0 0,1 0-1,0-1 1,0-1 0,0 1 0,0-1 0,-1-1-1,1 0 1,-1 0 0,1 0 0,-1-1 0,0-1-1,1 1 1,-2-1 0,1-1 0,9-6 0,2-5-232,-1-2 0,-1 0 0,0-1 0,-1-1 0,-2 0 0,0-1 1,-1-1-1,0 0 0,8-24 0,-9 15 672,-1 1-1,-2-1 1,-2-1-1,0 0 1,-2 0 0,1-53-1,-4 33 35,0 7 164,-7-78 0,-5 94 524,1 21-108,9 8-937,-1 1-1,1-1 0,-1 0 1,1 0-1,-1 1 1,1-1-1,-1 1 0,1-1 1,0 0-1,-1 1 1,1-1-1,0 1 0,-1-1 1,1 1-1,0-1 0,0 1 1,-1-1-1,1 1 1,0-1-1,0 1 0,0-1 1,0 1-1,0 0 1,0-1-1,0 2 0,-5 33 114,1 1 0,2 0 1,3 41-1,0-18-107,4 27-499,4 0 0,23 102 0,-27-164-227,5 28-2730,-3-15-1393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42:57.18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0 588 7924,'0'0'1961,"30"-10"-1663,42-14 320,127-26 0,-74 28-573,336-43-2233,-515 75 194,-105 42 5776,156-51-3793,-18 6 477,0 1 0,1 1-1,-37 22 1,51-27-384,1 0-1,0 0 1,0 0-1,0 0 1,1 1-1,0-1 1,-1 1-1,2 0 1,-1 1-1,1-1 1,-1 1 0,1-1-1,1 1 1,-1 0-1,1 0 1,0 0-1,1 1 1,-2 8-1,2-7-74,0-1-1,1 1 0,0-1 1,0 1-1,1-1 0,0 1 1,0-1-1,1 0 0,4 13 1,-4-16-7,0 0 1,0 0 0,1 0 0,0 0 0,-1-1-1,2 1 1,-1-1 0,0 0 0,1 0-1,-1 0 1,1 0 0,0 0 0,0-1 0,0 0-1,0 0 1,0 0 0,5 2 0,-1-1-83,0-1 1,0 0 0,1 0-1,-1 0 1,1-1 0,-1 0-1,1-1 1,-1 0 0,1 0-1,-1-1 1,1 0 0,-1 0-1,1-1 1,-1 0 0,0 0 0,0-1-1,0 0 1,0-1 0,-1 0-1,1 0 1,-1-1 0,0 0-1,0 0 1,0 0 0,-1-1-1,9-10 1,-4 3 192,-1-1 0,-1 0 0,0 0 1,-1-1-1,0 0 0,-1 0 0,-1 0 0,-1-1 0,0 0 1,-1-1-1,0 1 0,-2-1 0,0 1 0,0-21 0,-2 70-103,-1-3 29,1 0 1,2 1-1,8 46 1,-8-69-66,-1 0-1,1-1 1,1 0 0,0 1 0,0-1 0,0 0 0,1 0 0,0-1-1,0 1 1,1-1 0,0 0 0,0 0 0,0 0 0,1-1 0,0 0-1,0 0 1,0 0 0,0-1 0,11 5 0,-10-6-101,-1-1 0,1 0-1,-1 0 1,1-1 0,0 0 0,-1 0 0,1 0 0,0-1 0,0 0-1,0 0 1,0-1 0,-1 0 0,1 0 0,0-1 0,-1 0 0,1 0-1,-1 0 1,1-1 0,-1 0 0,0 0 0,0-1 0,-1 1 0,1-1-1,7-8 1,2-1-208,-1 0-1,-1-1 1,0 0 0,-1-1-1,-1-1 1,0 0-1,13-26 1,-16 25 338,-2 0 1,0 0-1,-1 0 1,0-1-1,-1 0 1,1-25-1,-2-112 1223,-4 94-769,2 36-253,-5-90 398,3 103-444,-1 0-1,-1-1 1,1 1-1,-2 0 1,0 1-1,0-1 0,-7-11 1,10 21-77,1 1-1,-1-1 1,0 0-1,0 1 1,0-1 0,0 1-1,0-1 1,-1 1-1,1 0 1,0 0 0,-1-1-1,1 1 1,-1 0-1,1 0 1,-1 0 0,1 0-1,-1 1 1,0-1-1,1 0 1,-1 1 0,0-1-1,0 1 1,-2-1-1,2 2-45,1-1 0,-1 1-1,1-1 1,-1 1-1,1 0 1,0-1 0,-1 1-1,1 0 1,0 0-1,-1 0 1,1 0 0,0 0-1,0 0 1,0 1-1,0-1 1,0 0 0,0 1-1,0-1 1,1 0-1,-1 1 1,0-1 0,1 1-1,-1-1 1,1 1-1,0-1 1,-1 4-1,-6 36 149,1 0 0,3 0 0,1 1 0,4 42 0,-1-41-77,4 25 49,3-1-1,2-1 1,37 123 0,-42-168-148,20 56 36,-23-70-56,1-1 0,1 1 1,-1-1-1,1 0 0,0 0 0,0-1 0,1 1 0,9 8 0,-12-12 11,-1 0-1,1-1 1,0 1 0,0-1 0,0 0-1,0 0 1,0 0 0,0 0 0,0 0-1,1 0 1,-1 0 0,0-1 0,1 1-1,-1-1 1,0 0 0,1 1 0,-1-1-1,0 0 1,1 0 0,-1-1 0,0 1-1,1 0 1,-1-1 0,0 0 0,0 1-1,1-1 1,-1 0 0,0 0 0,0 0-1,0 0 1,0-1 0,0 1 0,0 0-1,0-1 1,-1 0 0,1 1 0,0-1-1,-1 0 1,0 0 0,2-2 0,5-7 15,0-1 1,-1 0 0,0-1-1,-1 0 1,5-14 0,3-10 2,-2-1 0,-1-1 0,8-60 0,-18 114-19,0 0-1,1 0 1,0 0-1,1-1 1,1 1 0,0-1-1,1 0 1,1 0 0,0-1-1,0 1 1,17 22 0,-22-34-55,1 0 1,-1 1 0,1-1-1,0 0 1,0-1 0,-1 1-1,1 0 1,1 0-1,-1-1 1,0 1 0,0-1-1,0 0 1,1 0 0,-1 0-1,1 0 1,-1 0-1,1 0 1,-1 0 0,1-1-1,0 0 1,-1 1 0,1-1-1,-1 0 1,1 0-1,0 0 1,-1-1 0,1 1-1,0-1 1,-1 1 0,1-1-1,2-1 1,0-1 43,0 0 0,0 0 0,-1 0 1,1-1-1,-1 0 0,0 0 0,0 0 1,0 0-1,0 0 0,-1-1 0,0 0 0,0 0 1,3-6-1,10-24 73,21-39-16,-33 67-25,1 0 0,0 0 1,0 1-1,0-1 1,1 1-1,0 0 1,8-6-1,-13 11-10,-1 1 1,0-1-1,1 1 0,-1 0 0,1-1 0,-1 1 0,1 0 0,-1-1 0,1 1 1,-1 0-1,1 0 0,-1 0 0,1-1 0,0 1 0,-1 0 0,1 0 0,-1 0 0,1 0 1,-1 0-1,1 0 0,0 0 0,-1 0 0,1 0 0,-1 0 0,1 0 0,0 1 1,-1-1-1,1 0 0,-1 0 0,1 1 0,-1-1 0,1 0 0,-1 1 0,1-1 1,-1 0-1,1 1 0,-1-1 0,0 0 0,1 1 0,-1-1 0,0 1 0,1-1 1,-1 1-1,0-1 0,1 1 0,-1-1 0,0 1 0,0 0 0,0-1 0,1 1 1,-1-1-1,0 1 0,0-1 0,0 1 0,0 0 0,0 0 0,3 46 260,-3-30-206,1-1-41,1-1 0,0 0 0,1 0 0,1 0 0,0 0 0,1-1 0,1 0 0,11 22 0,-15-34-18,-1 1 1,1-1-1,0 0 1,0 1-1,1-1 1,-1 0-1,0 0 1,1-1-1,-1 1 1,1 0-1,-1-1 1,1 0-1,0 1 1,0-1-1,0 0 1,-1-1-1,1 1 1,0 0-1,0-1 1,0 0-1,0 1 1,0-1-1,0 0 1,0-1-1,0 1 1,0 0-1,0-1 1,0 0-1,4-1 1,0 0 18,0-1 0,1 0 0,-1 0 0,-1-1 0,1 0 0,0 0 0,-1-1 0,0 1 0,11-12 0,-9 8-11,0-1-1,-1 1 0,0-1 1,0-1-1,-1 1 0,0-1 1,-1 0-1,0-1 0,-1 1 0,0-1 1,0 0-1,-1 0 0,-1 0 1,0 0-1,0-1 0,-1 1 1,-1-22-1,0 30-12,-1 0 0,0 0 0,0 0 0,1 0 0,-2 0 1,1-1-1,0 2 0,-1-1 0,1 0 0,-1 0 0,0 0 0,0 1 1,0-1-1,0 1 0,0 0 0,-1-1 0,1 1 0,-1 0 0,0 0 0,1 1 1,-1-1-1,0 0 0,0 1 0,0 0 0,0 0 0,0 0 0,-4-1 0,-1 0-28,0 0 0,-1 0-1,1 1 1,0 0 0,-1 1-1,1 0 1,-1 0-1,1 0 1,-16 4 0,22-3-55,0 0 1,0 0 0,0 0-1,1 0 1,-1 0 0,0 0 0,1 0-1,-1 1 1,0-1 0,1 1-1,0-1 1,-1 1 0,1-1-1,0 1 1,0 0 0,0 0-1,0 0 1,0 0 0,0-1 0,1 1-1,-1 0 1,0 0 0,1 0-1,-1 3 1,0 1-560,1-1 1,-1 1-1,1-1 0,0 1 0,0 0 1,1-1-1,0 1 0,1 6 1,10 10-4032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42:57.58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8 160,'0'0'13334,"19"9"-13288,-1-1-36,0 2 1,20 14 0,-35-22-6,-1 0 0,1 1 0,-1-1 0,0 1 0,0 0 0,0-1 0,0 1 1,0 0-1,-1 0 0,1 0 0,-1 0 0,0 1 0,0-1 0,0 0 0,0 4 1,0 3-2,0 0 1,-1 0 0,-1 14 0,0-4-24,2 0-73,-2 27-212,1-45 209,0 1 0,0 0 0,-1 0 0,0 0 0,1-1-1,-1 1 1,0 0 0,0-1 0,-1 1 0,1-1 0,0 1 0,-3 2 0,4-5 85,0 1 1,0-1 0,0 0-1,-1 0 1,1 0 0,0 1-1,0-1 1,0 0 0,0 0 0,0 0-1,0 0 1,0 0 0,0 1-1,-1-1 1,1 0 0,0 0 0,0 0-1,0 0 1,0 0 0,-1 0-1,1 0 1,0 0 0,0 1-1,0-1 1,0 0 0,-1 0 0,1 0-1,0 0 1,0 0 0,0 0-1,-1 0 1,1 0 0,0 0 0,0 0-1,0 0 1,0 0 0,-1 0-1,1 0 1,0-1 0,0 1 0,0 0-1,0 0 1,-1 0 0,1 0-1,0 0 1,0 0 0,0 0-1,0 0 1,-1-1 0,1 1 0,0 0-1,0 0 1,0 0 0,0 0-1,0 0 1,0-1 0,0 1 0,0 0-1,0 0 1,-1 0 0,1 0-1,0-1 1,0 1 0,0 0-1,0 0 1,0 0 0,0-1 0,0-14 7,0 12-45,1-7 6,0-1 0,1 1 0,0 0 0,1 0-1,0 1 1,1-1 0,0 0 0,0 1 0,1 0 0,6-9 0,2-2-176,0 1 0,2 1 0,22-24 0,-33 38 315,1-1 1,0 0 0,-1 1-1,2 0 1,-1 0 0,0 1 0,1-1-1,0 1 1,-1 1 0,1-1-1,0 1 1,1 0 0,-1 0 0,0 0-1,0 1 1,12-1 0,-17 2-59,0 1 0,0-1 0,0 0 0,0 1 1,0-1-1,0 1 0,0-1 0,-1 1 0,1-1 1,0 1-1,0 0 0,-1-1 0,1 1 0,-1 0 1,1 0-1,0 0 0,-1-1 0,1 1 0,-1 0 1,0 0-1,1 0 0,-1 0 0,0 0 0,1 0 0,-1 0 1,0 0-1,0 0 0,0-1 0,0 3 0,3 36 596,-3-31-404,0 242 1211,-1-241-1524,1-1 0,-1 1 0,-1-1 0,0 1 0,0-1 0,0 0 0,-5 8 0,7-16-24,-3 3-1260,3-3 1260,-1 0 0,1 0 0,0 0 0,0 0 0,-1 0 0,1 0 0,0 0 0,-1 0 0,1 0 0,0 0 0,-1 0 0,1 0 0,0 0 0,0 0 0,-1 0 0,1 0 0,0-1 0,-1 1 0,1 0 0,0 0 0,0 0 0,-1 0 0,0-3-735,-10-14-4840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42:57.93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569 1 10101,'0'0'0</inkml:trace>
  <inkml:trace contextRef="#ctx0" brushRef="#br0" timeOffset="1">310 130 7700,'-84'23'224,"2"-1"-64,12 1 1392,19-3-1007,29-4-433,22-9-112,5-7-1313,52 0-1120,22-7-4002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42:58.70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271 449 9316,'0'0'5984,"-25"16"-5602,-82 55-185,96-64-173,1 1 0,0 1-1,1 0 1,0 0 0,0 0 0,1 1-1,1 1 1,-1-1 0,2 1 0,-1 1-1,2-1 1,-6 13 0,7-14 22,-1 1-3,1 1 0,0-1 1,1 1-1,0 0 0,1-1 0,0 1 0,1 0 0,0 1 1,1-1-1,2 18 0,-2-29-44,1 0-1,-1 0 1,1 0-1,-1 0 1,1 0 0,-1-1-1,1 1 1,0 0-1,-1 0 1,1 0-1,0-1 1,0 1 0,-1 0-1,1-1 1,0 1-1,0-1 1,0 1 0,0-1-1,0 1 1,0-1-1,0 1 1,0-1 0,0 0-1,0 0 1,0 0-1,0 1 1,0-1 0,0 0-1,0 0 1,2-1-1,36-4 33,-31 2-22,0 0 0,0-1 0,0-1 0,0 1 0,-1-1 0,0 0 0,0-1 0,0 0 0,12-12 0,1-6-263,27-38 1,-39 51 171,-1-1 0,0 1-1,-1-1 1,0 0-1,-1-1 1,0 1 0,-1-1-1,0 0 1,-1 0 0,-1 0-1,0-1 1,-1 1-1,0-1 1,-1 1 0,0 0-1,-3-17 1,2 28 54,0-1 0,0 1 0,0-1 0,0 1 0,0 0 0,0 0 0,-1-1 0,1 1 1,-1 0-1,1 0 0,-1 0 0,0 0 0,0 1 0,0-1 0,0 0 0,0 1 0,-3-2 0,0 0-11,0 1-1,-1 0 1,1 0-1,0 0 0,-1 1 1,0-1-1,-9 0 1,6 1 25,0 1 1,0 0 0,0 0 0,0 1 0,0 0 0,1 1 0,-1 0 0,0 0 0,1 1 0,-11 4 0,16-5 9,0 0 0,-1 0 1,1 0-1,0 0 0,0 0 1,1 1-1,-1-1 0,0 1 0,1 0 1,0 0-1,-1 0 0,1 0 1,1 0-1,-1 0 0,0 1 1,1-1-1,-1 1 0,1-1 1,0 1-1,0-1 0,1 1 0,-1 0 1,1-1-1,-1 1 0,1 5 1,1-8-3,-1 1 0,1-1 0,0 1 0,0 0 0,-1-1 1,1 1-1,0-1 0,0 0 0,0 1 0,1-1 0,-1 0 1,0 1-1,0-1 0,1 0 0,-1 0 0,0 0 0,1 0 1,-1-1-1,1 1 0,0 0 0,-1 0 0,1-1 0,0 1 1,-1-1-1,1 0 0,0 1 0,-1-1 0,3 0 0,9 1 28,1 0 0,21-1 0,-20 0-6,12-1-7,0-2 0,0 0 0,0-2 0,-1-1 0,0 0 0,0-3 0,35-15 0,-24 7-187,-2-2-1,0-1 1,-1-2 0,41-35 0,-63 47-47,-1 0 0,0-1 1,0 0-1,-1-1 1,10-16-1,-15 20 159,-1 0 0,0 0 0,-1 0-1,1 0 1,-1-1 0,-1 1 0,0-1 0,0 0-1,-1 1 1,1-13 0,-2 4 101,2 1 243,-2 0 0,0 0 0,-4-24 0,3 37-175,1 0 0,-1 0 0,1 0 1,-1 0-1,0 0 0,0 1 0,0-1 0,-1 0 0,1 1 0,-1-1 0,1 0 1,-1 1-1,0 0 0,0-1 0,0 1 0,0 0 0,0 0 0,-1 0 0,1 0 1,-1 1-1,1-1 0,-1 1 0,0-1 0,1 1 0,-5-2 0,6 3-86,-1 0-1,1 0 1,-1-1 0,1 1-1,-1 0 1,1 0-1,-1 0 1,1 1-1,-1-1 1,1 0-1,-1 0 1,1 1 0,-1-1-1,1 1 1,0-1-1,-1 1 1,1 0-1,0 0 1,-1-1-1,1 1 1,0 0 0,0 0-1,0 0 1,0 0-1,0 0 1,0 1-1,0-1 1,0 0-1,0 0 1,0 1 0,1-1-1,-2 3 1,-1 4 31,0 1 1,0 0-1,1 0 1,-2 12 0,3-12 58,-7 58 439,3 0 1,5 86 0,0-4-114,-9 56-163,-3 204-153,11-396-121,1-1 0,1 1 1,0 0-1,1 0 1,1-1-1,4 15 0,-6-24-2,0 0 0,0 0 0,1 0 0,0 0 0,-1 0-1,1-1 1,0 1 0,1 0 0,-1-1 0,0 1 0,1-1 0,-1 0-1,1 0 1,0 0 0,-1 0 0,1-1 0,0 1 0,0-1-1,0 1 1,1-1 0,-1 0 0,0 0 0,0 0 0,1-1 0,-1 1-1,0-1 1,5 0 0,2 0-34,-1-1 1,0 1-1,0-2 0,1 1 1,-1-1-1,0-1 0,0 0 1,-1 0-1,1-1 0,-1 0 1,1 0-1,-1-1 0,0 0 0,-1 0 1,1-1-1,-1 0 0,0 0 1,-1-1-1,10-12 0,-7 7-92,-1 0-1,0 0 1,-1-1-1,-1 0 1,0 0 0,0-1-1,-1 1 1,-1-1-1,-1 0 1,0-1-1,0 1 1,0-18-1,-3 16 80,0 0 1,0 0-1,-1-1 0,-1 1 0,-1 0 0,-1 0 0,0 1 0,-7-19 0,7 25 67,0 1-1,-1-1 0,0 1 0,-1 0 0,1 1 0,-1-1 0,-1 1 0,1 1 0,-1-1 0,-1 1 0,1 0 0,-1 1 0,0-1 0,0 2 0,-13-7 1,9 7-17,-1 0 0,1 1 0,-1 0 0,0 1 0,0 1 0,0 0 0,-22 1 0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43:00.5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8676,'0'0'2321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43:00.18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 1 9172,'0'0'6755,"-11"15"-6771,11 41 304,0 5-47,0 2-161,0-5-64,3-5-16,11-10-128,0-10-1041,3-17-2000,-3-16-2882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2T07:07:40.68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40 14 1265,'0'0'8102,"0"-3"-6707,-1-7-362,-3 26-388,-3 18-274,0-7-99,1-1 0,1 1-1,-2 39 1,4 83 102,3-110-354,0-31-32,0 0 0,1 0 0,0 0 0,0 0-1,1 0 1,0 0 0,1 0 0,-1 0 0,1-1 0,1 0 0,4 9 0,-5-13-209,-1 1 1,1-1-1,0 1 0,0-1 1,0 0-1,1 0 0,-1 0 1,1-1-1,-1 1 0,1-1 1,0 0-1,0 0 0,0 0 1,0-1-1,0 1 0,1-1 1,-1 0-1,0 0 0,1 0 1,-1-1-1,8 0 0,24 0-4381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43:00.87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0 358 7940,'0'0'3948,"26"-12"-3847,84-43-162,-100 49-59,1-1 0,-1 0 0,0 0 0,-1-1 0,0 0 0,0-1 0,0 0 0,-1 0 0,-1-1 0,0 0 1,0 0-1,7-16 0,-13 25 105,4-7-15,-1-1 0,0 0 0,-1 1 0,0-1 0,0 0 0,-1 0 0,2-15 0,-3 21 50,-1 1 0,0-1-1,1 1 1,-1-1 0,-1 0 0,1 1 0,0-1-1,-1 0 1,1 1 0,-1-1 0,0 1 0,0-1-1,0 1 1,0-1 0,0 1 0,0 0 0,-1 0-1,1-1 1,-1 1 0,0 0 0,1 0-1,-1 1 1,0-1 0,0 0 0,0 0 0,0 1-1,-1 0 1,1-1 0,0 1 0,-4-1 0,1 0 38,1 0 1,-1 0-1,0 1 1,0 0 0,0 0-1,0 0 1,0 1-1,0 0 1,0 0 0,0 0-1,0 0 1,0 1 0,0 0-1,0 0 1,1 0-1,-1 0 1,0 1 0,1 0-1,-1 0 1,1 0-1,-1 1 1,1-1 0,0 1-1,0 0 1,0 0 0,0 1-1,1-1 1,-1 1-1,1 0 1,0 0 0,0 0-1,-2 5 1,-3 9 91,1 0 0,1 0 0,0 1 0,2 0 0,0 0 0,1 0 0,1 0 0,1 1 0,1-1 0,0 0 1,6 33-1,-5-45-152,0-1 1,1 1 0,-1-1 0,2 0-1,-1 0 1,1 0 0,0 0-1,0 0 1,0 0 0,1-1 0,0 1-1,0-1 1,0 0 0,1 0 0,-1-1-1,1 1 1,1-1 0,-1 0-1,0-1 1,8 4 0,0 0-351,1-1 0,0 0-1,0-2 1,0 0 0,1 0 0,0-1 0,29 2 0,50-3-4208</inkml:trace>
  <inkml:trace contextRef="#ctx0" brushRef="#br0" timeOffset="1">864 214 13750,'0'0'64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43:01.21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14999,'0'0'1216,"59"139"-1039,-25-78-161,-6 2 0,-11 6 0,-12 4-16,-5 11-225,0-6-847,-5-10-2082,-15-19-1536,-2-27-720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43:01.79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1 591 10373,'0'0'928,"29"-9"-784,397-118 865,-266 77-2083,-3-8 1,157-82 0,-302 134 949,42-26-1877,-52 31 1889,0-1 0,0 0 0,0 1 1,0-1-1,0 0 0,-1 0 0,1 0 0,0-1 0,-1 1 0,0 0 1,1-1-1,-1 1 0,0 0 0,0-1 0,0 0 0,-1 1 0,1-1 0,0-4 1,-1 5 174,-1 1-1,1-1 1,0 0 0,-1 1 0,1-1 0,-1 1 0,0 0 0,1-1 0,-1 1 0,0-1 0,0 1 0,0 0 0,0 0 0,0-1 0,0 1 0,0 0-1,0 0 1,0 0 0,-1 0 0,1 0 0,0 1 0,-1-1 0,1 0 0,-4-1 0,-43-12 1461,34 11-1172,-30-9 532,-200-46 2746,242 57-3575,-1 1 0,0-1 1,1 0-1,-1 1 0,0 0 0,1 0 0,-1 0 0,0 0 0,0 0 0,1 0 1,-1 1-1,0-1 0,1 1 0,-1 0 0,1-1 0,-1 1 0,1 1 0,-1-1 1,1 0-1,0 1 0,-1-1 0,1 1 0,0-1 0,-2 4 0,0 1-23,0 0-1,1 1 0,0-1 0,0 1 1,1 0-1,0 0 0,0 0 0,-1 10 1,-9 50 835,-4 111 0,13 71-197,3-181-596,0-61-98,-1 5 42,2 1 1,-1 0-1,2 0 1,4 22-1,-5-33-49,-1 0-1,0 0 1,1-1-1,0 1 0,-1 0 1,1-1-1,0 1 1,0 0-1,0-1 1,0 1-1,0-1 1,0 1-1,1-1 1,-1 0-1,0 0 0,1 1 1,-1-1-1,1 0 1,-1 0-1,1 0 1,-1 0-1,1-1 1,0 1-1,-1 0 0,1-1 1,0 1-1,0-1 1,0 0-1,-1 1 1,1-1-1,0 0 1,0 0-1,0 0 1,0 0-1,-1-1 0,1 1 1,0 0-1,0-1 1,0 1-1,-1-1 1,1 0-1,2-1 1,1 0 4,0-1 1,0 0-1,0-1 1,-1 1-1,1-1 1,-1 0-1,0 0 1,0 0 0,0 0-1,4-7 1,34-56-238,-25 37 72,4-10 91,-16 29 105,1 0 1,0 1-1,1-1 0,0 1 1,13-15-1,-19 25-9,-1 0 0,1 0 0,-1 0 1,0 0-1,1 0 0,-1 1 0,1-1 0,-1 0 0,0 0 1,1 1-1,-1-1 0,0 0 0,1 0 0,-1 1 0,0-1 0,1 0 1,-1 1-1,0-1 0,0 1 0,1-1 0,-1 0 0,0 1 1,0-1-1,0 1 0,0-1 0,1 0 0,-1 1 0,0-1 1,0 1-1,0-1 0,0 1 0,0-1 0,0 1 0,0-1 1,-1 1-1,7 28-17,-4-19 68,3 7 17,-1 1 0,2-1-1,1 0 1,0-1-1,1 1 1,0-1-1,2-1 1,0 0-1,22 26 1,-25-33-65,1 0 0,0-1 0,1 0-1,0 0 1,0-1 0,0 0 0,1 0 0,0-1 0,0-1 0,0 0-1,0 0 1,1-1 0,0 0 0,-1-1 0,1 0 0,0 0 0,14-1-1,-16-1-32,-1 0 0,1-1-1,-1 1 1,1-2-1,-1 1 1,0-1-1,1-1 1,-1 0 0,-1 0-1,1 0 1,0-1-1,-1 0 1,1 0-1,-1-1 1,0 0 0,-1 0-1,1-1 1,-1 0-1,0 0 1,-1 0-1,0-1 1,0 0 0,0 0-1,4-9 1,-2 3 37,-2 0 1,1-1-1,-2 0 0,0 1 1,-1-1-1,0 0 1,-1-1-1,0 1 0,-1 0 1,-2-27-1,1 39 4,0 0 1,0 0-1,0 0 0,0 0 0,0 0 0,0 0 0,0 0 0,-1 0 0,1 1 0,-1-1 0,1 0 1,-1 0-1,0 0 0,0 0 0,0 1 0,0-1 0,0 0 0,0 1 0,0-1 0,0 1 1,-1-1-1,1 1 0,-1 0 0,1-1 0,-1 1 0,0 0 0,1 0 0,-1 0 0,0 0 1,0 0-1,1 1 0,-1-1 0,0 1 0,0-1 0,0 1 0,0-1 0,0 1 0,0 0 0,0 0 1,0 0-1,0 0 0,0 0 0,0 1 0,-2 0 0,2-1-4,0 0 0,0 1 0,0 0 0,-1 0-1,1-1 1,0 1 0,0 0 0,0 1 0,0-1 0,1 0-1,-1 0 1,0 1 0,0-1 0,1 1 0,-1 0 0,1-1 0,0 1-1,-1 0 1,1 0 0,0 0 0,0 0 0,0 0 0,0 0 0,0 0-1,1 0 1,-1 0 0,0 1 0,1 2 0,-3 7-4,1 1 1,1 0 0,0 21-1,1-27-42,0 0 1,0-1-1,1 1 0,0 0 0,0-1 0,1 1 1,0-1-1,0 1 0,0-1 0,1 0 1,0 0-1,0 0 0,1 0 0,-1 0 0,7 6 1,-5-7-394,1 1 1,0-1-1,0 0 1,1 0-1,-1-1 1,1 0-1,0 0 1,9 3-1,41 12-4880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43:02.60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1 181 13654,'0'0'1318,"23"-14"-1251,73-42-51,-94 55-15,-1 0 1,1 0-1,0 0 1,0 0-1,0 0 1,0 0-1,0 1 1,0-1-1,0 1 1,0 0-1,0-1 0,0 1 1,0 0-1,0 0 1,0 0-1,0 1 1,1-1-1,-1 0 1,0 1-1,2 0 1,-3 0-2,1 0 1,-1 1 0,0-1 0,1 0-1,-1 1 1,0-1 0,0 1-1,0-1 1,0 1 0,0-1 0,0 1-1,-1 0 1,2 1 0,1 4-2,1 2 6,0 1-1,-1 0 1,0 0 0,0 0 0,-1 0 0,-1 0-1,1 1 1,-2-1 0,1 1 0,-2-1-1,1 0 1,-3 14 0,0-11-62,0 1-1,0-1 1,-1 0 0,-1 0 0,0 0-1,-1 0 1,-1-1 0,-11 17-1,1-7-833,23-49 875,7 4-12,1 0-1,1 0 0,1 1 1,21-20-1,1-5-25,-34 43 45,11-16-10,0 0 0,2 1 0,0 1 0,1 0 0,39-28 0,-55 44 24,1 1 1,-1 0-1,0 0 0,0 0 1,0 0-1,1 0 0,-1 0 1,0 1-1,1-1 0,-1 1 0,4-1 1,-5 1 2,-1 0 0,1 0 0,0 1 0,0-1 0,0 0 0,-1 0 0,1 1 0,0-1 0,0 0 0,-1 1 0,1-1 0,0 1 0,-1-1 0,1 1 0,0-1 0,-1 1 0,1-1 0,-1 1 0,1 0 0,-1-1 0,1 1 0,0 1 0,1 4 74,-1-1-1,0 1 0,1 0 0,-2 0 1,1 0-1,-1 0 0,0 8 1,0-1 92,1 204 236,-1-216-430,0-1 0,0 1 0,0-1 0,0 0 0,0 1 0,0-1 0,0 1 0,0-1-1,0 0 1,1 1 0,-1-1 0,0 1 0,0-1 0,0 0 0,1 1 0,-1-1 0,0 0-1,0 0 1,1 1 0,-1-1 0,0 0 0,1 1 0,-1-1 0,0 0 0,1 0-1,-1 0 1,0 1 0,1-1 0,-1 0 0,1 0 0,-1 0 0,0 0 0,1 0 0,-1 0-1,1 0 1,-1 0 0,0 0 0,1 0 0,-1 0 0,1 0 0,0 0 0,0 0-16,1-1 1,-1 1 0,1 0 0,0-1 0,-1 1-1,1-1 1,-1 0 0,0 0 0,1 1 0,-1-1-1,3-2 1,8-11-57,0 0-1,-1-1 1,0 0-1,-1-1 0,9-18 1,15-24-273,-21 38 306,-4 5 36,0 1 1,1 1-1,0-1 0,1 1 0,1 1 0,14-12 0,-25 23 21,0 0 1,0 0-1,0 1 0,1-1 0,-1 0 1,0 1-1,0-1 0,1 1 1,-1-1-1,0 1 0,1 0 0,-1-1 1,1 1-1,-1 0 0,3 0 0,-3 0 6,-1 0-1,1 1 0,0-1 0,0 0 0,-1 1 0,1-1 0,0 1 0,-1-1 1,1 0-1,0 1 0,-1-1 0,1 1 0,-1 0 0,1-1 0,-1 1 0,1 0 1,-1-1-1,1 1 0,-1 0 0,1 0 0,1 5 52,0 1 0,-1-1-1,0 0 1,0 1 0,0 9-1,1 0 106,0-2-79,0 0-1,1-1 1,1 0 0,0 1 0,1-1 0,1 0 0,-1-1 0,2 0 0,11 17 0,-13-22-84,0-1 0,0 0 1,1 0-1,0 0 0,0-1 1,1 0-1,-1 0 0,1 0 0,0-1 1,0 0-1,1-1 0,-1 1 1,1-1-1,0-1 0,-1 0 0,1 0 1,12 2-1,-8-3-225,1 0-1,0 0 1,-1-1-1,1-1 1,-1 0 0,1 0-1,-1-1 1,1-1-1,-1 0 1,0-1 0,0 0-1,0-1 1,-1 0-1,0-1 1,0 0 0,0-1-1,19-16 1,-17 12-191,0-1 0,0 0 0,-2-1 0,1-1 0,-2 0 0,15-24 0,-19 27 491,-1-1-1,0 0 1,0 0-1,-2 0 1,1 0 0,-2-1-1,1 1 1,-2-1-1,1-21 1,-2 32 19,1-1 1,-1 1-1,0-1 1,0 1-1,-1-1 1,1 1-1,0-1 1,-1 1-1,0-1 1,1 1-1,-1 0 1,0-1-1,-2-2 1,1 4-30,1 0 1,-1 0 0,0 0 0,1 0 0,-1 1 0,0-1-1,0 0 1,0 1 0,1 0 0,-1-1 0,0 1-1,0 0 1,0 0 0,0 0 0,0 0 0,0 1-1,1-1 1,-1 0 0,-3 2 0,1-1-14,1 0 1,-1 1-1,1-1 1,-1 1-1,1 0 1,0 0-1,-1 0 1,1 1-1,0-1 1,1 1-1,-1 0 1,0 0 0,1 0-1,-1 0 1,1 0-1,0 0 1,0 0-1,0 1 1,1-1-1,-1 1 1,1 0-1,0-1 1,-1 5-1,-1 1-44,1 0 0,0 1 0,0-1 0,1 1 0,0-1 0,1 1 0,0-1 0,3 19-1,-2-25-88,0 0-1,0 0 0,0-1 0,1 1 0,-1 0 0,1 0 0,0-1 0,0 1 1,0-1-1,0 1 0,0-1 0,1 0 0,-1 0 0,1 0 0,-1 0 0,1-1 0,0 1 1,0-1-1,-1 1 0,1-1 0,0 0 0,0 0 0,0 0 0,6 0 0,9 3-326,0-2-1,0 0 0,21-1 0,-30-1 420,62 0-1340,2-2-1079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43:03.33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243 36 10421,'0'0'4260,"-28"7"-3910,-90 26-123,114-31-208,0 0 0,0-1 0,0 2 0,0-1 0,0 0 1,0 1-1,1-1 0,-1 1 0,1 0 0,-1 0 0,1 1 1,0-1-1,1 1 0,-1-1 0,0 1 0,1 0 0,0 0 1,0 0-1,0 0 0,-1 7 0,-3 2 48,1 1-15,1-1 0,0 1 0,0 0 0,2 0 0,0 1 0,0-1 0,2 28 0,0-41-55,0 1 0,1-1 0,-1 0 0,1 1 0,-1-1-1,1 0 1,0 0 0,-1 0 0,1 0 0,0 0 0,0 0 0,0 0-1,0 0 1,0 0 0,0 0 0,0 0 0,0-1 0,0 1 0,0 0-1,0-1 1,1 1 0,-1-1 0,0 1 0,0-1 0,1 1-1,-1-1 1,0 0 0,1 0 0,-1 0 0,0 0 0,1 0 0,2 0-1,3 0-9,0 0 0,0 0-1,0 0 1,0-1 0,10-3-1,-7 1-21,-1-1 0,0 0 1,0-1-1,-1 0 0,1-1 0,-1 1 0,0-1 0,-1-1 0,0 0 0,7-7 0,0-2 54,-1 0 1,-1-1-1,19-34 0,-27 45-16,-1-1 0,0 0 0,0 0 0,-1 0 0,1 0 0,-2 0 0,1-1 0,-1 1 0,0-15 0,-1 49-58,-1-14 42,0 0 0,2-1 0,0 1 0,0 0 0,4 15 0,-4-25 10,0 1 0,0-1 0,1 0-1,-1 0 1,1 0 0,-1 0 0,1 0 0,0 0 0,0-1 0,1 1 0,-1-1 0,1 1-1,-1-1 1,1 0 0,-1 0 0,1 0 0,0 0 0,0 0 0,0-1 0,0 1 0,1-1-1,-1 0 1,0 0 0,7 1 0,-4-1 0,-1 0-1,1-1 1,0 1-1,0-1 1,0 0-1,0-1 1,0 0-1,0 0 1,0 0-1,0 0 1,-1-1-1,1 0 1,-1 0-1,1-1 1,-1 1-1,0-1 1,0 0-1,0-1 1,8-6-1,2-5 18,0 0 0,-1-2 0,-1 1 0,13-22 0,-19 27-11,1 0 7,0 1 0,0 0 0,11-11-1,-17 19-20,-1 1 1,1-1-1,0 0 0,0 1 0,0-1 0,0 1 0,0 0 0,0 0 0,0-1 0,0 1 0,0 1 0,1-1 0,-1 0 0,0 0 0,1 1 0,-1 0 0,0-1 0,1 1 0,-1 0 0,1 0 0,-1 0 0,0 0 0,1 1 0,-1-1 0,3 1 0,-4 1 8,1-1 0,-1 0 0,0 0 0,1 0-1,-1 1 1,0-1 0,0 0 0,0 1 0,0-1-1,-1 1 1,1-1 0,0 1 0,-1 0 0,1-1-1,-1 1 1,1 0 0,-1-1 0,1 3 0,3 38 114,-3-29-39,11 216-526,-12-228 78,1-14-104,7-11 306,2 0 0,0 0 1,1 1-1,21-32 0,-11 18 32,-20 34 145,11-18-65,1 0 0,21-27-1,-31 43 59,1 1-1,-1 0 0,1 1 0,0-1 1,0 0-1,0 1 0,0 0 0,1 0 0,-1 0 1,1 1-1,0 0 0,-1-1 0,1 2 1,0-1-1,0 0 0,1 1 0,8-1 1,-12 2 37,0 0 1,0 1 0,0-1 0,-1 0 0,1 1 0,0 0 0,-1-1 0,1 1 0,0 0 0,-1 0-1,1 0 1,-1 0 0,1 0 0,-1 0 0,0 0 0,1 0 0,-1 1 0,0-1 0,0 1 0,0-1-1,0 1 1,0-1 0,0 1 0,0-1 0,-1 1 0,1 0 0,0-1 0,0 4 0,1 5 181,0 0 1,0 0 0,1 18 0,-3 160 69,-3-163-2211,-2-8-2332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43:26.43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2513,'0'0'512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43:27.65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1 258 512,'0'0'2748,"0"-25"262,0 23-3289,0 0 208,0 1 0,0-1 0,0 0 1,0 1-1,0-1 0,1 1 0,-1-1 1,1 0-1,-1 1 0,1-1 0,0 1 0,-1-1 1,1 1-1,0 0 0,0-1 0,0 1 1,2-2-1,-1 1 27,1 0 1,0 1-1,0-1 1,0 1-1,0 0 0,1 0 1,-1 0-1,5-1 1,60-22 5871,-84 23-2710,-25-1-2433,37 3-581,0 0 0,0 1 0,1-1 0,-1 0 0,1 1-1,-1 0 1,1 0 0,-4 3 0,6-5-95,0 1-1,0 0 1,0-1-1,0 1 1,0 0-1,0 0 1,0 0-1,0 0 1,0 0-1,1 0 1,-1 0-1,0 0 1,1 0-1,-1 0 0,1 0 1,-1 0-1,1 1 1,-1-1-1,1 0 1,0 0-1,0 0 1,0 1-1,0-1 1,0 0-1,0 0 1,0 1-1,0-1 1,0 0-1,1 3 1,0-3-6,-1 0-1,1 0 1,0 0 0,0-1 0,0 1 0,0 0 0,0 0 0,0-1 0,0 1 0,0 0 0,0-1 0,1 1-1,-1-1 1,0 1 0,0-1 0,0 0 0,1 1 0,-1-1 0,0 0 0,3 0 0,32 0 82,-24 0-63,-4 0-16,1 0-1,0 0 1,0-1 0,0-1 0,0 1 0,-1-1 0,1-1 0,9-3 0,-14 4-4,0-1 0,0 1 0,0-1 0,0 0 0,0 0 0,-1-1 0,1 1 0,-1-1 0,0 1 0,0-1 0,0 0 0,-1 0 0,1-1 1,-1 1-1,0 0 0,2-9 0,-1 2 14,0 0 0,-1 0 0,-1 0 0,0 0 0,-1 0 0,0 0 0,0 0 0,-4-20 0,3 30-13,0-1 0,0 1 0,1-1 1,-1 1-1,0 0 0,0-1 0,0 1 0,-1 0 0,1 0 1,0 0-1,0 0 0,-1 0 0,1 0 0,-1 0 1,1 0-1,0 0 0,-1 1 0,1-1 0,-1 1 0,0-1 1,1 1-1,-1 0 0,0-1 0,1 1 0,-1 0 1,1 0-1,-1 0 0,-2 0 0,0 0 4,0 0 1,0 1-1,0-1 1,0 1-1,0 0 0,0 0 1,0 0-1,0 0 0,0 1 1,-6 3-1,4 0-5,0 0-1,0 0 0,1 1 1,0 0-1,1 0 0,-1 1 0,1-1 1,0 1-1,1 0 0,-1 0 1,1 0-1,1 1 0,-1-1 1,1 1-1,-1 10 0,0 1 2,0 1-1,2 0 0,0 0 0,4 38 0,-2-53-3,0 0 0,0-1 1,0 1-1,0 0 0,1-1 0,0 1 0,0-1 0,0 0 0,0 1 1,1-1-1,0 0 0,0 0 0,0-1 0,0 1 0,0 0 0,1-1 0,0 0 1,-1 0-1,1 0 0,1-1 0,6 5 0,-2-3 1,0-1 0,0 0 0,0 0 0,0-1 0,0 0 0,1-1 0,-1 0 0,0 0 0,1-1 0,12-2 1,-19 2 0,0 0 0,0-1 1,0 0-1,-1 1 1,1-1-1,0 0 0,0-1 1,-1 1-1,1 0 0,-1-1 1,1 0-1,-1 1 1,0-1-1,1 0 0,-1 0 1,0 0-1,0 0 1,-1-1-1,1 1 0,0-1 1,-1 1-1,1-1 1,-1 1-1,0-1 0,0 0 1,0 0-1,1-4 1,1-6 27,-1-1 1,0 0 0,-1 1 0,-1-21-1,0 29-14,0 3-13,0 0-1,-1 0 0,1 0 1,-1 0-1,0 0 0,0 0 1,0 0-1,0 1 0,0-1 1,0 0-1,0 1 0,0-1 1,-1 0-1,1 1 0,-1-1 1,1 1-1,-1 0 1,1 0-1,-1-1 0,0 1 1,0 0-1,0 1 0,1-1 1,-4-1-1,3 1-3,1 1 0,-1-1 1,1 0-1,-1 1 0,1 0 0,-1-1 0,0 1 1,1 0-1,-1 0 0,1 0 0,-1 0 0,0 0 1,1 0-1,-1 0 0,1 1 0,-1-1 0,0 0 1,1 1-1,-1-1 0,1 1 0,-1 0 0,1 0 1,0-1-1,-1 1 0,1 0 0,0 0 0,0 0 1,-1 0-1,1 0 0,0 1 0,-1 1 0,-1 3-14,1 1 0,0-1 0,1 1 0,-1 0 0,1-1 0,0 1 0,1 0 0,0 0 0,1 8 0,-1-6-37,0-8 31,1-1-1,-1 1 1,1 0 0,0 0-1,-1 0 1,1-1 0,0 1-1,0 0 1,-1-1 0,1 1-1,0 0 1,0-1 0,0 1-1,0-1 1,0 0 0,0 1-1,0-1 1,0 0 0,0 1-1,0-1 1,0 0 0,0 0-1,0 0 1,0 0 0,0 0-1,0 0 1,2-1 0,0 2 13,0-1 0,-1 0 1,1-1-1,0 1 0,0 0 1,0-1-1,-1 0 0,1 1 1,0-1-1,4-2 1,-5 0 20,1 0 1,-1-1-1,1 1 1,-1-1-1,0 1 1,-1-1-1,1 1 1,0-1-1,-1 0 1,0 0-1,0 0 1,0 0-1,-1 0 1,1 0-1,-1-6 1,-1-63 347,0 72-353,1 0 1,0 0-1,-1 0 1,1 0-1,-1 0 1,1 0-1,-1 1 1,0-1-1,1 0 1,-1 0-1,0 1 1,1-1-1,-1 0 1,0 1-1,0-1 1,0 1-1,0-1 1,1 1-1,-1-1 1,0 1-1,0 0 1,0-1-1,0 1 1,0 0-1,0 0 1,0 0-1,0 0 1,0 0-1,0 0 1,0 0-1,0 0 1,0 0-1,-2 1 1,1-1-8,0 0 1,0 0 0,0 0-1,0 1 1,0-1 0,0 1-1,1-1 1,-1 1 0,0 0-1,0 0 1,0 0 0,1 0-1,-1 0 1,0 0 0,1 0-1,-1 1 1,-2 2 0,2 2-8,0-1 0,0 1 0,0 0 1,0-1-1,1 1 0,0 0 1,0 0-1,1 0 0,0 0 0,0 1 1,1 8-1,-1-11-35,1 0 1,-1 1-1,1-1 0,0 0 1,0 0-1,1 0 1,-1 0-1,1 0 0,-1-1 1,1 1-1,1 0 1,-1-1-1,0 1 0,1-1 1,0 0-1,-1 0 0,5 4 1,1-4-50,-1 0-1,0-1 1,1 0 0,0 0-1,0 0 1,-1-1 0,1 0-1,0-1 1,0 1 0,0-2-1,0 1 1,11-3 0,-17 3 99,0 0-1,0 0 1,0-1 0,0 1 0,0-1 0,0 1 0,0-1 0,-1 0 0,1 0 0,0 0 0,0 0-1,0 0 1,-1 0 0,1 0 0,-1 0 0,1-1 0,-1 1 0,1-1 0,-1 1 0,0-1 0,0 0-1,0 1 1,0-1 0,0 0 0,0 0 0,1-2 0,-1-3 62,1 0-1,-1-1 1,0 1 0,-1 0 0,0-13-1,0 11-7,0 7-29,0 1 0,0-1 0,0 0 0,0 0 0,-1 1 0,1-1 0,-1 0 0,1 1 0,-1-1-1,1 1 1,-1-1 0,0 0 0,0 1 0,0 0 0,0-1 0,0 1 0,0-1 0,0 1 0,0 0 0,-1 0-1,1 0 1,-1 0 0,-2-2 0,1 2-154,-1-1 0,1 1 1,-1-1-1,0 1 0,0 0 0,0 1 0,0-1 0,0 1 0,-5 0 0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43:28.38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630 145 7603,'0'0'3920,"-8"-21"-2781,-28-68-256,35 87-830,0-1 0,0 1 0,-1 0 0,1-1 0,-1 1 0,1 0-1,-1 0 1,0 0 0,0 0 0,0 0 0,0 0 0,-4-2 0,4 3 3,0 0 0,0 1 0,0-1 0,0 1 0,0-1 0,0 1 0,1 0 0,-1 0 0,0 0 0,-3 0 0,-4 0 139,-2 0-119,0 1 0,0 0 0,0 1 0,0 0 0,0 1 0,0 0 0,1 0 0,0 1 0,-1 1-1,2 0 1,-1 0 0,0 1 0,-12 10 0,-2 3 52,2 1 0,0 1-1,-33 41 1,24-19-48,1 1-1,2 1 1,3 2-1,1 0 1,3 1-1,2 2 1,2 0-1,2 1 1,-12 75-1,22-90-87,2 0 0,3 57 0,0-86 5,0 0 0,1-1 0,0 1 0,1 0 0,-1-1 0,1 0 0,0 1 0,1-1 0,0 0 0,0 0 0,0 0 0,1 0 0,-1-1-1,1 1 1,1-1 0,-1 0 0,1 0 0,0-1 0,0 0 0,0 1 0,1-1 0,-1-1 0,1 1 0,0-1 0,0 0 0,0-1 0,0 1 0,1-1 0,-1 0-1,1-1 1,-1 0 0,1 0 0,6 0 0,0 0-52,-1 0 0,1-1 0,-1 0 0,1-1 0,-1-1 0,0 0 0,1-1 0,-1 0 0,0 0 0,-1-2 0,1 1 0,-1-2 0,0 1 0,0-1 0,12-10 0,-9 5 6,-1 0-1,0-1 1,0-1-1,-1 0 1,-1-1-1,-1 0 1,0-1-1,0 0 1,-2 0-1,9-21 1,-9 15 52,0 0 0,-1-1 0,5-31 1,-10 43-4,-3 17-20,0 1 0,1-1-1,0 1 1,1 9 0,0 9-18,0 37 184,10 70 0,-6-101-935,1-1 0,1 0-1,2 0 1,14 33-1,-16-50-3454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43:30.03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1 656 8132,'0'0'1368,"27"-1"-1178,182-1-188,-174 3-16,5 0-162,44-4 0,-73 2 183,0 0 0,-1-1 0,1-1 0,0 0-1,-1 0 1,1-1 0,-1 0 0,18-11 0,-10-3 2157,-18 20-1900,1 18-222,2 0 1,0-1-1,11 38 1,-8-37-6,-2 0 1,0 1 0,3 39-1,-6-46 6,-1-10-41,0-1 0,0 1 0,0-1-1,0 0 1,0 1 0,-1-1 0,-1 5 0,2-7 19,0-1 0,-1 1 0,1 0 0,-1-1 0,1 1 0,-1 0 0,0-1 0,1 1 0,-1-1 0,1 1 0,-1-1 0,0 1 0,0-1 0,1 0 0,-1 1 0,0-1 0,0 0 0,1 0 0,-1 1 0,0-1 0,0 0 0,0 0 0,1 0 0,-1 0 0,0 0 0,0 0 0,0 0 0,0 0 0,1 0 0,-1-1 0,0 1 0,0 0 0,1 0 0,-3-1 0,2 0-11,0 0 1,0 1 0,0-1-1,0 0 1,0 0 0,0 0 0,1 0-1,-1 0 1,0 0 0,0 0 0,1 0-1,-1 0 1,0 0 0,1-1 0,-1 1-1,1 0 1,-1 0 0,1 0-1,0-1 1,0 1 0,-1 0 0,1-1-1,0 1 1,0-2 0,1-39-15,-1 35 6,1 2-11,0-1 0,1 1 0,-1 0 0,1 0 0,0 0 0,1 0 0,-1 0 0,1 0 0,0 1 0,0-1 0,0 1 0,0 0 0,1 0 0,0 0 0,0 0 0,0 1 0,0-1 0,1 1 0,6-4 0,13-7-221,0 1 1,40-15-1,-52 23 67,247-75-3351,-129 44 2834,-128 36 1019,-20 5 3028,-10 15-2925,17-12-36,3-2-228,-15 9 412,1 1 1,-39 38-1,56-50-569,1 0 1,0 0-1,0 1 1,1 0-1,-1 0 1,1 0 0,0 0-1,1 0 1,-1 0-1,1 1 1,0-1-1,0 1 1,1 0-1,-1 0 1,1-1-1,1 1 1,-1 0 0,1 0-1,0 0 1,1 7-1,-1-12-25,1 0 0,-1 1 0,1-1 0,0 0-1,-1 0 1,1 0 0,0 0 0,0-1 0,-1 1 0,1 0-1,0 0 1,0 0 0,0-1 0,0 1 0,0 0 0,0-1-1,0 1 1,1-1 0,-1 1 0,0-1 0,0 0 0,0 1-1,0-1 1,1 0 0,-1 0 0,2 0 0,40 1-299,-30-2 113,-4 1 177,-1-1 1,0-1-1,0 0 1,0 0-1,0 0 1,0-1-1,0 0 1,-1-1-1,1 0 1,-1 0-1,0 0 1,0-1-1,-1 0 1,0 0-1,1-1 1,-2 0-1,1 0 1,-1 0-1,0-1 1,0 0-1,0 0 1,-1 0 0,0 0-1,-1-1 1,0 1-1,0-1 1,0 0-1,-1 0 1,0 0-1,1-14 1,-3 22 270,9 18-490,-7-15 155,1 1 0,-1 0-1,1-1 1,-1 0 0,1 0-1,0 0 1,0 0-1,1 0 1,-1 0 0,1-1-1,-1 0 1,1 0 0,0 0-1,0 0 1,4 1-1,0 0-130,1-2-1,0 1 0,-1-1 0,1 0 0,0-1 0,13-1 0,-19 1 189,1-1 0,-1 0 0,1 0 0,-1 0 0,0 0 0,1 0 0,-1-1 0,0 1 0,0-1 0,0 0 0,0 0-1,0 0 1,0-1 0,-1 1 0,1 0 0,-1-1 0,1 0 0,2-4 0,-2 2 243,0 0 1,0 1-1,0-1 1,-1 0-1,0 0 1,0-1-1,-1 1 0,1 0 1,-1-1-1,0 1 1,0-10 551,-1 39-345,-2 23-136,-13 69 0,-1 0-60,3 396-405,14-376-1595,-15-241 2198,12 16-205,16-150 1,-10 206-178,2 0 0,2 0-1,0 0 1,3 1 0,0 1 0,2 0 0,30-52 0,-39 75-55,1 0-1,1 0 1,-1 0 0,2 1 0,-1 0-1,0 0 1,1 0 0,1 1 0,-1 0-1,1 1 1,0-1 0,0 1 0,0 1-1,1 0 1,0 0 0,0 1 0,0 0 0,0 0-1,0 1 1,0 0 0,1 1 0,-1 0-1,1 0 1,-1 1 0,13 1 0,-18 0 0,0-1 0,0 1 0,1 0 0,-1 0 1,0 1-1,0-1 0,0 1 0,0 0 1,0 0-1,0 0 0,-1 1 0,1-1 0,-1 1 1,0 0-1,1 0 0,-1 0 0,0 1 0,-1-1 1,1 0-1,3 8 0,-4-7 4,0-1 0,-1 0 0,0 0 0,0 0 0,0 1 0,0-1 0,0 1 0,-1-1 0,0 1 0,1-1 0,-1 1 0,0-1 0,-1 1 0,1-1 0,-1 1 0,0-1 0,1 0 0,-1 1 0,-1-1 0,1 0 0,0 0 0,-1 1 0,0-1 1,0 0-1,0-1 0,0 1 0,-4 4 0,-8 7 18,0-2 0,-1 0 1,-1 0-1,0-1 0,-18 8 1,-92 42 50,106-52-51,-26 10-12,45-19-90,8-5-347,124-83-1686,97-75-352,-204 143 2445,-2-1-1,0-1 0,-1-1 0,-2-1 0,0-1 0,-1 0 0,15-32 1,-21 32 311,-2 0 0,-1-1 0,0 0 0,-2-1 0,-2 0 0,0 0 0,-1 0 0,-2 0 0,-2-38 0,2 21 1,-1 21-212,-1-1 0,-2-25 1,1 43-29,0 0 0,0 0 1,-1 0-1,1 0 1,-1 0-1,0 1 0,-1-1 1,1 1-1,-1-1 1,-1 1-1,1 0 0,0 0 1,-6-4-1,9 8-27,0 1 1,-1-1-1,1 1 0,0-1 0,-1 1 0,1-1 1,-1 1-1,1 0 0,-1-1 0,1 1 1,-1 0-1,1-1 0,-1 1 0,1 0 1,-1 0-1,1-1 0,-1 1 0,1 0 0,-1 0 1,0 0-1,1 0 0,-1 0 0,1 0 1,-1 0-1,0 0 0,1 0 0,-1 0 0,1 0 1,-1 0-1,1 0 0,-1 1 0,0-1 1,1 0-1,-1 0 0,1 1 0,-1-1 1,-1 2 7,1-1 1,0 1-1,0 0 1,0-1-1,0 1 1,0 0-1,0 0 1,1 0 0,-1 0-1,0-1 1,0 4-1,-10 59 221,3 1 0,2 1 0,3 66 0,0-9-33,-3-9-45,-2 262-41,9-375-133,-1-1 1,0 1-1,0 0 0,0 0 0,1 0 1,-1 0-1,0 0 0,1 0 0,-1-1 1,1 1-1,-1 0 0,1 0 1,-1 0-1,1-1 0,0 1 0,-1 0 1,1-1-1,0 1 0,0-1 1,-1 1-1,1-1 0,0 1 0,0-1 1,0 0-1,0 1 0,-1-1 0,1 0 1,0 1-1,0-1 0,0 0 1,0 0-1,0 0 0,0 0 0,0 0 1,0 0-1,0 0 0,0 0 1,0 0-1,-1-1 0,1 1 0,0 0 1,0-1-1,0 1 0,0 0 0,1-1 1,2-1 9,1 0 0,0 1 1,-1-2-1,0 1 0,1 0 1,-1-1-1,7-6 0,19-24 9,-3-1 0,0-1-1,25-47 1,5-6-39,-55 84 21,1 0 1,0 0-1,0 0 0,1 1 0,-1-1 0,7-4 0,-9 8-1,-1-1 0,1 1 0,-1 0 1,0 0-1,1-1 0,-1 1 0,1 0 0,-1 0 0,1 0 0,0 0 1,-1 0-1,1 0 0,-1 0 0,1 0 0,-1 0 0,1 0 0,-1 0 0,1 0 1,-1 0-1,1 0 0,-1 0 0,1 0 0,-1 1 0,1-1 0,0 0 1,0 1-9,0 0 0,-1 0 0,1 0 1,0 0-1,0 0 0,-1 1 1,1-1-1,-1 0 0,1 0 1,-1 0-1,1 1 0,-1-1 1,0 0-1,1 0 0,-1 2 1,11 96 64,-7-56 61,16 82 0,-17-114-200,0 1 0,1-1 0,1 0 0,-1 0 0,1-1 0,1 1 0,0-1 0,1 0-1,0-1 1,0 1 0,16 14 0,-17-19-362,0-1-1,0 0 1,1 0 0,0 0-1,-1-1 1,1 0-1,0 0 1,1 0 0,-1-1-1,0 0 1,1-1 0,9 1-1,46 0-6507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43:30.37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144 41 4706,'0'0'8161,"-23"26"-7403,23-26-758,-93 111 411,90-107-396,0 0 0,0 0-1,1 0 1,-1 1 0,1-1 0,0 1 0,0-1 0,0 1 0,1 0 0,0 0 0,0 0-1,0 0 1,0 0 0,1 0 0,0 0 0,0 0 0,1 8 0,0 3-11,0-13-4,-1 0 0,0 1 0,1-1 0,0 0-1,-1 0 1,1 1 0,0-1 0,1 0 0,-1 0 0,1 0 0,-1 0 0,1-1 0,0 1 0,0 0 0,0-1-1,0 1 1,0-1 0,4 3 0,-1-1 10,0-1-1,0 0 1,1 0-1,-1-1 1,1 1-1,-1-1 1,1 0-1,0-1 1,10 2-1,-6-1 1,0-1-1,-1-1 0,1 1 0,0-2 1,0 1-1,0-2 0,0 1 0,-1-1 0,1-1 1,-1 1-1,1-2 0,12-5 0,-15 4-56,0 1 1,0-1-1,-1-1 0,1 1 0,-1-1 0,0 0 0,-1 0 1,0-1-1,0 0 0,0 0 0,-1 0 0,0 0 0,0-1 1,-1 1-1,0-1 0,0 0 0,-1 0 0,0 0 0,0-1 1,-1 1-1,0 0 0,-1-1 0,0 1 0,0 0 0,0-1 1,-4-14-1,2 17 45,0 0 0,0 0 1,-1 0-1,0 0 0,0 0 1,0 1-1,-1-1 0,0 1 1,0 0-1,0 0 0,0 1 1,-1-1-1,0 1 0,0 0 1,0 0-1,-1 0 0,-10-5 1,2 2-18,0 0 1,-1 1-1,0 0 0,0 1 1,-1 1-1,-17-3 1,7 4-855,-43 2-1,50 1-2590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2T07:07:41.07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52 1873,'0'0'8975,"21"-9"-8943,66-26 29,-83 33-54,0 1 1,0 0-1,0 0 0,-1 0 1,1 0-1,0 1 0,0 0 1,0 0-1,0 0 0,0 0 1,5 1-1,-8-1 0,1 1 0,-1-1 0,1 1 0,-1 0 0,1-1 0,-1 1-1,1 0 1,-1 0 0,0 0 0,1 0 0,-1 0 0,0 0 0,0 0 0,0 1 0,0-1 0,0 0 0,0 1 0,1 1 0,0 4 33,0 0-1,0 0 1,-1-1 0,0 1-1,-1 0 1,1 0 0,-1 0-1,-2 12 1,2-1 77,0-11-71,-1-1 0,0 0 0,0 0 0,0 1 0,-1-1 0,0 0 0,0 0 1,0 0-1,-1-1 0,0 1 0,0-1 0,-4 6 0,-4 8-10,10-18-143,4-7-1440,38-45-2549,-11 14 858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43:30.70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135 1 8628,'0'0'3954,"-18"5"-3848,7-2-90,6-2-9,-1 0 0,0 1 0,1 0 1,-1 0-1,1 1 0,-1-1 0,-6 5 0,10-4 9,0-1-1,-1 0 1,1 0 0,0 1 0,0-1-1,0 1 1,1 0 0,-1-1 0,1 1-1,-1 0 1,1 0 0,0 0-1,0 0 1,0 0 0,0 0 0,1 1-1,0-1 1,-1 0 0,1 0 0,0 4-1,-15 525 2017,3-188-2009,11-271-1334,1-52-1306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43:31.07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1 110 11333,'0'0'2849,"186"-46"-2849,-105 28-928,-2-2-1537,-14-5-3762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43:31.43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 0 5763,'0'0'5682,"-17"66"-5554,17 33-16,0 15 160,0 15 1,0 0-129,0-7-80,0-13-64,0-23-513,0-23-2736,0-27-2706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43:32.0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1 792 8628,'0'0'1713,"25"-9"-1548,5-2-110,59-12 0,-70 21-29,0 1 0,0 1 0,27 2 0,-29-1-10,59 4 53,1-4 1,99-12 0,-131 4-51,1-1 0,-1-2 0,-1-2 0,0-2 0,48-23-1,-56 20 29,-1-2-1,50-34 0,-72 43-17,1 0-1,-2-1 1,1-1 0,-1 0 0,-1 0 0,-1-1-1,1-1 1,11-21 0,-18 26 28,0-1 0,-1 1 0,-1 0 0,0-1-1,0 1 1,-1-1 0,0 0 0,0 1 0,-1-1 0,0 0 0,-1 0 0,0 1 0,-1-1 0,0 1 0,-1-1 0,1 1-1,-2 0 1,1 0 0,-1 0 0,-1 0 0,0 1 0,0-1 0,-9-10 0,-15-16 58,-43-42 1,60 65-27,-1 1 0,0 0 0,-1 1 0,-1 0 0,1 1 0,-27-11 0,38 19-51,1-1 0,-1 1 0,0 0 0,0 0 0,0 0 0,0 1 0,0-1 0,0 1 0,0 0 0,0-1 0,0 1 0,0 1 0,0-1 0,0 0 0,0 1 0,0-1 0,0 1 0,0 0 0,0 0 0,0 0 0,1 1 0,-1-1 0,0 1 0,1-1 0,-1 1 0,1 0 0,-1 0 0,-3 4 0,0 3 3,0 0-1,1 0 0,0 1 0,1-1 1,0 1-1,0 0 0,-2 16 0,-10 40 133,3 0 1,-9 131-1,17 142 242,6-225-376,-2-59-20,-1-34-19,2-1 0,0 1 0,1-1 0,1 1 0,1-1 0,1 1 0,6 19 0,-9-37-27,-1 0 1,1-1-1,0 1 1,1-1-1,-1 1 1,0-1-1,1 1 1,-1-1-1,1 0 1,0 0-1,-1 0 1,1 0-1,0 0 1,1 0 0,-1-1-1,0 1 1,0 0-1,1-1 1,-1 0-1,1 0 1,-1 0-1,1 0 1,-1 0-1,1 0 1,0 0-1,-1-1 1,1 1-1,0-1 1,-1 0-1,1 0 1,0 0-1,0 0 1,-1-1-1,1 1 1,0-1-1,0 1 1,-1-1 0,1 0-1,4-2 1,-1-1 15,0-1 1,0 0 0,-1 0 0,0 0-1,1 0 1,-2-1 0,6-7 0,31-50-199,-36 54 182,31-56-12,-23 40 44,1 1 0,1 0 0,23-28 0,-37 50-5,1 0-1,-1 1 0,1-1 1,-1 1-1,1 0 0,-1-1 1,1 1-1,0 0 0,-1 0 1,1 0-1,0 0 0,0 1 1,0-1-1,3 0 0,-3 0-2,-1 1 0,0 0 0,0 1 0,1-1 0,-1 0 0,0 0 0,0 1 0,1-1 0,-1 0 0,0 1 0,0-1 0,0 1 0,0 0 0,0-1 0,0 1 0,0 0 0,2 1 0,2 4 7,0 0-1,0 1 1,-1-1-1,0 1 1,0 0-1,3 8 0,1 3 128,-2-7-114,0 0 0,1 0 0,0-1 0,0 0 0,1-1 0,0 1 0,1-2 0,0 1 0,0-1 0,1 0 0,0-1 0,1 0 0,-1-1 0,1 0 0,0-1 0,1 0 0,-1-1 0,1 0 0,0-1 0,0 0 0,0 0 0,0-2 0,16 1 0,-12-1-45,-1-1-1,1 0 0,-1-1 0,1-1 1,-1-1-1,0 0 0,0-1 0,15-6 1,-23 7 11,1-1 1,-1 1 0,1-2 0,-1 1 0,0-1 0,-1 0-1,1-1 1,-1 1 0,0-1 0,-1 0 0,1-1 0,-1 1-1,-1-1 1,1 0 0,-1-1 0,5-11 0,-6 9 16,0 1 0,-1-1-1,-1 1 1,0-1 0,0 1 0,0-1 0,-2-12 0,1 5-2,-1 14 0,1 0 0,0 0 1,-1 0-1,1 0 0,-1 0 0,0 0 0,0 0 0,0 0 1,-1 0-1,1 1 0,0-1 0,-1 0 0,0 1 0,0-1 1,0 1-1,0 0 0,0-1 0,0 1 0,-1 0 0,1 0 1,-1 1-1,1-1 0,-1 0 0,1 1 0,-1 0 0,0-1 1,-3 0-1,1 1-3,1 0 0,-1 0 1,1 0-1,-1 0 0,1 1 0,-1-1 1,1 1-1,-1 0 0,0 1 0,1-1 1,-1 1-1,1 0 0,-1 0 0,1 0 1,0 1-1,-1 0 0,1-1 0,-7 6 1,4-2 6,1 1 1,0 0-1,0 0 1,1 0-1,0 1 1,0 0-1,1 0 1,0 0-1,0 1 1,0-1-1,1 1 1,0 0-1,-3 16 1,4-18-9,1-1 1,0 1 0,0 0 0,0 0-1,1 0 1,0-1 0,0 1 0,0 0 0,1 0-1,0 0 1,0-1 0,0 1 0,1 0-1,0-1 1,0 1 0,0-1 0,1 1 0,-1-1-1,1 0 1,1 0 0,5 6 0,-1-4-68,0-1 0,0-1 0,0 1 1,1-1-1,0-1 0,0 0 0,1 0 1,-1-1-1,1 0 0,-1 0 1,16 1-1,15 1-1432,63 0 0,-89-5 1028,121 1-5600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43:32.59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91 11557,'0'0'3602,"4"21"-3487,-1 0-84,27 122 300,25 38-164,-37-126-910,-15-122-1143,-3 32 1897,2 1-1,10-58 1,-8 74 17,1 1 0,0-1-1,2 0 1,-1 1 0,2 1 0,16-27 0,-23 41-2,1-1 0,0 0 0,0 1 0,0 0 0,0-1-1,0 1 1,1 0 0,-1 0 0,1 0 0,-1 1 0,1-1 0,0 0 0,-1 1 0,1 0 0,5-2 0,-6 3-16,1-1 1,-1 1-1,0 0 0,0 0 1,1 1-1,-1-1 0,0 0 1,1 1-1,-1-1 1,0 1-1,0 0 0,0-1 1,0 1-1,1 0 0,-1 1 1,0-1-1,-1 0 0,1 0 1,0 1-1,0-1 0,2 4 1,16 15 71,0 1 17,1-1 0,32 23 0,-44-37-86,0-1 1,0 1 0,1-2 0,-1 1 0,1-1 0,0-1-1,0 0 1,1 0 0,-1-1 0,14 1 0,-10-2-27,1 0 1,-1-1 0,1 0-1,-1-1 1,1-1 0,21-5 0,-30 5 0,0 0 1,0 0-1,-1-1 1,1 0 0,-1 0-1,0 0 1,0-1 0,0 1-1,0-1 1,0-1-1,-1 1 1,0-1 0,0 1-1,0-1 1,0 0 0,-1-1-1,5-8 1,-4 4 15,-1 1 0,0-1 1,0 0-1,-1 0 0,0 0 0,-1 0 0,0 0 1,0 0-1,-1 0 0,-1 0 0,-2-17 1,2 25 0,0-1 1,-1 0-1,1 0 1,-1 1-1,1-1 1,-1 1 0,0-1-1,0 1 1,0-1-1,0 1 1,-1 0-1,1 0 1,0 0 0,-1 1-1,0-1 1,1 1-1,-1-1 1,0 1 0,0 0-1,0 0 1,0 0-1,0 0 1,0 0-1,0 1 1,0 0 0,-4-1-1,0 0 16,0 1 0,0-1 0,0 1 0,0 1 0,1-1 0,-1 1 0,0 0 0,0 1 0,1-1 0,-1 2 0,-9 3 0,11-3-6,0 1 0,0 0-1,0 1 1,0-1-1,1 1 1,0-1 0,0 1-1,0 1 1,1-1-1,0 0 1,0 1-1,0 0 1,0 0 0,1 0-1,0 0 1,0 0-1,-1 8 1,0 3-33,1 1-1,1-1 1,0 0-1,1 1 1,3 23-1,-2-35-140,0 0 0,1 0-1,0 0 1,0-1-1,0 1 1,1-1-1,0 1 1,0-1-1,0 0 1,0 0-1,1-1 1,0 1 0,0-1-1,0 1 1,1-1-1,-1 0 1,1-1-1,0 1 1,0-1-1,0 0 1,1 0 0,-1-1-1,1 1 1,6 1-1,9 2-1086,0 0 1,0-1-1,1-1 0,-1-1 0,33 0 0,34-2-304,-1-1 969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43:34.11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254 388 7027,'24'-15'136,"78"-53"-48,-94 63-56,-1-1-1,1 0 1,-1-1 0,10-12-1,-15 16 111,0 0 1,0 0-1,0-1 0,0 1 0,0-1 0,-1 0 0,0 0 0,0 1 1,1-5-1,-2 7-52,0 0-1,1-1 1,-1 1 0,0 0 0,0 0 0,0 0 0,0-1 0,0 1 0,0 0 0,0 0 0,-1 0-1,1 0 1,0-1 0,-1 1 0,1 0 0,-1 0 0,1 0 0,-1 0 0,1 0 0,-1 0-1,0 0 1,0 0 0,1 0 0,-1 0 0,0 1 0,0-1 0,0 0 0,0 0 0,0 1-1,0-1 1,0 0 0,0 1 0,0-1 0,0 1 0,-2-1 0,-3 0 99,-1-1 0,1 1 0,-1 1 1,0-1-1,-7 1 0,5 0 82,-8 0-138,1 1 0,-1 1 0,1 0 0,0 1 0,-1 1 0,1 1-1,1 0 1,-1 1 0,1 0 0,0 2 0,0-1 0,1 2 0,0 0 0,1 1 0,0 0 0,0 1 0,1 0 0,1 1 0,0 0 0,0 1 0,1 0 0,1 1 0,-13 25 0,17-30-129,2 0 1,-1 0 0,1 1-1,1-1 1,0 1 0,0-1-1,1 1 1,0-1 0,1 1-1,0 0 1,1 14 0,0-23-8,-1 0-1,0 1 1,1-1 0,-1 1 0,1-1 0,0 0 0,-1 1 0,1-1 0,0 0-1,0 0 1,0 0 0,0 1 0,0-1 0,0 0 0,0 0 0,0 0 0,0-1-1,1 1 1,-1 0 0,0 0 0,1-1 0,-1 1 0,0 0 0,1-1-1,-1 0 1,1 1 0,1-1 0,44 3-139,-34-3 62,0-1 59,-1 0 0,1 0 0,-1-1 0,0-1 0,0 0 0,0-1 0,0 0 0,0 0 0,-1-2 0,1 1 0,-1-1 0,-1-1 0,1 0 0,-1-1 0,-1 0 0,1 0 0,-1-1 0,-1 0 0,0 0 0,0-1 0,0 0 0,-2-1 0,1 0 0,8-19 0,-9 14 42,-6 13-19,1 0 0,0 0 0,0 0-1,0 0 1,1 0 0,-1 0 0,1 0-1,0 1 1,0-1 0,0 0 0,2-2-1,-3 5-11,0-2 31,1 9-210,7 274-25,1 10 257,-9-184-35,-3 132-563,2-235 519,-1 10-84,0 0 1,-6 25-1,7-38 118,0 1 0,-1 0 0,1 0 1,-1 0-1,1 0 0,-1-1 0,0 1 0,0 0 0,1-1 1,-1 1-1,0-1 0,-1 1 0,1-1 0,0 1 0,0-1 1,-1 0-1,1 1 0,0-1 0,-1 0 0,0 0 0,1 0 1,-1 0-1,1 0 0,-1-1 0,0 1 0,0 0 0,1-1 1,-5 1-1,5-1 12,-1 0-1,1 0 1,-1 0 0,1-1 0,-1 1 0,1-1 0,0 1-1,-1-1 1,1 0 0,0 1 0,-1-1 0,1 0 0,0 0-1,0 0 1,0 0 0,0 0 0,0 0 0,0 0 0,0 0-1,0-1 1,0 1 0,1 0 0,-1 0 0,0-1 0,0-2 0,-10-37 97,7 1-92,1 0 0,2-1 0,1 1 0,3 0 1,1-1-1,10-42 0,4 5-295,51-136-1,-50 169 40,1 0 0,3 2 0,1 0 0,36-47 0,-49 76 249,0 1 0,1 0 1,1 1-1,0 1 0,0 0 0,1 0 0,16-8 1,-24 15 14,0 1 0,0 1 0,0-1 0,1 1 0,-1 0 0,1 1 0,-1-1 0,1 1 1,9 0-1,-12 1 0,1 0 1,-1 1-1,1 0 1,-1 0-1,0 0 1,1 0-1,-1 0 1,0 1-1,0 0 0,0 0 1,0 0-1,0 0 1,-1 1-1,1-1 1,4 6-1,2 2 29,-2 0-1,1 1 1,-1 0-1,-1 0 0,0 0 1,-1 1-1,0 0 1,5 15-1,-2-1-5,-1 1-1,-1-1 1,3 31 0,-10-56-41,0 0-1,0 1 1,0-1 0,0 0 0,1 0-1,-1 1 1,0-1 0,1 0-1,-1 0 1,1 0 0,-1 1-1,1-1 1,0 0 0,0 0 0,-1 0-1,1 0 1,0 0 0,1 1-1,-1-2 0,-1 0 0,1 0 0,0 0 0,-1 1 0,1-1 0,0 0 0,0 0 0,-1 0 0,1 0 0,0 0-1,-1-1 1,1 1 0,0 0 0,-1 0 0,1 0 0,0-1 0,-1 1 0,1 0 0,-1 0 0,1-1 0,-1 1 0,1-1 0,1 0 0,2-3 1,0 0 0,0 0 0,0-1 0,0 1 0,-1-1 0,4-6 0,63-128-341,-48 92 273,2 0 0,45-66-1,-66 108 61,1 0 1,0 1-1,0-1 0,1 1 0,7-5 1,-11 8 1,0 0 1,0 0-1,0 0 1,0 1 0,0-1-1,1 1 1,-1-1-1,0 1 1,0-1 0,1 1-1,-1 0 1,0-1 0,1 1-1,-1 0 1,0 0-1,1 0 1,-1 0 0,0 0-1,1 0 1,-1 1-1,0-1 1,1 0 0,-1 1-1,0-1 1,0 1 0,1-1-1,-1 1 1,0-1-1,0 1 1,0 0 0,0 0-1,2 1 1,33 44 59,-28-35-25,0-1 0,0 1 0,11 8 0,-15-15-27,0-1 1,0 0-1,1 0 1,-1 0-1,1 0 1,0-1 0,-1 0-1,1 0 1,0 0-1,0-1 1,9 2-1,-5-2-35,1 0 0,-1 0-1,1-1 1,-1 0-1,1-1 1,-1 0 0,1 0-1,-1-1 1,0 0 0,0-1-1,1 0 1,-2-1 0,1 0-1,16-9 1,-14 5-45,0-1 0,0 0 1,0 0-1,-1-1 0,0-1 1,-1 1-1,-1-1 0,1-1 1,9-18-1,-13 20 86,-1 1 0,0-1 1,0 0-1,-1-1 1,0 1-1,-1-1 0,0 1 1,-1-1-1,0 1 0,-1-16 1,0 25 0,0 1 1,0-1-1,-1 0 1,1 0-1,0 0 1,-1 1 0,1-1-1,0 0 1,-1 0-1,1 1 1,-1-1-1,1 0 1,-1 1 0,0-1-1,1 1 1,-1-1-1,0 1 1,1-1 0,-1 1-1,0-1 1,1 1-1,-1 0 1,0-1-1,0 1 1,0 0 0,1 0-1,-1-1 1,0 1-1,0 0 1,0 0 0,0 0-1,1 0 1,-1 0-1,0 0 1,-1 1-1,-34 4 550,30-3-529,1 1 0,-1 0-1,0 0 1,1 0 0,0 1 0,0-1 0,0 1-1,0 1 1,1-1 0,-1 1 0,1-1 0,0 1-1,1 0 1,-1 1 0,1-1 0,0 1 0,0-1-1,1 1 1,-4 12 0,0 0 9,2 1-1,0 0 1,1 0 0,1 0-1,0 27 1,2-41-43,0 1 0,0 0 0,0 0 0,1 0 0,0-1 0,0 1 0,0 0 0,0-1 0,1 1 0,0-1 1,1 0-1,-1 1 0,1-1 0,0 0 0,0 0 0,0-1 0,1 1 0,0-1 0,0 1 0,0-1 0,0 0 0,0-1 0,1 1 0,9 5 0,-3-4-142,0 0 0,0-1 0,0 0 0,0 0 0,1-1 0,-1-1-1,1 0 1,0 0 0,0-1 0,0-1 0,-1 0 0,1-1-1,19-3 1,-15 1-274,0 0-1,-1-2 0,1 0 0,-1 0 1,0-2-1,0 0 0,-1-1 0,0 0 1,17-13-1,-12 6 107,-1-1-1,-1-1 1,-1 0 0,0-1-1,16-25 1,-25 32 391,0 1 0,-1-2 0,0 1 0,-1-1 0,0 0 0,-1 0 0,0 0 0,-1-1 0,0 1 0,-1-1 0,1-17 0,-3 29-23,0 1 0,0-1 0,0 0 0,0 0 0,0 1 0,-1-1 0,1 0 0,0 0 0,0 1 0,0-1 0,-1 0 0,1 1 0,0-1 0,-1 0 0,1 1 0,-1-1 0,1 0 0,-1 1 0,1-1-1,-1 1 1,1-1 0,-1 1 0,1-1 0,-1 1 0,0-1 0,1 1 0,-1 0 0,0-1 0,1 1 0,-1 0 0,0-1 0,0 1 0,1 0 0,-1 0 0,0 0 0,0 0 0,1 0 0,-1 0 0,0 0 0,0 0 0,1 0 0,-1 0 0,0 0 0,0 0 0,1 1 0,-1-1 0,0 0 0,1 1 0,-1-1 0,0 0 0,0 1 0,-4 1-18,0 0 0,1 1 1,-1-1-1,1 1 0,0 0 0,0 0 0,-5 4 0,3 0 89,0 0 0,0 1 0,1 0 0,0 0 0,1 0 0,-1 1 0,2-1 0,-1 1 0,-4 18 0,7-22-101,0 0 0,0 0-1,0 1 1,1-1 0,-1 1 0,1-1 0,0 0 0,1 1 0,0-1 0,0 1 0,0-1 0,0 0 0,1 0 0,0 0-1,0 0 1,0 0 0,0 0 0,1 0 0,4 6 0,2-3 6,-1 0 1,1 0-1,1-1 1,-1 0-1,1-1 0,1 0 1,-1-1-1,22 9 1,4-2 82,57 13 0,-11-10-97,-54-11-147,1 1 0,-1 1 1,-1 2-1,1 0 0,27 13 0,-54-20 57,0-1 0,1 1 0,-1 0-1,0-1 1,0 1 0,1 0 0,-1-1 0,0 1-1,0 0 1,0 0 0,0 0 0,0 0-1,0 0 1,0 0 0,-1 1 0,1-1 0,0 0-1,-1 0 1,1 0 0,0 1 0,-1-1 0,0 0-1,1 1 1,-1-1 0,0 0 0,0 1-1,1-1 1,-1 1 0,-1 1 0,0 0-89,0-1 1,0 0-1,0 0 1,0 0-1,-1 0 1,1 0-1,-1 0 1,0 0-1,0 0 1,1-1-1,-1 1 1,0-1-1,0 1 1,0-1-1,-1 0 1,1 0-1,-3 1 1,-30 13-114,0-2 0,0-2 0,-57 10 0,-117 9 1051,129-26 1271,75-6-798,10-1-1177,-2 1 60,64-34-451,84-33 0,-68 33-448,-59 25 712,217-104-3130,-198 91 2687,-1-1 0,-1-2 0,52-45 0,-84 63 480,1 0-1,-1 0 0,9-13 0,-16 18 70,1 0 1,-1 1 0,0-1 0,0 0 0,0 0 0,-1-1 0,0 1 0,1 0 0,-1 0 0,-1-1 0,1 1 0,0-6-1,-1 9 37,0 0-1,0 0 1,-1 0-1,1 0 1,0 0-1,0 0 0,-1 1 1,1-1-1,0 0 1,-1 0-1,1 0 1,-1 0-1,1 1 0,-1-1 1,1 0-1,-1 0 1,0 1-1,1-1 1,-1 0-1,0 1 0,1-1 1,-1 1-1,0-1 1,-1 0-1,-26-6 1015,17 7-770,1 0 0,0 1 0,-19 2 0,26-2-279,0 1 0,-1-1 0,1 0 0,0 1-1,0 0 1,0 0 0,0 0 0,0 0 0,0 0 0,1 0 0,-1 1 0,1-1 0,-1 1-1,1 0 1,0 0 0,0 0 0,0 0 0,1 0 0,-1 0 0,1 0 0,-1 1 0,1-1-1,0 1 1,-1 6 0,1-4-8,0 0 1,0 1-1,1-1 0,0 0 0,0 1 0,0-1 0,1 0 0,0 1 1,0-1-1,1 0 0,-1 0 0,1 0 0,6 11 0,-4-10-30,0-1 0,1 0 0,-1-1-1,1 1 1,1-1 0,-1 0 0,1 0-1,0 0 1,9 5 0,7 2 46,36 15 0,-40-20-117,0 1 0,-1 1 0,24 16 0,-40-25 30,0 1 1,0-1-1,-1 1 1,1 0-1,0 0 0,0 0 1,-1-1-1,1 1 1,0 0-1,-1 0 1,1 0-1,-1 0 1,1 0-1,-1 0 1,0 0-1,1 0 1,-1 0-1,0 0 1,0 1-1,1-1 0,-1 0 1,0 0-1,0 0 1,0 0-1,-1 0 1,1 0-1,0 0 1,0 0-1,-1 0 1,1 0-1,0 1 1,-1-1-1,1 0 0,-1-1 1,1 1-1,-1 0 1,0 0-1,1 0 1,-1 0-1,0 0 1,-1 0-1,-12 8-16,0-2 1,-1 1-1,0-2 0,0 0 0,-26 6 0,7-2-204,-2 2-177,11-2-281,-1-3 0,-41 9 0,89-22-1176,0 0-1,35-14 1,10-8-963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43:34.6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31 0 7491,'0'0'5336,"-4"19"-5117,-6 26-141,3-1 0,-3 64 1,11-34-77,-1-72-15,0 0 0,1 0-1,-1 0 1,1 0-1,0 0 1,0 0-1,0-1 1,0 1-1,0 0 1,0 0 0,0-1-1,0 1 1,1-1-1,-1 1 1,1-1-1,-1 1 1,1-1-1,0 0 1,-1 0 0,1 0-1,0 0 1,0 0-1,0 0 1,0-1-1,0 1 1,0 0-1,0-1 1,0 1 0,0-1-1,2 0 1,2 1-66,1 0 1,-1-1-1,0 0 1,1 0-1,-1 0 1,0-1-1,1 0 1,11-3-1,-10 0 23,1 0-1,-1-1 1,0 1-1,-1-1 1,1-1-1,-1 0 1,10-10 0,43-51-797,-56 63 797,21-26 272,-2-1 1,0-1 0,32-64 968,-59 119-147,-5 0-542,-27 42 0,-7 16-185,39-71-293,0-1 0,1 0 0,1 1 0,-1-1 0,2 1-1,-1 0 1,1 13 0,0-21-22,1 1 1,0 0-1,0-1 1,0 1-1,1-1 1,-1 1-1,1 0 1,-1-1-1,1 1 1,1 3-1,-1-5 5,0 0 0,1-1 0,-1 1 0,0 0 0,0 0 0,1 0-1,-1-1 1,0 1 0,1-1 0,-1 1 0,1-1 0,-1 0 0,1 1 0,-1-1 0,0 0 0,1 0 0,-1 0 0,3 0 0,6 0-34,0 1 1,0-2 0,0 1-1,0-2 1,0 1-1,0-1 1,0-1 0,0 0-1,0 0 1,-1-1 0,1 0-1,-1-1 1,0 0 0,-1 0-1,1-1 1,-1 0 0,0 0-1,-1-1 1,1 0 0,-1-1-1,-1 0 1,1 0 0,7-13-1,-10 14 30,0 0 0,0 0 0,0-1 0,-1 1-1,-1-1 1,1 1 0,-1-1 0,0 0 0,-1 0 0,0 0-1,0 0 1,-1 0 0,0 0 0,0-1 0,-3-13 0,2 20-6,0 0 1,0 0-1,0 0 1,-1 0 0,1 0-1,0 0 1,-1 0 0,0 0-1,1 0 1,-1 1-1,0-1 1,0 1 0,0-1-1,0 1 1,0 0 0,0 0-1,0 0 1,0 0 0,0 0-1,-1 0 1,1 0-1,0 1 1,-1-1 0,1 1-1,-3 0 1,-9-2-52,1 2 1,0 0-1,-17 1 1,24 0 18,4-1 12,-1 0 0,1 0 0,-1 1 0,1-1 0,0 1 0,-1-1 0,1 1 0,0 0 0,-1 0 0,1 0 0,0 0 0,0 0 0,0 1 0,0-1 0,0 1 0,0-1 0,1 1-1,-1 0 1,0-1 0,1 1 0,-1 0 0,1 0 0,-2 4 0,0 0-267,2-1 0,-1 1 0,0 0 0,1 0 0,0 0 0,1 0 0,-1 0 0,2 7 0,-2-11 97,1-1-1,0 0 1,0 1 0,0-1 0,0 0 0,1 1 0,-1-1 0,0 0-1,0 0 1,1 1 0,-1-1 0,1 0 0,-1 0 0,1 0 0,0 0-1,0 2 1,27 11-5627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43:34.9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 11 11189,'0'0'4223,"-1"21"-3892,-9 137-75,9-153-265,-1 19-117,0 1 0,4 44 0,-1-68 81,-1 0-1,1-1 1,0 1-1,-1 0 0,1-1 1,0 1-1,0-1 0,-1 1 1,1-1-1,0 1 0,0-1 1,0 1-1,0-1 0,0 0 1,0 1-1,0-1 0,0 0 1,-1 0-1,1 0 0,0 0 1,0 0-1,0 0 0,0 0 1,0 0-1,0 0 0,0 0 1,0-1-1,2 0 1,29-7 120,-24 2-55,0-1 0,0 0 1,0 0-1,-1-1 0,0 0 0,8-12 0,6-6 12,35-44 175,-23 29 75,45-46 0,-77 86-265,25-20 518,-25 21-521,-1 0 1,1-1 0,-1 1-1,1 0 1,-1 0-1,1-1 1,-1 1-1,1 0 1,-1 0 0,1 0-1,0 0 1,-1 0-1,1 0 1,-1 0 0,1 0-1,0 0 1,-1 0-1,1 0 1,-1 0 0,1 0-1,-1 0 1,1 1-1,-1-1 1,1 0-1,0 0 1,-1 1 0,1-1-1,-1 0 1,0 1-1,1-1 1,-1 0 0,1 1-1,-1-1 1,1 1-1,-1-1 1,0 0-1,1 1 1,-1-1 0,0 1-1,0-1 1,1 1-1,-1 0 1,0-1 0,0 1-1,0-1 1,0 1-1,0-1 1,1 1 0,-1 0-1,0-1 1,-1 1-1,6 44 281,-2 0 0,-4 50 0,1-35-553,-6-91-13193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43:35.32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14647,'0'0'96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43:35.80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1 338 7331,'0'0'2383,"15"-2"-2319,-4 1-52,0 1 1,0-2 0,0 1 0,0-1-1,0-1 1,0 0 0,-1-1 0,20-9 0,-7 0-1,-1-1 1,0-1 0,-1-2 0,-1 0 0,19-20 0,-29 27 19,-1 0 1,0-1 0,-1 0 0,0 0-1,-1-1 1,0 0 0,-1 0-1,0-1 1,-1 0 0,0 0-1,3-17 1,-8 29 12,0 0 0,1-1 0,-1 1 0,0 0-1,0 0 1,0 0 0,0 0 0,0-1 0,0 1 0,0 0 0,-1 0 0,1 0-1,0 0 1,-1 0 0,1 0 0,-1 0 0,1 0 0,-1-1 0,1 1 0,-1 1 0,0-1-1,1 0 1,-1 0 0,0 0 0,0 0 0,0 0 0,0 1 0,0-1 0,0 0-1,0 1 1,0-1 0,0 1 0,0-1 0,0 1 0,0 0 0,0-1 0,0 1-1,0 0 1,-1 0 0,0-1 0,-7 1 18,1 0 0,-1 0 1,0 0-1,-13 3 0,9-1-21,1 0-33,0 0 0,1 1 0,0 1 0,0 0 0,0 0 0,0 1 0,0 1 0,1 0 0,0 0 0,1 1 0,-1 0 0,1 0 0,-15 17 0,17-16-9,0 0-1,0 0 1,1 1-1,0-1 1,1 2-1,-1-1 0,2 0 1,0 1-1,0 0 1,0 0-1,1 0 1,1 1-1,0-1 1,0 1-1,0 16 1,3-23-4,-1-1 0,0 1 0,1-1 0,-1 1 0,1-1 0,0 0 0,0 1-1,1-1 1,-1 0 0,1 0 0,-1 0 0,1 0 0,0 0 0,0 0 0,0 0 0,1-1 0,2 3 0,0-1-43,0 0-1,0 0 1,1-1-1,-1 0 1,1 0-1,0 0 1,0-1-1,11 3 1,8 0-644,1-1 0,0-1-1,43 0 1,-68-3 621,105-3-3652,0-9-618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2T07:07:41.42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327 96 1809,'0'0'10039,"-11"9"-9540,3-3-360,2-3-28,0 1 1,0 0 0,1 1-1,-1-1 1,1 1 0,1 0-1,-1 0 1,1 1-1,0-1 1,0 1 0,0 0-1,-4 11 1,2-3-11,1 1-1,1 0 1,1 0 0,0 0-1,1 1 1,0-1 0,1 1-1,1-1 1,1 1 0,3 20-1,-4-34-98,1 0 0,-1 0 0,1 0 0,0-1 0,0 1 0,0 0 0,0 0 0,0 0-1,1-1 1,-1 1 0,1-1 0,-1 1 0,1-1 0,-1 0 0,1 1 0,-1-1 0,4 2 0,0-1-46,-1 0 0,1 0 0,0-1 0,-1 0 0,1 1 0,0-2 0,7 2 0,-4-2-322,0 1 0,0-2 1,0 1-1,-1-1 0,1 0 0,0 0 0,0-1 1,-1-1-1,11-3 0,12-17-3609,-8-5-3007</inkml:trace>
  <inkml:trace contextRef="#ctx0" brushRef="#br0" timeOffset="1">1 38 8324,'0'0'2945,"98"-2"-2513,-64-3-288,-3-1-64,0-1-48,-3 2-32,-2 2-32,-1 1-1376,-5-6-3731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43:36.15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448 0 9428,'0'0'1433,"-29"3"-582,8-2-645,7-1-64,0 1 1,0 0 0,0 1 0,1 0 0,-1 1 0,1 1-1,-1 0 1,1 1 0,1 0 0,-1 1 0,1 0-1,-17 12 1,3 3 110,1 1-1,-39 43 0,52-50-202,0 0-1,1 1 1,0 0 0,1 1-1,1 0 1,-7 20 0,13-29-45,1 0 0,0 0 0,0 1 1,0 9-1,1-16-5,1-1-1,0 1 1,0 0-1,0 0 1,0-1 0,0 1-1,0 0 1,0 0 0,1-1-1,-1 1 1,1 0-1,-1-1 1,1 1 0,-1 0-1,1-1 1,0 1 0,0-1-1,0 1 1,0-1-1,0 0 1,0 1 0,0-1-1,1 0 1,-1 0 0,0 0-1,3 2 1,4 0 1,0-1 1,1 0 0,-1-1-1,1 1 1,0-2 0,-1 1-1,1-1 1,0 0 0,-1-1-1,11-2 1,-4 0-27,-1 0-1,0 0 1,0-2 0,-1 0 0,21-10-1,-12 3 52,-1 0-1,-1-2 0,0 0 0,-1-1 0,0-1 0,-1-1 0,-1-1 0,-1 0 0,16-23 0,-53 81 144,0 1 0,3 1 0,1 1 0,3 0 0,1 1 0,-12 78 0,11-13-1826,-2 195 0,16-299 1343,3 32-2384,-2-36 2521,-1 0 0,1 0 0,-1 1 0,1-1 0,-1 0 0,1 0-1,0 0 1,-1 0 0,1 0 0,0 0 0,0 0 0,0 0 0,0 0 0,0 0 0,0 0 0,0 0 0,0-1 0,0 1 0,0 0 0,1-1-1,1 1 1,24 2-4419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43:37.09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1 703 3778,'10'-31'1126,"3"-10"-593,0 0 499,1 0-1,25-47 1,-34 79-606,-4 5-208,0 0 0,1 0 0,0 1 0,0-1 0,0 1 0,0-1 0,1 1 0,-1 0 0,1 0 0,0 0 0,0 0 0,6-4 0,-9 7-193,1 0 0,-1-1 0,0 1-1,1 0 1,-1 0 0,1 0 0,-1 0 0,0 0-1,1-1 1,-1 1 0,1 0 0,-1 0 0,1 0-1,-1 0 1,0 0 0,1 0 0,-1 1 0,1-1 0,-1 0-1,0 0 1,1 0 0,-1 0 0,1 0 0,-1 1-1,0-1 1,1 0 0,-1 0 0,0 0 0,1 1 0,-1-1-1,0 0 1,1 1 0,5 16 281,-5 27-202,-1-37 20,0 335 1018,0-342-1138,0 1 1,0-1 0,0 0-1,0 1 1,1-1 0,-1 1 0,0-1-1,0 1 1,0-1 0,1 0 0,-1 1-1,0-1 1,0 1 0,1-1 0,-1 0-1,0 1 1,1-1 0,-1 0-1,0 1 1,1-1 0,-1 0 0,0 0-1,1 1 1,-1-1 0,1 0 0,-1 0-1,1 0 1,-1 0 0,1 1 0,-1-1-1,0 0 1,1 0 0,-1 0-1,1 0 1,-1 0 0,1 0 0,-1 0-1,1 0 1,-1 0 0,1 0 0,-1-1-1,1 1 1,-1 0 0,0 0 0,1 0-1,-1-1 1,1 1 0,-1 0-1,1-1 1,24-13 169,2-12-101,-1-1 0,34-47 1,10-12-24,-56 71-38,62-64 4,-66 71-18,0-1 1,0 2-1,0-1 0,1 1 0,0 1 1,14-6-1,-23 11-7,-1 0 0,1 0 1,0 0-1,-1 0 0,1 1 1,0-1-1,0 1 0,0-1 1,0 1-1,0 0 0,-1 0 0,1 0 1,0 0-1,0 0 0,0 0 1,0 0-1,0 1 0,-1-1 1,1 1-1,0-1 0,0 1 0,0 0 1,-1 0-1,1 0 0,0 0 1,-1 0-1,1 0 0,-1 0 1,1 0-1,-1 0 0,0 1 0,0-1 1,1 1-1,0 2 0,2 3-20,-1 1 0,0 0-1,-1 0 1,0 0-1,0 0 1,0 13 0,1-2 75,0-4-50,-1 3-13,1-1-1,1 0 0,1-1 1,7 18-1,-11-30-51,1 0-1,0-1 1,-1 1 0,2-1-1,-1 0 1,0 0 0,1 0-1,-1 0 1,1 0 0,0 0-1,0 0 1,0-1 0,0 0-1,0 1 1,1-1 0,-1 0-1,1-1 1,-1 1 0,1-1-1,0 1 1,0-1 0,0 0 0,6 0-1,-2 0 35,0-1 1,-1 0-1,1 0 0,-1-1 0,1 0 0,0-1 0,-1 1 1,0-2-1,1 1 0,-1-1 0,0 0 0,0 0 1,-1-1-1,1 0 0,-1 0 0,1 0 0,-1-1 0,-1 0 1,7-6-1,17-15 7,-1 0 0,41-52 0,-62 69 203,1-1-1,-2 0 0,1 0 0,-1-1 1,-1 1-1,0-1 0,-1-1 1,0 1-1,0-1 0,-1 1 1,-1-1-1,2-20 0,-4 31-135,-1 0 0,1 0 0,-1 0 0,1 0 0,-1 0 0,0 1 0,1-1 0,-1 0 0,0 0 0,1 1 0,-1-1 0,0 0 0,0 1 0,0-1 1,0 1-1,0-1 0,0 1 0,0-1 0,1 1 0,-1 0 0,0 0 0,0-1 0,0 1 0,0 0 0,-1 0 0,1 0 0,0 0 0,0 0 0,0 0 0,0 0 0,0 0 0,0 1 0,-1-1 0,-40 7 86,29-1-83,0 0 0,0 1 0,1 0 0,-1 1 0,2 0 0,-1 1 0,-16 17 0,5-3 36,2 1 0,-27 38 0,43-55-75,1 0-1,-1 0 0,1 0 0,1 0 0,-1 0 0,1 1 0,1 0 0,-1 0 0,2 0 0,-1 0 1,1 0-1,0 0 0,0 10 0,1-17-1,0 0 0,0 0-1,0-1 1,1 1 0,-1 0 0,0 0 0,1 0 0,-1 0 0,0 0 0,1 0-1,-1-1 1,1 1 0,-1 0 0,1 0 0,-1-1 0,1 1 0,0 0 0,-1-1-1,1 1 1,0 0 0,0-1 0,-1 1 0,1-1 0,0 0 0,1 1-1,31 6 49,-22-6-37,1-2 0,-1 1 0,1-1 0,11-4 0,-10 1-18,1-1 1,-1 0 0,0-1 0,-1-1 0,0 0 0,0-1 0,13-11-1,8-8 7,32-34 0,-44 39-114,26-34 1,-46 54-80,-2 42-1149,3 51 1202,-2-89 66,0 0 1,1 0-1,-1 0 1,1 1-1,0-1 1,-1 0-1,1 0 1,0 0-1,0 0 1,1 0-1,-1-1 0,0 1 1,1 0-1,-1 0 1,1-1-1,-1 1 1,1-1-1,0 1 1,2 1-1,0-1-43,0 0 0,1 0 0,-1 0 0,1 0 0,0-1 0,-1 0 0,1 0 0,8 1 0,-2-2-7,0 0 0,0 0 0,1-1 0,-1 0 0,0-1 0,-1 0 0,16-5 0,-16 2-30,1 0-1,-1-1 1,0 0 0,0 0 0,-1-1-1,0-1 1,0 1 0,-1-2 0,1 1 0,-2-1-1,1 0 1,7-13 0,-7 9 133,0-1 1,-1-1-1,0 1 0,-1-1 1,-1 0-1,0 0 0,-1-1 0,3-23 1,-2-253 2706,-6 214 717,1 119-3283,-10 571-101,9-547-3204,1-47-638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43:37.48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1 110 8724,'0'0'4786,"146"-89"-6098,-90 69-2802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43:37.83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1 180 9828,'0'0'2978,"20"-12"-2855,61-36-123,-80 48-1,0-1 0,0 0 1,0 1-1,0-1 0,0 1 0,0-1 1,0 1-1,0-1 0,0 1 1,0 0-1,0 0 0,0-1 1,0 1-1,0 0 0,0 0 1,1 0-1,-1 0 0,0 0 1,0 0-1,0 1 0,0-1 1,0 0-1,0 0 0,0 1 0,0-1 1,0 1-1,0-1 0,0 1 1,0-1-1,0 1 0,0 0 1,1 1-1,-1-1 1,0 1 0,0 1 0,-1-1 0,1 0-1,0 0 1,-1 0 0,0 0 0,1 0 0,-1 0 0,0 4 0,0-1 2,2 12 15,-1 0 0,-1 0-1,-1 0 1,0 0 0,-1 0-1,-1 0 1,0-1 0,-1 1-1,-1-1 1,-1 0 0,-9 20-1,9-24-16,4-9-22,0 0 1,0 1 0,0 0 0,1-1-1,-1 1 1,1 0 0,0 0-1,-1 6 1,12-11-560,-2-2 560,-1-1 1,1 0 0,-1-1 0,0 0-1,0 0 1,0-1 0,8-8 0,44-54-193,-41 47 105,72-93-229,26-29 255,-111 137 103,-3 3 28,0 1 1,0-1-1,1 1 1,-1-1 0,1 1-1,0 0 1,0 0-1,5-3 1,-6 26 681,-6 55-787,-4-1 0,-24 101 0,26-145-609,-8 40-2696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43:38.16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119 411 5410,'0'0'10005,"-73"174"-9909,53-123 0,6 0-16,6-8-64,5-10-16,3-5-784,0-18-1457</inkml:trace>
  <inkml:trace contextRef="#ctx0" brushRef="#br0" timeOffset="1">77 0 11237,'0'0'112,"112"135"-4178,-72-95-624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43:38.49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160 1 0,'0'0'12635,"-1"0"-12591,0 0 0,0 0 1,0 0-1,0 0 0,0 0 0,0 0 0,1 0 1,-1 1-1,0-1 0,0 0 0,0 1 0,0-1 0,0 1 1,1-1-1,-1 1 0,0-1 0,0 1 0,1 0 1,-1-1-1,0 1 0,1 0 0,-1-1 0,1 1 0,-2 1 1,-7 8 106,0 0 1,0 1 0,1 0 0,-12 20 0,17-25-111,0 1 0,0-1 0,1 0 0,0 1 0,0 0 0,1-1 0,-1 1 0,1 0 0,1 0 0,-1-1 0,2 11 0,-1-16-35,0 0 0,0-1 0,1 1 0,-1 0-1,0-1 1,1 1 0,-1 0 0,1-1 0,-1 1 0,1 0 0,-1-1 0,1 1 0,-1-1 0,1 1 0,-1-1 0,1 1 0,0-1-1,-1 0 1,1 1 0,0-1 0,-1 0 0,1 1 0,0-1 0,-1 0 0,1 0 0,0 0 0,0 1 0,-1-1 0,2 0 0,28 0 136,-20 0-102,39-1 82,-13 0-95,37 3 0,-63-1-27,0 1 0,0 0-1,0 0 1,0 0 0,0 2-1,-1-1 1,1 1 0,11 7-1,-19-10-2,0 0-1,0 0 1,0 0-1,0 1 1,0-1-1,0 1 1,0-1-1,0 1 1,-1 0-1,1-1 1,-1 1-1,1 0 0,-1 0 1,0 0-1,1 0 1,-1 1-1,0-1 1,-1 0-1,1 0 1,0 1-1,-1-1 1,1 0-1,-1 1 1,1-1-1,-1 0 0,0 1 1,0-1-1,-1 1 1,1-1-1,0 0 1,-1 1-1,0 2 1,-1-1 7,0 1 1,-1-1-1,1 0 1,-1-1-1,0 1 0,0 0 1,0-1-1,0 0 1,-1 1-1,1-1 1,-1 0-1,0-1 1,0 1-1,0-1 1,-5 3-1,-57 21-53,-1-3 0,-86 19 0,106-30 17,40-11-339,-8 3 504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43:38.82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406 83 8084,'0'0'7198,"-28"-14"-6649,-89-42-269,112 54-261,0 0-1,-1 0 1,1 1-1,-1-1 1,1 1-1,-1 0 1,1 1-1,-1-1 1,0 1-1,1 0 1,-1 0-1,0 1 1,1 0-1,-1 0 1,0 0-1,1 1 1,0 0-1,-1 0 0,1 0 1,-6 4-1,1 1 7,0 0 1,1 1-1,0 1 0,1-1 0,0 2 0,-11 15 0,18-24-26,-7 10 1,0 1 0,1 0-1,0 0 1,1 1-1,0 0 1,1 0 0,1 1-1,0-1 1,1 1-1,0 0 1,1 0 0,0 0-1,1 20 1,1-33-27,0 1 1,1 0-1,-1 0 0,0 0 0,0-1 1,1 1-1,-1 0 0,1-1 0,-1 1 1,1 0-1,0-1 0,0 1 1,0-1-1,0 1 0,0-1 0,0 1 1,0-1-1,0 0 0,0 1 0,1-1 1,2 2-1,-1-1-9,0-1 0,1 1 0,-1-1-1,1 0 1,-1 1 0,1-2 0,0 1 0,-1 0 0,1-1 0,4 1-1,2-1-14,-1-1-1,1 1 0,-1-2 0,1 1 1,-1-1-1,0-1 0,0 1 0,9-5 1,0-3 60,0 0 0,-1 0 1,0-2-1,-1 0 0,0-1 1,-1 0-1,-1-2 0,0 1 1,-1-2-1,0 0 0,-2 0 1,0-1-1,14-29 0,-24 45-3,5-26 255,-6 27-246,0 0 0,-1 0 1,1 0-1,0 0 0,-1 0 0,1 0 0,-1 0 0,1 0 0,0 0 1,-1 0-1,1 0 0,0 0 0,-1 0 0,1 0 0,-1 0 1,1 0-1,0 0 0,-1 0 0,1 0 0,0 1 0,-1-1 0,1 0 1,0 0-1,-1 1 0,1-1 0,0 0 0,0 0 0,-1 1 0,1-1 1,0 1-1,-5 4 14,0 0 0,0 1 1,1-1-1,0 1 0,0 0 0,1 1 1,-1-1-1,1 1 0,1-1 0,-4 12 1,2-3-1,1 0 0,1-1 0,0 1 0,1 20 0,1-34-26,0 1 0,1 0 1,-1 0-1,1 0 1,-1-1-1,1 1 0,0 0 1,0 0-1,-1-1 1,1 1-1,0-1 1,1 1-1,-1-1 0,0 1 1,0-1-1,1 0 1,-1 0-1,0 1 0,1-1 1,-1 0-1,1 0 1,0 0-1,-1-1 1,1 1-1,0 0 0,0-1 1,-1 1-1,1-1 1,0 1-1,0-1 0,3 0 1,9 2 14,1 0 1,0-1-1,16-2 1,-15 1-48,-1 0-124,0-1 0,-1-1-1,0 0 1,1-1 0,-1-1-1,17-6 1,44-24-3333,-13-1-2530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43:39.45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552 30 7972,'0'0'3999,"-29"-6"-3522,-98-16-218,117 21-248,1 1 0,-1-1 1,1 2-1,0-1 0,-1 1 0,1 1 0,0 0 0,-1 0 0,1 1 1,0 0-1,1 0 0,-1 1 0,-8 5 0,1-1 15,12-6-24,-27 13 64,-40 26 1,64-37-63,1 0 0,-1 0 0,1 1 0,1 0 1,-1 1-1,1-1 0,0 1 0,0 0 0,0 0 0,1 1 1,0-1-1,-5 12 0,8-16-9,0 0 0,0 0 1,1 0-1,-1 0 0,1 0 0,0 0 1,-1 0-1,1 0 0,0 0 0,0 0 1,0 0-1,0 0 0,1 0 0,-1 0 1,1 0-1,-1 0 0,1 0 0,0 0 0,-1 0 1,1 0-1,0 0 0,0 0 0,0-1 1,1 1-1,-1 0 0,0-1 0,1 1 1,-1-1-1,1 1 0,-1-1 0,1 0 0,0 0 1,1 2-1,7 1 24,-1 0 0,1-1 1,0 0-1,-1 0 0,18 1 0,-13-1 12,127 17-193,-86-14-96,-1 3 0,91 25 0,-139-31 211,-1-1 0,1 1 1,-1-1-1,1 2 1,5 4-1,-10-8 41,0 1-1,0-1 1,0 1 0,0-1-1,-1 1 1,1 0-1,0-1 1,0 1-1,-1 0 1,1 0 0,-1-1-1,1 1 1,-1 0-1,1 0 1,-1 0 0,1 0-1,-1 0 1,0 0-1,1 0 1,-1 0-1,0 0 1,0 0 0,0 0-1,0 0 1,0 0-1,0 0 1,0 0-1,0 0 1,0 0 0,0 0-1,0 0 1,-1 0-1,1 0 1,0-1-1,-1 1 1,1 0 0,-1 0-1,1 0 1,-2 1-1,-4 3 6,0-2-1,0 1 1,0-1 0,0 1-1,-1-2 1,1 1-1,-1-1 1,0 0-1,0 0 1,-12 1 0,2 0 14,-82 17 72,-1-4 0,-198 4 1,298-20-92,-1 0 0,0 0 1,1 0-1,-1 1 0,0-1 0,1 0 1,-1 0-1,0-1 0,1 1 0,-1 0 1,0 0-1,1 0 0,-1 0 0,1-1 1,-1 1-1,0 0 0,1 0 0,-1-1 1,1 1-1,-1 0 0,1-1 0,-1 1 1,1-1-1,-1 1 0,1-1 1,-1 1-1,1-1 0,0 0-47,0 0-1,0 0 1,0 0 0,0 0-1,0 0 1,1 0 0,-1 0-1,0 0 1,1 0 0,-1 0 0,1 0-1,-1 0 1,1 0 0,-1 0-1,1 1 1,1-2 0,5-6-851,0 1 0,1 1 0,13-10 1,49-33-4833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43:39.79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48 0 10229,'0'0'4322,"0"137"-4066,-5-53-32,5 10-96,-3 4-48,-3 4 0,-5 4-64,3-12-16,-1-11-240,4-14-1841,5-24-1953,0-19 577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43:40.48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0 264 7988,'0'0'2435,"23"-23"-1906,-7 5-464,-10 9-55,1 1 0,0 0 0,0 0-1,1 1 1,0 0 0,0 0 0,1 1 0,0 0 0,0 1 0,0-1-1,1 2 1,0-1 0,0 2 0,0-1 0,0 1 0,1 1 0,14-3-1,21 2 3,-1 2 0,0 2-1,52 7 1,-82-5-14,-1 0-1,1 0 1,-1 1 0,1 1-1,-2 0 1,1 1-1,0 1 1,-1 0 0,0 0-1,-1 2 1,0-1 0,0 2-1,14 14 1,-22-19-3,0 0 0,0 0 1,-1 1-1,0 0 0,0-1 1,0 1-1,-1 0 0,0 0 0,0 0 1,0 1-1,-1-1 0,0 0 1,0 1-1,-1-1 0,1 0 0,-2 14 1,0-17 7,1 1 1,-1 0-1,1-1 1,-1 1-1,0 0 1,-1-1-1,1 1 1,0-1-1,-1 0 0,0 1 1,0-1-1,0 0 1,0 0-1,0 0 1,-1 0-1,1-1 1,-1 1-1,0-1 1,-5 4-1,3-2 34,0-1 0,0 0-1,-1 0 1,1-1 0,-1 1-1,1-1 1,-1-1 0,0 1-1,0-1 1,1 0 0,-13 1-1,18-3-10,-1 0-1,1 0 1,0 0-1,0 0 1,0 0-1,0 0 1,0 0-1,0 0 1,0 1-1,0-1 1,0 0-1,1 0 1,-1 0-1,0 0 1,1 0-1,-1 0 0,0 1 1,1-1-1,0-1 1,8-10-20,1 0 1,0 1-1,0 0 0,1 1 1,1 0-1,0 1 1,0 0-1,16-8 0,-3 0-18,439-255-2626,-421 249 3169,-58 23 656,-2 4-981,0 0 1,1 1-1,-1 1 1,1 1-1,1 0 1,-1 1-1,1 1 1,-24 18-1,14-9 67,2 2 0,0 1 0,1 0 0,-23 30 0,41-47-249,0 0 0,1 1 1,0-1-1,0 1 0,0 0 1,0 0-1,1 0 0,0 0 1,0 1-1,0-1 0,0 0 1,1 1-1,0-1 0,1 1 1,-1 0-1,1 8 0,0-13-25,1 1 1,0-1-1,-1 0 0,1 0 0,0 0 0,-1 0 0,1 0 1,0 0-1,0 0 0,0-1 0,0 1 0,0 0 1,0 0-1,0-1 0,0 1 0,0-1 0,0 1 0,0-1 1,0 1-1,1-1 0,-1 1 0,0-1 0,0 0 1,0 0-1,1 0 0,-1 0 0,0 0 0,0 0 0,1 0 1,-1 0-1,0 0 0,2-1 0,5 1 25,4 0-23,0 0-1,0-1 0,-1-1 0,1 1 0,0-2 0,0 0 1,-1 0-1,0-1 0,0-1 0,0 1 0,0-2 0,0 0 1,-1 0-1,0-1 0,13-11 0,-1 0-26,-1-1 0,0-1-1,32-41 1,40-73 646,-93 134-609,0 0 0,0 0 0,0 0 0,0 0 0,0 0-1,0 0 1,0 0 0,0 0 0,1 0 0,-1 0 0,0 1 0,0-1 0,0 0 0,0 0-1,0 0 1,0 0 0,0 0 0,0 0 0,0 0 0,0 0 0,1 0 0,-1 0 0,0 0-1,0 0 1,0 0 0,0 0 0,0 0 0,0 0 0,0 0 0,0 0 0,0 0 0,1 0-1,-1 0 1,0 0 0,0 0 0,0 0 0,0 0 0,0 0 0,0 0 0,0 0 0,0 0-1,0 0 1,1 0 0,-1 0 0,0 0 0,0 0 0,0-1 0,0 1 0,0 0 0,0 0 0,0 0-1,0 0 1,0 0 0,0 0 0,-1 17 99,-6 23-152,0 0 27,2 1-1,2 0 1,2 1-1,4 46 1,-3-86-3,0 0 1,0 1 0,0-1 0,0 0-1,1 0 1,-1 0 0,1 0-1,0 0 1,0 0 0,-1 0 0,1 0-1,0 0 1,1 0 0,-1 0 0,0 0-1,0-1 1,1 1 0,-1 0-1,1-1 1,0 0 0,-1 1 0,1-1-1,0 0 1,0 0 0,0 0 0,0 0-1,0 0 1,0 0 0,0 0-1,0-1 1,0 1 0,0-1 0,0 1-1,1-1 1,-1 0 0,0 0-1,0 0 1,0 0 0,3-1 0,2 0-28,-1 0 1,0 0-1,1-1 1,-1 0-1,0 0 0,0-1 1,0 0-1,0 0 1,0 0-1,-1-1 1,1 0-1,4-4 1,120-136 85,-5 4-2,-123 139-40,-1-1 1,1 0-1,0 1 1,0-1 0,0 1-1,0 0 1,0 0-1,0 0 1,0 0-1,2-1 1,-3 2-5,-1 0 1,1 0-1,-1 0 1,1 0-1,-1 0 0,0 0 1,1 0-1,-1 0 1,1 0-1,-1 0 0,1 0 1,-1 0-1,0 0 0,1 0 1,-1 1-1,0-1 1,1 0-1,-1 0 0,1 1 1,-1-1-1,0 0 1,1 0-1,-1 1 0,0-1 1,0 0-1,1 1 0,-1-1 1,0 0-1,0 1 1,1-1-1,-1 1 0,1 5-35,0-1 0,0 1 0,0 0 0,-1-1 0,0 1 0,-1 8 0,1 3 70,-13 204-2356,12-206-1332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2T07:07:41.76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40 1 6435,'0'0'5992,"13"15"-5864,5 3-60,-4-4-1,-1 0-1,-1 1 0,0 0 1,12 22-1,-15-20-46,0 0-1,-1 1 1,-1 0-1,-1 0 1,-1 1-1,6 34 1,-7-11-8,-1 0 0,-2 44 1,-3-75-11,1 1 1,-1-1 0,-1 1 0,0-1 0,-1 0-1,0 0 1,0 0 0,-1-1 0,-1 1-1,0-1 1,0 0 0,-1-1 0,0 0-1,-1 0 1,0 0 0,0-1 0,-1 0 0,0-1-1,0 0 1,-1 0 0,0-1 0,0 0-1,0-1 1,-1 0 0,-11 3 0,2-6-528,16-25-8677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43:40.8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8292,'0'0'0,"8"132"-2801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43:41.14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505 81 2273,'0'0'9428,"-3"-14"-9193,1 3-191,-1 1 0,1 0 0,-7-15 0,8 25-41,1-1 0,-1 0-1,1 0 1,-1 1 0,1-1-1,-1 0 1,1 1 0,-1-1 0,0 1-1,1-1 1,-1 1 0,0-1-1,1 1 1,-1-1 0,0 1 0,0 0-1,0-1 1,1 1 0,-1 0-1,0 0 1,0-1 0,0 1 0,0 0-1,0 0 1,1 0 0,-1 0-1,0 0 1,0 0 0,0 1 0,0-1-1,0 0 1,1 0 0,-1 1-1,0-1 1,0 0 0,0 1 0,1-1-1,-1 1 1,-1 0 0,-27 23 57,25-21-45,-12 14 59,-1 0 0,2 1 0,-25 38 1,34-47-44,1 1 1,0 0-1,0 0 1,1 1-1,1-1 1,-1 1-1,2 0 1,-1 0-1,2 0 1,-2 16-1,3-26-28,0 0 0,1 0 1,-1 0-1,0 0 0,0 1 0,0-1 0,1 0 0,-1 0 0,0 0 0,1 0 0,-1 0 0,1 0 0,0 0 1,-1 0-1,1-1 0,0 1 0,-1 0 0,1 0 0,0 0 0,0-1 0,0 1 0,-1 0 0,1-1 0,0 1 0,0-1 1,0 1-1,0-1 0,0 1 0,0-1 0,0 0 0,2 1 0,39 1 100,-30-3-126,3 1-17,-1-2 1,25-5-1,-25 4 49,-1 1 1,23-1-1,-35 3-13,1 0-1,-1 0 1,0 0 0,0 1-1,0-1 1,0 0-1,1 1 1,-1-1-1,0 1 1,0-1-1,0 1 1,0 0 0,0-1-1,0 1 1,0 0-1,-1 0 1,1 0-1,0-1 1,0 1-1,-1 0 1,1 0 0,0 0-1,-1 0 1,1 0-1,-1 1 1,1-1-1,-1 0 1,0 0-1,1 0 1,-1 0 0,0 2-1,3 44-25,-3-33 32,1 16 8,-1 0 0,-1 0 1,-2 0-1,-1-1 0,-2 1 1,0-1-1,-2 0 1,-20 47-1,-1-15 5,-52 84 0,58-111-505,0-1 1,-3-1-1,-50 49 0,64-71 430,1 0 0,-1-1-1,0 0 1,-1-1 0,-17 8 0,22-13 89,0 0 0,0 0 0,0 0 0,0-1 0,-1 0 0,1-1 0,0 0 0,-1 0-1,0-1 1,-8-1 0,15 1-21,1 0 0,0-1 1,0 1-1,-1-1 0,1 1 0,0-1 0,0 1 0,0-1 0,-1 0 0,1 0 0,0 1 0,0-1 0,0 0 0,0 0 0,1 0 0,-1 0 0,0 0 0,0 0 0,1 0 0,-1-1 0,0 1 0,1 0 0,-1 0 0,1 0 1,-1-1-1,1 1 0,0 0 0,0-1 0,-1 1 0,1-3 0,1-47 70,0 41-83,0 0-14,1-1-1,0 1 0,1 0 1,0 0-1,0 0 0,1 0 1,1 1-1,6-12 0,7-7-315,27-33-1,-28 39 77,139-161-3916,-67 88-483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43:41.6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212 207 2657,'2'-22'1774,"8"-72"270,-9 86-1786,-1 1 0,1 0 0,-1-1 0,-1 1 0,1-1 0,-1 1 0,-2-8 0,2 13-175,1 1 1,-1-1-1,0 1 1,0 0-1,0-1 1,0 1-1,0 0 1,0 0-1,0-1 1,-1 1-1,1 0 1,0 0-1,-1 0 1,1 1-1,0-1 0,-1 0 1,1 1-1,-1-1 1,1 0-1,-1 1 1,0 0-1,1-1 1,-1 1-1,1 0 1,-1 0-1,0 0 1,1 0-1,-4 0 1,1 1-32,1-1 1,-1 1 0,0 0 0,1 0-1,-1 0 1,1 0 0,0 0 0,-1 1 0,1 0-1,0 0 1,0 0 0,0 0 0,0 0-1,0 0 1,0 1 0,1-1 0,-1 1-1,1 0 1,0 0 0,-1 0 0,0 3-1,-7 11 283,1-1-1,-12 35 1,19-47-272,-12 37 295,1 0 0,3 1 0,1 0 0,-5 58 0,5 173 205,9-266-569,-1 3 16,1-1-1,1 1 0,0-1 0,0 1 0,3 10 1,-3-18-24,0 0 1,-1 0 0,1-1-1,0 1 1,0 0-1,0 0 1,0 0 0,1-1-1,-1 1 1,0-1-1,1 1 1,-1-1 0,1 0-1,0 1 1,-1-1 0,1 0-1,0 0 1,0 0-1,-1 0 1,1 0 0,0-1-1,0 1 1,0 0 0,0-1-1,0 0 1,0 1-1,0-1 1,3 0 0,1 0-9,-1 0 1,1-1-1,0 0 1,-1 0-1,1 0 1,0-1 0,-1 0-1,1 0 1,-1 0-1,0-1 1,0 1-1,0-1 1,0 0 0,0-1-1,-1 1 1,0-1-1,8-8 1,4-7-53,0 0 1,24-40-1,-21 30 24,-1 1-24,-10 13 48,1 1 0,1 0 1,0 1-1,0 0 0,1 1 1,1 0-1,23-18 0,-35 30 23,0-1 0,1 1 0,-1 0 0,1-1 0,-1 1 0,0 0 0,1 0 0,-1-1 0,1 1 0,-1 0 0,1 0 0,-1 0 0,1 0 0,-1-1 0,1 1 0,0 0 0,-1 0 0,1 0 0,-1 0 0,1 0 1,-1 0-1,1 0 0,-1 1 0,1-1 0,-1 0 0,1 0 0,-1 0 0,1 0 0,-1 1 0,1-1 0,-1 0 0,1 1 0,-1-1 0,0 0 0,1 1 0,-1-1 0,1 0 0,-1 1 0,0-1 0,0 1 0,1-1 0,-1 0 0,0 1 0,1-1 0,-1 1 0,0-1 0,0 1 0,0-1 0,0 1 0,0-1 0,1 1 0,-1-1 0,0 2 0,0 34 300,0-25-166,0 3-63,1 0-1,0 1 1,1-1-1,0 0 1,6 16 0,-7-26-63,0-1 0,1 0 0,-1 0 1,1 0-1,-1-1 0,1 1 0,0 0 1,0 0-1,0-1 0,0 1 0,1-1 0,-1 0 1,1 0-1,-1 0 0,1 0 0,0 0 1,-1 0-1,1-1 0,0 1 0,0-1 1,1 0-1,-1 0 0,0 0 0,0 0 1,0-1-1,1 1 0,-1-1 0,5 0 1,-6 0 3,5 1 3,-1-1 1,0 0-1,0 0 0,1 0 1,-1-1-1,0 0 1,0 0-1,0-1 1,0 1-1,0-1 0,0-1 1,0 1-1,-1-1 1,1 0-1,7-5 1,3-6-7,-1-1-1,0-1 1,0 0 0,-2-1 0,0 0 0,-1-1 0,-1 0-1,13-29 1,4-20 19,23-80 0,-34 93-34,-5 12 36,-12 39-9,0 8 33,-2 41 209,-3 0 0,-12 51 0,-6 53 30,17 44-410,6-194 84,0 1 0,0 0 1,0-1-1,0 1 0,0 0 1,0-1-1,0 1 0,0 0 1,0-1-1,0 1 0,1 0 0,-1-1 1,0 1-1,1 0 0,-1-1 1,0 1-1,1-1 0,-1 1 0,1-1 1,-1 1-1,1-1 0,-1 1 1,1-1-1,-1 1 0,1-1 1,-1 0-1,1 1 0,0-1 0,-1 0 1,2 1-1,22 0-1900,-11-2 329,12 1-3041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43:41.99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13 12278,'0'0'1728,"200"-10"-5073,-70 10 3345,13 0 0,1-3-8612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43:42.82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34 1 7571,'0'0'4426,"7"26"-3743,-2-6-567,3 8 71,-2 1-1,-1-1 1,-1 1-1,1 42 1,-5-23 205,-2-1 0,-2 1 0,-14 67 1,8-74-293,-1 3-41,1 1 1,2 0 0,-2 65-1,10-109-57,0 1-1,0-1 1,0 0-1,0 1 0,0-1 1,1 0-1,-1 1 0,0-1 1,1 0-1,-1 0 0,1 1 1,0-1-1,-1 0 1,1 0-1,0 0 0,0 0 1,0 0-1,0 0 0,0 0 1,0 0-1,0 0 0,0 0 1,0-1-1,2 2 1,1 0 0,-1-1 1,1 0 0,0 0 0,-1 0-1,1 0 1,0-1 0,0 1 0,0-1-1,4 0 1,2-1-21,0 0 1,0 0-1,0-1 1,1-1-1,-1 1 1,13-7-1,-8 0-50,0 0-1,0-1 0,-1 0 1,0-1-1,-1-1 1,-1 0-1,1-1 1,19-28-1,-4 1-28,42-85 0,-20 21 145,-48 100-24,-5 33 8,-4-1 36,1-1-1,2 1 0,-2 39 1,6-46-16,-1-10-29,1 1 1,1-1-1,-1 1 1,2-1 0,2 13-1,-3-21-19,0 0 0,0-1 1,0 1-1,1 0 0,-1-1 0,0 1 0,1-1 0,0 0 1,-1 1-1,1-1 0,0 0 0,0 0 0,1 0 0,-1 0 0,0-1 1,1 1-1,-1 0 0,1-1 0,-1 0 0,1 1 0,-1-1 0,1 0 1,0-1-1,0 1 0,4 0 0,3 1 21,-1-1-1,1 0 1,0-1 0,-1 0-1,1 0 1,0-1 0,-1 0-1,1-1 1,-1 0-1,0-1 1,0 1 0,1-2-1,-2 1 1,1-2 0,0 1-1,12-10 1,49-45 17,-57 45-37,2 1 1,0 0 0,0 1 0,1 1 0,0 0-1,1 1 1,22-9 0,-38 19-2,0-1 0,0 1 0,0-1 0,0 1 0,0-1-1,0 1 1,0 0 0,0 0 0,0-1 0,0 1 0,0 0 0,0 0 0,0 0 0,0 0 0,0 0-1,0 1 1,0-1 0,0 0 0,0 0 0,0 1 0,0-1 0,0 0 0,0 1 0,0-1 0,0 1 0,0 0-1,0-1 1,0 1 0,0 0 0,-1-1 0,1 1 0,0 0 0,0 0 0,-1 0 0,1-1 0,-1 1 0,1 0-1,-1 0 1,1 0 0,-1 0 0,1 0 0,-1 2 0,1 4 37,0 0 0,0 0 0,-1 0 0,0 0 0,-2 11 0,1 2 68,2-5-58,-2 0-1,0 0 1,0 0 0,-7 26-1,12-41-157,8-8 91,11-12 3,18-28-74,-21 23 78,2 1 0,0 1 1,2 0-1,39-28 1,-30 35-8,-32 15 14,-1 1 0,1 0 0,0-1-1,-1 1 1,1 0 0,-1 0 0,1 0 0,0-1 0,-1 1-1,1 0 1,0 0 0,0 0 0,-1 0 0,1 0 0,0 0-1,-1 0 1,1 0 0,0 1 0,-1-1 0,1 0 0,0 0-1,-1 0 1,1 1 0,-1-1 0,1 0 0,0 1 0,-1-1-1,1 1 1,-1-1 0,1 0 0,-1 1 0,1-1 0,-1 1-1,0 0 1,1-1 0,-1 1 0,1-1 0,-1 1 0,0 0-1,0-1 1,1 1 0,-1-1 0,0 1 0,0 0-1,0-1 1,0 2 0,1 41 98,-1-25-53,0-1-1,1 0 1,0 0 0,8 31-1,-8-45-35,0 1 1,1 0-1,-1-1 0,1 1 0,0 0 0,0-1 0,0 0 0,0 1 0,0-1 0,1 0 0,-1 0 0,1-1 0,0 1 0,0 0 0,0-1 0,0 0 0,1 0 0,-1 0 0,1 0 0,-1 0 0,1-1 0,0 1 0,-1-1 0,1 0 0,0 0 0,6 0 0,6 1 11,0-2-1,0 1 1,0-2-1,0 0 1,0-1-1,-1-1 1,1 0 0,0-1-1,-1-1 1,0-1-1,20-9 1,-17 5-12,0 0 0,-2-1 1,1-1-1,-1 0 0,-1-1 0,0-1 0,-1 0 1,21-29-1,-27 33-42,-1 1 0,0-1-1,0-1 1,-2 1 0,1-1 0,-1 0 0,-1-1 0,1 1 0,-2-1 0,0 1 0,0-1-1,0-13 1,-3 24 33,0-1-1,0 1 1,-1 0-1,1-1 1,0 1-1,-1-1 1,1 1-1,-1 0 1,1-1-1,-1 1 0,0 0 1,1 0-1,-1 0 1,0-1-1,0 1 1,0 0-1,0 0 1,0 0-1,0 0 1,0 0-1,0 1 1,0-1-1,-1 0 1,1 0-1,0 1 1,0-1-1,-1 1 0,1-1 1,-1 1-1,1-1 1,0 1-1,-1 0 1,1 0-1,-1 0 1,1 0-1,0 0 1,-1 0-1,-1 0 1,-4 1 7,0-1 1,0 1-1,0 1 1,1-1-1,-1 1 1,1 0-1,-9 4 1,4 0 36,1 0-1,1 0 1,-1 1 0,1 1 0,0 0 0,1 0-1,0 0 1,0 1 0,1 1 0,0-1 0,0 1-1,1 0 1,1 0 0,0 1 0,0 0 0,1 0-1,0 0 1,1 0 0,0 1 0,1-1 0,0 1-1,1 0 1,0 14 0,1-24-39,0-1 0,1 0 0,-1 1 0,0-1-1,1 0 1,-1 0 0,0 0 0,1 0 0,0 1 0,-1-1 0,1 0 0,0 0 0,-1 0-1,1 0 1,0 0 0,0 0 0,0 0 0,0-1 0,0 1 0,0 0 0,0 0 0,0-1 0,0 1-1,0-1 1,1 1 0,-1-1 0,0 1 0,0-1 0,0 0 0,1 0 0,-1 1 0,2-1-1,8 1 0,-1 0-1,0-1 0,13-1 0,-5 0-82,-13 1-133,1 0-1,-1 0 0,0-1 1,0 0-1,1 0 1,-1 0-1,0 0 0,0-1 1,0 0-1,0 0 1,-1 0-1,1-1 0,0 0 1,-1 0-1,0 0 1,1 0-1,-1 0 0,-1-1 1,1 0-1,0 0 0,3-5 1,14-28-4675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43:43.17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15127,'0'0'304</inkml:trace>
  <inkml:trace contextRef="#ctx0" brushRef="#br0" timeOffset="1">1472 953 16263,'0'0'545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43:44.56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251 98 5170,'0'0'7190,"0"-13"-6277,1-42 58,0 54-928,-1 0-1,0 0 1,0 1 0,0-1-1,0 0 1,0 0 0,0 0-1,0 0 1,-1 1 0,1-1 0,0 0-1,0 0 1,-1 1 0,1-1-1,0 0 1,-1 0 0,1 1-1,-1-1 1,1 0 0,-1 1-1,1-1 1,-1 0 0,0 0 0,-11 1 153,8 1-35,-2-1-123,-1-1 1,1 1-1,-1 1 0,1-1 1,-1 1-1,1 0 1,0 1-1,-1-1 0,1 1 1,0 0-1,0 1 0,0 0 1,1 0-1,-1 0 1,1 0-1,-1 1 0,-7 7 1,-2 3-18,2 0 0,0 0-1,0 1 1,-12 22 0,20-29-18,0 0-1,1 1 0,0 0 1,1-1-1,0 2 1,0-1-1,1 0 0,0 0 1,1 1-1,-1 15 1,2-24-5,1 0 0,-1 1 1,0-1-1,1 0 1,-1 0-1,0 0 0,1 0 1,0 0-1,-1 0 1,1 0-1,0 0 0,-1 0 1,1 0-1,0 0 1,0 0-1,0 0 0,0-1 1,0 1-1,0 0 1,0-1-1,0 1 0,0-1 1,0 1-1,0-1 1,0 1-1,0-1 0,1 0 1,-1 1-1,0-1 1,0 0-1,0 0 0,0 0 1,1 0-1,1 0 1,5 0 21,0-1 0,0 1 0,1-1 1,9-2-1,-5-2-39,0 0 0,0-1 0,-1 0 1,0-1-1,0-1 0,0 0 0,-1 0 0,0-1 0,-1-1 1,0 1-1,0-2 0,-1 1 0,0-1 0,-1-1 0,-1 0 1,12-24-1,-16 30 22,-1 0 1,0-1-1,0 0 1,-1 1-1,0-1 1,0 0-1,-1 0 1,0 0-1,0 1 1,0-1-1,-1 0 1,-2-7-1,3 13-2,-1 0 0,0 0 0,0 0 1,0 1-1,0-1 0,0 0 0,0 0 0,0 1 0,0-1 0,-1 1 1,1-1-1,0 1 0,0 0 0,0-1 0,-1 1 0,1 0 0,0 0 0,0 0 1,-1 0-1,1 0 0,-2 0 0,-28 4 3,26-1-5,-1-1 0,1 1 0,0 1 0,-1-1 0,2 1 0,-1 0 0,0 0 0,1 0 0,0 0 0,0 1 0,0 0 0,-5 8 0,-1 3 2,0 1 0,-12 30 0,19-38-2,0 0 0,0 0 0,1 1 0,0-1 0,1 1 0,0 0 0,0 14 0,2-23-3,0 0 0,-1 0 1,1 0-1,-1 0 0,1 0 0,0 0 1,0-1-1,0 1 0,0 0 0,-1 0 1,1-1-1,0 1 0,0-1 0,0 1 1,0-1-1,0 1 0,0-1 0,0 0 1,1 1-1,-1-1 0,0 0 0,0 0 1,0 0-1,0 0 0,0 0 0,0 0 1,0 0-1,1 0 0,0-1 0,42-1 45,-41 1-41,11-1 13,0-1 0,0-1 1,-1-1-1,0 0 0,0-1 1,0 0-1,-1-1 0,1 0 1,-2-1-1,1 0 0,-1-1 1,0 0-1,-1-1 0,0 0 1,14-20-1,-22 28-4,0-1 0,-1 0 1,0 0-1,1 0 0,-1 0 0,0 0 0,0 0 0,0-4 1,-1 7-9,0-1 0,0 0 1,0 1-1,0-1 1,0 0-1,0 1 1,0-1-1,-1 0 0,1 1 1,0-1-1,0 1 1,-1-1-1,1 0 1,0 1-1,-1-1 1,1 1-1,0-1 0,-1 1 1,1-1-1,-1 1 1,1-1-1,-1 1 1,1-1-1,-1 1 0,1 0 1,-1-1-1,0 1 1,1 0-1,-1-1 1,1 1-1,-1 0 0,0 0 1,1 0-1,-1 0 1,0-1-1,1 1 1,-1 0-1,0 0 0,1 0 1,-1 0-1,0 1 1,0-1-1,-10 1-246,0 1 1,0 0-1,0 0 0,0 1 0,1 1 0,-1 0 0,1 0 1,0 1-1,0 0 0,1 1 0,0 0 0,-10 9 0,-40 25-4346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43:53.59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1 287 7555,'0'0'2970,"0"19"-2733,8 249 801,40 175-638,-45-422-316,-1-31 140,-2-37-102,-1-147-37,4-234 137,-1 396-179,1-1 0,2 1 0,12-45 1,-14 65-7,1-1 1,1 1 0,0 0-1,0 0 1,2 0-1,-1 1 1,1 0 0,1 0-1,0 1 1,0 0-1,14-12 1,-16 17-21,0 1-1,1 0 1,-1 0 0,1 1-1,0 0 1,0 0 0,0 1 0,0 0-1,1 0 1,-1 0 0,1 1-1,-1 0 1,1 1 0,10 0 0,-15 0-21,0 0 1,0 1-1,0-1 1,0 1-1,0-1 1,0 1-1,0 0 1,-1 0-1,1 0 1,0 0-1,-1 1 1,1-1-1,-1 1 1,1 0-1,-1 0 1,1-1-1,-1 1 0,0 1 1,0-1-1,0 0 1,-1 1-1,1-1 1,0 1-1,-1-1 1,1 1-1,-1-1 1,0 1-1,0 0 1,0 0-1,1 5 1,1 9-1,0 0 0,-2 0 0,0 0 0,-1 22 0,0-21 7,-1-5-26,-1 0 0,0 0 0,0 0 0,-2 0-1,1-1 1,-2 1 0,0-1 0,0 0 0,-1 0-1,0-1 1,-1 0 0,-9 12 0,-8 7-64,-2 0-1,-53 48 1,113-78 2,8-10 106,-30 6-16,-1 2-1,1-1 1,19-1 0,-7 3-10,-13 0-7,0 0-1,0 1 0,1 1 0,-1 0 1,19 4-1,-27-5 9,0 1 1,0 1-1,-1-1 1,1 0-1,0 1 1,-1-1-1,1 1 1,-1 0-1,0 0 1,0 0-1,0 0 1,0 0-1,0 0 1,0 0-1,0 1 1,-1-1-1,1 1 1,-1 0-1,1-1 1,-1 1-1,0 0 0,0 0 1,-1-1-1,1 1 1,0 0-1,-1 4 1,1-1-24,0 0 1,-1 0-1,0 0 0,0 0 1,0-1-1,-1 1 0,0 0 1,0 0-1,0-1 0,-1 1 1,0 0-1,0-1 0,0 0 1,-1 1-1,1-1 0,-1 0 1,-6 7-1,2-4 18,-1 0 1,-1 0-1,0-1 1,0 0-1,0-1 0,0 0 1,-1 0-1,-12 4 0,5-2-46,0-1 0,0 0-1,-1-2 1,1 0 0,-1-1-1,0-1 1,-36 2-1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43:53.9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83 0 8180,'0'0'1648,"-11"24"-1634,-36 75-11,43-88-10,0 0 0,0 0 1,1 1-1,0-1 1,1 1-1,0 0 1,1 0-1,0 0 1,1 0-1,0-1 1,3 16-1,-2-13 5,-1-13 4,0 0 0,0 0 0,0 0 0,1 0-1,-1 0 1,0 0 0,1 0 0,-1 0-1,1 0 1,-1-1 0,1 1 0,-1 0-1,1 0 1,0 0 0,-1-1 0,1 1-1,0 0 1,0 0 0,-1-1 0,1 1-1,0-1 1,0 1 0,1 0 0,1 0 8,-1 0 1,1 0 0,0-1 0,0 1 0,0-1-1,0 1 1,0-1 0,4 0 0,-1 0 9,0-1 1,0 0-1,0 0 0,0 0 1,0 0-1,0-1 1,0 0-1,6-4 0,-2 0-17,-1-1 0,0 0 0,0 0 0,-1-1 1,0 0-1,0-1 0,-1 0 0,0 0 0,-1-1 0,0 1 0,0-1 0,-1-1 0,0 1 0,-1-1 0,0 0 0,-1 0 0,0 0 0,-1 0 0,0 0 0,0-19 0,-2 28-5,0 0 0,0 0-1,-1 1 1,1-1-1,-1 0 1,1 0 0,-1 1-1,0-1 1,1 0-1,-1 1 1,0-1 0,0 1-1,0-1 1,-1 1-1,1 0 1,0-1 0,0 1-1,-1 0 1,1 0-1,-1 0 1,1 0 0,-1 0-1,1 0 1,-1 0-1,0 0 1,1 1 0,-1-1-1,0 1 1,1-1-1,-1 1 1,0 0 0,-2-1-1,-9 0-8,0 0 0,1 0 0,-21 2 0,21 0-26,8-1-81,-1 0 1,1 1-1,-1 0 0,1-1 0,0 2 0,-1-1 1,1 0-1,0 1 0,0 0 0,0 0 0,0 0 1,0 0-1,1 1 0,-1-1 0,1 1 0,-1 0 0,1 0 1,-5 7-1,0 5-2737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43:54.40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36 7603,'0'0'4640,"17"0"-4499,171 8 62,21 2-56,-136-9-97,-7 0-99,82-9 0,-141 8-173,36-9-722,-41 9 620,-1 0 0,1-1 0,0 0 0,0 1 0,-1-1 0,1 0 1,-1 0-1,1 0 0,-1 0 0,1 0 0,-1 0 0,1 0 0,-1-1 1,0 1-1,0 0 0,0-1 0,0 1 0,0-1 0,2-3 0,-2-9-4526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2T07:07:42.31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376 452 10197,'0'0'808,"-19"-5"-797,-65-18-14,77 21 10,0-2 1,0 1-1,0-1 1,1 0-1,-1 0 0,1-1 1,0 0-1,1 0 1,-1 0-1,1-1 0,0 0 1,0 0-1,1 0 1,-7-14-1,1 5 61,-1-4 32,1 0 1,0-1-1,2 0 1,1-1 0,0 0-1,1 0 1,2 0-1,0-1 1,1 0-1,1 0 1,1 1-1,3-38 1,-2 58-99,0 1 0,0-1 0,0 0 1,0 1-1,0-1 0,1 1 0,-1-1 0,0 0 0,0 1 0,0-1 0,1 1 0,-1-1 1,0 1-1,0-1 0,1 0 0,-1 1 0,1-1 0,-1 1 0,0 0 0,1-1 1,-1 1-1,1-1 0,-1 1 0,1 0 0,-1-1 0,1 1 0,-1 0 0,1-1 0,0 1 1,-1 0-1,1 0 0,-1 0 0,1 0 0,0-1 0,-1 1 0,1 0 0,-1 0 1,1 0-1,0 0 0,0 1 0,0-1-2,0 0 1,0 0-1,0 1 1,-1-1-1,1 1 0,0-1 1,0 1-1,0-1 1,-1 1-1,1-1 0,0 1 1,-1 0-1,1-1 1,0 1-1,-1 0 0,1 0 1,-1-1-1,1 1 1,-1 0-1,0 0 0,1 0 1,-1 0-1,0 0 1,1 0-1,-1-1 1,0 1-1,0 0 0,0 1 1,2 19 54,-2 0-1,0 0 1,-1 0 0,-1 0 0,-1 0 0,-1 0 0,-1-1-1,-10 27 1,-13 20 222,-41 112 521,68-176-787,0 0 0,0 0 0,0 0-1,1 1 1,-1-1 0,1 0-1,-1 1 1,1-1 0,0 0-1,0 1 1,2 5 0,-2-8-6,0 0 0,1-1 0,-1 1 0,1 0 0,-1-1 0,0 1 0,1-1 0,-1 1 0,1-1 0,0 1 0,-1-1 0,1 1 1,-1-1-1,1 0 0,0 1 0,-1-1 0,1 0 0,0 1 0,-1-1 0,2 0 0,25-1 142,-12-4-90,1-1 1,-1 0-1,-1-1 0,0-1 1,0 0-1,0-1 0,14-12 0,9-5-37,147-106 4,-110 70-3322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43:54.7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5250,'0'0'5109,"15"10"-4596,-8-6-458,11 7 58,0-1 0,1-1-1,0 0 1,37 11 0,12-7 10,-1-2 1,110 2-1,-176-13-123,1 0 2,1 0 0,-1 0-1,0 0 1,0 0-1,0 1 1,0-1-1,0 1 1,0-1 0,0 1-1,4 2 1,-6-2-1,1-1-1,-1 1 1,1 0 0,-1-1 0,0 1 0,1 0-1,-1 0 1,0-1 0,1 1 0,-1 0-1,0 0 1,0 0 0,0 0 0,0-1 0,0 1-1,0 0 1,0 0 0,0 0 0,0 0 0,0-1-1,0 1 1,0 0 0,-1 0 0,1 0 0,0-1-1,-1 1 1,1 0 0,0 0 0,-1-1 0,1 1-1,-2 1 1,-6 10 27,-1-1 0,-1 0 1,1 0-1,-2-1 0,1 0 0,-2 0 0,-16 10 0,-1 2-2,-57 44 6,-86 74-29,172-140-46,-13 15 301,10-7-1146,47-4-7956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43:55.30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88 0 10997,'0'0'3191,"-10"21"-3100,-3 2-82,3-8-4,2 1-1,0 0 0,1 0 1,1 1-1,0 0 0,-4 20 1,6-8 17,0 1 0,2 0 0,4 53 0,-2-81-23,0 0 0,0-1 0,1 1 1,-1 0-1,1-1 0,0 1 0,-1-1 0,1 1 1,0-1-1,0 1 0,0-1 0,0 1 1,0-1-1,0 0 0,0 0 0,0 0 0,1 1 1,-1-1-1,0 0 0,1-1 0,-1 1 1,1 0-1,-1 0 0,1-1 0,0 1 1,-1 0-1,1-1 0,-1 0 0,1 1 0,0-1 1,-1 0-1,1 0 0,2 0 0,1 0 9,1 0-1,-1 0 0,0 0 0,0-1 1,1 0-1,-1 0 0,0 0 0,0 0 0,0-1 1,6-3-1,1-3 35,0 0 0,0-1 0,-1 0-1,18-19 1,39-49 111,-55 62-163,17-22 31,-14 15-8,2 1 0,0 1 0,1 1 0,36-29-1,-54 48-14,0-1 0,0 0-1,0 0 1,1 1 0,-1-1-1,0 1 1,0-1 0,0 1-1,0-1 1,1 1 0,-1 0-1,0 0 1,0-1 0,0 1-1,1 0 1,1 0 0,-3 1 0,1-1 0,-1 0 0,1 0 1,0 1-1,-1-1 0,1 0 0,-1 1 1,1-1-1,-1 1 0,1-1 0,-1 1 0,0-1 1,1 1-1,-1-1 0,1 1 0,-1-1 1,0 1-1,1 0 0,-1-1 0,0 1 0,0-1 1,1 2-1,0 5-3,-1-1 0,1 1 0,-1 0 0,0 0 0,-1 6 1,0 4 31,0 57 107,3 89-87,-2-161-48,0-1 0,0 1-1,0-1 1,1 1 0,-1-1-1,0 1 1,1-1 0,-1 0-1,1 1 1,-1-1 0,1 0-1,0 1 1,-1-1-1,1 0 1,0 0 0,0 0-1,0 0 1,0 0 0,0 0-1,0 0 1,0 0 0,0 0-1,0 0 1,1 0 0,-1 0-1,0-1 1,1 1 0,-1-1-1,0 1 1,1-1 0,-1 1-1,0-1 1,1 0 0,-1 0-1,1 0 1,-1 0 0,1 0-1,-1 0 1,1 0 0,-1 0-1,0 0 1,1-1 0,-1 1-1,3-1 1,2-1 6,-1 0 0,1 0 1,-1-1-1,1 0 0,-1 0 0,0 0 1,0 0-1,0-1 0,6-6 0,23-30 13,57-89 0,-16 21-11,-74 106-7,0 0 0,1 0-1,-1 0 1,1 0 0,0 0 0,-1 1 0,1-1 0,0 1-1,0-1 1,0 1 0,0 0 0,3-2 0,-4 3-4,-1 0 0,1 0 0,0 0 1,-1 0-1,1 0 0,-1 0 0,1 0 0,0 0 1,-1 0-1,1 1 0,-1-1 0,1 0 0,-1 0 0,1 0 1,0 1-1,-1-1 0,1 0 0,-1 1 0,1-1 1,-1 0-1,0 1 0,1-1 0,-1 1 0,1-1 1,-1 1-1,0-1 0,1 1 0,-1-1 0,1 2 0,1 4-6,1 0 0,-2 0-1,1 1 1,-1 0-1,1-1 1,-1 12-1,3 32 94,-4-25-77,2 1 1,1-1 0,1 0 0,1 0-1,15 41 1,-19-63-108,1 0 0,-1 0 0,1 0 0,0-1 0,0 1 0,0-1-1,0 1 1,1-1 0,-1 0 0,0 1 0,6 2 0,-6-4-143,-1 0-1,1-1 1,-1 1-1,0 0 1,1-1 0,-1 1-1,1-1 1,-1 0 0,1 1-1,0-1 1,-1 0-1,1 0 1,-1 0 0,1 0-1,-1 0 1,1 0-1,0-1 1,-1 1 0,1 0-1,-1-1 1,1 1 0,-1-1-1,0 0 1,1 1-1,-1-1 1,3-2 0,16-24-6845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43:55.6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10197,'0'0'432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43:5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39 4066,'0'0'7793,"14"-9"-7697,-4 3-74,0 0 1,1 0 0,15-6 0,-25 12-15,-1 0 1,1 0-1,0 0 1,-1 0-1,1 0 1,0 1-1,-1-1 1,1 0-1,-1 0 1,1 0-1,0 1 1,-1-1-1,1 0 1,-1 1-1,1-1 1,0 0-1,-1 1 1,1-1-1,-1 1 1,0-1 0,1 1-1,-1-1 1,1 1-1,-1-1 1,0 1-1,1 0 1,-1-1-1,0 1 1,1-1-1,-1 1 1,0 0-1,0-1 1,0 1-1,0 0 1,0-1-1,0 1 1,0 0-1,0-1 1,0 2-1,1 37 422,-2-27-251,1 29 212,-3 0 0,-1 0 0,-14 58 0,5-37-273,2 1 0,3 1 0,1 77 0,6-136-122,1 0 1,0 0 0,1-1-1,-1 1 1,1 0-1,0-1 1,0 1 0,0 0-1,4 6 1,-4-9-33,0 0 1,1 0-1,-1-1 1,1 1 0,0-1-1,-1 1 1,1-1-1,0 0 1,0 0-1,0 0 1,0 0 0,0 0-1,0 0 1,0 0-1,0-1 1,0 1-1,0-1 1,1 0-1,-1 1 1,0-1 0,3 0-1,3 0-313,-1 1-1,0-1 1,0-1-1,0 1 1,0-1-1,0 0 1,0-1-1,0 0 1,0 0-1,-1 0 1,1-1-1,-1 0 1,1 0-1,-1-1 1,0 1-1,0-1 1,8-8-1,23-26-5591</inkml:trace>
  <inkml:trace contextRef="#ctx0" brushRef="#br0" timeOffset="1">17 325 8708,'0'0'1617,"191"-104"-4274,-123 77-801,-9-1-368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43:56.55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1 288 1825,'0'0'7478,"24"-3"-7203,82-16-123,-99 17-137,-1 0-1,1 0 1,-1-1 0,0 0-1,0 0 1,0-1 0,0 0 0,-1 0-1,1 0 1,-1-1 0,0 1 0,0-1-1,-1-1 1,0 1 0,0 0 0,5-8-1,-1 1 5,-5 8 98,-1-1 0,1 0-1,-1 1 1,0-1 0,0 0-1,0 0 1,-1-1 0,1 1-1,-1 0 1,-1 0 0,1-1-1,-1 1 1,0 0 0,0-6-1,0 10-103,0 0-1,-1 0 0,1 0 0,0 0 0,0 0 0,-1 0 1,1 0-1,0 0 0,-1 0 0,1 0 0,-1 0 1,0 0-1,1 0 0,-1 1 0,0-1 0,1 0 0,-1 0 1,0 1-1,0-1 0,1 0 0,-1 1 0,0-1 1,0 1-1,0-1 0,0 1 0,0-1 0,0 1 0,0 0 1,0 0-1,0-1 0,0 1 0,-2 0 0,-40-1 65,29 2-17,9-1-51,0 1 0,0-1-1,0 1 1,0 1-1,1-1 1,-1 1 0,0 0-1,1 0 1,0 0-1,-1 0 1,1 1 0,0 0-1,0 0 1,0 0 0,1 0-1,-1 1 1,1-1-1,0 1 1,0 0 0,0 0-1,0 0 1,1 0 0,-1 1-1,1-1 1,0 1-1,-1 6 1,-1-1 27,1 0 1,0 0-1,1 1 1,0-1-1,1 0 0,0 1 1,0-1-1,1 1 1,1-1-1,0 1 1,3 17-1,-1-22-26,-1-1 0,1 1 0,-1-1 1,1 0-1,1 0 0,-1 0 0,1 0 0,0-1 0,0 1 1,0-1-1,1 0 0,-1 0 0,1-1 0,0 1 0,0-1 0,1 0 1,-1 0-1,0-1 0,1 0 0,10 3 0,-1 0 8,0-2 0,0 0 0,1 0 0,-1-2 0,1 0 0,29-1 0,-37-2-7,0 0-1,0 0 1,-1-1 0,1 1 0,-1-2 0,0 1 0,0-1-1,0 0 1,-1 0 0,1-1 0,-1 0 0,0 0 0,0-1-1,-1 1 1,1-1 0,7-13 0,3-3 70,-1-2 1,-1 1-1,16-41 0,-16 31 201,-1 0 1,-2 0-1,11-52 0,-22 79-170,-1 102-65,-1-32 28,2 0 0,17 116 0,-16-174-75,6 24-6,-6-29 6,-1 0 0,0 0-1,1 0 1,-1 0 0,1 0-1,-1 0 1,1 0 0,0 0-1,-1-1 1,1 1 0,0 0-1,-1 0 1,1 0-1,0-1 1,0 1 0,0 0-1,0-1 1,0 1 0,0-1-1,-1 1 1,3 0 0,-2-2 7,0 1 0,-1 0 0,1 0 0,0 0 0,0 0 0,-1-1 0,1 1 0,0 0 0,-1-1 0,1 1 0,0-1 0,-1 1 0,1-1 1,0 1-1,-1-1 0,1 1 0,-1-1 0,1 1 0,-1-1 0,1 0 0,-1 1 0,0-1 0,1 0 0,-1 1 0,0-1 0,1 0 0,-1 0 0,0 0 0,8-27 113,-7 24-105,14-66 60,14-48 40,-25 106-130,0-1 0,1 1 0,1 0 0,0 0 0,1 0 0,14-18 0,-19 27-171,1 1 0,-1-1 0,1 0-1,0 1 1,0 0 0,0-1 0,0 1 0,0 0 0,1 1 0,-1-1 0,0 1 0,1-1 0,-1 1-1,1 0 1,0 0 0,-1 1 0,1-1 0,0 1 0,-1-1 0,1 1 0,0 0 0,0 1-1,-1-1 1,1 1 0,0 0 0,-1-1 0,1 2 0,-1-1 0,1 0 0,-1 1 0,1-1 0,-1 1-1,0 0 1,0 0 0,0 0 0,4 4 0,5 5-271,0-1-1,0 0 1,1-1 0,0-1 0,1 0-1,-1-1 1,2 0 0,-1-1 0,29 8-1,1-5-451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43:57.37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124 120 1761,'0'0'11128,"1"-12"-10163,1-33-343,-3 45-616,1 0 0,0 0 0,0 0 0,0 0 0,0 0 0,-1 1 0,1-1 0,0 0 0,0 0 0,0 0 0,-1 0 0,1 0 0,0 0 0,0 0 0,-1 0 0,1 0 0,0 0 0,0 0 0,0 0 0,-1 0 0,1 0 0,0 0 0,0 0 0,-1 0 0,1 0 0,0 0 0,0 0-1,0 0 1,-1-1 0,1 1 0,0 0 0,0 0 0,0 0 0,-1 0 0,1 0 0,0 0 0,0-1 0,0 1 0,0 0 0,0 0 0,-1 0 0,1-1 0,0 1 0,0 0 0,0 0 0,0 0 0,0-1 0,0 1 0,0 0 0,0 0 0,0-1 0,0 1 0,0 0 0,0 0 0,0 0 0,0-1 0,0 1 0,0 0 0,0 0 0,0-1 0,0 1 0,0 0 0,0 0 0,0 0 0,0-1 0,0 1 0,1 0 0,-1-1 0,-10 12-30,-4 11 46,0 1 0,1 1 0,1 0 0,2 1-1,0 0 1,2 1 0,0-1 0,2 2 0,1-1-1,1 0 1,-1 36 0,5-59-24,0 0 0,0 0 0,0 0-1,1 0 1,-1 0 0,1 0 0,-1-1 0,1 1 0,0 0 0,0 0 0,0-1-1,0 1 1,3 3 0,-3-4-1,1-1-1,0 1 1,0-1 0,0 0-1,0 1 1,0-1-1,0 0 1,0 0-1,0 0 1,0-1-1,0 1 1,1 0 0,-1-1-1,0 1 1,1-1-1,3 0 1,4 1-23,0 0 1,0-1-1,0-1 1,0 0-1,0 0 0,0-1 1,-1 0-1,1-1 1,0 0-1,-1 0 1,13-7-1,-3-1-179,-1 0-1,0-2 1,-1 0-1,21-21 1,-8 7-40,-2-2 1,-1-1-1,-1-1 0,-1-2 1,-2 0-1,34-65 0,-55 95 243,0-1 0,-1 0 0,1 0-1,-1 1 1,0-1 0,0 0 0,0 0 0,0 0 0,0-1-1,-1 1 1,0 0 0,0 0 0,0 0 0,-1 0 0,0-5-1,-10 5-23,7 4 30,-1 0-1,1 0 1,-1 0 0,1 0 0,0 1-1,-1 0 1,1 0 0,0 0 0,-1 1-1,1-1 1,0 1 0,0 0 0,0 0-1,1 0 1,-1 1 0,-5 4 0,3-2 37,1 1-1,0 0 1,1 0 0,-1 0 0,1 0 0,0 1 0,1 0 0,0-1 0,-3 9 0,-1 6 70,1 1 0,2 0 0,0 0 0,1 0 0,0 40 0,3-58-118,0-1 1,0 1-1,0 0 1,0-1-1,1 1 1,0-1-1,-1 1 1,2 0-1,-1-1 1,0 0-1,1 1 0,-1-1 1,1 0-1,0 0 1,0 0-1,0 0 1,0 0-1,1 0 1,-1 0-1,1-1 1,0 1-1,3 1 1,0-1-95,0 0 1,0 0 0,1-1-1,-1 0 1,1 0 0,-1 0-1,1-1 1,0 0 0,0 0-1,13-1 1,-10 0-25,-1 1-1,1-2 1,-1 1 0,0-1-1,1-1 1,-1 1-1,0-2 1,0 1 0,0-1-1,0-1 1,0 1-1,-1-2 1,0 1 0,13-10-1,-4 1 232,-1-1 0,-1-1 0,0-1 0,-1 0 0,-1 0 0,0-2-1,-1 1 1,-1-2 0,-1 0 0,-1 0 0,0 0 0,9-33 0,-26 145 1649,-16 126-2198,6 277 1,18-548 454,4-157 387,-1 166-323,2 0 1,20-77-1,-24 116-77,8-28-10,0 1 0,2 0 0,28-55 0,-35 79 9,0 1 1,0 0-1,0 0 1,0 0-1,1 0 1,0 0-1,1 1 1,-1 0-1,1 0 0,0 1 1,0-1-1,0 1 1,1 1-1,-1-1 1,1 1-1,0 0 1,0 1-1,0-1 1,0 2-1,1-1 1,-1 1-1,15-1 1,-10 2-8,-5-1-2,0 1 0,-1 0 0,1 1 0,0 0 0,-1 0 0,9 2 0,-13-2 6,0 0 0,-1-1 0,1 1 0,0 0 0,-1 0 0,1 1 0,-1-1 0,1 0 1,-1 0-1,0 1 0,0-1 0,1 1 0,-1-1 0,0 1 0,0-1 0,0 1 0,-1 0 0,1 0 0,0-1 0,0 1 1,-1 0-1,0 0 0,1 0 0,-1 0 0,0 0 0,0 3 0,0 1-1,0-1 0,0 0 1,-1 0-1,0 1 0,0-1 0,0 0 0,-1 0 1,0 0-1,0 0 0,0 0 0,0 0 0,-1-1 1,0 1-1,0-1 0,0 0 0,-5 5 0,-6 6 23,-1-1 0,-32 23 0,19-15-25,-6 3-205,44-62-9480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43:57.77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28 1 8500,'0'0'4140,"-2"27"-3561,-15 179 158,9 193-76,8-397-657,0 0 0,0 0-1,1 0 1,-1 0 0,1 0 0,-1 0-1,1 0 1,0-1 0,0 1-1,0 0 1,0 0 0,0-1-1,0 1 1,0-1 0,0 1 0,1-1-1,-1 1 1,1-1 0,-1 0-1,1 0 1,-1 0 0,1 0-1,0 0 1,-1 0 0,1 0 0,0 0-1,0-1 1,0 1 0,0-1-1,0 1 1,-1-1 0,4 0-1,0 1-10,1-1 0,0 1 0,0-2 1,-1 1-1,1 0 0,0-1 0,0 0 0,-1-1 0,1 1 0,5-3 0,-3 0-214,-1-1 0,0 1 0,0-1 0,0 0 0,-1-1 0,1 0 0,-1 0 0,-1 0 0,6-8 0,-2 3-1103,-2-1 1,1 1-1,-1-2 0,9-22 1,-1-11-4000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43:58.12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1 112 5170,'0'0'8612,"169"-6"-8115,-99-19-257,-5 0-176,-9 5 16,-11 2 80,-11 5-144,-20 8-16,-8 5-224,-49 20-9573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43:58.82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144 120 5346,'0'0'6601,"-4"-19"-5942,-12-61 136,16 79-737,-1 0 0,1-1 1,0 1-1,-1 0 0,1 0 1,-1-1-1,0 1 0,1 0 0,-1 0 1,0 0-1,1 0 0,-1 0 1,0 0-1,-2-2 0,3 3-44,-1 0 1,1 0-1,-1-1 1,1 1-1,-1 0 0,1 0 1,-1 0-1,1 0 1,-1 0-1,1 0 0,-1 0 1,1 0-1,-1 0 1,1 0-1,-1 0 0,1 0 1,-1 0-1,1 0 0,-1 0 1,1 1-1,-1-1 1,1 0-1,-1 1 0,-17 18 135,17-18-119,-10 16 13,1 0 0,0 1 1,1 0-1,1 1 0,1 0 1,1 0-1,0 0 0,2 1 0,0 0 1,1 0-1,1 0 0,1 33 1,1-52-42,1 1 0,-1 0 0,1 0 1,0-1-1,0 1 0,-1 0 0,1-1 0,0 1 1,1-1-1,-1 1 0,0-1 0,0 1 0,0-1 1,1 0-1,-1 0 0,1 0 0,-1 0 0,1 0 1,0 0-1,-1 0 0,1 0 0,0 0 0,-1-1 1,1 1-1,0-1 0,0 1 0,0-1 0,-1 0 1,5 0-1,-1 1 16,1 0-1,0-1 1,-1 0 0,1 0-1,0-1 1,-1 0-1,1 0 1,-1 0 0,9-3-1,-8 1-3,0-1 0,0 0 0,0 0 0,-1 0 0,1-1 0,-1 0 0,0 0 0,0 0 0,-1 0 0,0-1-1,0 0 1,0 0 0,0 0 0,3-11 0,-2 6 5,0-1-1,-1 0 1,-1 0 0,0 0-1,0-1 1,-2 1-1,1-20 1,-1 26 2,-1-1-1,-1 0 1,1 0-1,-1 0 1,-1 0-1,1 0 1,-1 1-1,-3-8 1,4 12-15,0 0 1,0 0-1,0 1 0,0-1 1,-1 0-1,1 1 1,-1-1-1,1 1 0,-1 0 1,0-1-1,0 1 1,1 0-1,-1 0 0,0 0 1,0 0-1,0 0 1,0 0-1,0 1 0,0-1 1,0 1-1,0-1 1,-1 1-1,1 0 0,0 0 1,0 0-1,0 0 1,0 0-1,0 1 0,0-1 1,-1 0-1,-1 2 0,1-1-2,0 0 0,-1 1-1,1-1 1,0 1-1,0 0 1,0 0-1,0 0 1,0 0 0,1 1-1,-1-1 1,1 1-1,0 0 1,-1 0-1,1-1 1,0 1 0,1 1-1,-1-1 1,0 0-1,1 0 1,0 1-1,0-1 1,0 0 0,-1 5-1,-1 6-5,0 1 0,1 0 0,0-1-1,1 19 1,0-29 0,1 0 0,0 0 1,0 0-1,0 0 0,1 1 0,-1-1 0,1 0 0,0 0 0,3 6 0,-3-8 2,1-1-1,-1 0 0,1 1 0,0-1 1,0 0-1,-1 0 0,1 0 0,0 0 1,0-1-1,0 1 0,0 0 0,0-1 1,0 0-1,0 1 0,0-1 0,0 0 1,0 0-1,0 0 0,0 0 0,3-1 1,2 1 9,0 0 0,0-1 0,-1 0 0,1 0 0,0-1 0,-1 0 0,1 0 0,-1 0 0,0-1 1,1 0-1,9-6 0,-12 6-2,-1 1 1,0-1 0,0 0-1,0 0 1,0 0 0,0-1-1,-1 1 1,1 0-1,-1-1 1,0 0 0,0 0-1,0 1 1,-1-1 0,1 0-1,-1 0 1,0-1-1,0 1 1,0 0 0,-1 0-1,1-8 1,-1 11-18,-1 0 0,1 0-1,0 0 1,-1 0 0,1 0 0,0 1-1,-1-1 1,1 0 0,-1 0 0,0 0 0,1 0-1,-1 1 1,0-1 0,1 0 0,-1 0-1,0 1 1,0-1 0,1 1 0,-1-1 0,0 0-1,0 1 1,0 0 0,0-1 0,0 1-1,0 0 1,0-1 0,0 1 0,0 0 0,0 0-1,0 0 1,0 0 0,-1 0 0,-3-1-330,1 1 0,0 0 0,-1 0 0,1 1 1,-1-1-1,-6 2 0,10-1 219,1-1-1,0 0 0,-1 0 1,1 1-1,0-1 1,-1 0-1,1 1 1,0-1-1,0 1 1,-1-1-1,1 0 1,0 1-1,0-1 1,0 1-1,0-1 1,-1 0-1,1 1 1,0-1-1,0 1 1,0-1-1,0 1 1,0-1-1,0 1 1,0-1-1,0 1 0,0-1 1,0 0-1,0 1 1,1-1-1,-1 1 1,0-1-1,0 1 1,0-1-1,0 0 1,1 1-1,-1-1 1,0 1-1,1-1 1,-1 1-1,17 9-3760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43:59.49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24 269 8660,'0'0'5058,"7"21"-5079,10 36 36,-3 0 0,9 78 0,-17 120-463,-5-241 248,-2 0 0,1 0 0,-2 0 0,0 0 0,0-1 0,-2 1-1,1 0 1,-2-1 0,0 0 0,-10 20 0,1-17 112,13-15 93,1-1 0,0 0 0,-1 1 1,1-1-1,-1 0 0,1 0 0,0 1 0,-1-1 0,1 0 0,-1 0 0,1 0 0,0 1 0,-1-1 1,1 0-1,-1 0 0,1 0 0,-1 0 0,1 0 0,-1 0 0,1 0 0,-1 0 0,1 0 0,-1 0 1,1-1-1,0 1 0,-1 0 0,1 0 0,-1 0 0,1 0 0,-1-1 0,1 1 0,0 0 0,-1 0 1,1-1-1,0 1 0,-1 0 0,1-1 0,0 1 0,-1 0 0,1-1 0,0 1 0,0-1 1,-1 1-1,1 0 0,0-2 0,-4-7 27,1 0 0,0 0 1,0-1-1,1 1 0,0-1 1,0-18-1,1-72 323,2 60-117,-2-13-48,3 1 1,2-1-1,3 1 1,24-97-1,-14 95-156,40-86-1,-48 120-23,1 1 0,2 0 0,0 1 0,0 0 0,2 1 0,0 1 0,24-22 0,-34 34 25,-1 1 0,2 0 0,-1 0 0,0 0 0,0 1 0,1-1 0,0 1 0,-1 0 0,1 0 0,0 1 0,0-1 0,0 1 0,0 0 0,0 0 0,10 1 0,-14 0-33,0 0-1,0 1 1,1-1-1,-1 0 1,0 1-1,0-1 1,-1 1-1,1 0 0,0-1 1,0 1-1,0 0 1,0-1-1,0 1 1,-1 0-1,1 0 1,0 0-1,-1 0 1,1 0-1,-1 0 1,1 0-1,-1 0 1,1 0-1,-1 0 0,0 0 1,1 0-1,-1 0 1,0 0-1,0 0 1,0 2-1,2 37 38,-2-32-20,0 6-18,-1 0 0,0 0 0,-1-1 0,0 1 0,-2 0 1,1-1-1,-1 0 0,-1 0 0,-1 0 0,1-1 0,-2 0 0,0 0 1,-12 16-1,0-1-78,0-1 1,-45 45-1,95-84 104,-11 3-29,0 0 0,0 1 0,1 2 1,0 0-1,0 1 0,1 1 0,-1 1 0,1 0 0,0 2 0,0 1 1,0 1-1,44 4 0,-64-3-4,0 0 0,0 0-1,0 0 1,0 0 0,0 0 0,0 0 0,0 0-1,-1 1 1,1-1 0,0 1 0,-1-1 0,1 1 0,-1 0-1,1-1 1,-1 1 0,0 0 0,0 0 0,0 0-1,0 0 1,0 0 0,0 0 0,-1 0 0,1 0 0,0 1-1,-1-1 1,0 0 0,0 0 0,0 0 0,0 1-1,0-1 1,0 0 0,0 0 0,-1 0 0,1 1 0,-1-1-1,1 0 1,-1 0 0,0 0 0,0 0 0,-2 4-1,-1-1 16,0 0-1,0-1 0,-1 1 0,0-1 1,1 0-1,-2 0 0,1-1 0,-9 6 0,-53 23 72,55-27-73,-73 26 65,-10 5-59,81-26-2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2T07:07:43.81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12 135 4866,'0'0'6166,"-2"-10"-5587,-2-14 397,-1-45 1,5 69-979,1 0 0,-1 0 0,0-1 0,1 1 0,-1 0 0,1 0 0,-1 0 0,1 0 0,-1 0 0,1 0 0,-1 0 0,1 0 0,-1 0 0,1 0 0,-1 0 0,0 1 0,1-1 0,-1 0 0,1 0 0,-1 0 0,1 1 0,-1-1 0,0 0 0,1 0 0,-1 1 0,1 0 0,8 14-98,0 1-1,-1 0 1,-1 0 0,-1 1-1,0 0 1,-1 0 0,3 19-1,-5-23-993,-1-1-1,0 1 1,0 17-1,-2-37-1535,1-6 2717,0 1 1,1-1 0,1 0 0,0 1-1,1 0 1,0 0 0,1 0 0,0 0-1,1 1 1,10-15 0,-13 20-71,1 0 1,0 0 0,0 0 0,1 1-1,0-1 1,0 1 0,0 1-1,0-1 1,1 1 0,0 0-1,0 0 1,0 0 0,0 1-1,0 0 1,1 0 0,-1 1-1,1-1 1,0 2 0,0-1 0,9-1-1,-14 4-18,0-1 0,0 0 0,-1 0 0,1 1 0,0-1-1,0 1 1,-1-1 0,1 1 0,0 0 0,-1 0 0,1 0 0,-1 0 0,1 0-1,-1 0 1,0 0 0,1 0 0,-1 0 0,0 1 0,0-1 0,0 1-1,0-1 1,0 1 0,0-1 0,0 1 0,0-1 0,-1 1 0,1 0 0,-1 0-1,1-1 1,-1 1 0,1 0 0,-1 3 0,1 8 26,0 0 0,0 1 0,-3 20 0,1-11 30,1 42-1472,8-75 35,46-64 942,33-41 2425,-86 114-1912,-1-1 1,1 1 0,0 0 0,0 0-1,0 0 1,0 0 0,0 0 0,0 0-1,1 0 1,-1 0 0,0 1-1,0-1 1,1 0 0,-1 1 0,0-1-1,1 1 1,-1-1 0,3 1 0,-3 0-41,0 0 1,-1 0 0,1 1-1,0-1 1,0 1 0,-1-1-1,1 0 1,0 1 0,-1-1-1,1 1 1,0 0 0,-1-1 0,1 1-1,-1 0 1,1-1 0,-1 1-1,1 0 1,-1-1 0,0 1-1,1 0 1,-1 0 0,0-1-1,1 2 1,2 10 154,-1-1 0,0 1 0,0 20 0,0-11 127,1 5-237,-2-9-21,1 0 0,1-1 1,0 1-1,2-1 0,-1 0 0,2 0 1,11 24-1,-15-38-52,-1-1-1,1 1 1,-1 0 0,1 0-1,0-1 1,0 1-1,-1-1 1,1 1 0,0-1-1,0 0 1,1 0-1,-1 0 1,0 0 0,0 0-1,0 0 1,1-1 0,-1 1-1,0-1 1,1 1-1,-1-1 1,1 0 0,-1 0-1,0 0 1,1-1-1,-1 1 1,0 0 0,4-2-1,-1 1 18,0 0 0,0-1-1,-1 0 1,1 0 0,-1 0-1,1-1 1,-1 1 0,0-1 0,0 0-1,0 0 1,6-6 0,0-2-7,-1-1 1,0 0 0,-1 0-1,0 0 1,-1-1-1,0 0 1,-1-1 0,-1 0-1,0 0 1,-1 0 0,0 0-1,-1-1 1,2-28-1,-5 42 22,0 0-1,-1 1 1,1-1-1,-1 0 1,1 1-1,-1-1 1,0 1-1,1-1 1,-1 1-1,1-1 1,-1 1-1,0 0 1,0-1-1,1 1 1,-1 0-1,0 0 1,1-1-1,-1 1 1,0 0-1,0 0 1,1 0-1,-1 0 1,0 0-1,0 0 1,0 0-1,1 0 1,-1 0-1,-1 0 1,-26 5 481,25-2-493,0-1-1,-1 1 1,1 0 0,0 0-1,0 0 1,1 0 0,-1 1-1,0-1 1,1 1 0,0 0-1,0-1 1,0 1 0,1 0-1,-1 0 1,-1 7 0,0 1 4,1 1-1,0-1 1,1 1 0,0 15 0,1-26-28,0 1 0,0 0 0,0-1 1,1 1-1,-1-1 0,1 1 0,0-1 0,0 1 0,0-1 1,0 1-1,0-1 0,0 0 0,1 0 0,-1 1 0,1-1 1,-1 0-1,1 0 0,2 2 0,0-1-80,0 0-1,1-1 1,-1 1 0,0-1-1,1 0 1,0 0 0,-1 0-1,1-1 1,5 2 0,13 1-1144,-1-2 1,1 0-1,33-2 0,-34 0-590,26 0-2251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43:59.99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69 128 10773,'0'0'1990,"8"-5"-1763,3-1-210,-1-2 1,1 1-1,-2-1 1,11-10-1,-15 13 5,-1 0-1,1-1 0,-1 1 0,0-1 0,0 0 0,-1 0 0,0 0 1,0 0-1,0-1 0,3-11 0,-3 67 1673,-1 43-1510,-2 178 272,0-270-457,0 1 0,0-1-1,0 0 1,-1 1-1,1-1 1,0 1-1,0-1 1,-1 0-1,1 1 1,0-1 0,-1 0-1,1 0 1,0 1-1,-1-1 1,1 0-1,0 0 1,-1 1 0,1-1-1,0 0 1,-1 0-1,1 0 1,-1 0-1,1 0 1,-1 0-1,1 0 1,0 1 0,-1-1-1,1 0 1,-1 0-1,1 0 1,-1-1-1,-15 1-164,14 0 101,-156 2-1144,186-2 1195,0-1-1,-1-1 0,1-2 0,46-12 0,32-15-3854,-58 12-743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44:00.36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0 158 1297,'0'0'10676,"107"2"-9843,-42-2 63,14-2-416,11-16-255,5-5-177,-2-2-16,-3 2-32,-8 0-192,-12 3-849,-16 5-1920,-21 5-2210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44:00.71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50 7491,'0'0'3173,"26"-9"-2931,-1 0-183,-11 3-36,1 1 0,-1 0 0,1 1 0,0 0 0,0 1 0,0 1 0,0 1-1,0 0 1,29 2 0,4 7 4,0 2 0,-1 3-1,70 27 1,-108-36-32,0 0-1,-1 0 1,1 1-1,-1 0 1,0 1-1,0 0 1,11 11-1,-17-15 7,0 0-1,0 0 0,-1 0 0,1 0 1,-1 0-1,1 0 0,-1 1 0,0-1 1,0 1-1,0-1 0,0 0 0,0 1 1,0 0-1,-1-1 0,0 1 1,1-1-1,-1 1 0,0 0 0,0-1 1,0 1-1,-1-1 0,1 1 0,0 0 1,-1-1-1,0 1 0,0-1 0,0 1 1,0-1-1,0 0 0,0 1 0,0-1 1,-1 0-1,1 0 0,-4 3 0,-4 5 22,0-1 0,-1 0-1,0-1 1,-1 0 0,0 0-1,-16 8 1,-81 36 38,64-32-45,9-4-4,19-10-7,1 1 0,0 0-1,1 1 1,-24 18 0,35-24-445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44:01.54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245 489 8084,'0'0'5170,"-16"4"-4148,-1 1-959,0 1 0,0 0 1,1 1-1,-1 1 0,2 1 0,-29 19 1,43-27-59,-1-1 0,1 1 0,0 0 0,0 0 1,-1 0-1,1 1 0,0-1 0,0 0 0,0 0 0,0 1 1,0-1-1,0 0 0,1 1 0,-1-1 0,0 1 0,1-1 0,-1 1 1,1-1-1,-1 1 0,1-1 0,0 1 0,0 0 0,-1-1 1,1 1-1,0-1 0,1 1 0,-1 0 0,0-1 0,0 1 1,1-1-1,-1 1 0,1 0 0,1 2 0,0-1-2,0-1-1,0 1 0,1-1 1,-1 0-1,1 0 0,0 0 1,-1 0-1,1 0 0,0 0 1,0-1-1,1 1 0,-1-1 1,0 0-1,4 1 1,26 5 43,44 4 1,-56-9-26,-1 0 1,0 1 0,0 1 0,0 1-1,0 1 1,36 16 0,-55-22-27,-1 0 0,1 1-1,0-1 1,-1 1 0,1-1 0,0 0 0,-1 1-1,1-1 1,-1 1 0,1-1 0,-1 1 0,1 0-1,-1-1 1,1 1 0,-1 0 0,1-1 0,-1 1-1,0 0 1,1-1 0,-1 1 0,0 0 0,0 0-1,0-1 1,0 1 0,1 0 0,-1 0 0,0-1-1,0 1 1,0 0 0,-1 0 0,1 0 0,0-1 0,0 1-1,0 0 1,0 0 0,-1-1 0,1 2 0,-2 0-24,1 0 1,-1 0 0,1 0 0,-1 0 0,0 0 0,0 0 0,1-1-1,-1 1 1,-1 0 0,-2 1 0,-17 8-277,0 0 1,0-2-1,-1-1 0,-46 11 1,-102 9-1577,129-22 1758,23-5 99,264 12 638,-189-12-491,-22 0-104,1-1 1,0-1-1,-1-2 1,0-1-1,41-11 1,-50 7-400,-1-1 1,0 0 0,-1-2-1,0-1 1,35-24-1,-49 30 289,-1-1 0,0 0-1,0 0 1,0-1 0,-1 0 0,0 0-1,-1-1 1,0 0 0,0 0-1,-1 0 1,0-1 0,0 0 0,-1 1-1,-1-2 1,0 1 0,3-14-1,-2-20 421,-3-85-1,-2 61-54,0 21 25,-3-1-1,-1 1 0,-3-1 1,-24-84-1,32 131-198,0 0 1,-1-1 0,1 1-1,0 0 1,0 0-1,-1 0 1,1-1-1,-1 1 1,1 0-1,-1 0 1,1 0 0,-1 0-1,0 0 1,1 0-1,-1 0 1,0 0-1,0 0 1,0 0-1,0 0 1,0 1 0,0-1-1,0 0 1,-2 0-1,2 2-53,0 0-1,0 0 1,0 1-1,0-1 1,0 0-1,0 1 1,0-1 0,0 1-1,1-1 1,-1 1-1,0-1 1,1 1-1,-1-1 1,1 1-1,0 0 1,0-1-1,-1 1 1,1 1-1,-14 84 529,-4 143 0,17 90 357,2-288-919,-1-16-3,1-1 0,0 1 0,1-1 1,1 1-1,0-1 0,1 0 0,7 17 1,-9-27-10,0-1 1,1 1 0,-1-1 0,1 0 0,0 0 0,0 0 0,0 0 0,1 0-1,-1-1 1,1 1 0,0-1 0,0 0 0,0 0 0,0-1 0,0 1 0,1-1-1,-1 0 1,1 0 0,0 0 0,0-1 0,-1 0 0,1 0 0,0 0 0,0 0-1,7-1 1,-4 1 13,0-2-1,0 1 0,0-1 1,-1 0-1,1 0 0,0-1 1,0 0-1,-1-1 0,1 0 1,-1 0-1,7-4 0,1-2-17,-1-2-1,-1 1 1,1-1 0,10-14-1,84-99-257,-33 36 26,-72 84 219,15-15-1,-18 19 13,1-1 0,0 0 0,-1 1 0,1-1 0,0 1-1,-1-1 1,1 1 0,0-1 0,0 1 0,-1 0 0,1-1 0,0 1 0,0 0 0,0 0 0,-1-1 0,1 1 0,0 0-1,0 0 1,0 0 0,0 0 0,1 0 0,-1 8-204,-1 248 392,0-247-169,0-1-1,1 1 1,0-1 0,1 1-1,-1-1 1,2 0 0,2 9-1,-4-14-10,1 0 0,-1-1 0,1 1 0,-1 0 0,1-1-1,0 1 1,0-1 0,0 1 0,0-1 0,0 0 0,1 0-1,-1 0 1,1 0 0,-1 0 0,1-1 0,0 1 0,-1-1-1,1 0 1,0 1 0,0-1 0,0-1 0,4 2 0,1-1 20,0-1 0,0 1 1,1-1-1,-1-1 0,0 1 1,0-2-1,0 1 0,1-1 1,-1 0-1,-1-1 0,1 1 1,0-2-1,-1 1 0,1-1 1,-1 0-1,8-6 0,-3 0-10,0 0-1,0-1 0,-1 0 1,-1-1-1,0 0 0,0 0 1,13-25-1,-19 29-47,0 1-1,0-1 1,-1-1 0,0 1-1,-1 0 1,0-1 0,0 1 0,-1-1-1,0 0 1,0 1 0,-1-1-1,0 0 1,-1 0 0,0 1 0,0-1-1,-4-11 1,4 14-84,-1 1 0,0 0 0,-1 0 0,1 0 0,-1 0 0,0 0 0,0 1 0,0-1 0,-1 1-1,1 0 1,-1 0 0,0 0 0,-1 0 0,1 1 0,-1-1 0,1 1 0,-1 0 0,0 1 0,0-1 0,0 1 0,0 0 0,-1 0 0,1 1 0,0-1 0,-12 0-1,11 1-86,0 1-1,1-1 1,-1 1 0,0 0-1,0 1 1,0-1-1,-8 3 1,12-3 151,1 1 1,-1 0-1,1-1 1,-1 1-1,1 0 1,0 0 0,-1 0-1,1 0 1,0 0-1,-1 1 1,1-1-1,0 0 1,0 0-1,0 1 1,0-1 0,0 1-1,1-1 1,-1 1-1,0-1 1,1 1-1,-1 0 1,1-1 0,-1 1-1,1-1 1,0 1-1,0 0 1,0-1-1,0 3 1,-1 1-211,1-3 171,0-1 0,-1 0 0,1 0 1,0 1-1,0-1 0,0 0 0,0 0 0,0 1 0,0-1 1,0 0-1,0 1 0,1-1 0,-1 0 0,1 0 1,-1 0-1,1 1 0,-1-1 0,1 0 0,-1 0 0,1 0 1,0 0-1,0 0 0,1 2 0,27 7-2988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44:01.99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5138,'0'0'7036,"8"23"-6172,-3-10-762,3 7-14,-1 1-1,0 1 0,-2-1 0,0 1 0,-2 0 0,2 29 0,-21 629-1968,12-622 1089,2-54 971,-1-13 160,-3-63 67,3-1 0,7-84 1,0 103-388,2 0 1,2 0-1,2 0 1,3 2-1,2-1 0,39-89 1,-49 132-69,0 1 1,1-1-1,0 1 1,0 0 0,1 0-1,1 0 1,-1 1-1,11-8 1,-13 12 42,1 0 0,0 0 1,0 1-1,0-1 1,1 1-1,-1 1 0,0-1 1,1 1-1,0 0 0,0 1 1,0-1-1,-1 1 1,14 0-1,-16 1-2,1 0 0,-1 0-1,1 0 1,-1 1 0,1 0-1,-1-1 1,1 2 0,-1-1 0,1 0-1,-1 1 1,0 0 0,6 3 0,-8-3-3,0 0 0,0 0 1,0 0-1,0 1 0,-1-1 1,1 1-1,-1-1 1,1 1-1,-1 0 0,0 0 1,0-1-1,0 1 0,0 0 1,-1 0-1,1 0 0,-1 0 1,0 0-1,0 0 0,0 0 1,0 3-1,0-2 20,1 0 1,-1 0-1,0 1 0,-1-1 0,1 0 0,-1 0 0,0 0 1,0 0-1,0-1 0,0 1 0,-1 0 0,1 0 0,-1-1 0,0 1 1,0 0-1,0-1 0,-1 0 0,1 0 0,-1 0 0,0 0 1,0 0-1,-6 4 0,-55 41 240,-87 49 1,119-82-989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44:02.43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1 244 6499,'0'0'6262,"3"10"-6065,-2-7-182,0 0 2,0 0 0,0-1 0,0 1 0,0 0 0,1-1 0,-1 1 0,1-1 0,3 5 0,-4-6-8,0 0-1,0-1 1,1 1 0,-1 0-1,0-1 1,0 1 0,1-1-1,-1 0 1,0 1 0,1-1-1,-1 0 1,0 0 0,1 1-1,-1-1 1,0 0 0,1-1-1,-1 1 1,0 0 0,1 0-1,-1 0 1,0-1 0,0 1-1,1-1 1,-1 1 0,0-1-1,0 0 1,2-1 0,9-3 4,-1-1 0,0 0 0,-1-1 1,0 0-1,0-1 0,0 0 0,-1-1 1,-1 0-1,1 0 0,-1-1 0,-1 0 1,0 0-1,0-1 0,-1 0 0,0 0 0,-1 0 1,0-1-1,-1 0 0,-1 0 0,0 0 1,0 0-1,-1-1 0,1-18 0,-3 29-16,0 1 1,0 0-1,0-1 0,0 1 0,0 0 0,0-1 1,0 1-1,0 0 0,0-1 0,-1 1 0,1 0 0,0 0 1,-1-1-1,1 1 0,-1 0 0,0 0 0,1 0 1,-1 0-1,0 0 0,0-1 0,0 1 0,-1-1 1,-1 1-7,1 1 1,-1-1 0,1 1 0,-1 0 0,0-1 0,1 1-1,-1 0 1,0 1 0,1-1 0,-1 0 0,-5 2 0,3 0 1,-1 0 0,1 0 0,0 0 0,0 1 0,0 0 0,0 0 1,0 1-1,0-1 0,1 1 0,0 0 0,-1 0 0,1 0 1,1 1-1,-1-1 0,1 1 0,-3 5 0,-4 6 50,2-1-1,0 1 1,1 0-1,-6 20 1,9-22 17,0 0 1,1 0 0,-1 19 0,3-29-46,1 0 0,0-1 0,0 1 0,0 0 0,0 0 1,1-1-1,-1 1 0,1-1 0,0 1 0,0 0 0,0-1 0,1 0 1,-1 1-1,1-1 0,0 0 0,0 0 0,0 0 0,5 5 0,-1-4 13,0 0 0,0-1 0,0 1 0,1-2-1,0 1 1,-1-1 0,1 0 0,0 0-1,0-1 1,0 0 0,0 0 0,8-1 0,12 1 82,51-5 0,-55 0-82,-1 0 0,0-1 0,0-2 0,-1 0 0,34-16-1,98-62 101,-136 74-124,-7 4 375,-6 2-1228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44:03.55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187 76 2097,'0'0'8975,"-19"-6"-8599,-57-20-157,72 25-195,1 0 0,-1 0 0,1 1 0,-1-1 0,0 1 0,1 0 0,-1-1 0,0 2 0,1-1 0,-1 0 0,0 1 0,-5 1 0,6-1-9,1 0-1,0 0 0,0 0 0,0 0 0,1 1 1,-1-1-1,0 0 0,0 1 0,1 0 1,-1-1-1,1 1 0,-1 0 0,1 0 0,0 0 1,-2 3-1,1-1 6,0 1 0,1 0 1,0 0-1,0 0 0,0 0 1,0 0-1,1 1 0,0-1 1,0 0-1,0 0 0,0 0 0,1 0 1,2 9-1,-2-13-18,-1 0 0,1 0 0,-1 0 0,1 0 0,0 0 0,0 0 0,-1 0-1,1 0 1,0 0 0,0 0 0,0 0 0,0-1 0,0 1 0,0 0 0,0-1 0,0 1 0,0 0 0,0-1 0,1 0 0,-1 1 0,0-1-1,0 0 1,0 1 0,3-1 0,35 1 34,-26-2 5,-8 1-25,1-1-1,-1 0 1,1-1-1,-1 1 1,1-1-1,-1 0 1,0-1-1,0 1 1,0-1-1,0 0 1,0 0-1,0 0 1,-1-1-1,0 0 1,0 0-1,0 0 1,4-5-1,-3 3-7,-1 1-1,0-1 1,0 0-1,0 0 1,0-1-1,-1 1 1,0-1-1,-1 1 1,1-1 0,-1 0-1,-1 0 1,1 0-1,0-11 1,-3 17-4,1 1 1,0-1 0,-1 0 0,1 0-1,-1 0 1,1 1 0,-1-1 0,1 0 0,-1 0-1,1 1 1,-1-1 0,0 0 0,1 1-1,-1-1 1,0 1 0,0-1 0,1 1-1,-1-1 1,0 1 0,0 0 0,0-1-1,0 1 1,0 0 0,0 0 0,1-1 0,-1 1-1,0 0 1,0 0 0,0 0 0,0 0-1,0 0 1,0 0 0,-1 1 0,-38 4 163,34-3-165,-1 1-1,1-1 0,0 1 0,0 1 0,1-1 1,-1 1-1,1 0 0,0 1 0,0-1 1,0 1-1,0 0 0,1 0 0,0 1 0,0-1 1,0 1-1,-3 7 0,2-3 2,0 0 0,1 0 1,0 1-1,0-1 0,1 1 0,1 0 1,-1 0-1,2 0 0,-1 13 0,2-22-3,0 0-1,0 0 0,0 0 0,1 0 0,-1 0 0,1 0 0,-1 0 0,1 0 0,-1 0 0,1-1 0,0 1 0,0 0 1,0 0-1,0-1 0,0 1 0,0-1 0,1 1 0,-1-1 0,0 1 0,1-1 0,-1 0 0,1 0 0,0 0 0,-1 0 1,1 0-1,0 0 0,0 0 0,-1 0 0,1-1 0,3 2 0,6 0 9,-1-1 1,1 1-1,-1-2 0,19 0 1,-14 0 18,-2-1-7,1 0-1,0 0 1,0-2 0,-1 1 0,0-2 0,16-6-1,-21 8-19,-1-1-1,0-1 0,0 1 1,0-1-1,0 0 0,-1-1 0,0 0 1,0 0-1,0 0 0,0-1 1,-1 0-1,6-8 0,-3-7 7,-7 20-7,-1 1-1,0-1 1,0 1-1,1-1 1,-1 0 0,0 1-1,0-1 1,0 1-1,0-1 1,0 0 0,0 1-1,0-1 1,0 1-1,0-1 1,0 0-1,0 1 1,-1-1 0,1 1-1,0-1 1,0 1-1,0-1 1,-1 1 0,1-1-1,0 1 1,-1-1-1,1 1 1,0-1 0,-1 1-1,1-1 1,-1 1-1,1 0 1,-1-1-1,1 1 1,-1 0 0,0-1-1,-20-1-140,0 1 0,-33 2-1,31 0-45,-20 5-458,41-6 523,0 0 1,1 1-1,-1 0 1,0-1-1,1 1 1,-1 0-1,1 0 1,-1 0-1,1 0 1,-1 0-1,1 0 1,0 1-1,0-1 1,-1 0-1,1 1 1,0-1-1,0 0 1,0 1-1,0 0 0,1-1 1,-2 3-1,2-3 25,0-1 0,-1 0 0,1 1 0,0-1 0,0 1 0,0-1 0,0 0 0,0 1 0,0-1 0,0 1 0,0-1 0,0 0 0,0 1 0,0-1 0,0 1 0,0-1 0,0 1 0,1-1 0,-1 0 0,0 1 0,0-1 0,0 0 0,1 1 0,-1-1 0,0 0 0,0 1 0,1-1 0,-1 0 0,1 1 0,20 5-4148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44:03.95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127 36 11861,'0'0'998,"0"-8"-827,0-16-168,0 20 2,0 19 72,0 6 86,-1 0 0,-1 0 0,0 0-1,-2-1 1,0 1 0,-2-1 0,-9 26-1,-7 5-120,-26 73 53,42-107-88,1 1 1,1 0-1,1 0 1,1 0-1,-1 20 1,3-36-6,0-1 0,0 1 0,0 0 0,1-1 1,-1 1-1,0-1 0,1 1 0,-1-1 1,1 1-1,0-1 0,-1 1 0,1-1 0,0 1 1,0-1-1,0 0 0,0 1 0,0-1 0,0 0 1,0 0-1,0 0 0,1 0 0,-1 0 0,0 0 1,1 0-1,-1 0 0,1-1 0,-1 1 0,1 0 1,-1-1-1,3 1 0,5 1 22,0-1 1,-1 0-1,1 0 0,14-1 1,-10-1-2,52 2 80,-27 1-76,-1-2-1,0-1 0,1-2 1,62-13-1,-79 10-40,2 0-438,0-1 0,-1 0 0,0-2-1,0 0 1,23-15 0,-28 8-2304,-11-2-1734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44:04.29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74 8196,'0'0'1008,"195"0"-976,-145-5 64,-2-8-96,-8-5-48,-9 3-992,-15 2-1681,-13 3-1521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44:04.64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41 7251,'0'0'4130,"172"-25"-4130,-90 22 0,2-2-1168,-5 0-1794,-3 2-3184</inkml:trace>
  <inkml:trace contextRef="#ctx0" brushRef="#br0" timeOffset="1">943 16 9941,'0'0'2723,"-19"30"-2432,-60 101 208,74-121-403,0 0 1,0 0-1,1 1 0,0 0 1,1 0-1,0 0 0,1 0 0,0 1 1,1-1-1,0 13 0,0-2 67,-2 33 97,2 0-1,7 68 1,-4-111-251,0 0 0,1-1 0,0 1 0,1-1 0,0 0 1,1 0-1,0 0 0,10 15 0,-11-20-76,1 1 0,0-1 1,0 0-1,1-1 1,-1 1-1,1-1 0,0-1 1,1 1-1,-1-1 0,1 0 1,0 0-1,0-1 1,0 1-1,9 1 0,2-1-768,0-1 0,0-1 0,0-1 0,22-1 0,15 0-3524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2T07:07:44.52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157 33 6163,'0'0'7200,"-19"-6"-6714,-63-18-145,81 24-336,0-1-1,-1 1 0,1 0 1,0-1-1,0 1 0,-1 0 1,1 0-1,0 0 0,-1 0 0,1 0 1,0 0-1,-1 0 0,1 0 1,0 0-1,0 1 0,-1-1 0,1 0 1,0 1-1,0-1 0,-1 1 1,1 0-1,0-1 0,0 1 1,0 0-1,0 0 0,0-1 0,0 1 1,0 0-1,0 0 0,0 0 1,1 0-1,-1 1 0,0-1 0,1 0 1,-1 0-1,0 0 0,1 0 1,0 1-1,-1-1 0,1 0 1,0 0-1,-1 1 0,1 0 0,-1 5 5,-3 6-12,2 0 0,-1 1 0,2-1 0,0 1 0,1 0 0,0-1 0,3 18 0,-3-28-20,0 0 0,1-1 1,0 1-1,0-1 0,0 1 0,0-1 1,0 0-1,0 1 0,1-1 0,-1 0 1,1 0-1,-1 1 0,1-1 0,0-1 1,0 1-1,0 0 0,0 0 0,0-1 1,0 1-1,0-1 0,1 0 0,-1 1 1,1-1-1,-1 0 0,1 0 0,4 0 1,-1 1-117,1-1-1,-1 0 1,1 0 0,0-1 0,-1 0-1,1 0 1,-1 0 0,1-1 0,12-3 0,-16 3 105,1-1 0,-1 0 1,0 1-1,0-1 0,0 0 1,0-1-1,0 1 0,-1-1 1,1 1-1,-1-1 0,1 0 1,-1 0-1,0 0 0,0 0 1,0 0-1,-1 0 0,1 0 1,-1-1-1,0 1 0,0-1 1,0 1-1,1-6 0,1-7 229,-1-1 0,0 1 0,-1-24 0,-1 22 1723,-1 36-1533,-1 34-543,2-48 126,0 1-1,0 0 1,1 0 0,-1 0 0,1 0-1,0-1 1,1 1 0,-1 0 0,1-1-1,0 1 1,3 6 0,-3-9 2,0 0 1,0 0-1,0 0 1,0 0-1,0 0 0,1 0 1,-1-1-1,0 1 1,1-1-1,-1 0 1,1 1-1,0-1 0,-1 0 1,1-1-1,0 1 1,0 0-1,0-1 1,0 1-1,-1-1 0,1 0 1,4 0-1,-5 0 26,1 0 0,-1 0 0,0-1 0,0 1 0,1 0 0,-1-1 0,0 0 0,0 1 0,0-1 1,0 0-1,0 0 0,0 0 0,0 0 0,0 0 0,0-1 0,0 1 0,0 0 0,1-3 0,1-1 18,-1 1-1,0-1 1,0 0 0,-1 0 0,0 0 0,4-10 0,-3 6 74,0-1 1,-1 1 0,0-1 0,0 1 0,0-14 0,-2 22-6,0 11-134,-1 16 73,1 30 139,0-52-189,0 0 1,1 0-1,0 1 1,0-1-1,0 0 1,0 0-1,1 0 1,-1-1-1,1 1 1,3 5-1,-5-8 0,1-1 1,-1 0-1,0 0 0,0 0 0,0 0 0,0 1 1,1-1-1,-1 0 0,0 0 0,0 0 1,0 0-1,1 1 0,-1-1 0,0 0 1,0 0-1,0 0 0,1 0 0,-1 0 0,0 0 1,0 0-1,1 0 0,-1 0 0,0 0 1,0 0-1,1 0 0,-1 0 0,0 0 1,0 0-1,1 0 0,-1 0 0,0 0 0,0 0 1,1 0-1,-1 0 0,0 0 0,0 0 1,0-1-1,1 1 0,-1 0 0,0 0 1,0 0-1,0 0 0,0 0 0,1-1 1,-1 1-1,0 0 0,0 0 0,0 0 0,0-1 1,0 1-1,1 0 0,-1 0 0,0-1 1,0 1-1,0 0 0,0 0 0,0-1 1,6-16 275,-5 14-367,1-4 120,0 0-1,1 0 1,0 0-1,1 1 0,-1-1 1,1 1-1,0 0 0,1 0 1,-1 0-1,1 1 1,1-1-1,-1 1 0,1 0 1,-1 1-1,1-1 0,1 1 1,-1 1-1,1-1 1,-1 1-1,1 0 0,0 0 1,0 1-1,0 0 1,0 0-1,1 1 0,-1 0 1,15 0-1,-20 1-3,0 0 1,0 1-1,0-1 1,0 1-1,0-1 1,0 1-1,0 0 1,0 0-1,0 0 0,-1 0 1,1 0-1,0 0 1,-1 1-1,1-1 1,0 0-1,-1 1 1,0-1-1,1 1 0,-1 0 1,0-1-1,0 1 1,0 0-1,2 3 1,2 7-9,0 1 0,6 23 0,-2-6-2,-7-24-269,0-1-1,0 0 0,1 0 0,0 0 0,0 0 1,5 7-1,8 1-3071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44:05.04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8980,'0'0'3546,"9"21"-3509,31 66-18,-37-81-19,1 0 1,1 0 0,-1-1-1,1 1 1,0-1-1,1 0 1,-1-1 0,1 1-1,0-1 1,0 0-1,0 0 1,0-1-1,1 0 1,-1 0 0,1 0-1,0-1 1,11 2-1,-5-1-40,1-1-1,0-1 1,0 0-1,15-1 0,-12 0-46,-14-1 60,0 0 0,0 1 0,0-1 0,0 0 0,0 0 0,0 0 0,0-1 0,0 1 0,0-1 0,-1 0 0,1 1 0,-1-1 0,1 0 0,-1-1 1,0 1-1,0 0 0,0-1 0,0 1 0,2-4 0,6-9-42,-1 0 0,8-19 0,-11 22 73,4-7 39,0 1-1,17-21 1,-24 38 859,-4 8-666,-4 12-3,-11 6 98,-1 0-1,-1-1 0,-1 0 0,-39 35 0,21-20-119,19-20-129,-67 76 104,74-81-188,0 1 0,1 0 1,1 0-1,-14 32 0,21-43-158,0 1 0,1-1 0,0 1 0,-1-1 0,1 1 0,1 0 0,-1-1 0,1 10 0,0-13 110,0-1 0,0 0 0,0 0 1,0 1-1,0-1 0,0 0 0,0 0 0,1 1 1,-1-1-1,0 0 0,0 0 0,0 0 1,0 1-1,0-1 0,1 0 0,-1 0 0,0 0 1,0 0-1,0 1 0,1-1 0,-1 0 0,0 0 1,0 0-1,1 0 0,-1 0 0,0 0 1,0 0-1,1 0 0,-1 0 0,0 0 0,0 0 1,1 1-1,-1-1 0,0-1 0,0 1 1,1 0-1,-1 0 0,0 0 0,0 0 0,1 0 1,31-2-3646,9-11-2484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44:05.37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44 1 9845,'0'0'4882,"19"2"-4778,-5-1-75,-3 0-13,0 0-1,-1 0 0,1 1 0,0 1 1,-1-1-1,1 2 0,-1 0 0,0 0 1,0 0-1,13 9 0,-5 0 12,0 1 0,0 1 0,-1 0 0,-1 1 0,16 21 0,-24-26-24,0 1 0,-1-1 0,0 1-1,-1 0 1,0 1 0,-1 0-1,0 0 1,-1 0 0,4 23 0,-6-21 5,0 0 0,-1 0 0,-1 0 1,0 1-1,-1-1 0,-1 0 0,-3 15 1,2-18-3,-1-1 0,0 0 0,-1 0 0,0-1 1,0 1-1,-1-1 0,-1 0 0,1-1 0,-13 14 1,-9 6 26,-1 0 0,-58 43 0,66-57-61,-1-1-1,0-1 0,-1-1 1,0 0-1,-39 12 1,61-24-362,-2 1 503,8-35-11460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44:05.73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69 8308,'0'0'4498,"166"18"-4082,-70-18-304,11 0-16,3-8-32,2-2-48,-10-10-32,-7 7-32,-19 0-1056,-22-2-1281,-29 7-737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44:06.07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3153,'0'0'5918,"34"13"-5403,108 42-334,-91-35-64,77 19 0,-92-31-52,0-3-1,48 2 0,-82-7-56,20 4-7,-22-4 1,0 0 0,1 0 0,-1 1 1,1-1-1,-1 0 0,0 1 0,0-1 0,1 0 0,-1 1 1,0-1-1,0 1 0,1-1 0,-1 0 0,0 1 1,0-1-1,0 1 0,1-1 0,-1 1 0,0-1 0,0 0 1,0 1-1,0-1 0,0 1 0,0-1 0,0 1 1,0-1-1,0 1 0,0-1 0,-1 1 0,1-1 0,0 0 1,0 1-1,0-1 0,0 1 0,-1-1 0,1 0 1,0 1-1,0-1 0,-1 1 0,1-1 0,0 0 0,-1 1 1,1-1-1,0 0 0,-1 0 0,1 1 0,-1-1 1,1 0-1,0 0 0,-1 1 0,-12 10 228,-1 0 0,0-1 0,0-1 0,-26 14-1,-5 3 140,-38 25 338,-167 111 438,248-161-1202,-1 1 0,1-1 0,0 1 0,0-1 0,0 1 0,0 0 1,0 0-1,0 0 0,0 1 0,0-1 0,1 0 0,-1 0 0,1 1 1,0-1-1,-2 5 0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44:06.47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33 0 7155,'0'0'4288,"0"20"-3856,1 32-210,1 11 257,-2 1 0,-12 78 0,3-104-351,6-26-87,-1 1 1,2-1-1,0 1 1,0-1-1,1 1 0,1 0 1,0-1-1,0 1 0,3 13 1,-2-25-37,0 0 1,0 1-1,0-1 1,0 0-1,0 0 0,0 0 1,0 0-1,0 0 1,0 0-1,0 0 1,1 0-1,-1 0 1,0 0-1,1-1 1,-1 1-1,1 0 0,-1-1 1,0 0-1,1 1 1,-1-1-1,1 0 1,0 0-1,-1 1 1,1-1-1,-1 0 1,1-1-1,-1 1 0,1 0 1,-1 0-1,3-1 1,4 1 28,13-1-88,-1-1 0,0-1 1,1-1-1,-2-1 0,1 0 1,0-1-1,21-11 0,-10 3-1728,-2-2-1,0-1 0,44-32 0,-39 18-3830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44:06.83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107 358 6371,'0'0'2241,"183"-53"-2241,-127 20-32,-2 5-576,-12 0-1473,-14 5-657</inkml:trace>
  <inkml:trace contextRef="#ctx0" brushRef="#br0" timeOffset="1">0 41 10373,'0'0'1504,"209"-7"-1343,-105 2-161,8-5-97,4 2-1967,-7-2-2258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44:07.19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8644,'0'0'3826,"138"149"-3762,-99-118-32,-5-1-32,-9 3 0,-8-15-80,-5 4-1041,-7-11-1248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44:07.5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341 0 9668,'0'0'1937,"-136"132"-1248,91-76-449,-2 4-208,2 1-32,8-8 0,14-7 0,15-13-432,8-18-2002,11-15-2432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44:07.90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107 6 10917,'0'0'1862,"-6"25"-781,1-3-845,-7 24 262,-9 87 0,13 278-395,10-256-1745,-2-5-1869,-15-173 2540,5-9 989,2-1 0,1 0 1,-5-63-1,7-105 1436,5 157-1215,2 7-106,1 0 1,1 1-1,3-1 1,0 1-1,3 0 0,1 1 1,1 0-1,20-38 1,-28 63-71,2 1 0,-1-1 1,1 1-1,1 0 0,0 0 1,0 1-1,14-13 0,-15 16-32,-1 1 1,1 0-1,0 1 0,0-1 0,0 1 0,0 1 1,1-1-1,-1 1 0,1 0 0,-1 0 1,1 1-1,13-2 0,-11 3-6,-1-1 0,1 1 0,0 1-1,0 0 1,0 0 0,-1 0 0,1 1 0,-1 0 0,1 1 0,8 4-1,-12-4-19,-1-1-1,0 1 0,1 0 0,-2 1 0,1-1 0,0 1 0,-1-1 1,1 1-1,-1 0 0,0 0 0,0 1 0,-1-1 0,1 1 0,-1-1 1,0 1-1,0 0 0,-1 0 0,2 9 0,-1-9 3,-1 0 0,0 0 1,0 0-1,-1 1 0,0-1 0,0 0 0,0 1 0,0-1 0,-1 0 1,0 0-1,0 1 0,-1-1 0,1 0 0,-1 0 0,0 0 1,0 0-1,-1-1 0,1 1 0,-1-1 0,0 1 0,-1-1 0,1 0 1,-7 6-1,-4 1 45,-1 0 1,-1 0-1,0-2 1,0 0-1,-23 9 1,31-14-36,-13 5 20,12-4-16,0 0-1,0-1 0,-1 0 0,0-1 0,0 0 0,0 0 1,0-1-1,-14 1 0,27-8-652,23-22-2268,20-9-2807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44:08.22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0 170 7507,'0'0'5318,"7"10"-5172,-4-5-132,-1-2-10,-1-1 1,1 1-1,0 0 1,-1-1-1,1 1 0,0-1 1,0 1-1,1-1 1,-1 0-1,0 0 1,1 0-1,0 0 0,-1-1 1,1 1-1,0 0 1,0-1-1,0 0 1,0 0-1,0 0 1,0 0-1,0 0 0,0-1 1,0 1-1,0-1 1,0 0-1,7 0 1,2-4-30,-1 1 0,1-2 0,-1 1 0,1-2 0,-1 1 0,-1-2 0,1 1 1,-1-2-1,0 1 0,13-14 0,-16 15 33,-1 0 1,0-1-1,-1 0 1,0 0-1,0 0 1,0 0-1,-1-1 0,0 1 1,0-1-1,-1 0 1,0-1-1,-1 1 1,1 0-1,-2-1 0,2-15 1,-3 23 3,0 0 0,0 0 1,-1 1-1,1-1 0,0 0 0,-1 0 1,1 1-1,0-1 0,-1 0 0,1 1 1,-1-1-1,1 0 0,-1 1 0,0-1 0,1 1 1,-1-1-1,0 1 0,1-1 0,-1 1 1,0-1-1,1 1 0,-1 0 0,0-1 1,0 1-1,0 0 0,1 0 0,-1 0 0,0 0 1,0-1-1,0 1 0,1 0 0,-1 0 1,0 1-1,-1-1 0,-2 0 24,1 0 0,0 0 0,-1 1 0,1-1 0,0 1 0,0 0 0,0 0 0,-5 2 0,2 1-33,-1 0 0,1 1-1,0 0 1,1 0 0,-1 1-1,1 0 1,0-1 0,1 2-1,-1-1 1,1 1 0,1-1-1,-1 1 1,1 0 0,-4 11-1,3-6 3,1 1-1,0-1 1,0 1-1,1-1 1,1 1-1,0-1 0,1 1 1,2 15-1,-2-25-33,1 1 0,0-1 0,0 0 0,0 0-1,0 1 1,1-1 0,-1 0 0,1 0-1,0 0 1,0 0 0,0-1 0,0 1 0,0 0-1,0-1 1,1 0 0,0 1 0,-1-1 0,1 0-1,0 0 1,0-1 0,0 1 0,0-1 0,0 1-1,0-1 1,1 0 0,-1 0 0,5 1 0,9 1-896,1 0 1,0-2 0,-1 0-1,19-1 1,-21 0-322,38 0-3994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2T07:07:45.27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67 340 1185,'0'0'11834,"-11"25"-11796,-34 80-33,43-102-18,0 1 1,1 0-1,-1 0 0,1 0 1,0 0-1,1 0 0,-1 0 0,0 0 1,1 0-1,0 0 0,0 0 1,0 0-1,1 0 0,-1 0 1,1 0-1,0 0 0,0 0 1,1 0-1,-1 0 0,1-1 1,0 1-1,0 0 0,3 4 1,-3-6-92,0 0 1,0 0-1,1-1 1,-1 1-1,1 0 1,-1-1 0,1 1-1,0-1 1,-1 0-1,1 0 1,0 0-1,0 0 1,0-1 0,0 1-1,0-1 1,0 0-1,-1 0 1,1 0 0,0 0-1,0 0 1,0 0-1,0-1 1,0 0-1,0 1 1,4-3 0,-3 1-11,0-1-1,0 0 1,0 0 0,0 0 0,0 0 0,0-1 0,-1 0 0,0 1 0,0-1 0,0 0 0,0-1 0,-1 1-1,1 0 1,-1-1 0,2-5 0,1-3 27,0 0 0,-1 0 1,-1 0-1,4-19 0,-6 19-5,1-1 330,0 1-1,-2-1 1,1 1 0,-3-17-1,2 28-146,0-1 0,-1 1-1,1-1 1,-1 1-1,0 0 1,1-1 0,-1 1-1,0 0 1,0 0 0,-1 0-1,1 0 1,0 0-1,-1 0 1,1 0 0,-1 0-1,1 0 1,-1 1 0,0-1-1,0 0 1,0 1-1,0 0 1,0-1 0,0 1-1,0 0 1,-1 0-1,1 0 1,0 1 0,-5-2-1,2 1-42,0 0-1,0 1 1,0-1-1,0 1 1,1 0-1,-1 0 0,0 1 1,0-1-1,0 1 1,0 0-1,0 1 1,1-1-1,-1 1 1,1 0-1,-1 0 1,1 0-1,0 1 1,-5 3-1,6-3-46,-1 0 1,2 0-1,-1 0 1,0 1-1,1 0 0,-1-1 1,1 1-1,0 0 1,1 0-1,-1 0 0,1 0 1,-1 0-1,1 1 1,0-1-1,1 0 0,-1 1 1,1-1-1,0 0 1,0 1-1,1 5 0,-1-9 0,0 0-1,0 0 0,1 0 0,-1 0 0,1 0 1,-1 0-1,1 0 0,-1 0 0,1 0 0,-1 0 1,1 0-1,0-1 0,0 1 0,-1 0 1,1 0-1,0-1 0,0 1 0,0 0 0,0-1 1,0 1-1,-1-1 0,1 0 0,0 1 0,0-1 1,0 1-1,1-1 0,-1 0 0,0 0 0,1 0 1,37 2 48,-30-2-43,-1 0-82,1 0 1,-1-1-1,0 0 1,1-1-1,-1 0 1,0 0-1,1 0 1,-1-1-1,-1 0 1,1-1-1,0 0 1,-1 0-1,0-1 1,0 0-1,0 0 1,-1 0-1,1-1 1,-1 0-1,8-10 1,-2 2-82,-1-1 0,0 0 0,0-1 0,-2 0 0,0 0 0,-1-1 1,11-32-1,-12 24 631,-1 0 0,-1 0 0,-2-1 0,0 1 1,-2-30 1762,-4 64-1186,-4 30-419,-4 56-546,9 165 176,3-146-222,-1-80-28,7 49 1,-5-70-23,0-1 1,1 1-1,0-1 0,1 0 0,1 0 1,11 21-1,-15-31-30,1 1 0,-1-1 0,1 0 0,-1 1 0,1-1 0,0 0 0,0 0 0,0 0 0,0 0 0,0-1 0,0 1 0,0-1 0,1 1 0,-1-1 0,1 0 0,-1 1 0,1-1 0,-1-1 0,1 1 0,0 0 0,-1-1 0,1 1 0,0-1 0,-1 0 0,1 0 0,0 0 0,5-1 0,-5 0-28,1 0 1,0 0-1,-1-1 1,1 1 0,-1-1-1,0 0 1,0 0-1,1 0 1,-1 0 0,-1-1-1,1 1 1,0-1-1,-1 0 1,1 0-1,-1 0 1,0 0 0,0 0-1,3-5 1,0-5-58,-1 0 0,0-1 1,0 1-1,-2-1 0,1 0 0,-2 1 1,0-1-1,-1 0 0,-1-14 0,1 12 116,0 11 7,0 0-1,0 1 0,-1-1 0,1 0 1,-1 1-1,0-1 0,-1 1 1,1-1-1,-1 1 0,0 0 1,0-1-1,0 1 0,-1 0 1,1 0-1,-1 1 0,0-1 1,0 1-1,0-1 0,-1 1 1,1 0-1,-1 0 0,0 0 1,0 1-1,0-1 0,0 1 1,0 0-1,0 0 0,-1 0 1,1 1-1,-1-1 0,1 1 1,-1 0-1,1 1 0,-1-1 1,-9 1-1,8 0 50,1-1-1,-1 1 0,0 1 1,1-1-1,-1 1 1,0 0-1,1 1 1,-10 2-1,14-3-162,-1 0 0,0 0 1,0 1-1,0-1 0,1 0 0,-1 1 0,0-1 1,1 1-1,0-1 0,-1 1 0,1 0 0,0 0 1,0-1-1,0 1 0,0 0 0,0 0 0,0 0 0,0 0 1,1 0-1,-1 0 0,1 1 0,0-1 0,-1 0 1,1 0-1,0 4 0,0 10-3995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44:08.61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164 522 6643,'0'0'5883,"-22"13"-5854,-68 43 19,86-53-40,0 0 0,0 1 0,0 0 0,0 0 0,1 0 0,0 0 0,0 1 0,0-1 0,0 1 0,0 0 0,1 0 0,0 0 0,0 0 0,1 0 0,-2 7 0,1 0 16,1 0 0,1 1 0,0-1 0,2 19 0,-1-22-13,-1-6-15,1-1 0,-1 1-1,1-1 1,-1 1 0,1-1 0,0 0 0,0 1-1,0-1 1,0 0 0,0 0 0,1 0 0,-1 0 0,1 0-1,-1 0 1,1 0 0,0 0 0,0-1 0,0 1 0,-1-1-1,2 1 1,-1-1 0,0 0 0,0 0 0,0 1 0,1-2-1,-1 1 1,5 1 0,4 1-137,2-1 1,-1-1-1,0 0 1,18-1-1,-21 0 22,7-1-245,1-1 1,0-1 0,0 0-1,-1-1 1,0-1-1,0 0 1,0-1-1,0-1 1,-1-1 0,0 0-1,-1-1 1,26-21-1,-21 15-114,-1 0 0,-1-2 0,0 0 0,-2-1-1,0-1 1,-1 0 0,-1-1 0,19-38 0,-22 32 814,-1 1 0,-1-1-1,-1-1 1,5-48 0,0-112 1082,-10 137-1493,-2 43-453,2-80 4275,-4 71-275,-6 54-2386,-3 65-362,1 126 1,20 103-2825,-7-280-1699,0-14-1827</inkml:trace>
  <inkml:trace contextRef="#ctx0" brushRef="#br0" timeOffset="1">577 444 6531,'0'0'3314,"60"-150"-2594,-27 115-272,12 5-224,3 7-224,6 2-1360,-7 9-1970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44:09.30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3 803 3057,'0'0'6934,"25"-16"-7569,84-53-781,-102 64 1243,0 0 1,0 0-1,0 0 1,-1-1 0,0 0-1,0-1 1,0 1 0,-1-1-1,5-9 1,-7 11 338,-1-1 1,0 0-1,0 0 1,-1 0-1,0 0 1,0-1-1,0 1 1,-1 0-1,0-8 1,-1 13-78,0 0 1,1 1-1,-1-1 1,0 0-1,0 1 1,1-1-1,-1 1 1,0-1-1,0 1 1,0 0-1,0-1 0,1 1 1,-1 0-1,0-1 1,0 1-1,0 0 1,0 0-1,0 0 1,0 0-1,0 0 1,0 0-1,0 0 0,0 0 1,0 0-1,1 0 1,-3 1-1,-2-1 252,-1 1-239,0 0 0,0 1 1,0 0-1,0 0 0,0 0 1,0 0-1,0 1 0,1 0 0,-1 0 1,1 1-1,0-1 0,0 1 1,0 0-1,1 1 0,-1-1 1,-3 6-1,-4 3 111,0 2 0,1 0 0,1 0 0,-12 24 0,18-30-188,0-1-1,1 0 1,0 1 0,0 0 0,1 0 0,0 0 0,1 0-1,0 0 1,0 0 0,1 0 0,0 0 0,2 11 0,-1-18-25,-1 0 0,1 1 0,0-1 0,-1 0 0,1 0 0,0 0 1,1 0-1,-1 0 0,0 0 0,0 0 0,1 0 0,0 0 1,-1 0-1,1-1 0,0 1 0,-1-1 0,1 1 0,0-1 0,3 2 1,2 0 2,1 0 0,0 0 0,0 0 0,11 1 0,26 3-121,0-2 0,1-1 0,69-5 0,-66 0-421,-6-1-94,-1-2 1,1-2-1,-1-2 0,47-15 1,159-64-679,-233 81 1347,36-16-61,-48 21 61,0-1-1,-1 1 1,1-1 0,-1 0 0,1 0-1,-1 0 1,0 0 0,0-1 0,0 1-1,0 0 1,0-1 0,0 0 0,-1 1-1,3-5 1,-4 6 25,0 0 0,0 1 0,0-1 0,0 0-1,1 0 1,-1 1 0,0-1 0,0 0 0,0 1 0,-1-1 0,1 0 0,0 0 0,0 1-1,0-1 1,0 0 0,-1 0 0,1 1 0,0-1 0,-1 0 0,1 1 0,-1-1 0,1 1-1,0-1 1,-1 1 0,1-1 0,-1 0 0,0 1 0,1 0 0,-1-1 0,1 1 0,-1-1-1,0 1 1,1 0 0,-1-1 0,0 1 0,1 0 0,-1 0 0,0-1 0,0 1-1,0 0 1,-36-4 1063,32 3-1020,-19 0 339,0 1 0,1 1 0,-1 1 0,-44 10 0,54-8-328,-1 1-1,2 0 1,-1 0 0,1 2 0,0-1-1,0 2 1,0 0 0,1 0-1,-12 12 1,21-18-105,0 0 0,1 1-1,-1-1 1,1 1 0,0-1 0,0 1 0,0 0 0,0 0-1,1 0 1,-1 0 0,1 0 0,-1 1 0,1-1-1,0 0 1,0 1 0,1-1 0,-1 0 0,1 1 0,0-1-1,-1 1 1,2 6 0,0-9-17,-1-1 1,1 1-1,0 0 1,-1-1-1,1 1 0,0-1 1,0 1-1,0-1 0,-1 1 1,1-1-1,0 0 1,0 1-1,0-1 0,0 0 1,0 0-1,0 1 0,0-1 1,-1 0-1,1 0 1,0 0-1,0 0 0,0 0 1,0 0-1,0-1 0,0 1 1,1-1-1,3 1-14,3 0 1,-1-1 0,1 0 0,0 0 0,0 0 0,-1-1 0,1-1 0,-1 1 0,0-1 0,0 0 0,0-1 0,7-4 0,-3 1-60,-1-1-1,0 0 1,0-1-1,-1 0 1,0-1-1,9-12 1,-5 4 0,0-2 1,-2 1 0,0-1-1,-2-1 1,0 0 0,-1 0-1,7-32 1,-4-15-42,-3-1 1,0-78-1,-3 34-560,0-28 138,-4 106 2796,-10 182-1942,-1-15-136,10 166 99,1-283-311,0 0 0,0-1 0,2 0 0,0 1 0,0-1 0,2 0 0,0 0 0,7 15 0,-6-19-911,0 0-1,0 0 1,1-1 0,0 0 0,1 0-1,12 11 1,3 0-8016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44:11.05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1 684 7251,'0'0'4517,"7"-11"-4103,-2 4-383,-3 3-26,0 0-1,1 0 0,-1 0 1,1 1-1,0-1 0,4-3 1,-7 7-5,0 0 0,1-1 0,-1 1 0,0 0 1,1 0-1,-1 0 0,1-1 0,-1 1 0,1 0 0,-1 0 0,0 0 1,1 0-1,-1 0 0,1 0 0,-1 0 0,1 0 0,-1 0 0,1 0 1,-1 0-1,0 0 0,1 0 0,-1 0 0,1 0 0,-1 0 0,1 0 1,-1 0-1,1 1 0,0 0 1,0 0 1,0 0-1,0 0 0,0 0 1,0 0-1,-1 1 0,1-1 1,0 0-1,-1 1 0,1-1 1,-1 0-1,1 1 1,0 1-1,17 61 126,25 78 130,-34-118-230,1 1-1,1-1 1,22 34 0,-30-53-23,1-1 1,-1 0-1,1 1 0,0-1 1,0-1-1,0 1 1,1 0-1,-1-1 0,1 0 1,0 0-1,0-1 1,8 4-1,-10-5 4,0 0 0,0 0 0,-1-1-1,1 1 1,0-1 0,0 0 0,0 0 0,0 0 0,-1 0 0,1 0-1,0 0 1,0-1 0,0 0 0,-1 1 0,1-1 0,0 0 0,-1 0 0,1 0-1,0-1 1,-1 1 0,0-1 0,1 1 0,-1-1 0,0 0 0,0 0-1,3-3 1,8-13-23,0-1 0,-2 0 0,0-1 0,-1 0 0,-1-1 0,12-41 0,20-44-1499,-39 103 1376,0 1 0,0-1 0,0 1-1,0 0 1,0 0 0,0 0 0,0 0 0,1 0 0,-1 0 0,1 0 0,-1 1-1,1 0 1,0-1 0,0 1 0,-1 0 0,1 0 0,0 0 0,0 1 0,0-1 0,0 1-1,0 0 1,0-1 0,0 1 0,4 1 0,11 0-91,1 1-1,34 7 1,-23-3 64,36 2-1465,1-3 0,83-5 0,-149 0 1743,32-4-355,-17-5 2391,-16 9-1999,0 0 1,0-1 0,0 1 0,0 0-1,1-1 1,-1 1 0,0-1 0,0 1 0,0 0-1,0-1 1,0 1 0,0-1 0,0 1-1,0 0 1,0-1 0,0 1 0,0-1 0,-1 1-1,1 0 1,0-1 0,0 1 0,0 0-1,0-1 1,-1 0 0,0 0-15,0 1 0,-1-1 0,1 0 0,0 1 0,0-1 0,-1 0 0,1 1 0,-1 0 0,1-1 0,0 1 0,-1 0 0,1 0 0,-1 0 0,1 0 0,-1 0 0,1 0 0,-1 0 0,1 0 0,-2 1 0,-4-1 233,-17 0 209,1 0-1,0 2 0,-1 0 0,-33 9 0,51-9-553,0 0-1,0 0 1,0 0-1,1 0 1,0 1-1,-1 0 1,1 0-1,0 1 1,0-1-1,0 1 0,1 0 1,0 0-1,-1 1 1,1-1-1,1 1 1,-1 0-1,1 0 1,0 0-1,0 1 1,0-1-1,1 1 1,-4 11-1,5-15-27,0 1 0,0 0 0,1 0 0,-1 0 0,1 0 0,-1 0-1,1 1 1,0-1 0,0 0 0,1 0 0,-1 0 0,1 0 0,-1 0 0,2 3 0,-1-4-5,0-1 1,1 0-1,-1 1 1,0-1-1,1 0 0,-1 0 1,1 0-1,-1 0 1,1 0-1,-1 0 1,1-1-1,0 1 0,-1 0 1,1-1-1,0 1 1,0-1-1,-1 0 1,1 1-1,0-1 0,0 0 1,0 0-1,-1 0 1,4-1-1,7 0-32,1 0 1,-1-1-1,0 0 0,0-1 0,0-1 0,0 0 1,0-1-1,-1 0 0,19-11 0,11-9-111,44-37-1,-45 31 223,-40 31-73,1 0-1,-1-1 1,0 1-1,1 0 1,-1-1-1,0 1 1,1 0-1,-1-1 0,0 1 1,1 0-1,-1 0 1,1 0-1,-1-1 1,0 1-1,1 0 1,-1 0-1,1 0 1,-1 0-1,1 0 1,-1 0-1,1 0 1,-1 0-1,1 0 0,-1 0 1,0 0-1,1 0 1,-1 0-1,1 0 1,-1 0-1,1 0 1,-1 1-1,1-1 1,-1 0-1,0 0 1,1 1-1,-1-1 1,0 0-1,1 0 0,-1 1 1,0-1-1,1 0 1,-1 1-1,0-1 1,1 1-1,-1-1 1,0 0-1,0 1 1,0-1-1,1 1 1,-1-1-1,0 0 1,0 1-1,0-1 1,0 1-1,0-1 0,0 1 1,0-1-1,0 1 1,0 0-1,1 40 65,-2-21-46,1-16-31,1 0 0,-1 0 0,1 0 0,-1 0 0,1 0 0,1 0 0,-1 0-1,0-1 1,1 1 0,0-1 0,0 1 0,0-1 0,0 1 0,0-1 0,1 0 0,-1 0 0,1 0 0,0-1-1,0 1 1,0-1 0,0 1 0,1-1 0,-1 0 0,0 0 0,1 0 0,0-1 0,-1 1 0,1-1 0,0 0-1,0 0 1,0 0 0,6 0 0,-1-1-145,1 0-1,-1 0 1,0-1-1,1 0 1,-1-1-1,0 0 1,0 0-1,0-1 1,0 0-1,0-1 1,-1 1-1,16-11 1,-4 1-249,-1-2 0,0 0 0,-2 0 0,1-2 1,-2 0-1,0-1 0,-2 0 0,0-2 1,0 1-1,13-30 0,-15 24 446,-2-1 0,-1 0 0,0-1-1,-2 0 1,4-33 0,-3-18 375,-3-1 0,-7-85 0,2 153-180,-1 1 1,0 0-1,0-1 1,-2 1-1,-5-18 1,7 25-115,0 1 1,0-1 0,0 1-1,0 0 1,-1-1-1,1 1 1,-1 0 0,1 0-1,-1 0 1,0 0-1,0 0 1,0 1 0,0-1-1,0 0 1,0 1 0,-1 0-1,1-1 1,0 1-1,-1 0 1,1 0 0,-1 0-1,1 1 1,-1-1-1,0 1 1,1-1 0,-6 1-1,6 0-84,1 0-1,-1 1 1,0-1-1,0 1 1,0-1-1,1 1 1,-1 0-1,0 0 1,1 0-1,-1 0 0,1 0 1,-1 0-1,1 0 1,0 1-1,-1-1 1,1 0-1,0 1 1,0-1-1,0 1 1,0 0-1,0-1 1,0 1-1,0 0 0,1-1 1,-1 1-1,0 0 1,0 3-1,-2 9 75,0 0 0,-3 24-1,5-30-27,-7 120 563,11 160 0,-3-267-603,6 82 69,4-1 1,32 140-1,-39-228-109,1 0 0,0 0-1,1 0 1,1-1-1,11 21 1,-16-32 6,0 0-1,1 1 1,-1-1-1,1 0 1,-1 0-1,1 0 1,0 0-1,0 0 1,0 0-1,0 0 1,0-1-1,0 1 1,1-1-1,-1 1 1,1-1-1,-1 0 1,1 0-1,-1 0 1,1 0-1,-1-1 1,1 1-1,0-1 1,0 1-1,-1-1 1,1 0-1,0 0 1,-1 0-1,1-1 1,0 1-1,-1 0 1,1-1-1,0 0 1,-1 0-1,1 0 1,-1 0-1,1 0 1,3-3-1,4-4 18,0 0 1,0-1-1,0 0 0,-2-1 0,1 0 0,11-19 1,-5 9-8,64-103-60,-7 9 15,-71 115 17,-1 0 1,1-1-1,-1 1 0,1 0 1,-1 0-1,0-1 0,1 1 0,-1 0 1,0 0-1,1 0 0,-1 0 1,0 0-1,0-1 0,0 1 1,0 0-1,0 0 0,0 0 0,0 0 1,0 0-1,-1 1 0,1 11 6,-1 5 19,1-1-1,1 1 1,0 0 0,2 0 0,0-1-1,10 34 1,-12-49-14,-1 0 0,1-1 0,0 1 0,0 0 0,-1-1 1,1 1-1,0-1 0,0 1 0,1-1 0,-1 0 0,0 1 0,0-1 0,1 0 0,-1 0 0,0 0 0,1 0 0,-1 0 1,1 0-1,0 0 0,-1 0 0,1-1 0,0 1 0,-1-1 0,1 1 0,0-1 0,0 0 0,-1 1 0,1-1 0,0 0 1,0 0-1,0 0 0,-1-1 0,1 1 0,0 0 0,0-1 0,-1 1 0,1-1 0,0 1 0,2-2 0,2-2-5,1 1 0,-1-1 0,0 0 0,-1 0-1,1-1 1,-1 0 0,0 0 0,7-9 0,8-11 18,-5 4 2,2 0 0,-1 2 1,2 0-1,33-26 0,-51 44-16,1 0 1,0 1-1,-1-1 0,1 1 1,-1-1-1,1 1 1,0-1-1,-1 1 0,1-1 1,0 1-1,0 0 0,-1-1 1,1 1-1,0 0 1,0 0-1,-1-1 0,1 1 1,0 0-1,0 0 0,0 0 1,0 0-1,-1 0 1,1 0-1,0 0 0,0 0 1,0 1-1,-1-1 0,1 0 1,0 0-1,0 1 0,-1-1 1,1 0-1,0 1 1,1 0-1,-1 1-10,0 1 1,0-1-1,0 1 0,0-1 0,-1 1 1,1-1-1,-1 1 0,1-1 1,-1 3-1,2 9 3,0-3 20,0 0 0,1 0 1,0-1-1,1 1 1,0-1-1,1 0 0,0 0 1,8 12-1,-10-18-7,1 0 0,-1 0 0,1 0 0,0 0 0,0-1 0,0 1 0,0-1 0,0 0-1,1 0 1,-1-1 0,1 1 0,0-1 0,0 0 0,0 0 0,0-1 0,0 0 0,0 1 0,1-2 0,7 2 0,0-2-9,1 0 1,-1 0 0,0-2-1,0 1 1,0-2 0,0 0-1,0 0 1,0-1 0,0-1-1,-1 0 1,0 0 0,0-2-1,-1 1 1,20-15 0,-24 15-29,14-9-188,0-1 0,27-29 0,-44 41 203,1-1-1,-1 0 1,0-1-1,-1 1 1,1-1-1,-1 1 1,0-1-1,0 0 1,-1 0-1,0-1 1,0 1-1,0 0 1,-1-1-1,0 1 1,0-8-1,-1 13 18,0 0 0,0 0 0,0 0 0,0 0 0,0 0 0,0 0 0,0 0-1,-1 0 1,1 0 0,0 0 0,-1 0 0,1 0 0,-1 0 0,1 1 0,-1-1-1,1 0 1,-1 0 0,0 0 0,1 1 0,-1-1 0,0 0 0,0 1-1,1-1 1,-1 1 0,0-1 0,0 1 0,-1-1 0,0 0-3,-1 0 0,0 1 0,0-1 0,1 1 0,-1 0 0,0 0 0,0 0 0,1 0 1,-6 1-1,1 0 7,0 0-1,1 1 1,-1 0 0,1 0 0,-1 1 0,1-1 0,-10 8 0,10-6-1,0 1 1,1 0-1,0 0 0,0 1 0,0 0 0,1 0 1,0 0-1,0 0 0,0 0 0,1 1 0,0 0 1,0 0-1,1-1 0,0 2 0,0-1 1,1 0-1,0 0 0,0 1 0,0-1 0,1 0 1,1 10-1,-1-14-109,0 1 0,0-1 0,1 1 0,-1-1-1,1 1 1,0-1 0,0 0 0,0 1 0,0-1 0,1 0 0,-1 0 0,1 0 0,0 0 0,0 0 0,3 3 0,0-1-418,0-1 1,0 1-1,0-1 1,1 0-1,-1-1 0,1 1 1,8 3-1,47 16-5863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44:11.47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292 1 10725,'0'0'1435,"-24"18"-826,-75 62-233,93-76-367,1 2 0,0-1 0,1 0 1,-1 1-1,1 0 0,0 0 1,1 0-1,-1 1 0,1-1 0,1 1 1,-1 0-1,-2 10 0,3-5-7,1 1 0,0 0 0,1-1-1,2 21 1,-1-20-6,-1-12 0,0 0-1,0 0 0,0 0 1,1 0-1,-1 0 1,0 0-1,1 0 1,-1 0-1,1 0 0,-1 0 1,1-1-1,-1 1 1,1 0-1,-1 0 1,1 0-1,0-1 0,-1 1 1,1 0-1,0-1 1,0 1-1,0-1 1,1 1-1,27 6-84,-19-6 57,0-2 1,0 1-1,0-1 1,12-3-1,-9-1-321,0 0-1,0-1 1,0 0-1,-1 0 1,0-2-1,0 0 1,0 0 0,-1-1-1,-1 0 1,0-1-1,0 0 1,-1 0 0,0-1-1,13-21 1,-20 28 266,1 0-1,-1-1 1,-1 1 0,1 0 0,-1 0 0,1-1-1,-1 1 1,0-1 0,-1 0 0,1 1 0,-1-1-1,0 1 1,0-1 0,0 0 0,-1 1-1,-1-5 1,1 5 66,0 1 0,0 0 0,-1-1 0,1 1 0,-1 0-1,0 0 1,0 0 0,0 1 0,0-1 0,0 0 0,-1 1 0,1 0-1,-1-1 1,0 1 0,0 0 0,0 0 0,0 0 0,0 1 0,0-1 0,0 1-1,-4-1 1,-15-3 58,1 1-1,-2 1 1,1 1 0,0 1-1,0 1 1,-36 4-1,44-3 66,1 0 0,0 1-1,0 1 1,0 0-1,0 1 1,1 0 0,-1 1-1,1 1 1,0 0 0,-12 8-1,23-13-101,0-1-1,-1 1 1,1-1-1,0 1 1,0 0-1,0 0 1,1 0-1,-1 0 1,0 0-1,0 0 1,0 0-1,1 0 1,-1 0 0,0 0-1,1 0 1,-1 0-1,1 0 1,-1 0-1,1 1 1,0-1-1,-1 0 1,1 2-1,1-2-28,-1 0-1,1 0 1,0 0-1,0 0 1,-1 0-1,1-1 1,0 1-1,0 0 0,0 0 1,0-1-1,0 1 1,0 0-1,0-1 1,0 1-1,1-1 1,-1 0-1,0 1 1,0-1-1,0 0 1,0 0-1,1 1 1,-1-1-1,0 0 0,0 0 1,0 0-1,2-1 1,43 3-233,0-3 1,0-1-1,82-15 1,-16-10-3679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44:11.88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341 138 2497,'0'0'6171,"-22"-22"-4410,-71-70-537,89 89-1145,0 0-1,1 0 0,-1 1 0,0-1 0,-1 1 0,1 0 1,-8-3-1,-12 4 522,13 3-294,10-2-279,0 0-1,-1 0 1,1 0 0,-1 1 0,1-1 0,-1 1 0,1-1 0,0 1 0,-1 0-1,1-1 1,0 1 0,0 0 0,0 0 0,-1 0 0,1 0 0,0 0 0,0 0 0,0 0-1,0 0 1,1 0 0,-1 1 0,0-1 0,0 0 0,1 1 0,-1-1 0,1 0-1,-1 3 1,-8 45 305,8-44-264,-4 204 890,2-24-568,-38 100-218,23-185-138,-9 192 0,27-273-32,1 21-2,0-39 0,-1 1 0,1-1 0,-1 0 0,1 0 0,-1 1 0,1-1 0,0 0 0,0 0 0,-1 0 0,1 0 0,0 0 0,0 0 0,0 0 0,0 0 0,0 0 0,0-1 0,1 1 0,-1 0 0,0-1 0,0 1 0,0 0 0,1-1 0,-1 0 0,0 1 0,2-1 0,5 2 2,0-1-1,0-1 0,0 1 1,0-1-1,0-1 0,0 0 1,0 0-1,0 0 1,0-1-1,0 0 0,11-5 1,-7 2-50,-1-1 0,0 0 0,0-1 1,-1 0-1,1 0 0,-1-1 1,8-10-1,-7 7-12,-1 0 1,0 0 0,-1-1-1,-1-1 1,0 1-1,0-1 1,-1-1-1,-1 1 1,0-1-1,-1 0 1,-1-1-1,0 1 1,2-19-1,-4 20 59,-1-1 1,-1 0-1,0 0 0,-4-18 0,3 26 2,0 1 1,0 0 0,-1 0-1,0 0 1,0-1 0,-1 2-1,1-1 1,-1 0 0,0 0-1,0 1 1,0 0 0,-1-1-1,-7-5 1,2 2 25,-2 1 0,1 0 0,-1 0 0,1 2 0,-2-1-1,1 1 1,-1 1 0,1 0 0,-18-4 0,8 4 4,0 1-1,0 1 1,0 1-1,-34 2 1,53-1-34,0 1 0,0-1-1,0 0 1,0 1 0,0-1 0,-1 1 0,1 0 0,0 0 0,0-1 0,1 1 0,-1 1 0,0-1 0,0 0 0,-2 3 0,3-3-28,0-1 0,0 1 0,1 0 1,-1 0-1,0 0 0,1 0 0,-1 1 0,1-1 0,0 0 1,-1 0-1,1 0 0,0 0 0,-1 0 0,1 1 1,0-1-1,0 0 0,0 0 0,0 0 0,0 0 0,0 1 1,1-1-1,-1 0 0,0 0 0,1 2 0,0-2-53,-1 0 0,0 0 0,1-1 0,-1 1-1,1 0 1,0-1 0,-1 1 0,1 0 0,-1-1 0,1 1-1,0-1 1,-1 1 0,1-1 0,0 1 0,0-1 0,-1 0 0,1 1-1,0-1 1,0 0 0,0 0 0,1 1 0,42 5-2883,18-4-1734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44:12.35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3 147 11781,'0'0'2506,"10"5"-2480,-4-1-27,0-1-1,0 1 1,0 0-1,-1 1 1,1-1 0,-1 1-1,0 0 1,0 0-1,-1 1 1,0 0-1,0-1 1,5 9 0,4 17-16,-8-19 22,0 1 0,1-1-1,0-1 1,10 14-1,-14-23-21,1 1-1,-1 0 0,1-1 1,-1 1-1,1-1 0,0 0 1,0 1-1,0-2 0,0 1 1,0 0-1,0 0 0,1-1 1,-1 0-1,1 0 0,-1 0 0,1 0 1,-1 0-1,1-1 0,6 1 1,-5-1-12,-1 0 1,0-1-1,1 1 1,-1-1-1,0 0 1,1 0-1,-1 0 0,0 0 1,0-1-1,0 0 1,0 0-1,0 0 1,0 0-1,-1 0 1,1-1-1,-1 0 1,1 0-1,-1 0 1,0 0-1,0 0 0,0-1 1,2-4-1,14-17-5,-2-1-1,0-1 0,-2-1 0,21-52 0,-18 38 49,25-42 0,-43 84-14,0 1 1,0-1-1,0 0 1,0 0-1,0 0 0,0 0 1,0 0-1,0 0 1,0 0-1,0 1 1,1-1-1,-1 0 1,0 0-1,0 0 0,0 0 1,0 0-1,0 0 1,0 0-1,0 0 1,0 0-1,1 0 1,-1 0-1,0 0 1,0 1-1,0-1 0,0 0 1,0 0-1,0 0 1,1 0-1,-1 0 1,0 0-1,0 0 1,0 0-1,0 0 1,0 0-1,0 0 0,1-1 1,-1 1-1,0 0 1,0 0-1,0 0 1,0 0-1,0 0 1,0 0-1,0 0 1,0 0-1,1 0 0,-1 0 1,0 0-1,0 0 1,0-1-1,-1 16 67,-4 5 164,-2 1-1,0 0 1,-18 35-1,-42 63 462,41-74-433,-76 122 489,-84 160-373,183-320-401,-23 54 89,24-55-117,1-1 1,-1 0-1,1 1 0,0-1 0,1 1 0,-1-1 0,1 1 1,0-1-1,1 7 0,-1-12 19,0 1 1,0-1-1,0 1 0,0-1 0,1 0 1,-1 1-1,0-1 0,0 0 1,0 1-1,1-1 0,-1 0 1,0 1-1,0-1 0,1 0 1,-1 1-1,0-1 0,1 0 1,-1 0-1,0 0 0,1 1 1,-1-1-1,0 0 0,1 0 0,-1 0 1,0 0-1,1 1 0,-1-1 1,1 0-1,-1 0 0,0 0 1,1 0-1,-1 0 0,1 0 1,-1 0-1,0 0 0,1 0 1,40 0-1994,16-5-1411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44:12.74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204 32 10293,'0'0'939,"-28"22"-382,-86 73-130,107-89-403,0 0 0,0 1 0,1-1-1,-1 2 1,2-1 0,-7 10 0,11-14-19,-1 1 1,1-1-1,0 1 1,0-1-1,1 1 1,-1-1-1,1 1 1,0 0-1,0 6 1,0-8-4,0-1 0,0 0 0,0-1 0,1 1 0,-1 0 0,0 0 0,0 0 0,1-1 0,-1 1 0,0 0 0,1-1 0,-1 1 0,1 0 0,-1-1 0,1 1 0,-1-1 0,1 1 0,-1 0 0,1-1 0,0 1 0,-1-1 0,1 0 0,0 1 0,-1-1 0,1 0 0,0 1 0,0-1 0,-1 0 0,1 0 0,0 1 0,0-1 0,0 0 0,0 0 0,32 1 126,-23-2-76,5 1-12,0-1 1,0-1-1,0-1 1,0 0-1,0-1 1,-1-1 0,23-9-1,-26 9-90,0-1-1,-1 0 1,1 0 0,-1-1-1,-1 0 1,0-1 0,0 0-1,0 0 1,-1-1 0,9-12-1,-14 17 17,-1 0 0,0 0 0,0 0-1,0 0 1,-1 0 0,1 0 0,-1-1-1,0 1 1,0 0 0,-1-1 0,1 1-1,-1-1 1,0 1 0,0-1 0,-1 1-1,0-7 1,0 8 30,0 0 1,1 0-1,-1 1 0,-1-1 1,1 0-1,0 0 1,-1 0-1,1 1 0,-1-1 1,0 1-1,0-1 0,0 1 1,0 0-1,-1 0 0,1 0 1,0 0-1,-1 0 1,1 1-1,-1-1 0,0 1 1,0-1-1,0 1 0,-3-1 1,-13-2 7,0 1 0,-1 1 0,1 0 0,-32 3 0,18-1 26,24 1-16,0-1 0,0 1 0,-1 1 0,1-1 0,0 2 0,0-1 0,-11 5 0,18-6-51,-1 0 0,1 0 1,0 0-1,0 1 1,0-1-1,-1 0 0,1 1 1,0-1-1,1 1 1,-1 0-1,0 0 0,0 0 1,1 0-1,-1 0 1,1 0-1,0 0 0,-1 0 1,1 0-1,0 1 1,0-1-1,1 0 1,-1 1-1,0-1 0,1 1 1,-1-1-1,1 1 1,0-1-1,0 1 0,0-1 1,0 1-1,0-1 1,2 5-1,-2-6-100,0-1 1,0 1-1,1 0 1,-1 0-1,0 0 0,1 0 1,-1 0-1,1-1 1,-1 1-1,1 0 0,-1 0 1,1-1-1,0 1 1,-1 0-1,1-1 0,0 1 1,0 0-1,-1-1 1,2 1-1,30 6-3966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44:13.13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33 7347,'0'0'6281,"6"-3"-6063,-5 2-215,0 0-1,0 0 1,0 1-1,-1-1 0,1 1 1,0-1-1,0 1 1,0-1-1,0 1 1,0-1-1,0 1 0,0 0 1,0-1-1,0 1 1,1 0-1,-1 0 1,0 0-1,0 0 0,0 0 1,0 0-1,0 0 1,0 0-1,0 1 0,0-1 1,0 0-1,0 1 1,0-1-1,0 1 1,0-1-1,0 1 0,0-1 1,0 1-1,1 1 1,1 2 15,-1 0 1,0 1-1,0-1 0,0 0 1,0 1-1,-1 0 1,0-1-1,0 1 1,1 5-1,1 7-26,0 0-1,-2 0 1,0 0 0,0 0-1,-2 0 1,-3 27-1,2-40-10,1-1 0,0 0-1,-1 0 1,0 1 0,1-1-1,-1 0 1,-1 0-1,1-1 1,0 1 0,-1 0-1,1-1 1,-1 1 0,0-1-1,0 0 1,0 0-1,0 0 1,0 0 0,0-1-1,0 1 1,-1-1 0,1 0-1,-5 2 1,7-20 232,2 11-190,0 0-1,0 1 1,0-1-1,1 1 0,-1-1 1,2 1-1,-1 0 1,0 0-1,1 0 0,0 0 1,0 0-1,1 0 1,-1 1-1,1 0 1,0-1-1,0 1 0,5-4 1,10-7-11,1 1 0,34-20 1,-21 16-33,38-13 0,17-9-5404,-55 22-2287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41:30.44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46 11477,'0'0'945,"216"0"-945,-142-5-80,-7-10-305,-16 2-367,-15 6-256,-16 2-305,-14 5-512,-23 7-5234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41:30.80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79 3602,'0'0'8484,"121"5"-8148,-61-20-144,4 0-112,-2-1-32,-8 4-32,-6-1-16,-12 6-16,-8 1 16,-11 6-240,-6 0-961,-2 0-1344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2T07:07:45.80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 11 11909,'0'0'1233,"-2"8"-1177,0 7-26,-1 0 1,2 0-1,0 0 1,1 0-1,1 0 1,2 19-1,-2-24-27,1 0 0,0-1 0,1 1 0,0-1 0,0 0 0,1 1 0,0-2-1,1 1 1,0 0 0,0-1 0,11 13 0,-14-19-20,0 0 1,0 0-1,0 0 0,0 0 0,0-1 0,0 1 1,1-1-1,-1 1 0,1-1 0,-1 0 0,1 0 1,-1 0-1,1 0 0,-1 0 0,1-1 0,0 1 1,0-1-1,-1 0 0,1 0 0,0 0 0,0 0 1,-1 0-1,1 0 0,0-1 0,0 0 0,-1 1 1,1-1-1,-1 0 0,1 0 0,-1 0 0,1-1 0,-1 1 1,1-1-1,-1 1 0,0-1 0,0 0 0,0 0 1,3-3-1,5-5-71,-2 0 1,1-1 0,-1 1-1,-1-2 1,0 1-1,9-20 1,-10 15 282,-1 0 0,-1 0 0,0-1 0,-1 1 0,-1-1 0,0 0 0,-2 0 0,0-20 625,-3 45-351,-1 13-430,2 0 0,0 0 0,2 0-1,0 0 1,6 40 0,32 103 115,-34-150-141,0 1-1,0 1 1,-2-1 0,0 0-1,-1 1 1,0-1 0,-2 22-1,0-36-6,1 0 0,-1 0-1,1 0 1,-1 0-1,0 0 1,0 0 0,1 0-1,-1-1 1,0 1-1,0 0 1,0 0 0,0-1-1,0 1 1,0 0-1,0-1 1,0 1 0,0-1-1,0 1 1,0-1 0,0 0-1,0 1 1,-1-1-1,1 0 1,0 0 0,0 0-1,0 0 1,-3 0-1,-41 0 33,33-1-78,10 1-29,0 1 0,0-1 0,0-1 0,-1 1 0,1 0 0,0 0 0,0-1-1,0 1 1,0-1 0,0 0 0,0 0 0,0 0 0,1 0 0,-1 0 0,0 0 0,0 0 0,-2-2-1,3 1-207,-1 0-1,1-1 0,0 1 0,0 0 1,0 0-1,0-1 0,0 1 0,1-1 0,-1 1 1,1-1-1,-1 1 0,1-1 0,0 1 0,0-5 1,0-19-4670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41:31.2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2 251 1697,'0'0'9906,"0"17"-9442,-1 96 394,13 328 592,-5-321-2101,-6-98-201,-1-18 234,1-7-148,-2-71 687,7-262 856,0 260-523,3 1-1,25-105 1,-29 159-135,2 0-1,0 0 1,1 1-1,1 0 1,14-23-1,-20 37-122,1 1-1,0-1 0,0 1 1,0 0-1,0 0 0,1 1 1,0-1-1,0 1 0,0 0 1,0 0-1,1 1 0,-1 0 1,1 0-1,0 0 0,0 0 1,0 1-1,0 0 0,1 1 1,-1-1-1,1 1 0,10-1 1,-15 3 1,1-1 1,0 0-1,-1 1 1,1 0-1,0-1 1,-1 1-1,1 0 1,-1 0 0,1 1-1,-1-1 1,0 0-1,0 1 1,1-1-1,-1 1 1,0 0 0,0 0-1,-1 0 1,1 0-1,0 0 1,-1 0-1,1 0 1,-1 1-1,1-1 1,-1 1 0,0-1-1,0 1 1,0-1-1,-1 1 1,1-1-1,0 6 1,2 6 7,-1 0 1,-1 1-1,0-1 1,-2 25 0,-1-31-1,1-1 1,-1 1-1,0-1 1,0 1-1,-1-1 1,0 0-1,-1 0 1,1 0-1,-1 0 1,-1-1-1,1 1 1,-8 6-1,-10 11-11,-40 35 0,40-40 8,-18 20 81,51-40-46,59-19 59,-47 12-60,0 1 1,30-4-1,-4 6-68,77 4 0,-120 1 28,1 1-1,-1-1 1,0 1 0,0 0-1,0 0 1,-1 1-1,1 0 1,0 0-1,0 0 1,7 5-1,-10-5 0,-1 0 0,1 0 0,-1 0-1,1 1 1,-1-1 0,0 1-1,0-1 1,0 1 0,0 0-1,0 0 1,-1 0 0,1 0 0,-1 0-1,0 0 1,0 0 0,0 0-1,0 1 1,0-1 0,0 7 0,-1-5-4,1 0 1,-1 0-1,0-1 1,-1 1-1,1 0 1,-1 0-1,0 0 1,0 0-1,0-1 1,-1 1-1,1-1 1,-1 1 0,0-1-1,-1 1 1,-5 7-1,1-4 17,-2 1-1,1-1 1,-1-1-1,-1 0 0,-16 10 1,-19 9 47,-2-2 0,-83 30 0,60-27-148,64-23 320,35-2-11918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41:31.64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76 19 9989,'0'0'1814,"-12"17"-1742,-37 55 21,47-69-85,0 0 0,0 1 0,1-1-1,-1 1 1,1 0 0,0-1 0,0 1 0,0 0 0,0 0-1,1 0 1,-1 0 0,1 0 0,0 0 0,0-1 0,2 8-1,-1 5 12,-1-14-16,0-1-1,0 1 1,1-1-1,-1 0 1,0 1 0,0-1-1,1 0 1,-1 1-1,1-1 1,0 0-1,-1 0 1,1 1 0,0-1-1,-1 0 1,1 0-1,0 0 1,0 0-1,0 0 1,0 0 0,0 0-1,0 0 1,2 1-1,1-1 9,-1 1-1,0-1 0,1 1 1,-1-1-1,1 0 0,-1-1 1,1 1-1,-1-1 0,5 1 1,-2-1 0,0 0 0,0 0 1,0 0-1,0-1 1,0 0-1,0 0 0,0-1 1,0 0-1,0 0 0,0 0 1,5-4-1,-4 2-21,0-1 0,-1 0 0,0 0 0,0-1 0,-1 0 0,0 0 0,0 0 0,0-1 0,0 1 0,-1-1 0,0 0 0,-1-1 0,0 1 0,0 0 0,0-1 0,-1 0 0,0 0 0,-1 1 0,1-1 0,-2 0 0,1 0 0,-1 0 0,-1-11 0,1 17 0,-1 0 1,1 0-1,-1 1 1,0-1-1,0 0 1,1 1-1,-1-1 1,0 1-1,0-1 0,0 1 1,-1-1-1,1 1 1,0 0-1,0-1 1,-1 1-1,1 0 1,-1 0-1,1 0 1,-1 0-1,1 0 0,-1 1 1,0-1-1,0 0 1,1 1-1,-1-1 1,0 1-1,0 0 1,-1-1-1,-9-1-100,1 1 1,-1 1-1,-15 0 1,13 0-56,9 0-38,-1 0 0,1 1 1,-1-1-1,1 1 1,0 0-1,-1 1 0,1-1 1,0 1-1,-5 2 1,7-2-305,-1 0 1,1 0-1,0 1 1,0-1-1,0 1 1,0-1-1,0 1 1,-2 4-1,-3 8-4039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41:32.00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21 11781,'0'0'1233,"191"0"-1265,-140 0-496,-9-3-657,-14-4-896,-11-3-2305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41:32.4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 0 7379,'0'0'5155,"-17"157"-4963,17-98 64,0-1 16,3 0-144,8 0-112,4-7-16,1-5 0,4-8-1521,8-13-1296,3-12-2289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41:32.76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2 439 2369,'0'0'11085,"0"28"-10917,-1 4-125,0-11-24,1 1 0,1 0 0,1 0 0,0-1 0,11 41 1,-1-17-37,10 77 1,-18-48-5042,-16-90 3063,7 0 2209,1 0 1,1 0 0,0 0-1,-1-26 1,3-73 2136,2 64-1979,-1 17-45,8-204 1473,-5 207-1483,2 0 0,1 0 0,1 1 0,2 0 0,21-47 0,-26 67-255,1 0 0,1 1 0,0-1 1,0 1-1,1 0 0,0 1 1,11-11-1,-14 15-58,1 1-1,0-1 1,0 1 0,0 0-1,0 0 1,0 0 0,0 1 0,1 0-1,0 0 1,-1 0 0,1 1-1,0 0 1,0 0 0,-1 0 0,8 1-1,-11 0-7,0 0-1,0 0 0,0 1 0,0-1 1,0 0-1,1 1 0,-1 0 0,0-1 1,0 1-1,0 0 0,-1 0 1,1 0-1,0 1 0,0-1 0,0 0 1,-1 1-1,1-1 0,-1 1 0,1-1 1,-1 1-1,0 0 0,1-1 1,-1 1-1,0 0 0,0 0 0,0 0 1,0 0-1,-1 0 0,1 0 1,-1 0-1,1 0 0,0 4 0,0 8-7,1 0-1,-2 1 0,0-1 1,-2 15-1,1-13 19,-1-3 9,-1 0-1,0 0 1,-1-1 0,0 1 0,-1-1 0,-1 0 0,0 0 0,0 0-1,-1-1 1,-16 19 0,-21 42 27,43-72-42,1 1-1,-1-1 1,1 1-1,0-1 1,-1 1-1,1 0 1,0-1-1,-1 1 1,1 0-1,0 0 1,0-1-1,0 1 0,0 0 1,-1-1-1,1 1 1,0 0-1,0 0 1,0-1-1,1 1 1,-1 0-1,0-1 1,0 1-1,0 0 1,0 0-1,1-1 1,-1 1-1,0 0 1,1-1-1,-1 1 1,0-1-1,1 1 1,-1 0-1,1-1 1,-1 1-1,1-1 1,-1 1-1,1-1 1,0 1-1,29 5-20,-16-4 28,4 1 13,1 1 1,-1 1 0,0 1 0,32 15 0,-45-19-47,-1 1 1,0-1-1,0 1 0,0-1 0,0 1 1,0 0-1,0 1 0,-1-1 1,0 1-1,1-1 0,-1 1 1,-1 0-1,1 0 0,0 1 1,-1-1-1,0 0 0,0 1 0,-1-1 1,1 1-1,-1 0 0,0 0 1,0-1-1,1 10 0,-3-12-1,1 0-1,-1 0 0,1 0 1,-1-1-1,0 1 0,0 0 0,0 0 1,0 0-1,0-1 0,0 1 1,0-1-1,0 1 0,-1-1 1,1 1-1,-1-1 0,1 0 1,-1 0-1,1 1 0,-1-1 0,0 0 1,0 0-1,-2 0 0,-49 20-137,39-16 111,-152 42-3692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41:33.21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1 100 6067,'0'0'6085,"14"-2"-5901,-8-3-160,-1 0 0,1-1 0,-1 1 0,0-1 0,-1 0 0,1 0 0,6-14 0,3-2 235,-1 6 532,-13 26-187,-1 14-539,1 276 623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41:33.56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87 3410,'0'0'8051,"93"10"-7426,-51-17-241,1-9-192,-1-1-48,-6 1-96,-5 4-48,-3 2 0,-2 0-640,-6 2-1826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46:01.78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 12 2961,'0'0'8844,"-3"-3"-8622,-5-6-106,16 11 212,23 16 348,11 14-143,-1 1 0,44 49 0,-62-58-514,-1 2-1,-2 0 1,-1 1-1,27 51 1,-44-73-80,8 11-704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46:02.13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459 1 5234,'0'0'4485,"-6"4"-4125,-10 6 52,1 1 0,1 0-1,0 1 1,-17 20 0,-55 69 799,49-57-812,-37 38 245,41-48-375,2 3-1,1 0 0,-26 43 1,54-77-333,0 0 0,0 1 0,1-1 1,-1 0-1,1 1 0,-1 0 0,1-1 0,1 1 0,-1 0 1,0-1-1,1 5 0,14-10-4856,3-13-1899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46:04.38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10613,'0'0'4373,"7"9"-4136,73 73 535,10 11-15,-68-67-700,-1 2 0,29 52-1,-37-67-1235,5-10-3562,-7-3 686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2T07:07:31.13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1 112 7139,'0'0'1086,"30"-18"-643,99-55-22,-124 70-374,0 1 0,-1-1-1,1 1 1,1 0 0,-1 0-1,0 1 1,0-1-1,1 1 1,-1 0 0,1 1-1,-1-1 1,1 1-1,-1 0 1,0 0 0,7 2-1,-1-1 33,-8 0-73,1 0 0,-1 0 0,1 0 0,-1 1 0,0-1 0,0 1 0,0 0 1,0-1-1,0 2 0,0-1 0,0 0 0,-1 0 0,1 1 0,-1-1 0,1 1 0,-1 0 0,0 0 0,0 0 1,-1 0-1,1 0 0,0 0 0,-1 1 0,0-1 0,0 0 0,0 1 0,0-1 0,0 1 0,-1-1 0,0 1 1,0-1-1,0 1 0,0-1 0,0 1 0,0-1 0,-1 1 0,0-1 0,0 1 0,0-1 0,0 0 0,0 1 1,-1-1-1,1 0 0,-1 0 0,0 0 0,-4 5 0,-9 4 49,-1-1 0,0-1 0,0 0-1,-1-1 1,0-1 0,-1 0 0,0-2 0,-22 6 0,50-12-2747,21 0 106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2T07:07:46.17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43 0 6835,'0'0'4674,"-43"173"-4097,43-108-81,0-4-48,0 3-128,17-4-176,3-6-112,2-11 0,4-8-32,-1-12-288,6-13-688,0-10-1217,-3 0-2530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46:04.7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346 1 9044,'0'0'3215,"0"13"-2644,-1-4-338,-1 1 0,-1-1 1,0 0-1,0 0 0,0 0 0,-1-1 1,-1 1-1,1-1 0,-9 10 1,-5 14 98,-54 112 778,7 3 0,-53 177 0,87-240-1052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43:04.1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38 4114,'0'0'6718,"7"-6"-6542,-4 3-174,-2 2 0,0-1 0,0 1 0,1 0 1,-1-1-1,1 1 0,-1 0 0,1 0 1,0 0-1,0 0 0,-1 0 0,4-1 0,5 8 59,-3 14 63,-5-11-52,33 127 601,-27-113-621,0 1 1,2-1 0,19 35-1,-28-56-50,1 0-1,-1 0 0,0 0 0,1-1 1,-1 1-1,1 0 0,-1-1 0,1 1 1,0-1-1,0 1 0,0-1 1,0 0-1,0 0 0,0 0 0,0 0 1,3 1-1,-4-2 20,1 0-1,-1 0 1,1 0 0,-1 0-1,0 0 1,1 0 0,-1-1-1,1 1 1,-1 0 0,0-1-1,1 1 1,-1-1 0,0 1-1,0-1 1,1 0 0,-1 0-1,0 0 1,0 1 0,0-1-1,0 0 1,0 0 0,0 0-1,0 0 1,0-1 0,0 1-1,-1 0 1,2-2 0,16-33 328,-2 1 0,-1-2 0,-2 0 0,-1-1 0,7-42 0,-18 75-413,0 0 0,0 1 0,1-1-1,0 1 1,-1-1 0,5-5 0,-5 8-153,0 1 0,0-1 0,1 1 0,-1 0 0,0 0 0,1-1 0,-1 1 0,1 0 0,-1 0 0,1 1 0,-1-1 1,1 0-1,0 0 0,0 1 0,-1-1 0,1 1 0,0 0 0,0-1 0,-1 1 0,4 0 0,22-1-4036,6 1-1312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43:05.30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290 475 10645,'0'0'3164,"-19"-7"-3129,6 2-21,5 1-6,0 0 1,0 2-1,-1-1 1,-13-2 0,18 4-7,0 1 1,1 0-1,-1 0 1,0 0 0,0 0-1,1 1 1,-1 0-1,0-1 1,1 1 0,-1 0-1,1 1 1,-1-1 0,1 1-1,0-1 1,-1 1-1,1 0 1,-3 3 0,-8 6 57,1 1 0,0 1 0,1 0 0,0 0 1,1 1-1,1 1 0,-10 17 0,16-24-37,-1 1 0,1 0-1,1 0 1,0 1 0,0-1-1,0 1 1,1-1 0,1 1-1,0 0 1,0 0 0,1-1-1,0 1 1,1 0 0,2 13-1,-2-21-22,0 0 0,1 0 0,-1 0 0,0 0 0,1 0 0,-1 0 0,1-1 0,0 1 0,-1-1 0,1 1 0,0-1 0,0 0 0,0 0 0,0 0 0,0 0 0,0 0 0,1 0 0,-1 0 0,0-1 0,0 1 0,1-1 0,-1 0 0,0 1 0,0-1 0,5 0 0,1 0-13,0 0-1,-1 0 1,1 0 0,0-1 0,0 0-1,14-5 1,-11 1 7,-1 0 0,0-1 0,0 0 0,-1 0-1,0-1 1,0-1 0,0 0 0,-1 0 0,0 0 0,7-11 0,7-12 15,33-59 1,-21 25 99,-31 62-146,-3 24-174,0-10 195,0 0 22,0 1 0,0-1 0,1 1 1,1-1-1,4 18 0,-5-26-33,0 0 1,1 0-1,-1 0 0,1 0 1,0 0-1,-1 0 0,1-1 1,0 1-1,1-1 0,-1 1 1,0-1-1,1 0 0,-1 0 1,1 0-1,0 0 1,-1-1-1,1 1 0,0-1 1,0 1-1,0-1 0,1 0 1,-1 0-1,0-1 0,5 2 1,-1-1-130,0 0 0,0-1 0,-1 0 1,1 0-1,0 0 0,0-1 0,-1 0 0,1 0 1,0-1-1,-1 0 0,0 0 0,1 0 1,-1-1-1,7-4 0,-5 2 29,0 0 0,0-1-1,-1-1 1,0 1 0,0-1 0,0-1 0,-1 1 0,0-1-1,5-8 1,-1-3 173,0 0-1,-1-1 1,-1 0-1,-1-1 1,-1 1-1,0-1 1,-2 0-1,3-29 1,-1-38 866,-7-141 1,1 228-875,0-1 1,0 1-1,0-1 1,0 1-1,-1-1 1,1 1-1,0 0 1,-1-1-1,1 1 1,-1-1-1,1 1 1,-1 0 0,0-1-1,1 1 1,-1 0-1,0-1 1,0 1-1,0 0 1,0 0-1,0 0 1,0 0-1,-1 0 1,1 0-1,0 0 1,0 1-1,-1-1 1,1 0-1,0 1 1,-1-1-1,-1 0 1,2 1-11,-1 0 0,0 1-1,0-1 1,0 0 0,1 1 0,-1-1 0,0 1-1,1 0 1,-1-1 0,0 1 0,1 0 0,-1 0-1,1 0 1,-1 0 0,1 0 0,0 1 0,0-1-1,-1 0 1,1 1 0,0-1 0,0 0 0,0 1-1,0 0 1,0-1 0,1 1 0,-2 2 0,-4 10 40,0 1 0,2 0 0,-1 0 1,2 0-1,0 0 0,-1 19 0,1 99 301,3-90-290,1 2-4,1-1-1,16 83 1,-12-103-77,0 0 0,2 0 0,0 0 0,2-1 1,0-1-1,23 35 0,-28-50-55,-1-1 0,2 0 0,-1 0 0,1-1 0,-1 1 0,1-1 0,14 8-1,-18-11 43,0-1 0,0 0 0,0 0-1,1 0 1,-1 0 0,0 0 0,1 0-1,-1 0 1,1-1 0,-1 0 0,1 1-1,0-1 1,-1 0 0,1 0 0,-1 0-1,1 0 1,-1-1 0,1 1 0,-1-1-1,1 0 1,-1 1 0,1-1 0,-1 0-1,0 0 1,1-1 0,-1 1 0,0 0-1,4-4 1,7-10 15,0-2 1,-1 0-1,-1 0 0,-1-1 0,0-1 0,8-21 1,0 3-16,-4 10 2,-7 13 8,1-1-1,9-27 0,-17 41-52,0 5-172,-1 46 116,-1-18 174,4 46-1,-1-69-55,0 0-1,1-1 0,0 1 0,0-1 0,1 1 0,0-1 1,0 0-1,1 0 0,0 0 0,6 8 0,-9-14-17,1 0-1,-1 0 0,1 0 1,0 0-1,0-1 1,0 1-1,0 0 1,0-1-1,0 1 0,0-1 1,1 0-1,-1 0 1,0 0-1,1 0 0,-1 0 1,1 0-1,-1-1 1,1 1-1,-1-1 1,1 0-1,-1 0 0,1 0 1,0 0-1,-1 0 1,1 0-1,-1-1 0,1 1 1,-1-1-1,1 0 1,-1 0-1,1 0 1,1-1-1,5-2-72,-1-1 1,0 0-1,-1 0 1,1-1-1,-1 0 1,0 0-1,8-10 0,16-23 122,-3 0 0,-1-2-1,25-49 1,-52 116 187,0-6-39,1 0 0,0-1 1,2 1-1,0-1 1,9 29-1,-10-42-177,0 0 1,1 1-1,-1-1 1,1 0-1,1-1 1,-1 1-1,1 0 0,0-1 1,0 0-1,1 0 1,0 0-1,0-1 0,0 1 1,0-1-1,0 0 1,1-1-1,0 1 1,0-1-1,0 0 0,8 2 1,-4-2-12,1-1 0,-1 0 0,1-1 0,-1 0 0,1-1 0,-1 0 0,1-1 0,0 0 0,-1 0 0,0-1 0,1-1 0,-1 0 0,0 0 0,0-1 0,-1 0 0,1-1 0,-1 0 0,0 0 0,14-11 0,-9 5-75,0-1 0,-1 0 0,0-1 0,-1 0 0,0-1 0,-1 0 0,-1-1 0,0 0 1,-1-1-1,13-30 0,-19 37 92,0 0 1,-1 0-1,0 0 0,0 0 1,-1 0-1,0-1 1,0 1-1,-1 0 1,-1-1-1,1 1 1,-4-16-1,3 24-10,0-1 1,0 1-1,-1 0 0,1-1 0,0 1 1,0 0-1,-1 0 0,1 0 0,0 0 1,-1 0-1,1 0 0,-1 0 1,0 0-1,1 1 0,-1-1 0,0 1 1,1-1-1,-1 1 0,0 0 0,1-1 1,-1 1-1,0 0 0,0 0 1,1 0-1,-4 1 0,2-1 16,-1 0 0,1 0 0,-1 1 0,1 0 0,-1-1 0,1 1 0,-1 1 0,1-1 0,0 0 0,-1 1 0,1 0 0,-5 3 1,5-1-1,-1 0 1,1 0 0,-1 0 0,1 1-1,0 0 1,1-1 0,-1 1 0,1 0 0,0 1-1,0-1 1,1 0 0,-2 6 0,0 5-7,1 0 0,0 32 0,2-44-76,0 0 1,0-1 0,1 1 0,-1 0-1,1 0 1,0 0 0,0-1-1,1 1 1,-1-1 0,1 1 0,-1-1-1,1 1 1,0-1 0,1 0 0,-1 0-1,0 0 1,1 0 0,0 0 0,-1-1-1,5 3 1,0 0-583,0-1 0,0 0 0,0 0 0,1-1 0,0 0 0,0 0 1,-1-1-1,15 2 0,38 3-6275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43:06.08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198 547 13062,'0'0'1966,"-22"25"-1920,22-25-46,-89 110 42,86-106-34,0 0-1,1 0 1,-1 0 0,1 0-1,0 0 1,0 0-1,0 0 1,0 1 0,1-1-1,0 1 1,0-1-1,0 1 1,0 0 0,1-1-1,0 1 1,0 0-1,1 6 1,0 5 10,-1-10-1,-1 1-4,1-1 0,1 1 0,-1 0 0,1-1 0,3 12 0,-3-16-13,-1 0 0,1-1 0,0 1 0,0 0 0,0-1 0,0 1 0,0-1 0,1 1-1,-1-1 1,0 1 0,1-1 0,-1 0 0,1 0 0,-1 0 0,1 0 0,0 0 0,-1 0 0,1 0 0,0 0 0,0-1 0,0 1 0,0-1 0,-1 1-1,4-1 1,0 1-34,1 0-1,-1-1 0,0 1 0,1-2 0,-1 1 1,0 0-1,1-1 0,-1 0 0,0 0 1,1-1-1,-1 0 0,0 0 0,0 0 0,0 0 1,-1-1-1,1 1 0,-1-1 0,1-1 1,-1 1-1,0 0 0,0-1 0,0 0 0,-1 0 1,6-7-1,-3 2-188,-1 0 0,0 0 0,0-1-1,-1 1 1,0-1 0,-1 0 0,0 0 0,-1 0 0,0-1 0,0 1 0,-1-1 0,0-10 0,-1 19 97,-1-1 0,1 1 0,0-1 0,-1 1 0,1-1 0,-1 1 0,0-1 0,0 1 0,0 0 0,0-1 0,0 1 0,-1 0 1,1 0-1,-1 0 0,1 0 0,-1 0 0,-4-3 0,1 1-165,0 0 0,-1 0 0,1 1 0,-1 0 0,0 0-1,-12-4 1,0 1-103,-1 2 1,0 0-1,-39-3 0,39 6 246,10 0 138,0 0 1,0 1 0,0 0 0,0 1 0,-13 1 0,22-2 7,0 0 1,0 0 0,0 0-1,1 0 1,-1 0 0,0 0-1,0 1 1,0-1-1,0 0 1,0 0 0,1 0-1,-1 0 1,0 0 0,0 0-1,0 0 1,0 0-1,0 0 1,0 0 0,1 0-1,-1 1 1,0-1 0,0 0-1,0 0 1,0 0-1,0 0 1,0 0 0,0 0-1,0 1 1,0-1-1,0 0 1,0 0 0,0 0-1,0 0 1,1 0 0,-1 1-1,0-1 1,0 0-1,0 0 1,0 0 0,-1 0-1,1 1 1,0-1 0,0 0-1,0 0 1,0 0-1,0 0 1,0 0 0,0 1-1,0-1 1,0 0-1,0 0 1,0 0 0,0 0-1,0 0 1,-1 0 0,1 1-1,0-1 1,44 2 303,-1-2 0,1-2 0,-1-2 0,1-2 0,41-11 0,-21 1-584,-1-4 0,101-45 0,-137 53-339,0-2 0,-1-1 0,-1-1 0,25-21 0,-42 30 539,0 0-1,0 0 0,-1 0 0,0-1 0,-1 0 0,1 0 0,-2-1 0,1 0 0,-1 0 0,0 0 0,-1-1 0,0 0 0,-1 0 0,0 0 0,2-12 0,-3 8 792,-1-1-1,-1 1 0,0-1 0,-1 1 1,0-1-1,-4-15 0,3 23-328,0 1-1,0 0 1,0 0 0,0 0-1,-1 0 1,0 1-1,0-1 1,-1 1-1,1-1 1,-1 1-1,-1 1 1,1-1 0,0 0-1,-1 1 1,0 0-1,-6-4 1,10 7-321,-1 0 0,1 0-1,-1 1 1,1-1 0,-1 0 0,1 0 0,-1 1 0,1-1 0,-1 1-1,0 0 1,1-1 0,-1 1 0,0 0 0,1 0 0,-1 0 0,0 0-1,0 0 1,1 1 0,-1-1 0,0 0 0,1 1 0,-1-1 0,1 1-1,-1-1 1,1 1 0,-1 0 0,1 0 0,-1 0 0,1 0 0,-1 0-1,1 0 1,0 0 0,0 0 0,0 1 0,0-1 0,0 0 0,0 1-1,0-1 1,-1 3 0,-4 6-53,2 0 0,-1 1 0,2-1 0,-5 20 0,6-25 110,-6 40 324,1 0 0,3 1 1,1 64-1,-1 14 29,-11 48-198,-9 248-137,23-414-136,1-1 0,1 1 0,-1-1-1,1 1 1,0-1 0,0 0 0,0 1 0,4 7-1,-4-11-6,1 0-1,-1 0 0,1 0 0,-1 0 1,1 0-1,-1 0 0,1-1 0,0 1 0,0-1 1,0 1-1,0-1 0,0 0 0,0 0 1,0 0-1,1 0 0,-1 0 0,0 0 1,1-1-1,-1 1 0,0-1 0,4 1 1,3 0-86,1-1 0,0 0 0,0 0 0,-1-1 0,1 0 1,0 0-1,0-1 0,-1-1 0,0 0 0,1 0 0,-1 0 1,0-1-1,-1-1 0,15-9 0,-16 10-1,0-1 1,-1-1-1,1 1 0,-1-1 1,-1 0-1,1 0 0,-1-1 0,0 0 1,-1 0-1,1 0 0,-1 0 1,-1-1-1,1 0 0,-1 1 0,-1-1 1,1-1-1,1-14 0,-2 12 90,-2 1 0,1-1 1,-1 0-1,-1 0 0,0 0 0,0 0 0,-1 0 0,0 1 0,-1-1 0,-1 1 0,-4-12 0,4 14 9,-1 1 0,1 0 0,-1 0-1,0 1 1,-1 0 0,1 0 0,-1 0-1,-1 0 1,1 1 0,-1 0 0,0 0 0,0 1-1,0 0 1,0 0 0,-11-3 0,2 2 48,1 1 1,-1 1-1,0 1 1,0 0-1,0 1 1,0 0 0,-25 3-1,39-2-50,0 0 4,0 0 1,0 0-1,0 1 0,0-1 0,0 0 0,0 1 1,0 0-1,0-1 0,1 1 0,-1 0 0,0 0 0,-1 1 1,2-2-19,1 0 1,-1 1 0,1-1 0,-1 1 0,1-1-1,0 1 1,-1-1 0,1 1 0,0-1-1,-1 1 1,1-1 0,0 1 0,-1-1-1,1 1 1,0 0 0,0-1 0,0 1-1,0-1 1,0 1 0,0 0 0,0-1 0,0 1-1,0 0 1,0 0 0,1 1-70,0 0 1,0-1-1,0 1 1,0-1-1,0 0 1,0 1-1,0-1 0,0 0 1,1 1-1,-1-1 1,1 0-1,-1 0 1,1 0-1,-1 0 1,1-1-1,0 1 1,-1 0-1,1-1 0,0 1 1,-1-1-1,1 1 1,0-1-1,0 0 1,0 0-1,2 0 1,60 2-2809,13-2-1858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43:06.9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10389,'0'0'6323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46:06.24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87 9957,'0'0'5586,"3"0"-5503,4 0 72,-1 1 0,0 1 0,0-1 0,0 1 0,0 0 0,-1 0-1,1 1 1,0 0 0,8 5 0,51 38 530,-54-37-585,17 13-35,-2 2-1,0 1 1,-1 1-1,-2 1 1,37 55-1,-59-80-136,1 1 1,0 0-1,0 0 0,0-1 1,0 1-1,0-1 0,1 0 1,-1 1-1,1-1 0,2 2 1,-4-4 7,-1 0 0,0 0 0,1 0 0,-1 0 0,1 0 0,-1 0 0,0 0 0,1 0 0,-1 0 0,1 0 0,-1 0 0,0 0 0,1 0 0,-1 0 0,1 0 0,-1-1 1,0 1-1,1 0 0,-1 0 0,0 0 0,1-1 0,-1 1 0,0 0 0,1 0 0,-1-1 0,0 1 0,0 0 0,1-1 0,8-19-1169,-1-15-84,40-139-8423,-12 92 8672,-26 64 3049,0 0 0,33-31 6175,-46 68-6785,-15 36-1249,17-52-104,-231 607 3032,219-566-2988,1 1 1,-6 55-1,13-17-2947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44:14.78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0 249 3906,'0'0'7024,"21"-26"-6655,68-84-71,-82 102-282,0 0-1,1 1 0,-1-1 1,2 2-1,-1-1 0,1 1 1,0 1-1,0-1 0,0 2 1,1-1-1,-1 1 0,1 1 1,0 0-1,0 0 0,12-1 1,-20 3-8,-1 1 1,1-1-1,-1 1 1,1-1-1,0 1 1,-1 0-1,1 0 1,-1-1-1,1 1 1,0 1-1,-1-1 1,1 0-1,-1 0 1,1 0-1,0 1 1,-1-1-1,1 1 1,-1-1-1,1 1 1,-1 0-1,1 0 1,-1 0-1,0-1 1,1 1-1,-1 1 1,0-1-1,0 0 1,2 1-1,-2 2 20,0 1 0,0-1-1,0 0 1,0 0-1,-1 0 1,1 1 0,-1-1-1,0 0 1,-1 5-1,1 6 78,0 45 158,-2 0 1,-3 0-1,-16 78 1,4-55-385,17-80-121,2-12-134,14-24 396,1 1 0,1 1 0,2 1 0,27-32 0,-18 23-16,-28 38-4,21-31 13,1 1-1,2 2 1,1 0 0,41-34 0,-46 51 4,-21 12-15,0 0-1,1 0 1,-1 0 0,1 0-1,-1 0 1,0 0 0,1 0-1,-1 0 1,1 0-1,-1 0 1,0 0 0,1 0-1,-1 0 1,1 0 0,-1 0-1,0 0 1,1 1 0,-1-1-1,1 0 1,-1 0 0,0 0-1,1 1 1,-1-1 0,0 0-1,1 0 1,-1 1 0,0 0-1,1 1 20,0 1 0,0 0 0,0 0 0,-1 0 0,1 0 0,-1 0 0,0 0 0,0 0 0,0 5 0,0-4 10,0 229 622,0-231-666,0-1 0,0 1 0,0-1 0,0 1 0,1-1 0,-1 1 0,0-1 0,1 1 0,-1-1 0,1 1 0,-1-1 0,1 0-1,0 1 1,0-1 0,-1 0 0,1 1 0,0-1 0,0 0 0,0 0 0,0 0 0,1 0 0,-1 0 0,0 0 0,0 0 0,1 0 0,1 1 0,-1-2-4,1 0 0,-1 0 1,0 0-1,0 0 0,0 0 1,0 0-1,0 0 1,0-1-1,0 1 0,1-1 1,-1 1-1,0-1 1,-1 0-1,1 0 0,0 0 1,0 0-1,0 0 1,0-1-1,-1 1 0,4-3 1,108-111 103,-51 49-52,-38 39-17,-19 20-11,1 0 0,0 1 1,1-1-1,12-9 0,-19 16-7,0 0 0,0 0 0,1 0 0,-1-1 0,0 1 0,0 0 0,0 0 0,0 0 0,1 0 0,-1 0 0,0 0 0,0-1 0,0 1 0,1 0 0,-1 0 0,0 0 0,0 0 0,1 0 0,-1 0 0,0 0 0,0 0 0,0 0 0,1 0 0,-1 0 0,0 0 0,0 0 0,1 0 0,-1 0 0,0 0 0,0 0 0,1 0 0,-1 0 0,0 1 0,0-1 0,0 0 0,1 0 0,-1 0 0,0 0 0,0 0 0,0 0 0,0 1 0,1-1 0,-1 0 0,0 0 0,0 0 0,0 1 0,0-1 0,0 0 0,0 0 0,0 0 0,1 1 0,-1-1 0,0 0 0,0 0 0,0 1 0,0-1 0,0 0 0,2 14 73,1-1 0,0 0 0,1 0 0,0-1 0,1 1 0,13 21 0,-14-28-63,0 0 0,0-1 0,1 0-1,-1 0 1,1 0 0,1-1 0,-1 1 0,1-1 0,-1-1 0,1 1 0,0-1 0,0 0 0,1 0 0,-1-1 0,1 0 0,6 2 0,7 0-86,0-2 0,1 0 1,-1-1-1,0-1 0,1-1 0,-1-1 0,0 0 0,0-2 0,0 0 0,0-1 1,-1-1-1,0-1 0,0-1 0,-1-1 0,32-19 0,-40 22-2,-1 0 0,0 0-1,-1-1 1,0 0 0,0-1-1,11-13 1,-15 16 79,-1 0 0,0 0-1,0 0 1,0 0 0,-1-1 0,0 1 0,0-1 0,0 0 0,0 0 0,-1 0-1,0 0 1,0 0 0,-1-7 0,1 7 27,-1 0-1,0-1 1,-1 1 0,0 0-1,0-1 1,0 1 0,-3-8 0,3 12-13,0 0 1,0 0-1,-1 1 1,1-1-1,0 1 1,-1-1 0,1 1-1,-1-1 1,0 1-1,0 0 1,1 0-1,-1 0 1,0 0 0,0 0-1,0 0 1,0 0-1,0 0 1,0 1-1,0-1 1,0 1 0,0 0-1,0 0 1,-1 0-1,-2 0 1,-6-1 51,-1 0 0,1 1-1,0 1 1,-22 3 0,29-4-55,1 1 0,0 0-1,0 0 1,0 1 0,0-1 0,0 1 0,0-1 0,0 1 0,1 0 0,-1 0-1,1 0 1,-1 0 0,1 1 0,0-1 0,0 1 0,0-1 0,0 1-1,0 0 1,0-1 0,1 1 0,-2 5 0,1-3-10,0 0 0,1 0 0,-1 1 0,1-1 0,1 1 0,-1-1 0,1 0 0,0 1 0,0-1 0,0 1 0,1-1 0,0 1 0,0-1 0,0 0 0,1 1 0,0-1 0,0 0 0,0 0 0,1 0 0,-1-1 0,1 1 0,0 0 0,1-1 1,-1 0-1,1 0 0,0 0 0,7 6 0,2 1-163,1-2 0,0 0 0,0 0 1,0-1-1,1-1 0,0-1 0,1 0 1,17 4-1,-7-5-861,1-1 1,0-1-1,-1-1 1,39-3-1,-26 1-572,-25 0 1220,-1-1 0,0-1 0,0 0 0,0-1 0,0 0 0,0-1-1,-1-1 1,1 0 0,20-12 0,-17 8 982,0-2 0,-1 0 0,-1 0 0,0-2 0,0 0 0,17-21 0,-26 28-211,0-1 1,-1 1-1,0-1 0,0 0 1,0 0-1,-1 0 0,0 0 1,0-1-1,-1 1 0,0-1 1,0 0-1,-1 0 0,0 1 1,0-17-1,-1 23-377,0 1-1,-1-1 1,1 1-1,0-1 1,0 0-1,0 1 1,0-1 0,-1 1-1,1-1 1,0 1-1,-1-1 1,1 1-1,0-1 1,-1 1 0,1-1-1,0 1 1,-1 0-1,1-1 1,-1 1-1,1-1 1,-1 1 0,1 0-1,-1-1 1,1 1-1,-1 0 1,0 0-1,1 0 1,-1-1-1,1 1 1,-2 0 0,-27-1 267,21 2-262,1 1 1,-1 0 0,0 0 0,1 0 0,-13 6 0,6 1 38,1 0 0,0 1 0,0 1 1,1 0-1,0 0 0,1 1 1,1 1-1,-15 21 0,18-22-37,0-1 1,1 1-1,0 0 1,1 1-1,0-1 1,1 1-1,0 0 1,1 0-1,1 1 1,-2 25-1,4-38-36,0 0 1,0 0-1,0 0 1,0 0-1,0 0 1,1 0-1,-1 0 1,0 0-1,1 0 1,-1 0-1,1 0 0,-1 0 1,1 0-1,-1 0 1,1 0-1,0 0 1,-1-1-1,1 1 1,0 0-1,0 0 0,0-1 1,-1 1-1,1-1 1,0 1-1,2 0 1,0 0-28,0 0 1,0 0 0,0 0-1,1 0 1,-1-1 0,0 1-1,1-1 1,5 0 0,-2-1-19,0 1 0,1-2 0,-1 1 0,0-1 1,0 0-1,0 0 0,0-1 0,7-3 1,-2-2 52,1-2 1,-2 1 0,1-2 0,-1 1 0,-1-1-1,15-21 1,-10 10 42,0 0-1,20-47 0,-30 56-124,-4 13 61,-1 0 0,0 0 0,0 1 0,0-1-1,0 0 1,0 0 0,0 0 0,0 0 0,0 0 0,0 0-1,0 0 1,1 0 0,-1 0 0,0 0 0,0 0 0,0 0-1,0 0 1,0 0 0,0 10 102,0-4-76,0 0-1,0 0 0,0 0 1,1 0-1,0 0 1,1-1-1,2 11 1,-3-14-6,0 0 0,1 0 0,-1-1 0,0 1 0,0 0 0,1-1 0,-1 1 0,1-1 0,-1 0 0,1 1 0,0-1 0,-1 0 0,1 0 0,0 0 0,0 0 0,0-1 0,0 1-1,0 0 1,0-1 0,0 1 0,0-1 0,0 0 0,0 1 0,0-1 0,0 0 0,3-1 0,3 1 17,0-1 0,0-1 1,1 1-1,-1-1 0,0-1 0,-1 1 0,1-1 0,0-1 0,-1 0 0,1 0 0,-1 0 0,0-1 0,-1 0 0,10-9 0,3 0 5,-13 9-18,0 0 0,0 1 1,0-1-1,1 1 0,0 1 1,-1-1-1,1 1 0,0 1 0,1-1 1,-1 1-1,0 0 0,1 1 1,14-2-1,-21 4-3,1-1 0,-1 0 0,1 1 0,-1-1 0,1 1 0,-1-1 0,0 1-1,1 0 1,-1-1 0,0 1 0,1 0 0,-1 0 0,0 0 0,0 0 0,0 0 0,0 0 0,0 0 0,0 0 0,0 1 0,0-1 0,-1 0 0,1 1 0,0-1 0,-1 0 0,1 1 0,-1-1 0,1 3 0,8 46 31,-9-45-23,4 110-42,-4-87-48,0-27 79,-2 21-354,1-21 343,1-1-1,0 1 1,0-1 0,0 1 0,-1-1-1,1 1 1,0 0 0,-1-1 0,1 1 0,0-1-1,-1 1 1,1-1 0,0 0 0,-1 1-1,1-1 1,-1 1 0,1-1 0,-1 0-1,1 1 1,-1-1 0,0 0 0,1 0-1,-1 1 1,1-1 0,-1 0 0,1 0-1,-1 0 1,0 0 0,1 0 0,-2 0-1,2-12 262,1 3-232,0 0 0,1 0 0,0 0 0,1 1 0,0-1 0,0 1 0,1 0 0,0 0 0,0 0 0,1 0 0,0 1 0,7-9 0,12-13 1,41-38 1,-53 55-15,1 0-1,17-11 1,-26 20 10,0 1 0,1-1 0,-1 1 0,1-1 0,0 1 0,0 1 0,0-1 0,0 1 0,0 0 0,0 0 0,8-1 0,-12 2 0,0 1 1,0-1-1,0 0 1,0 0-1,0 0 1,1 1 0,-1-1-1,0 1 1,0-1-1,0 1 1,0-1-1,0 1 1,0-1-1,0 1 1,-1 0-1,1 0 1,0-1 0,0 1-1,0 0 1,-1 0-1,1 0 1,0 0-1,-1 0 1,1 0-1,-1 0 1,1 0 0,-1 0-1,0 0 1,1 0-1,-1 0 1,0 0-1,0 2 1,2 44 393,-3-32-306,1 126-281,0-82-3736,0-37-1671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44:15.60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227 448 5827,'0'0'4103,"-19"22"-3289,-56 78-358,72-96-443,0 0 0,1 1 0,0-1 0,-1 1 0,2 0 0,-1 0-1,0 0 1,1 0 0,0 0 0,0 0 0,1 0 0,0 0 0,0 0 0,0 0 0,0 1 0,2 7 0,-1-1 18,0-7-26,0 0 0,0 1 0,0-1 0,1 0 0,-1 0 0,1 0 0,1-1 0,-1 1 0,1 0 0,-1-1 0,1 0 1,0 1-1,1-1 0,-1 0 0,1-1 0,0 1 0,0-1 0,0 1 0,0-1 0,0 0 0,1-1 0,0 1 0,8 2 0,-4-1 18,1-1-1,0 0 0,0-1 1,0-1-1,0 1 0,0-1 1,0-1-1,0 0 0,0 0 0,0-1 1,18-4-1,-21 3-19,1-1 1,-1 1-1,1-2 1,-1 1-1,0-1 0,0 0 1,0 0-1,-1-1 0,0 0 1,0 0-1,0 0 1,0-1-1,-1 0 0,0 0 1,0-1-1,-1 1 0,5-9 1,-4 5-54,0 1-1,-1-1 1,0 0 0,0-1 0,-1 1-1,-1 0 1,0-1 0,0 0 0,-1 1 0,0-1-1,-1 0 1,-2-12 0,2 19 1,-1 0 1,0 1 0,-1-1-1,1 0 1,-1 1 0,1-1-1,-1 1 1,0 0 0,0 0-1,-1 0 1,1 0 0,-1 0-1,1 0 1,-1 0 0,0 1-1,0-1 1,0 1 0,0 0-1,-1 0 1,1 0 0,0 1-1,-1-1 1,0 1 0,-6-2-1,-7-2-70,1 1-1,0 1 1,-1 1-1,-23 0 1,11 0 79,0 3-1,1 0 1,-34 6 0,49-4 54,1 0 0,0 0-1,-1 1 1,1 1-1,1 0 1,-1 1 0,1 0-1,0 0 1,-15 13 0,6 5 65,19-24-72,1 1 1,0 0-1,-1-1 0,1 1 0,0-1 0,0 1 1,-1 0-1,1-1 0,0 1 0,0 0 0,0 0 1,0-1-1,0 1 0,0 0 0,0-1 0,0 1 1,0 0-1,0-1 0,0 1 0,0 0 0,0-1 1,1 1-1,-1 0 0,0-1 0,1 1 0,-1 0 1,0-1-1,1 1 0,-1-1 0,1 1 0,-1-1 0,1 1 1,-1-1-1,1 1 0,-1-1 0,1 1 0,-1-1 1,1 0-1,0 1 0,-1-1 0,1 0 0,-1 1 1,1-1-1,0 0 0,0 0 0,-1 0 0,1 0 1,1 0-1,21 4 405,1-2 1,-1 0-1,29-3 0,-16 1-322,63-2-624,1-5-1,160-31 0,-184 21-157,-2-3-1,0-3 1,-1-4-1,69-35 1,-128 55 712,1-1 0,-1-1 0,0 0 0,-1-1 0,0 0 0,-1-1 0,18-20 0,-26 26 73,0 0 0,0 0 0,-1-1 0,1 0 1,-2 0-1,1 0 0,0 0 0,-1 0 0,0 0 0,-1-1 0,1 1 1,-1-1-1,0 1 0,-1-1 0,0 1 0,0-1 0,0 0 0,-1 1 1,0-1-1,0 1 0,-3-11 0,1 10 100,-1-1 0,0 1 0,0 0 0,0 1 0,0-1-1,-1 1 1,0 0 0,-1 0 0,1 0 0,-11-7 0,2 2 159,-1 0 0,0 1 0,-24-12 0,35 20-239,-1 0 1,1 1 0,-1-1-1,1 1 1,-1 0 0,0 0-1,-6-1 1,10 2-95,-1 0 0,1 0 1,0 0-1,0 0 0,0 0 1,0 0-1,0 1 0,0-1 0,0 0 1,0 1-1,0-1 0,0 0 1,0 1-1,0-1 0,0 1 0,0 0 1,0-1-1,0 1 0,0 0 1,0 0-1,1-1 0,-1 1 0,0 0 1,1 0-1,-1 0 0,0 0 0,1 0 1,-1 0-1,1 0 0,0 0 1,-1 0-1,1 0 0,0 0 0,0 0 1,-1 1-1,-3 45 371,4 80 0,1-54-148,-1-32-117,1 17 43,-2-1-1,-17 103 0,-85 187-5,15-60-23,84-272-130,0-2-5,1 0 1,0 1-1,0-1 0,1 1 1,1 0-1,1 0 0,0-1 1,3 26-1,-2-38-4,-1 1 1,1-1-1,0 0 0,0 0 0,0 1 0,0-1 1,0 0-1,0 0 0,0 0 0,0 0 0,0 0 1,0 0-1,1-1 0,-1 1 0,0 0 0,1-1 1,-1 1-1,0-1 0,1 1 0,-1-1 0,1 0 1,-1 1-1,1-1 0,-1 0 0,1 0 0,-1 0 1,1 0-1,-1 0 0,0-1 0,1 1 0,2-1 1,5 1 6,4-1-5,1 0 0,-1-2 0,1 1-1,-1-1 1,0-1 0,0-1 0,0 0 0,0 0 0,-1-1 0,18-11 0,-12 5-65,0-1 0,-1-1-1,0 0 1,-1-1 0,-1-1-1,13-17 1,-20 22 42,-1 0 0,0 0 0,-1-1-1,-1 0 1,1 0 0,-2 0 0,0-1 0,0 0 0,-1 1 0,-1-1-1,0 0 1,-1-1 0,-1-19 0,1 27 28,-2 0 0,1-1 1,-1 1-1,0 0 0,0 0 0,-1 0 1,1 0-1,-2 0 0,1 0 0,0 1 0,-1-1 1,0 1-1,-7-10 0,4 8 25,-1 0-1,0 0 0,0 1 1,-1 0-1,0 1 1,0-1-1,0 1 1,-12-5-1,-3 1 3,0 1 0,-1 1-1,0 0 1,0 2 0,0 1 0,0 1 0,-1 1-1,-28 2 1,165 5-4892,-15-5-240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44:16.53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231 0 14967,'0'0'2305,"-152"38"-3506,73-20-3665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46:09.83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89 3105,'0'0'10013,"0"0"-10007,0 0-1,0 0 1,0 0-1,0 0 1,0 0-1,0 0 1,0 0-1,0-1 1,0 1-1,0 0 1,-1 0-1,1 0 1,0 0-1,0 0 1,0 0-1,0 0 1,0-1-1,0 1 1,0 0-1,0 0 1,0 0-1,0 0 1,0 0-1,0 0 1,0-1-1,0 1 1,0 0-1,0 0 1,0 0-1,0 0 1,0 0-1,0 0 1,0 0-1,1-1 1,-1 1-1,0 0 1,0 0-1,0 0 1,0 0-1,0 0 1,0 0-1,0 0 1,0 0-1,0 0 1,0-1-1,1 1 1,-1 0-1,0 0 1,0 0-1,0 0 1,0 0-1,0 0 1,0 0-1,1 0 1,-1 0-1,0 0 1,0 0-1,0 0 1,0 0-1,0 0 1,0 0-1,0 0 1,1 0-1,2 1 56,1 0-1,0 0 1,-1 0-1,1 0 0,-1 0 1,1 1-1,-1 0 1,0-1-1,0 1 1,1 1-1,2 2 1,38 33 734,-33-28-643,163 149 1091,-172-157-1227,0 0 0,0 0 0,0-1 1,0 1-1,0 0 0,0-1 0,1 1 0,-1-1 0,0 0 0,1 1 0,-1-1 0,1 0 1,-1-1-1,1 1 0,0 0 0,-1-1 0,1 0 0,0 1 0,4-1 0,-4-1-3,0 0 0,0 0 1,-1-1-1,1 1 0,0 0 0,-1-1 0,1 0 0,-1 1 0,0-1 0,1 0 0,-1 0 0,0-1 0,0 1 0,0 0 1,-1-1-1,1 1 0,2-5 0,15-29-146,22-56 1,-30 65 109,1-1-1,1 1 1,1 1 0,25-34-1,-36 58 277,-4 8-206,-6 12-32,-93 149 485,14-25 102,58-92-420,-81 159 590,91-168-644,1 1-1,2 1 1,-11 50 0,22-63-876,12-49-4168,1-17-1373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2T07:07:46.6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 11 9316,'0'0'3605,"-1"17"-3456,-3 53-85,4-66-74,0 1-1,0-1 1,0 0 0,1 0 0,0 0-1,0 1 1,0-1 0,1 0 0,-1 0-1,1-1 1,0 1 0,0 0-1,0 0 1,0-1 0,1 1 0,0-1-1,-1 0 1,1 0 0,0 0 0,1 0-1,-1-1 1,0 1 0,1-1 0,0 1-1,-1-1 1,1-1 0,0 1-1,0 0 1,0-1 0,0 0 0,0 0-1,0 0 1,1 0 0,-1-1 0,0 0-1,0 0 1,1 0 0,-1 0-1,5-1 1,-5 0-19,-1-1 0,1 1 0,-1-1 0,1 1 0,-1-1 0,1 0 0,-1-1 0,0 1 0,0 0 0,0-1 0,0 0 0,-1 1 0,1-1 0,-1 0 0,1-1 0,-1 1 0,0 0 0,0-1 1,-1 1-1,1-1 0,0-3 0,3-3 48,-2-1 1,0 1 0,0 0 0,-1-1 0,0 0-1,1-17 1,-3-18 2349,0 55-1878,-1 19-403,1 18 137,1 1 0,12 71 0,-9-88-31,-1 1 0,-1 54 0,-2-62-69,0-21-116,-1 0 0,1 0 0,-1 0 0,1 0 0,-1 0 0,0 0 0,0 0 0,0 0 0,0 0 0,0-1 0,0 1-1,-1 0 1,1-1 0,0 1 0,-1-1 0,1 1 0,-1-1 0,0 0 0,0 0 0,1 0 0,-1 0 0,0 0 0,0 0 0,0 0 0,0 0 0,-3 0 0,3 0-94,0-1 1,0 1 0,-1 0-1,1-1 1,0 0 0,0 0 0,-1 1-1,1-1 1,0 0 0,0-1-1,-1 1 1,1 0 0,0-1-1,0 1 1,0-1 0,0 0 0,-1 0-1,1 0 1,0 0 0,0 0-1,0 0 1,1 0 0,-1-1 0,0 1-1,-2-3 1,0-3-685,0-1 0,0 1 0,1-1 0,0 0-1,1 0 1,-3-14 0,-4-23-3841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46:36.79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0 306 5410,'0'0'3450,"18"8"-3269,-11-4-151,0-1-10,0 1 0,0-1 1,0 0-1,0-1 0,0 1 0,0-1 0,1-1 0,-1 0 0,1 0 1,-1 0-1,1-1 0,0 0 0,-1 0 0,1-1 0,-1 0 0,1 0 1,8-3-1,16-9 1,0 0 0,-2-2 1,35-22-1,-53 30-60,-1-1 0,-1 0 0,0 0 0,0-1 1,0 0-1,-1-1 0,-1 0 0,0-1 0,0 0 0,-1 0 0,7-15 0,-11 18 22,0 0-1,-1 0 1,0 0 0,-1 0-1,1-13 1,-1 18 32,-1 1 1,0 0-1,0-1 0,0 1 0,0-1 1,0 1-1,-1-1 0,1 1 1,-1-1-1,1 1 0,-1-1 0,0 1 1,0 0-1,0 0 0,0-1 1,-1 1-1,1 0 0,0 0 0,-1 0 1,0 0-1,-3-3 0,0 3 98,-1 0 0,0 0-1,1 0 1,-1 0 0,0 1-1,0 0 1,1 0 0,-1 1-1,0 0 1,0 0 0,0 0-1,-9 2 1,7-1-13,-1 1 0,1 0 0,-1 0 0,1 1 0,0 0 0,0 0 0,-15 10 0,17-10-73,0 1-1,0 0 1,0 1 0,1 0-1,0 0 1,-1 0-1,2 0 1,-1 1-1,1-1 1,0 1-1,0 1 1,0-1 0,1 0-1,0 1 1,0 0-1,1 0 1,0-1-1,0 2 1,0-1 0,1 0-1,0 0 1,0 14-1,2-18-26,-1 0-1,0-1 1,1 1-1,-1 0 1,1-1-1,0 1 1,0-1-1,0 1 1,0-1 0,0 1-1,0-1 1,1 0-1,-1 1 1,1-1-1,0 0 1,0 0-1,2 2 1,0-1-23,1 1 1,0-1 0,-1-1-1,1 1 1,0-1 0,0 0-1,0 0 1,7 2 0,10 0-149,1 0 0,-1-2 0,30 0 0,-42-1 98,38 0-539,0-1-1,0-2 1,-1-3-1,69-14 1,-102 15 463,144-40-1271,-133 35 1299,-1-1 1,1 0-1,-2-2 1,24-15-1,-42 23 227,0 0 1,0-1-1,0 0 0,8-9 0,-12 13-42,-1 1 0,1 0 0,-1-1 0,1 1 0,-1-1 0,1 1 0,-1-1 0,0 1-1,1-1 1,-1 1 0,0-1 0,1 1 0,-1-1 0,0 1 0,0-1 0,1 0 0,-1 1 0,0-1-1,0 0 1,0 1 0,0-1 0,0 1 0,0-1 0,0 0 0,0 1 0,0-1 0,0 0 0,0 1-1,-1-1 1,1 1 0,0-1 0,0 0 0,-1 1 0,1-1 0,0 1 0,0-1 0,-1 1 0,1-1 0,-1 1-1,1-1 1,-1 1 0,1-1 0,-1 1 0,1 0 0,-1-1 0,1 1 0,-1 0 0,1-1 0,-1 1-1,1 0 1,-1 0 0,0-1 0,1 1 0,-1 0 0,1 0 0,-1 0 0,0 0 0,1 0 0,-1 0-1,0 0 1,1 0 0,-1 0 0,1 0 0,-1 0 0,0 1 0,-19-2 231,1 2 0,-1 0 0,1 1 1,-1 1-1,1 1 0,-22 7 0,29-7-206,1 0-1,-1 1 1,1 0 0,0 1-1,1 0 1,0 1-1,0 0 1,0 1 0,1 0-1,0 0 1,-11 14-1,18-19-74,0-1 0,0 2 0,0-1 0,0 0 0,1 0 0,-1 0 0,1 1 0,0-1 0,0 1-1,0-1 1,1 1 0,-1 5 0,1-7-15,0-1 0,0 1 1,0-1-1,0 0 0,1 1 0,-1-1 0,0 0 0,1 1 0,-1-1 0,1 0 1,-1 1-1,1-1 0,0 0 0,0 0 0,-1 0 0,1 1 0,0-1 1,0 0-1,0 0 0,0 0 0,0-1 0,1 1 0,-1 0 0,0 0 0,0 0 1,0-1-1,1 1 0,-1-1 0,0 1 0,1-1 0,-1 0 0,3 1 0,24 2-55,-1-1-1,1-1 0,-1-2 0,1-1 0,-1 0 1,42-11-1,-63 12 34,29-4-46,-34 5 66,0 0 0,0 0 0,0 0 0,-1 0 0,1 1 0,0-1 0,0 0 0,0 0 0,-1 1 0,1-1 0,0 1 0,0-1 0,-1 1 0,1-1 0,0 1 0,-1-1 0,1 1 0,0-1 0,-1 1 0,1 0 0,-1-1 0,1 1 0,-1 0 0,1 0 0,-1-1 0,0 1 0,1 0 0,-1 0 0,0 0 0,0 0 0,1-1 0,-1 1 0,0 0 0,0 0 0,0 1 0,0 25 38,0 1 0,-2-1 0,-2 0 0,-6 30 0,-35 104 107,20-79-110,18-59-212,1 1 0,1-1-1,2 1 1,-2 38 0,5-61 111,-1 0 0,1 0 1,0-1-1,0 1 1,0 0-1,0 0 1,0-1-1,1 1 1,-1 0-1,0 0 0,0 0 1,0-1-1,1 1 1,-1 0-1,0-1 1,1 1-1,-1 0 1,1-1-1,-1 1 0,1 1 1,17-1-2558,16-6-1283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46:38.23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44 765 1953,'0'0'10482,"-5"2"-10381,2-1-95,0 1 0,1 0 0,0 0 0,-1 0 0,1 0 0,0 0 0,0 1 0,0-1-1,0 0 1,1 1 0,-1 0 0,1-1 0,-1 1 0,1 0 0,0 0 0,0 0 0,0 0-1,0 0 1,1 0 0,-1 0 0,1 4 0,-2 15 14,0-1 1,3 24-1,-1-19-21,1-24 0,-1 0 0,0-1 0,1 1-1,0 0 1,-1-1 0,1 1 0,0 0 0,-1-1 0,1 1 0,0-1 0,0 1 0,0-1 0,1 0 0,-1 1-1,0-1 1,0 0 0,1 0 0,-1 0 0,1 0 0,-1 0 0,1 0 0,-1 0 0,1-1 0,-1 1-1,1 0 1,0-1 0,0 1 0,-1-1 0,1 0 0,2 1 0,1 0-28,0-1 0,0 1 0,0-1 0,0 0 0,0 0 0,-1-1 0,1 1 0,0-1 1,0 0-1,9-3 0,-7-1-49,0 1 0,0-1 0,-1 0 0,1 0 0,-1-1 0,-1 0 0,1 0 0,-1-1 0,0 1 0,5-9 0,4-8-30,21-45 1,-28 54 206,-1-1 0,-1 1-1,0-1 1,-1-1 0,0 1-1,2-30 1,-6 42 277,0 21-168,0 6-241,-1-10 49,1 0-1,1 0 0,0 0 1,4 16-1,-4-26-45,0 1 1,1-1-1,0 0 1,-1 0-1,1 0 1,1 0-1,-1 0 1,1 0-1,-1 0 1,1-1-1,0 0 0,0 1 1,1-1-1,-1 0 1,1 0-1,-1-1 1,7 4-1,-1-2-245,0 0-1,1-1 0,-1 0 1,1 0-1,0-1 0,0 0 1,0-1-1,17 0 0,10-1 61,36-6 1,-45 3 226,0-2 0,-1-2 0,49-16 0,-58 16-5,-1 0 0,0-2 1,-1 1-1,1-2 0,-2 0 0,26-22 0,-37 27 52,1 0 0,-2-1-1,1 1 1,0-1-1,-1 1 1,0-1 0,3-10-1,-5 13 41,0 1 0,-1 0 0,1 0 0,-1-1 0,0 1 0,1 0-1,-1 0 1,0-1 0,-1 1 0,1 0 0,-1-3 0,1 4-31,0 0 1,-1 0-1,1 0 1,0 0-1,-1 0 1,0 0-1,1 1 1,-1-1-1,1 0 1,-1 0-1,0 1 1,0-1-1,1 0 1,-1 1 0,0-1-1,0 1 1,0-1-1,0 1 1,1-1-1,-1 1 1,0 0-1,0-1 1,0 1-1,0 0 1,0 0-1,-1 0 1,-8-1 29,0 0 0,0 1 0,0 1 0,0 0 0,0 0 0,0 1 0,0 0 0,0 1 0,1 0 0,0 0 0,-1 1 0,1 1 0,0-1 0,1 1 1,-1 1-1,1 0 0,0 0 0,1 0 0,-1 1 0,1 0 0,0 0 0,1 1 0,-7 11 0,10-15-93,0 0 1,1 0 0,0 0-1,0 1 1,1-1-1,-1 1 1,1-1-1,0 1 1,0 0-1,0-1 1,0 1-1,1 0 1,0 7-1,0-11-6,1-1 1,-1 1-1,0-1 0,0 1 0,0-1 0,0 1 0,1-1 1,-1 1-1,0-1 0,0 1 0,1-1 0,-1 0 0,0 1 1,1-1-1,-1 0 0,1 1 0,-1-1 0,0 0 0,1 1 0,-1-1 1,1 0-1,-1 0 0,1 1 0,-1-1 0,1 0 0,-1 0 1,1 0-1,23 3-61,21-8-184,-35 1 173,0 0-1,0-1 0,-1 0 1,0-1-1,0 0 0,0 0 0,-1-1 1,12-12-1,2-4-54,31-42-1,-48 58 132,-3 4-4,-1 0 0,1 0 1,0 0-1,0 0 0,0 0 1,1 1-1,-1-1 0,1 1 1,-1 0-1,1 0 0,4-3 1,-6 15-296,-1-7 291,-1 9 5,1 0 1,1 1 0,0-1 0,6 22 0,-6-30-9,0 0 0,1 0 1,0-1-1,0 1 1,0-1-1,0 1 1,0-1-1,0 0 1,1 0-1,0 0 0,0 0 1,0 0-1,0 0 1,0-1-1,0 0 1,1 0-1,-1 1 1,1-2-1,6 4 1,4-2-290,1 0 0,-1 0 1,1-1-1,0-1 0,0-1 1,-1 0-1,1-1 1,0 0-1,0-1 0,27-8 1,-31 7 12,0-1 0,-1 0 0,1-1 0,-1 0 0,0 0 1,0-1-1,-1-1 0,0 0 0,0 0 0,0-1 0,-1 0 1,0 0-1,-1-1 0,0 0 0,0 0 0,-1-1 0,0 1 1,-1-1-1,0-1 0,0 1 0,-1-1 0,5-21 0,-1-38 2106,-2-90 0,1-1-1474,2 5 491,-8 89 2515,-1 74-3189,-1 0 0,-1 1 0,1-1-1,-1 0 1,-1 0 0,-4 10-1,-4 15-81,-3 27 72,2 0 1,3 0 0,-1 63 0,9 181 355,2-276-485,-1-13-16,1 0 0,0 0 0,1 0 0,1 0 0,0 0 0,7 18 0,-8-28-14,-1 0-1,1 0 1,0 0-1,0 0 1,1-1-1,-1 1 1,1-1-1,0 1 1,0-1-1,0 0 1,0 0-1,0 0 1,1 0-1,-1-1 1,1 0-1,0 1 1,0-1-1,0 0 1,0-1-1,0 1 1,0-1-1,0 0 1,0 0-1,7 1 1,-6-2-36,0 1 1,0-1 0,0 0 0,0-1-1,0 1 1,0-1 0,0 0 0,0 0-1,-1 0 1,1-1 0,0 1 0,-1-1 0,1 0-1,-1-1 1,0 1 0,1-1 0,-1 0-1,-1 0 1,1 0 0,0-1 0,-1 1 0,1-1-1,-1 0 1,0 0 0,0 0 0,2-6-1,14-20-65,-2 0 0,13-35-1,-13 30 119,22-39 0,-34 69-35,-4 28-191,-1-3 204,-1-7 35,1 1-1,1-1 0,0 1 0,3 15 1,-3-26-48,0 0 1,0 0 0,0 0 0,0 0-1,0 0 1,1 0 0,-1-1 0,1 1-1,0 0 1,-1-1 0,1 1 0,1-1-1,-1 0 1,0 0 0,0 0 0,1 0-1,-1 0 1,1 0 0,0 0 0,-1-1-1,1 0 1,0 1 0,5 0 0,2 1-380,0-2 0,1 1 0,-1-1 1,0-1-1,0 1 0,1-2 0,-1 0 1,0 0-1,0-1 0,1 0 0,-1 0 1,-1-1-1,1-1 0,0 0 1,-1 0-1,0-1 0,9-5 0,-4 1 74,-1 0-1,-1-1 0,1-1 0,11-13 1,-11 10 897,-1-1 0,0 0 0,9-19 1,0 5 2828,-21 38-2423,-1 6-790,-1-1 1,0 0-1,-5 16 1,-6 37 78,12-36-209,2 34 0,-1-64-57,1 1-1,-1-1 1,1 0-1,-1 1 1,1-1-1,0 0 1,-1 0-1,1 1 1,0-1-1,0 0 1,0 0-1,0 0 1,0 0-1,0 0 1,0 0-1,0 0 1,1-1-1,-1 1 1,0 0-1,0 0 1,1-1-1,-1 1 1,1-1-1,-1 0 1,0 1-1,1-1 1,-1 0-1,1 0 1,-1 0-1,1 1 1,2-2-1,52-2-123,-48 1 47,1 0 0,-1 0 0,0-1 0,0 0 1,0-1-1,0 0 0,-1 0 0,0-1 0,0 0 0,0 0 1,0 0-1,-1-1 0,0 0 0,0 0 0,0-1 0,-1 0 1,0 0-1,0 0 0,-1 0 0,0-1 0,0 1 0,-1-1 1,0 0-1,0-1 0,-1 1 0,0 0 0,-1-1 1,2-9-1,-3 13 78,0 0 1,0 0 0,0 0-1,-1 0 1,0 0-1,0 1 1,0-1 0,-4-9-1,4 12-10,0 0-1,-1 0 0,1 0 1,-1 1-1,0-1 0,0 0 0,0 1 1,0 0-1,0-1 0,0 1 1,0 0-1,0 0 0,0 0 1,0 0-1,-1 1 0,1-1 1,0 0-1,0 1 0,-1 0 1,-3-1-1,-43-2-95,47 3-15,1 0 1,-1 0 0,1 0-1,-1 0 1,0 0 0,1 1-1,-1-1 1,1 1-1,-1-1 1,1 1 0,-1-1-1,1 1 1,-1 0-1,1-1 1,0 1 0,-1 0-1,1 0 1,0 0-1,0 0 1,0 1 0,0-1-1,-1 0 1,2 0 0,-1 1-1,-1 1 1,0 14-2783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46:38.67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15 8708,'0'0'3831,"19"-4"-3772,0 0-37,0 1 0,24-1 0,-41 5-18,1-1-1,-1 0 0,0 0 0,0 1 0,0-1 0,0 1 0,0 0 0,0 0 0,0 0 0,0 0 0,0 0 0,0 0 0,0 0 0,-1 1 0,1-1 0,0 1 1,-1-1-1,1 1 0,-1-1 0,0 1 0,1 0 0,-1 0 0,0 0 0,0 0 0,0 0 0,1 3 0,0 3 4,0-1 1,0 1-1,0 0 0,0 16 1,-2-21-5,1 16 27,0 1 0,-1-1 1,-3 22-1,2-34-34,-1 0-1,1 0 1,-2 0 0,1 0-1,-1-1 1,0 1 0,0 0 0,0-1-1,-1 0 1,0 0 0,-7 7 0,6-6-120,3-4 11,0-1-1,0 1 1,0-1 0,0 1 0,0-1 0,0 0-1,-1 1 1,1-1 0,-1-1 0,1 1-1,-1 0 1,0-1 0,0 1 0,-4 1-1,9-23-1260,8 3 1289,0 0 0,1 0 0,0 1 0,2 0 0,0 1 0,27-24 0,-23 22 53,2 0 0,27-18-1,-41 31 149,1 0 0,0 1-1,0 0 1,0 0 0,1 0 0,-1 1-1,1 0 1,-1 0 0,1 1 0,0 0 0,0 0-1,0 0 1,9 1 0,-15 1-71,0-1-1,0 0 1,0 1 0,0-1 0,0 1-1,0-1 1,0 1 0,-1-1 0,1 1-1,0-1 1,0 1 0,-1 0 0,1 0-1,0-1 1,-1 1 0,1 0 0,-1 0-1,1 0 1,-1 0 0,0 0 0,1-1 0,-1 1-1,0 0 1,1 0 0,-1 0 0,0 0-1,0 0 1,0 2 0,1 34 430,-1-28-295,0 198-298,-13-209-5055,-8-9-525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46:39.00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921 1 12134,'0'0'0</inkml:trace>
  <inkml:trace contextRef="#ctx0" brushRef="#br0" timeOffset="1">1 181 672,'0'0'12742,"157"-15"-12742,-42-11-592,-5-7-3714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46:22.40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 16 6867,'0'0'4269,"-2"-5"-3869,-9-5-350,7 15-12,4 32 49,0-13-1,1-2-121,0-1 0,1 1 0,2-1 0,0 1-1,1-1 1,1 0 0,1-1 0,0 0-1,16 29 1,-7-30-2155,-2-9-1815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46:22.75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 0 5907,'0'0'3809,"-20"46"-3777,20-16 0,0 0 305,0 3-257,9-2-16,-1-3-16,3-3-48,6-2-1041,-3-11-2096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46:23.19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 1 4578,'0'0'3623,"0"22"-3159,1 11-313,-2 134 992,-6-94-768,3-36-148,1 0 0,4 58 1,-1-94-224,0 0 0,0 0 1,1-1-1,-1 1 0,0 0 0,1-1 1,-1 1-1,0 0 0,1-1 0,-1 1 1,1-1-1,-1 1 0,1-1 0,-1 1 1,1-1-1,0 1 0,-1-1 1,1 1-1,-1-1 0,1 0 0,0 1 1,-1-1-1,1 0 0,0 0 0,0 1 1,-1-1-1,1 0 0,0 0 0,1 0 1,26 1 55,-19-2-8,16 1-56,-1-2 0,0 0 1,1-2-1,-1-1 1,31-10-1,-32 7-1161,0-2 0,-1 0 0,21-13 0,-3-4-3488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46:23.55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89 6547,'0'0'1633,"147"-5"-1569,-94-10-64,-2-3-384,-6 0-769,-9 3-1760,-13-3-161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46:23.93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69 3618,'0'0'4674,"169"-43"-4658,-113 35 16,1 1 16,-4 2-16,-8 0-32,-11 5-128,-6 0-1825,-8 0-1841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46:24.26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329 0 4434,'0'0'1635,"-24"6"-714,-82 24-118,98-28-717,0 1 0,0 0 1,0 0-1,0 1 0,1 0 1,-1 0-1,1 1 0,0 0 1,0 0-1,1 1 0,-7 7 0,9-10-19,-11 21 415,15-24-476,-1 1 0,1-1 0,0 1 1,0-1-1,0 1 0,0-1 0,0 1 0,0-1 0,0 1 0,0-1 0,0 1 0,0-1 1,0 1-1,0-1 0,0 1 0,0-1 0,1 1 0,-1-1 0,0 1 0,0-1 0,0 1 1,1-1-1,-1 1 0,0-1 0,1 1 0,-1-1 0,0 0 0,1 1 0,-1-1 0,1 0 0,-1 1 1,1-1-1,-1 0 0,0 0 0,1 1 0,-1-1 0,1 0 0,-1 0 0,1 0 0,-1 1 1,1-1-1,-1 0 0,1 0 0,0 0 0,-1 0 0,1 0 0,-1 0 0,2-1 0,70 0 258,12 1-184,-76 0-76,1 1 0,0 0 1,0 1-1,-1 0 0,1 0 1,15 7-1,-23-9-4,0 1 1,0-1-1,1 1 0,-1 0 0,0-1 1,0 1-1,0 0 0,0-1 1,0 1-1,0 0 0,0 0 1,0 0-1,0 0 0,0 0 1,-1 0-1,1 0 0,0 0 1,-1 1-1,1-1 0,-1 0 0,1 0 1,-1 1-1,1-1 0,-1 0 1,0 0-1,0 1 0,0-1 1,0 0-1,0 1 0,0-1 1,0 0-1,0 0 0,0 1 0,-1-1 1,1 0-1,0 1 0,-1-1 1,1 0-1,-1 0 0,1 0 1,-1 0-1,0 1 0,1-1 1,-1 0-1,0 0 0,0 0 1,0 0-1,0-1 0,-1 2 0,-5 5 15,0 0-1,0-1 0,-1 0 1,0 0-1,-10 5 0,-265 128 314,281-138-410,8-1-238,3-1 0,-1 0 1,1-1-1,0 1 1,-1-1-1,1-1 1,-1 0-1,14-7 1,34-21-2864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2T07:07:47.01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23 8340,'0'0'4018,"59"-3"-3554,-28 3-256,0 0-80,0 0-32,0-2 0,-3-3-32,0 2-48,-5 3-16,-1 0-416,-2 0-2033,-3-10-3170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46:24.62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39 4610,'0'0'4824,"8"-9"-4611,-7 7-220,1-1 47,0 1-1,0-1 1,0 1-1,0 0 0,0-1 1,1 1-1,-1 0 0,1 0 1,-1 1-1,6-4 0,-7 5-19,0 0-1,-1 0 0,1 0 0,-1 0 0,1 0 0,0 0 0,-1 0 0,1 0 0,-1 0 0,1 0 1,0 1-1,-1-1 0,1 0 0,-1 0 0,1 1 0,-1-1 0,1 0 0,-1 1 0,1-1 0,-1 0 1,1 1-1,-1-1 0,1 1 0,-1-1 0,1 2 0,1 1 52,0 0 1,0 1-1,-1-1 1,1 1-1,-1-1 0,0 1 1,1 4-1,2 22 224,0 0 0,-2 1 0,-4 53 0,0-19-125,1-3-86,3 72 29,-2-133-147,1 0-1,0 0 0,-1 1 1,1-1-1,0 0 0,0 0 1,0 0-1,0 0 0,0 0 1,0 0-1,0 0 0,0 0 1,0 0-1,0 0 0,0 0 1,1-1-1,-1 1 0,0-1 1,0 1-1,1-1 0,-1 1 1,1-1-1,-1 0 0,0 1 1,1-1-1,-1 0 0,1 0 1,-1 0-1,0 0 0,2-1 1,47-1-3744,-21-5-680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46:24.99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0 370 7684,'0'0'2195,"32"-2"-2056,-3 1-138,8-1-23,-1-1 0,1-1-1,69-19 1,78-44-1601,-144 52 1581,-36 13 69,0 0-1,0 1 1,0 0 0,0 0 0,0 0-1,0 1 1,7-1 0,-11 5 399,0 190 1842,0-190-2393,0-4 48,0 0 1,0 1-1,0-1 0,0 1 0,0-1 0,0 1 0,0-1 1,0 0-1,0 1 0,0-1 0,0 1 0,0-1 1,0 0-1,0 1 0,0-1 0,0 1 0,0-1 0,0 0 1,1 1-1,-1-1 0,0 1 0,0-1 0,1 0 0,-1 1 1,0-1-1,0 0 0,1 0 0,-1 1 0,0-1 1,1 0-1,-1 0 0,0 1 0,1-1 0,-1 0 0,0 0 1,1 0-1,0 1 0</inkml:trace>
  <inkml:trace contextRef="#ctx0" brushRef="#br0" timeOffset="1">512 1 8388,'0'0'1152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46:25.4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0 150 6931,'0'0'3658,"17"-22"-3583,57-69-11,-72 88-56,1-1 1,0 1 0,0 1 0,0-1 0,1 0-1,-1 1 1,1 0 0,-1 0 0,1 0-1,0 0 1,0 0 0,0 1 0,0 0 0,0-1-1,0 2 1,0-1 0,0 0 0,1 1 0,-1 0-1,0 0 1,0 0 0,7 1 0,8 0 77,-18 0-82,1-1 1,-1 0 0,1 0-1,-1 1 1,0-1-1,1 0 1,-1 1 0,1 0-1,-1-1 1,0 1-1,0 0 1,1 0 0,-1-1-1,0 1 1,0 0-1,0 0 1,0 0-1,0 0 1,0 1 0,0-1-1,0 0 1,-1 0-1,1 1 1,0-1 0,-1 0-1,1 1 1,-1-1-1,1 1 1,-1-1 0,0 0-1,1 4 1,1 6 35,-1 0-1,-1 0 1,0 16 0,-1-10 6,2 2-16,-1 1 0,-2-1 0,0 0 0,0 1 0,-2-1 0,-1 0 0,-8 24 0,12-42-17,2-11-7,0 1 0,1-1 0,0 0 0,0 1 1,1-1-1,1 1 0,-1 0 0,1 0 0,1 1 0,9-15 0,-4 8-29,0 1 0,2 0 0,-1 1-1,2 1 1,14-13 0,-21 20 8,0 1 0,1-1 0,0 1-1,11-4 1,-17 7 9,0 0 1,0 1-1,0-1 0,0 1 1,0-1-1,0 1 0,0 0 1,0-1-1,0 1 0,0 0 1,0 0-1,0 0 0,0-1 1,0 1-1,0 1 0,1-1 1,-1 0-1,0 0 0,0 0 1,0 0-1,0 1 0,0-1 1,0 0-1,0 1 0,0-1 1,0 1-1,0 0 0,0-1 1,0 1-1,0-1 0,-1 1 1,1 0-1,0 0 0,0 0 1,-1-1-1,1 1 0,0 0 0,-1 0 1,1 0-1,-1 0 0,1 0 1,0 2-1,2 16 14,-1 0 0,-1-1-1,-1 1 1,-2 23 0,2 37 55,0-78-65,0 0 0,-1 1 0,2-1 0,-1 0 0,0 0 0,0 1 0,0-1 0,0 0 0,1 0 0,-1 0 0,1 1 0,-1-1 0,1 0 1,-1 0-1,1 0 0,-1 0 0,1 0 0,0 0 0,0 0 0,0 0 0,-1 0 0,1 0 0,0-1 0,0 1 0,0 0 0,0 0 0,0-1 1,1 1-1,-1-1 0,0 1 0,0-1 0,0 1 0,0-1 0,1 0 0,-1 0 0,0 0 0,0 1 0,1-1 0,-1 0 0,0 0 0,0-1 1,1 1-1,-1 0 0,0 0 0,0-1 0,0 1 0,1 0 0,-1-1 0,0 1 0,1-2 0,4 0-60,0-1-1,-1 0 0,1 0 1,-1-1-1,0 1 1,0-1-1,0 0 0,7-8 1,106-160-745,-116 169 806,-2 2-4,1 0 0,-1 0 0,1 1 0,-1-1 0,1 0 0,-1 0 0,1 0 0,0 1 0,-1-1 0,1 0 0,0 1 0,0-1 0,0 1 0,-1-1 0,1 0 0,2 0 0,-3 2 6,0-1 0,1 0 0,-1 0 1,0 0-1,1 0 0,-1 1 0,0-1 0,0 0 0,1 0 1,-1 1-1,0-1 0,0 0 0,1 1 0,-1-1 0,0 0 1,0 1-1,0-1 0,1 0 0,-1 1 0,0-1 0,0 0 1,0 1-1,0-1 0,0 0 0,0 1 0,0-1 0,0 0 1,0 1-1,1 45 202,-1-27-142,0-13-70,1-1 0,0 1 1,1-1-1,-1 1 0,1-1 0,0 0 0,1 1 1,-1-1-1,1 0 0,0-1 0,0 1 1,0 0-1,1-1 0,0 0 0,0 0 0,0 0 1,7 5-1,-6-5-415,1-1 1,-1 1-1,1-1 0,0 0 1,0-1-1,0 0 1,1 0-1,-1 0 1,10 1-1,32 1-5144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46:25.98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316 290 4706,'0'0'4602,"-29"1"-3425,-92 8-163,115-8-970,1 0 0,-1 1 0,0-1 0,0 1 0,1 1 0,0-1 0,-1 1 0,1 0 0,0 0 0,0 1 0,0-1 0,1 1 0,-1 0 0,1 0 0,0 1 0,-6 8 0,0-2-5,4-3-26,-1 0 0,1 0 1,0 0-1,1 1 0,0-1 1,0 1-1,1 1 0,0-1 1,1 1-1,0-1 0,0 1 1,1 0-1,0 0 0,1 0 1,0 12-1,1-20-12,0 0-1,0 0 0,1 0 1,0 0-1,-1 0 1,1 0-1,0 0 1,0 0-1,0 0 1,0 0-1,0 0 0,0-1 1,0 1-1,1 0 1,-1-1-1,1 1 1,-1-1-1,1 1 1,-1-1-1,1 0 0,0 0 1,0 0-1,0 0 1,0 0-1,0 0 1,0 0-1,0-1 1,0 1-1,0-1 0,0 1 1,3-1-1,2 1-13,0 0-1,0-1 0,0 1 1,0-1-1,0-1 0,0 0 0,0 0 1,0 0-1,7-3 0,-4 0-2,-1-1 1,0 0-1,0 0 0,0-1 0,-1 0 0,0-1 0,0 0 0,0 0 0,9-12 0,-2 0 11,0 0-1,-2-1 1,13-24-1,-20 29 8,-4 11-3,-1 0 0,1 0 0,0 0-1,0 0 1,0 0 0,1 0 0,-1 1 0,6-6 0,-7 26-189,-2-7 214,2 0 0,-1 1 0,1-1 0,1 0 0,0 0 0,1 1 0,-1-2 0,6 11 0,-7-16-90,1 0 1,1-1 0,-1 1 0,0-1 0,1 0-1,0 0 1,-1 0 0,1 0 0,1 0 0,-1 0-1,0-1 1,0 0 0,1 0 0,0 0-1,-1 0 1,1 0 0,0-1 0,0 1 0,0-1-1,0 0 1,0 0 0,0-1 0,6 1 0,-3 0-206,0 0 0,0-1 0,0 0 0,0 0 0,0-1 0,0 0 0,0 0 1,-1-1-1,1 1 0,0-1 0,-1-1 0,1 1 0,-1-1 0,0-1 0,0 1 0,0-1 1,0 0-1,-1 0 0,1-1 0,-1 1 0,0-1 0,-1 0 0,1-1 0,-1 1 1,0-1-1,0 0 0,-1 0 0,0 0 0,4-8 0,-2 2 445,-1-1 0,0 0 0,0 0 0,-1 0 0,-1 0-1,1-21 1,-3-86 3341,-2 53-2423,2-30 1285,-5 84-1703,5 13-663,0 0 0,0 0 0,-1 0 0,1-1-1,0 1 1,0 0 0,0 0 0,0 0 0,0 0 0,0-1 0,-1 1-1,1 0 1,0 0 0,0 0 0,0 0 0,-1 0 0,1 0-1,0 0 1,0 0 0,0 0 0,-1-1 0,1 1 0,0 0 0,0 0-1,0 0 1,-1 0 0,1 0 0,0 0 0,0 0 0,0 0-1,-1 1 1,1-1 0,0 0 0,0 0 0,0 0 0,-1 0 0,1 0-1,0 0 1,0 0 0,0 0 0,0 0 0,-1 1 0,1-1 0,0 0-1,0 0 1,0 0 0,0 0 0,0 0 0,-1 1 0,1-1-1,0 0 1,0 0 0,0 0 0,0 1 0,0-1 0,0 0 0,0 0-1,0 0 1,0 1 0,0-1 0,0 0 0,0 0 0,0 0 0,0 1-1,0-1 1,-5 15 16,2 1 1,0-1-1,0 1 0,0 24 1,1-11-2,-3 206 48,6-146-345,-1-74-984,1 1 0,0 0 1,5 21-1,0-16-4027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46:26.32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0 125 8100,'0'0'3745,"93"-94"-3745,-25 82-1328,7 4-689,1 0 80,-5 6-2641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46:26.67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1 142 6067,'0'0'4695,"0"8"-4471,0-6-215,0-1-1,0 1 1,1-1-1,-1 0 0,0 1 1,1-1-1,-1 1 0,0-1 1,1 1-1,-1-1 1,1 0-1,0 0 0,0 1 1,1 1-1,-1-2-2,-1-1-1,1 1 1,0-1-1,-1 0 1,1 1-1,0-1 1,0 0-1,-1 0 1,1 1-1,0-1 1,0 0-1,-1 0 1,1 0-1,0 0 1,0 0-1,0 0 1,-1 0-1,1 0 1,0 0-1,0 0 1,1-1-1,6-2 1,1-1 0,-1 0 0,0 0 0,0-1 0,8-7 0,-5 5-180,-2-1-1,1 0 0,-1 0 1,15-18-1,-21 22 157,1 0 0,-1-1-1,-1 1 1,1-1 0,-1 0 0,0 0-1,0 0 1,0 0 0,-1 0 0,1 0-1,-1 0 1,-1-1 0,1-7 0,-1 12 48,-1 1 0,1-1 0,-1 0 0,0 0 0,0 1 0,1-1 0,-1 0 0,0 1 1,0-1-1,0 1 0,0-1 0,0 1 0,1-1 0,-1 1 0,0-1 0,0 1 0,0 0 1,0 0-1,0 0 0,0-1 0,0 1 0,-1 0 0,1 0 0,0 0 0,0 1 0,0-1 0,0 0 1,0 0-1,-1 1 0,-3-1 12,0 1 0,0 0 0,0 0 0,1 0 0,-1 0 0,-6 3 1,6 0-28,0 0 1,0-1-1,0 2 1,0-1 0,0 1-1,1 0 1,0 0 0,0 0-1,0 0 1,1 1 0,-1-1-1,1 1 1,1 0 0,-4 9-1,2-4 5,1 1-1,1-1 0,0 1 1,1-1-1,0 1 0,0 0 1,2 15-1,-1-23-93,1-1 0,0 1 0,0-1 0,0 0 0,0 0 0,0 1 0,1-1 0,-1 0 0,1 0 0,0 0 0,0-1 0,0 1 0,0 0 0,1-1 0,-1 1-1,1-1 1,-1 0 0,1 0 0,0 0 0,0 0 0,0 0 0,0-1 0,0 1 0,0-1 0,5 2 0,5 1-397,1-1-1,0 0 1,-1-1-1,1 0 0,16 0 1,11-1 239,0-1 0,46-7 0,12-14 213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46:27.01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375 392 5234,'0'0'2578,"-25"-2"-513,-83-3-681,98 5-1285,0 0 0,0 1 1,0-1-1,0 2 0,0 0 0,0 0 0,1 0 0,-1 1 0,1 1 0,0 0 0,0 0 1,0 1-1,0 0 0,1 0 0,-1 1 0,2 0 0,-1 1 0,1-1 0,0 2 1,0-1-1,0 1 0,1 0 0,1 0 0,-1 0 0,-7 19 0,9-19-79,1 0 0,1 0-1,-1 0 1,1 1 0,1-1-1,0 1 1,0 0-1,0-1 1,1 1 0,1 10-1,0-17-16,-1 0 0,1-1-1,-1 1 1,1 0-1,0-1 1,-1 1-1,1 0 1,0-1 0,0 1-1,0-1 1,0 1-1,1-1 1,-1 0-1,0 1 1,1-1-1,-1 0 1,0 0 0,1 0-1,0 0 1,-1 0-1,1 0 1,-1 0-1,1-1 1,0 1 0,0-1-1,-1 1 1,1-1-1,0 0 1,0 1-1,0-1 1,3 0 0,8 0-14,0 1 1,0-2-1,16-2 0,-20 2-17,-1-1 0,1-1 0,-1 0-1,0 0 1,0 0 0,0-1-1,0 0 1,0-1 0,-1 0-1,0 0 1,0-1 0,0 0-1,-1 0 1,0 0 0,0-1-1,0 0 1,-1 0 0,0 0 0,6-12-1,-2 2-25,0-1 0,-1 0-1,-1-1 1,-1 1 0,-1-1 0,0-1-1,3-34 1,-3-208 265,-6 159-62,-7 178 171,6-31-322,2 137 232,1-159-342,2 0-1,0 0 1,2 0 0,0-1 0,16 42 0,-4-32-2052,2-12-1974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46:27.37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40 61 9556,'0'0'3810,"-40"135"-3810,40-97 0,0-3-16,0-7-1136,12-10-2002,-1-11-1616</inkml:trace>
  <inkml:trace contextRef="#ctx0" brushRef="#br0" timeOffset="1">262 1 1121,'0'0'10804,"3"0"-10675,-17 43-49,0 5-32,2 0-16,7-3-32,-1-1 0,1-9-2113,-1-12-3394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46:28.63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383 174 4306,'0'0'5045,"-3"-22"-4559,-9-67 162,11 86-588,1 1 0,0-1 0,-1 0 1,1 0-1,-1 1 0,0-1 0,0 0 0,0 1 1,0-1-1,0 1 0,0-1 0,-1 1 0,0 0 1,1-1-1,-1 1 0,0 0 0,0 0 0,0 0 0,0 0 1,0 1-1,-1-1 0,1 0 0,0 1 0,-1 0 1,1 0-1,-1-1 0,-3 0 0,0 1-20,1 1-1,-1 0 1,1 0 0,-1 0-1,1 0 1,-1 1-1,1 0 1,0 0 0,-1 0-1,-6 4 1,-10 5-26,1 2 0,0 0 0,1 2 0,0 0 0,1 1 0,-25 27 0,31-31-11,1 2-1,0 0 1,-15 23-1,24-32-5,0 1-1,1-1 1,-1 1 0,1 0 0,0 0-1,0 0 1,1 0 0,0 0 0,-1 0-1,2 1 1,-1-1 0,0 0 0,1 0-1,0 1 1,2 8 0,-2-12 0,1 0 1,-1-1 0,1 1-1,-1-1 1,1 1 0,0-1-1,0 1 1,-1-1 0,1 0-1,0 1 1,0-1 0,1 0-1,-1 0 1,0 0 0,0 0-1,1 0 1,-1 0 0,0 0-1,1 0 1,1 1 0,34 7-9,-30-8 9,48 6-49,0-3 0,84-4-1,-84-1-297,0 1 1,83 12-1,-135-11 321,-1-1 0,1 0 0,-1 1 1,1 0-1,-1-1 0,1 1 0,-1 0 0,0 0 0,1 0 1,-1 1-1,0-1 0,0 0 0,0 1 0,0 0 1,0-1-1,0 1 0,0 0 0,0 0 0,2 4 0,-4-5 9,1 0 0,-1 0 0,0 0 0,0 0 0,0 0 0,0 0 0,0 0 0,0 0 0,0 0 0,0 0 0,0 0 0,0 0 0,0 0 0,-1 0-1,1 0 1,0 0 0,-1-1 0,1 1 0,-1 0 0,0 1 0,-1 1 2,0-1 1,0 1-1,-1-1 0,1 0 1,-1 0-1,1 1 0,-1-2 0,-5 4 1,-30 15 40,0-2 1,-67 20 0,-90 18 156,147-44-132,-62 11-265,163-38-1346,-1-2 1,61-29-1,-43 17-354,-25 11 1002,106-47-513,-130 55 1597,-2-1 0,1-1 1,-1-1-1,-1-1 0,17-17 0,-30 26 356,0 0 1,0 0-1,-1 0 0,0-1 1,0 0-1,3-7 0,-5 10 59,-1 0 0,0 0-1,0-1 1,0 1-1,0 0 1,-1-1-1,1 1 1,-1-6 826,0 35-1013,-1 17-530,0-12 315,4 37-1,-2-59-492,0-1 0,0 1 0,1-1 1,1 1-1,-1-1 0,1 0 0,1 0 0,-1-1 0,7 10 0,4 1-3419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46:29.00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7043,'0'0'0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2T07:07:47.36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56 0 10677,'0'0'1955,"5"5"-1565,5 3-318,0 0 0,-1 1 0,-1 1 0,1-1 0,-1 1 0,11 19 0,-7-4 16,-2 0-1,-1 1 0,-1-1 0,-1 2 1,7 44-1,-10-27 7,-1 0 0,-6 77 0,1-110-84,1-1 0,-2 1 1,1-1-1,-1 1 0,-1-1 0,0 0 1,0 0-1,-1-1 0,-1 1 0,1-1 1,-11 12-1,3-6 6,0-1 1,0 0-1,-1-1 1,-1-1-1,-26 17 0,39-27-313,-1 0-1,0 0 0,0-1 0,0 1 1,0-1-1,0 0 0,0 0 0,0 0 1,-5 1-1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46:29.81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1 255 4834,'0'0'4882,"11"-23"-4383,42-72-312,-50 91-176,1-1-1,-1 1 0,1 0 1,0 0-1,0 0 1,0 0-1,0 1 1,0 0-1,1 0 1,0 0-1,0 0 1,0 1-1,0 0 0,5-2 1,0 1 20,0 2 0,0-1 0,-1 1 0,21 0 0,-28 1-25,0 0-3,0 0 1,0 0 0,-1 0 0,1 0 0,0 0 0,0 0 0,0 1 0,0-1 0,-1 1 0,1-1-1,0 1 1,0-1 0,-1 1 0,1 0 0,0 0 0,-1 0 0,1 0 0,-1 0 0,0 0 0,1 1 0,-1-1-1,0 0 1,1 1 0,-1-1 0,1 2 0,0 3 13,-1-1-1,1 0 1,-1 1 0,0-1-1,0 1 1,-1-1 0,0 9-1,1 2 34,-1 1 0,0 0 0,-5 28 0,3-39-48,1 1 1,-2-1-1,1 0 0,0 0 0,-1 0 1,0 0-1,-1-1 0,1 1 1,-1-1-1,0 0 0,0 0 0,-7 6 1,-24 17-257,35-28 252,0 0 0,0 0 0,0 0 0,0 0 0,0 0 0,0 0 0,0 0 0,-1 0 0,1 0 0,0 0 0,0 0 0,0 0 1,0 1-1,0-1 0,0 0 0,-1 0 0,1 0 0,0 0 0,0 0 0,0 0 0,0 0 0,0-1 0,0 1 0,0 0 0,-1 0 0,1 0 0,0 0 0,0 0 0,0 0 0,0 0 0,0 0 0,0 0 0,0 0 0,0 0 0,-1 0 0,1 0 0,0 0 0,0-1 0,0 1 0,0 0 0,0 0 0,0 0 0,0 0 0,0 0 0,0 0 0,0 0 0,0 0 0,0-1 0,0 1 0,0 0 0,0 0 0,0 0 0,0 0 0,0 0 0,0 0 0,0 0 0,0-1 0,0 1 0,0 0 0,0 0 0,0 0 0,0 0 0,0 0 0,0 0 0,0-1 0,2-7-93,3-3 23,0-1 0,1 1 0,0 1 0,1-1 0,12-14 1,48-49 35,-62 70 22,2-4 0,17-17-30,38-32 0,-56 52 38,1 0 0,-1 0 1,1 1-1,-1 0 0,1 0 1,0 1-1,1 0 1,-1 0-1,1 1 0,-1 0 1,1 0-1,12-1 0,-19 3 5,0 1 0,0-1 0,0 0 0,0 1 0,0-1 0,-1 0 0,1 1 0,0-1 0,0 1 0,-1 0 0,1-1 0,0 1 0,-1 0 0,1-1 0,-1 1 0,1 0 0,-1-1 0,1 1 0,-1 0 0,1 0 0,-1 0 0,0 0 0,1-1 0,-1 1 0,0 0 0,0 0 0,0 0 0,0 0 0,0 0 0,0 0 0,0 1 0,0 40 103,-1-29-38,0 17 6,0-20-62,1 1 0,0-1 0,1 1-1,1 12 1,-1-22-13,0 0 0,0 0-1,0 0 1,0 0 0,0 0 0,0 0-1,1-1 1,-1 1 0,0 0 0,0-1 0,0 1-1,1-1 1,-1 0 0,0 1 0,1-1-1,-1 0 1,0 0 0,1 1 0,-1-1 0,0 0-1,1-1 1,-1 1 0,2 0 0,33-4-83,-29 1 66,0 0 1,0-1 0,-1 0 0,1 0-1,-1-1 1,0 1 0,0-1 0,0-1-1,0 1 1,-1-1 0,6-9 0,-5 8 13,1-1 0,-1 1 0,1 0 0,1 1 1,-1-1-1,15-7 0,-21 13 4,-1 1-1,1-1 1,-1 1-1,1 0 1,0-1-1,-1 1 1,1 0-1,0-1 1,-1 1-1,1 0 1,0 0-1,0 0 1,-1 0-1,1 0 0,0 0 1,-1 0-1,1 0 1,0 0-1,0 0 1,-1 0-1,1 0 1,0 1-1,-1-1 1,1 0-1,0 0 1,-1 1-1,1-1 1,0 1-1,-1-1 1,1 0-1,-1 1 1,1-1-1,-1 1 1,1-1-1,-1 1 1,1-1-1,-1 1 1,1 0-1,-1 0 1,9 33-46,-5-12 72,-2-16-71,1-1 0,-1 0 0,1 0 0,1 1-1,-1-2 1,1 1 0,-1 0 0,1-1 0,1 0 0,-1 0 0,0 0 0,1 0 0,0-1-1,0 1 1,0-1 0,0-1 0,1 1 0,-1-1 0,1 0 0,-1 0 0,1 0-1,0-1 1,0 0 0,0 0 0,0-1 0,0 1 0,-1-1 0,1-1 0,0 1 0,0-1-1,0 0 1,0 0 0,0-1 0,-1 1 0,1-1 0,-1-1 0,1 1 0,6-5-1,-5 2-2,0 0 0,0-1-1,0 0 1,-1 0-1,1-1 1,-2 0-1,1 0 1,-1 0-1,0-1 1,0 1-1,-1-1 1,6-16-1,-5 8 620,-1 0 0,0 0 0,-1 0 0,-1 0 0,-1-1 0,0-17 0,-1 554-316,0-178-4981,1-322 4089,-1-14 386,1-1 1,-1 0 0,0 1-1,0-1 1,0 0-1,-1 1 1,0-1 0,0 0-1,-1 1 1,1-1-1,-1 0 1,-3 7-1,4-11 273,1 0-1,-1-1 0,1 1 0,-1-1 0,1 1 0,-1 0 0,1-1 0,-1 1 0,0-1 0,1 1 0,-1-1 0,1 0 0,-1 1 0,0-1 0,0 1 1,1-1-1,-1 0 0,0 0 0,0 0 0,1 1 0,-1-1 0,0 0 0,0 0 0,0 0 0,1 0 0,-1 0 0,0 0 0,0 0 0,1-1 0,-1 1 1,0 0-1,0 0 0,1-1 0,-1 1 0,0 0 0,0-1 0,1 1 0,-1 0 0,1-1 0,-1 1 0,0-1 0,1 1 0,-1-1 0,1 0 0,-1 1 1,0-2-1,-2-1 100,0-1 1,0 0-1,1-1 1,0 1-1,-4-9 1,-2-11 420,0 0-1,2 0 1,1-1 0,-3-39-1,4-104 1712,4 139-2211,0 2 46,2 0 0,1 1 0,1-1-1,1 1 1,1 0 0,1 0 0,2 1-1,0 0 1,2 0 0,1 1-1,1 0 1,25-35 0,-32 53-69,-1 0 0,1 0 1,1 0-1,-1 1 0,1 0 0,0 0 1,0 0-1,1 1 0,-1 0 0,1 1 0,0-1 1,0 2-1,0-1 0,0 1 0,0 0 1,1 1-1,-1 0 0,1 0 0,-1 1 1,1 0-1,-1 0 0,1 1 0,14 3 0,-20-3-12,-1 0-1,0 1 0,1-1 0,-1 0 0,0 1 0,1-1 0,-1 1 0,0-1 0,0 1 0,0 0 0,-1 0 0,1 0 1,0 0-1,-1 0 0,1 1 0,-1-1 0,0 0 0,0 1 0,0-1 0,0 1 0,0-1 0,1 4 0,-1 3 14,0 0 0,0 0 0,0 0 0,-1 0 0,-2 12 1,1-17-7,1 0 1,-2 0-1,1 0 1,0 0-1,-1 0 1,0 0 0,0-1-1,0 1 1,0 0-1,0-1 1,-1 0 0,0 0-1,0 0 1,0 0-1,0 0 1,-5 4 0,-8 4 27,0 0-1,-23 10 1,17-9-6,4-2 1,-1 0 1,0-1-1,-22 7 0,55-25-1293,0-1 0,-1 0 0,21-20 0,-18 16 74,40-36-2077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46:30.17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0 160 1905,'0'0'5570,"9"-147"-4161,-9 134 1488,3 16-2640,-1 40-209,1 15 144,0 11 0,0 7-96,3 0-80,-4 2 64,7 3-64,-4-10-16,9-13-721,3-20-1632,6-20-176,2-18-1136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46:30.53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1 118 3153,'0'0'6182,"8"6"-6107,-2-2-65,1 1 1,1-1-1,-1 0 0,0 0 1,1-1-1,0 0 1,0-1-1,0 1 1,0-2-1,0 1 1,14 0-1,-17-2-3,15 1 35,1-2-1,-1 0 0,39-8 0,-53 8-39,0-1 0,0 0-1,0-1 1,-1 1 0,1-1 0,-1 0-1,1-1 1,-1 1 0,0-1-1,-1 0 1,1 0 0,0 0-1,-1-1 1,0 0 0,0 0-1,-1 0 1,5-7 0,-6 7 2,0 1 0,0-1 0,-1 0 0,0 0 0,0-1 1,1-6-1,-2 11 37,1-1 0,-1 1 0,0 0 0,0 0 0,0-1 1,0 1-1,0 0 0,0-1 0,0 1 0,0 0 0,0 0 1,-1-1-1,1 1 0,-1 0 0,1 0 0,-1 0 0,1-1 0,-1 1 1,1 0-1,-1 0 0,0 0 0,0 0 0,1 0 0,-1 0 0,0 0 1,0 1-1,0-1 0,0 0 0,0 0 0,-2 0 0,-4 0 2,0 0 1,1 1-1,-1-1 0,0 1 0,0 1 0,0 0 0,0 0 0,0 0 0,0 1 0,1 0 1,-1 0-1,1 0 0,-1 1 0,1 0 0,0 0 0,0 1 0,0 0 0,1 0 0,-1 0 1,1 1-1,0-1 0,0 1 0,-4 7 0,1-2-40,0 0 0,1 0 0,0 1 1,0 0-1,2 0 0,-1 0 0,1 1 0,1 0 0,0 0 1,1 0-1,-4 25 0,7-30-38,-1 0 0,1 0 1,0 1-1,0-1 0,1 0 0,0 1 1,0-1-1,1 0 0,0 0 0,0 0 0,5 9 1,-5-12-190,1 0 1,0-1-1,0 1 1,0-1-1,0 1 1,0-1-1,1 0 1,-1 0-1,1-1 0,0 1 1,0-1-1,0 0 1,0 0-1,0 0 1,0 0-1,1-1 1,-1 0-1,1 0 1,5 1-1,53 1-5995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46:30.87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57 1 8500,'0'0'5328,"-8"24"-5214,2-3-84,-2 6 3,1 0 0,1 1 0,2 0 0,-3 35 0,2 37 74,0 162 26,5-260-141,0-1-1,0 1 0,0-1 0,0 1 1,0 0-1,1-1 0,-1 1 1,1-1-1,-1 1 0,1-1 1,-1 1-1,1-1 0,0 1 0,0-1 1,0 0-1,0 1 0,0-1 1,0 0-1,0 0 0,0 0 1,0 0-1,1 0 0,-1 0 0,0 0 1,1 0-1,-1 0 0,1-1 1,-1 1-1,1-1 0,-1 1 1,1-1-1,-1 1 0,1-1 0,0 0 1,-1 0-1,1 0 0,-1 0 1,1 0-1,2 0 0,1-1 7,0 1 0,0-1 1,0-1-1,0 1 0,0-1 0,-1 1 0,1-1 0,-1-1 0,1 1 0,-1-1 0,8-5 0,20-23 18,-2-1 0,35-46 0,29-31-5,-94 109-11,0-1-1,0 1 1,0 0 0,0 0-1,0 0 1,0 0 0,0 0-1,0 0 1,1-1 0,-1 1-1,0 0 1,0 0 0,0 0-1,0 0 1,0 0 0,1 0-1,-1 0 1,0 0 0,0 0-1,0 0 1,0 0 0,1 0-1,-1 0 1,0-1 0,0 1-1,0 0 1,0 1 0,1-1-1,-1 0 1,0 0 0,0 0-1,0 0 1,0 0 0,1 0-1,-1 0 1,0 0-1,0 0 1,0 0 0,0 0-1,0 0 1,1 0 0,-1 1-1,0-1 1,0 0 0,0 0-1,0 0 1,0 0 0,4 13-50,-2 35-85,0-4 53,-1-41 29,0-1-1,0 1 1,0-1-1,1 1 0,-1-1 1,1 0-1,0 1 1,0-1-1,0 0 1,0 0-1,0 0 0,0-1 1,0 1-1,1 0 1,-1-1-1,1 1 0,-1-1 1,1 0-1,-1 0 1,1 0-1,0 0 1,-1-1-1,1 1 0,0-1 1,0 1-1,4-1 1,4 1-452,0-1 1,-1 1-1,1-2 0,0 0 1,19-4-1,10-12-3248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46:31.20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127 1 4178,'0'0'6243,"-126"23"-6323,157 5-1249,5-1-1360,1 4-1985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46:31.5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0 239 4994,'0'0'5992,"13"-19"-5885,43-57-19,-51 71-67,-1 1 0,1 0 0,-1 0-1,1 0 1,0 1 0,1 0 0,-1 0 0,1 0 0,-1 0 0,1 1-1,0 0 1,-1 0 0,1 1 0,0 0 0,1 0 0,-1 0-1,0 1 1,0-1 0,0 1 0,0 1 0,9 1 0,-8-2 30,-4 1-39,-1-1-1,0 1 1,0-1 0,0 1 0,0 0 0,0 0 0,0 0 0,0 0 0,0 0-1,0 1 1,0-1 0,-1 1 0,1-1 0,0 1 0,-1-1 0,1 1 0,-1 0-1,0 0 1,0 0 0,1 0 0,-1 0 0,0 0 0,-1 0 0,1 0 0,0 0-1,-1 0 1,1 0 0,-1 1 0,0-1 0,1 3 0,1 12 78,-1 1 0,-1 34 0,-1-32-56,1-5-17,0 0 1,-2 0-1,0-1 0,0 1 1,-8 20-1,19-56-58,1 0 0,1 0 0,0 1 0,21-28 0,68-81-164,-99 128 202,10-13-42,2 1 0,13-13 0,-22 22 43,-1 1 1,1 0 0,0 0 0,1 0 0,-1 1-1,0-1 1,1 1 0,0 0 0,-1 1 0,1-1-1,9-1 1,-13 3 1,-1 0 0,1 0 0,-1 0 1,1 0-1,0 0 0,-1 0 0,1 0 0,-1 0 0,1 0 0,-1 0 0,1 0 1,0 1-1,-1-1 0,1 0 0,-1 1 0,1-1 0,-1 0 0,1 1 0,-1-1 1,0 0-1,1 1 0,-1-1 0,1 1 0,-1-1 0,0 1 0,1-1 0,-1 1 1,0-1-1,0 1 0,1-1 0,-1 1 0,0-1 0,0 1 0,0-1 0,0 2 1,1 23 123,-1-16-71,-2 29 127,1-19-143,1 0 0,0 0 0,1-1 0,7 35 1,-7-49-38,0 0 1,0 0-1,0 0 0,1-1 1,0 1-1,0 0 1,0-1-1,0 1 1,0-1-1,1 0 1,-1 0-1,1 0 1,0 0-1,0 0 0,0-1 1,0 1-1,0-1 1,1 0-1,-1 0 1,1 0-1,0 0 1,-1 0-1,1-1 1,0 0-1,0 0 0,0 0 1,8 1-1,10-1-255,0 0-1,0-1 0,0-2 0,1 0 0,-2-1 0,1-1 1,0-1-1,-1-1 0,0-1 0,0-1 0,-1-1 1,0-1-1,0 0 0,-1-1 0,-1-2 0,0 0 0,19-17 1,-32 24 224,1 0 0,-1 0 1,0 0-1,-1-1 1,1 0-1,-1 0 0,-1 0 1,5-9-1,-7 12 86,1-1 0,-1 1-1,0-1 1,0 0 0,0 0 0,0 1-1,-1-1 1,0 0 0,0 0-1,0 1 1,-1-1 0,1 0 0,-1 0-1,0 1 1,-2-6 0,1 7 28,1 1-1,-1 0 1,0 0-1,0 0 1,0 0 0,0 0-1,0 1 1,0-1 0,0 0-1,-1 1 1,1 0 0,-1-1-1,1 1 1,-1 0-1,1 0 1,-1 1 0,1-1-1,-1 0 1,0 1 0,0 0-1,1-1 1,-1 1 0,0 0-1,1 1 1,-5-1-1,1 1 9,1-1 0,0 1 0,-1 0 0,1 0 0,0 0 0,0 1-1,0-1 1,0 2 0,0-1 0,0 0 0,0 1 0,-6 4-1,5 0-41,0 1 1,0 0-1,0 0 0,1 0 0,1 0 0,-1 1 0,1-1 0,1 1 0,-1 0 0,2 1 0,-4 13 0,5-18-45,0 1-1,0-1 1,0 1-1,1-1 0,0 1 1,0 0-1,0-1 1,1 1-1,-1 0 1,1-1-1,1 1 1,-1-1-1,1 0 1,0 1-1,0-1 1,1 0-1,-1 0 1,1 0-1,0 0 1,7 7-1,-3-6-93,1 0-1,0-1 1,0 0 0,1 0 0,-1 0-1,1-1 1,0-1 0,0 1 0,1-1-1,-1-1 1,1 0 0,10 1-1,16 1-897,69-4 0,-57 0 720,-34 0 70,32 0-2856,61-8 0,-32-7 1496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46:32.16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287 107 1185,'0'0'10714,"-29"-6"-9991,-6-1-419,-54-4 0,85 11-268,0 0 0,0 0-1,-1 1 1,1-1 0,0 1 0,0 0 0,0 0 0,0 1-1,0-1 1,0 1 0,0 0 0,0 0 0,0 0-1,1 1 1,-1-1 0,1 1 0,0 0 0,0 0-1,0 0 1,0 0 0,0 1 0,1-1 0,-4 7-1,0-3 32,0 2 7,0 0 0,1 0 0,-8 17 0,12-23-69,-1 0-1,1 0 0,0 1 1,1-1-1,-1 0 0,0 0 1,1 1-1,0-1 0,-1 0 0,1 1 1,1-1-1,-1 0 0,0 1 1,1-1-1,1 6 0,-1-8-4,0 0 0,0 0 0,0 0 0,0 0-1,0 0 1,0 0 0,0-1 0,0 1 0,1 0-1,-1-1 1,0 1 0,0-1 0,1 1 0,-1-1-1,0 1 1,1-1 0,-1 0 0,0 0 0,1 0-1,2 0 1,34 0-20,-24-1 12,-5 0-63,0 0-1,0 0 1,-1-1-1,1 0 1,0-1-1,-1 0 0,1 0 1,-1-1-1,0 0 1,0 0-1,-1-1 1,1 0-1,8-8 1,-10 9 64,-1-1 0,0 0 0,0 0 1,0 0-1,-1 0 0,0-1 0,0 0 1,0 0-1,-1 0 0,0 0 0,0 0 1,0-1-1,-1 0 0,0 1 0,0-1 1,-1 0-1,2-12 0,-3 18 183,-1 25-170,-1 0-76,1-14 91,0 1 0,1-1 1,0 1-1,3 19 0,-3-27-75,1-1 0,-1 1-1,1-1 1,0 0 0,0 1 0,0-1-1,0 0 1,1 0 0,-1 0 0,0 0-1,1 0 1,0 0 0,-1 0 0,1 0-1,0-1 1,0 1 0,0-1 0,0 1-1,0-1 1,0 0 0,1 0 0,-1 0-1,0 0 1,0 0 0,5 1 0,1 0-342,0-1 1,0 1-1,1-1 1,-1 0-1,0-1 0,1 0 1,-1-1-1,0 1 1,1-1-1,-1-1 1,13-4-1,-15 4 322,-1 0 0,0-1-1,0 0 1,0 0-1,0 0 1,0-1 0,-1 0-1,0 0 1,1 0-1,-1 0 1,-1 0 0,1-1-1,-1 0 1,0 0-1,0 0 1,0 0 0,2-7-1,1-4 641,-2 1 0,0-1 0,-1-1 0,-1 1 0,0 0 0,-1 0 0,-2-27 0,1 24 354,0 18-544,0 8-122,-1 63-184,-1-18-3,6 65 1,8-75-85,0-24-561,-11-18 524,-1 1 0,1-1 0,-1 0 1,1 0-1,-1 1 0,1-1 0,-1 0 0,1 0 0,-1 0 1,1 0-1,-1 0 0,1 0 0,-1 0 0,1 0 0,-1 0 0,1 0 1,-1 0-1,1 0 0,-1 0 0,1 0 0,-1 0 0,1-1 1,-1 1-1,1 0 0,-1 0 0,1 0 0,-1-1 0,1 1 1,-1 0-1,1-1 0,-1 1 0,1-1 0,1-3-38,0 0-1,0 0 0,0-1 1,0 1-1,-1-1 0,0 1 1,0-1-1,0 1 0,0-1 1,-1 1-1,0-7 0,2-7 50,0 3 56,1 0 1,1 1-1,0-1 0,0 1 1,2 0-1,0 0 0,0 0 1,2 1-1,9-14 0,-13 21 29,2-1-1,-1 1 1,1 0-1,0 1 1,0 0-1,0 0 0,1 0 1,0 1-1,0 0 1,0 0-1,1 0 1,-1 1-1,1 0 0,-1 1 1,1 0-1,0 0 1,0 1-1,13-2 0,-15 3-26,60 0 408,-63 0-481,1 0 0,0 1 0,-1 0 0,1 0 0,0 0 0,-1 0 0,1 1 0,-1-1 0,0 1 0,1 0 0,-1 0 0,0 0 0,0 0 0,3 4 0,7 8-3335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46:33.18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17 160 1825,'0'0'7088,"1"-4"-6341,2-8-491,-1 13 67,-2 23 296,0-6-424,0 39 351,2-24-478,-2 1-1,-1 0 1,-2-1 0,-1 1 0,-10 39-1,11-105-440,4 14 367,1 0 0,1 0 1,0 0-1,1 1 0,1-1 0,1 1 0,1 0 1,0 1-1,16-27 0,-8 18 6,1 1 0,1 1 0,0 1 0,2 0-1,31-26 1,-36 35-6,1 2 1,0-1-1,29-14 0,-35 22 1,0 0-1,0 0 1,0 1-1,0 0 1,1 1 0,-1 0-1,1 0 1,17 0-1,-25 2 3,0 0 0,1 0-1,-1 0 1,0 0-1,0 0 1,0 1 0,0-1-1,0 1 1,0-1 0,0 1-1,0 0 1,0 0 0,0 0-1,0 0 1,0 0 0,0 0-1,2 3 1,-2-1-2,0-1 0,-1 1 1,1 0-1,-1 0 0,0 0 0,1-1 1,-1 1-1,-1 0 0,1 0 0,0 0 1,0 6-1,1 15 34,-2 37 0,-1-26 28,1-33-108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46:33.5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1 236 6355,'0'0'1358,"23"-10"-1283,76-30-43,-89 36-26,0-1 0,-1 0 1,0-1-1,0 1 0,0-2 1,-1 1-1,0-1 1,0-1-1,-1 1 0,8-11 1,-12 14 21,0-1 1,0 0-1,0-1 1,0 1-1,-1 0 0,0-1 1,0 0-1,0 1 1,-1-1-1,0 0 1,0 0-1,0 0 1,-1 0-1,0 0 1,-1-10-1,0 16 8,1-1-1,-1 0 0,1 1 1,-1-1-1,0 0 0,0 1 1,1-1-1,-1 1 1,0-1-1,0 1 0,1 0 1,-1-1-1,0 1 1,0 0-1,0-1 0,0 1 1,0 0-1,0 0 1,1 0-1,-1 0 0,0 0 1,0 0-1,0 0 0,0 0 1,0 0-1,0 1 1,-1-1-1,-2 1 103,-1-2-88,0 1-1,1 0 1,-1 0 0,0 0 0,0 1 0,1-1 0,-1 1 0,0 0 0,1 1 0,-1-1 0,1 1-1,-1 0 1,1 0 0,0 0 0,0 1 0,0 0 0,0-1 0,0 1 0,1 1 0,-1-1 0,1 0-1,0 1 1,0 0 0,0-1 0,0 1 0,-2 6 0,-1-1 15,1 1 0,0 1 0,1-1-1,0 1 1,1-1 0,0 1 0,-3 20 0,5-26-63,1 0 1,-1 0-1,1 1 1,0-1-1,0 0 1,1 0-1,0 1 1,0-1-1,0 0 1,0 0-1,1 0 1,0 0-1,0-1 0,0 1 1,0 0-1,1-1 1,0 1-1,0-1 1,4 4-1,0-2-106,0 0 0,1-1 0,-1 0 0,1 0 0,0-1 0,1 0 0,-1 0 0,1-1 0,0 0 0,0-1 0,17 3 0,8-1-2193,62 0 0,-95-4 2267,72 0-3710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46:34.51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274 129 5378,'0'0'6121,"-29"-2"-5687,-7-1-362,-51 3 1,83 1-65,0-1 0,0 1 1,-1 0-1,1 0 1,0 0-1,0 1 0,0-1 1,0 1-1,0 0 1,1 0-1,-1 0 0,0 1 1,1-1-1,0 1 1,0 0-1,0 0 0,0 0 1,0 0-1,0 1 1,1-1-1,-1 1 0,-2 5 1,-1 1 16,2-4-15,0 1 0,0 0 0,1 0 0,-1 0-1,1 0 1,1 1 0,0-1 0,0 1 0,0-1 0,1 1 0,0 0-1,1 0 1,0 0 0,0 0 0,1 8 0,0-15-11,-1-1 0,0 1 0,1 0 1,-1 0-1,1 0 0,-1-1 0,1 1 0,0 0 1,-1-1-1,1 1 0,0-1 0,-1 1 0,1 0 1,0-1-1,0 0 0,-1 1 0,1-1 1,0 1-1,0-1 0,0 0 0,0 0 0,0 1 1,0-1-1,-1 0 0,1 0 0,0 0 0,2 0 1,31 0-23,-23-1 20,-5 1 5,-1-1 1,1 1 0,-1-1-1,1 0 1,-1-1-1,0 1 1,1-1 0,-1 0-1,0-1 1,0 1 0,0-1-1,-1 0 1,1 0 0,-1 0-1,0-1 1,1 1-1,5-9 1,4-5 21,-2 0-1,0-1 1,13-26-1,7-10 25,-29 50 0,-3 35-136,0 22 150,-5 182 55,2-190-101,-3-1 0,-1 0 0,-17 54 0,-19 24-63,36-106 22,0 0 0,-1-1 1,-1 0-1,0 0 1,-14 16-1,22-30 27,0 1-1,0-1 1,0 1-1,-1-1 0,1 0 1,-1 0-1,1 1 1,-1-1-1,0 0 1,1 0-1,-1-1 1,-2 2-1,3-2 1,1 0 0,-1 0 0,1 0 0,-1 0 0,1 0 0,0 0-1,-1 0 1,1 0 0,-1 0 0,1-1 0,0 1 0,-1 0 0,1 0 0,-1 0 0,1-1 0,0 1 0,-1 0-1,1 0 1,0-1 0,-1 1 0,1 0 0,0-1 0,0 1 0,-1 0 0,1-1 0,0 1 0,0-1-1,0 1 1,-1 0 0,1-1 0,0 1 0,0-1 0,-1-6 12,0 0 0,0 0-1,0 0 1,1 0 0,1-7 0,-1 1-40,1-5 25,1 0 1,1 0-1,0 0 1,1 0-1,1 1 1,1-1-1,12-24 1,65-111-15,-82 152 15,82-130-307,110-131 1,-183 250 296,-1 0 6,0 0 0,1 0 0,0 1 0,0 1 0,2-1 0,-1 2 0,1 0 0,21-13 0,-32 22 3,0-1 0,0 0-1,0 1 1,0-1 0,0 1-1,0-1 1,0 1 0,1 0-1,-1-1 1,0 1 0,0 0 0,0 0-1,1 0 1,-1 0 0,0 0-1,0 0 1,0 0 0,1 0-1,-1 1 1,0-1 0,0 0 0,0 1-1,0-1 1,0 1 0,0-1-1,0 1 1,0-1 0,0 1-1,0 0 1,0 0 0,0-1 0,0 1-1,0 0 1,0 0 0,-1 0-1,1 0 1,0 0 0,-1 0-1,1 0 1,-1 0 0,1 0-1,0 2 1,1 5 30,-1-1 0,0 1 0,0 0 0,0 0 0,-1 11 0,0-6 51,-1 81 184,3 55-166,-2-148-98,0 0 0,0 1-1,1-1 1,-1 0-1,0 0 1,1 1 0,-1-1-1,0 0 1,1 0 0,0 1-1,-1-1 1,1 0-1,0 0 1,-1 0 0,1 0-1,0 0 1,0 0-1,0 0 1,0 0 0,0 0-1,0-1 1,0 1-1,0 0 1,0-1 0,1 1-1,-1-1 1,0 1-1,3 0 1,-3-1-1,1 0 0,0 0 1,0 0-1,0 0 0,0 0 0,-1 0 0,1-1 1,0 1-1,0-1 0,-1 1 0,1-1 0,0 0 0,-1 0 1,1 1-1,0-1 0,-1 0 0,1-1 0,-1 1 1,0 0-1,1 0 0,0-2 0,17-21-95,-1 0-1,-1-1 0,19-40 1,-23 40 62,0 2-1,1 0 1,2 0 0,35-39 0,-50 60 29,1 0 1,0 1 0,0-1-1,0 1 1,0-1 0,0 1-1,0 0 1,0 0 0,5-2-1,-7 3 3,1 0-1,0 0 0,-1 0 1,1 0-1,0 0 1,-1 0-1,1 0 0,0 0 1,-1 0-1,1 0 1,0 0-1,-1 0 0,1 1 1,0-1-1,-1 0 1,1 0-1,0 1 0,-1-1 1,1 0-1,-1 1 1,1-1-1,0 1 1,2 3-2,-1-1 1,0 1-1,0 0 1,0-1-1,-1 1 1,1 0 0,-1 0-1,1 7 1,4 9 80,-3-13-72,-1 0 0,1 0 0,0 0-1,1-1 1,-1 1 0,1-1-1,0 0 1,1 0 0,0 0-1,0-1 1,0 1 0,0-1-1,1-1 1,0 1 0,0-1-1,0 0 1,1 0 0,-1 0-1,1-1 1,0 0 0,0-1-1,0 0 1,0 0 0,0 0-1,1-1 1,-1 0 0,11 0-1,-10 0-44,0 0 1,0-1-1,1-1 0,-1 1 0,0-1 1,0 0-1,0-1 0,-1 0 0,1-1 1,0 1-1,-1-1 0,1-1 0,-1 1 1,0-1-1,0-1 0,0 1 0,-1-1 0,0 0 1,0-1-1,10-11 0,-9 9 51,-1 0 0,0 0-1,0-1 1,-1 1 0,0-1-1,-1-1 1,0 1 0,0-1-1,-1 0 1,0 1 0,-1-1-1,0-1 1,0 1 0,-1 0-1,-1-13 1,0 22 15,0 0 1,0 1-1,0-1 1,-1 0-1,1 1 1,0-1-1,-1 0 1,1 1-1,0-1 1,-1 1-1,1-1 1,-1 1-1,1-1 0,-1 1 1,1-1-1,-1 1 1,1-1-1,-1 1 1,1-1-1,-1 1 1,0 0-1,1-1 1,-1 1-1,0 0 1,1 0-1,-1 0 1,0-1-1,1 1 0,-1 0 1,0 0-1,1 0 1,-1 0-1,0 0 1,0 0-1,1 0 1,-1 1-1,0-1 1,1 0-1,-1 0 1,-1 1-1,-1-1 2,-1 1 0,1 0 0,0 0 0,-1 0 1,1 1-1,0-1 0,-6 4 0,3 0-13,1 0 1,0 0-1,0 1 1,0 0-1,1 0 1,0 0-1,0 0 1,1 1-1,-1-1 1,1 1-1,-3 12 0,2-7-8,1 1-1,1-1 1,0 1-1,0 0 1,1 25-1,1-36-8,0 1 0,1-1 1,-1 1-1,0-1 0,1 1 1,0-1-1,0 1 0,0-1 0,0 0 1,0 0-1,0 0 0,0 1 1,1-1-1,-1 0 0,1 0 0,-1-1 1,1 1-1,3 3 0,-1-3-90,0 1 0,1-1 0,-1 1-1,1-1 1,-1-1 0,1 1 0,0-1 0,-1 1-1,6-1 1,11 2-1052,0-2 0,1 0 0,31-4 0,-46 2 651,10-1-393,0-1 0,0 0-1,0-2 1,0 0 0,-1 0 0,26-14 0,27-16 131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2T07:07:47.71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0 312 8788,'0'0'2289,"11"94"-1793,-8-54-320,3 1-128,-3-6 0,2-4-48,-2-11 0,0-5-704</inkml:trace>
  <inkml:trace contextRef="#ctx0" brushRef="#br0" timeOffset="1">90 1 11829,'0'0'625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46:35.59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266 83 6531,'0'0'5811,"-19"9"-5638,-58 29-101,75-38-72,1 1 1,0-1-1,0 1 0,-1 0 1,1 0-1,0-1 0,0 1 1,0 0-1,0 0 0,0 0 1,0 0-1,0 1 0,1-1 1,-1 0-1,0 0 1,0 0-1,1 1 0,-1-1 1,1 0-1,-1 1 0,1-1 1,0 0-1,0 1 0,-1-1 1,1 0-1,0 1 0,0-1 1,0 1-1,0-1 0,1 1 1,-1-1-1,0 0 0,0 1 1,1-1-1,0 2 0,1 0 3,0 0-1,0 0 1,0 0-1,0-1 1,1 1-1,-1-1 1,1 0-1,0 1 1,4 2-1,4 1 18,1-1-1,0 0 0,0 0 0,0-1 1,18 3-1,-17-4 12,1 1 0,-1 0 0,23 11 1,-35-14-34,0-1 0,0 0 0,-1 0 1,1 1-1,0-1 0,0 1 1,-1-1-1,1 1 0,0-1 1,0 1-1,-1-1 0,1 1 0,-1-1 1,1 1-1,-1 0 0,1-1 1,-1 1-1,1 0 0,-1 0 0,1-1 1,-1 1-1,0 0 0,1 0 1,-1 0-1,0-1 0,0 1 1,0 0-1,0 0 0,0 0 0,0 0 1,0 0-1,0-1 0,0 1 1,0 0-1,0 0 0,0 0 1,0 0-1,-1-1 0,1 1 0,0 0 1,-1 0-1,1 0 0,-1-1 1,1 1-1,-1 1 0,-2 0-9,0 1 0,0 0 1,0-1-1,0 0 0,0 1 0,0-1 0,0 0 0,-7 2 0,-27 11-45,0-2 0,-1-1-1,-1-2 1,1-2-1,-1-1 1,-55 2 0,94-10-35,0 0 0,0-1 1,0 1-1,0 0 1,0 0-1,1 0 1,-1 0-1,0 0 0,0 0 1,1 0-1,-1 1 1,0-1-1,1 0 1,-1 0-1,1 0 0,0 0 1,-1 0-1,1 0 1,0 0-1,14-13-676,1 1 1,0 1-1,1 1 0,0 0 1,35-16-1,-20 10-75,99-49 824,-56 30-45,89-59 0,-154 88 96,-4 4 155,0 0 0,-1 0-1,0-1 1,0 0-1,0-1 1,0 1-1,-1-1 1,0 1-1,0-1 1,6-10 0,-10 15-151,0 0 0,0 0 0,0 0 1,0 0-1,0 0 0,1-1 1,-1 1-1,0 0 0,0 0 1,0 0-1,0 0 0,0-1 1,0 1-1,0 0 0,0 0 1,0 0-1,0 0 0,0 0 1,0-1-1,0 1 0,0 0 1,-1 0-1,1 0 0,0 0 0,0 0 1,0 0-1,0-1 0,0 1 1,0 0-1,0 0 0,0 0 1,0 0-1,0 0 0,-1 0 1,1 0-1,0-1 0,0 1 1,0 0-1,0 0 0,0 0 1,0 0-1,-1 0 0,1 0 0,0 0 1,0 0-1,0 0 0,0 0 1,0 0-1,-1 0 0,1 0 1,0 0-1,0 0 0,0 0 1,0 0-1,0 0 0,-1 0 1,1 0-1,0 0 0,0 0 1,0 0-1,0 0 0,0 0 1,-1 0-1,1 1 0,0-1 0,0 0 1,-5 0 375,-3 1-268,-1 0 1,1 1 0,0 0-1,0 1 1,0 0-1,0 0 1,0 0-1,0 1 1,1 0-1,-9 6 1,8-4-53,0 0 1,0 0-1,1 0 0,-1 1 1,1 0-1,1 0 0,0 1 1,0 0-1,-6 9 0,11-15-88,-1 0 0,1 0 0,0 0 0,0 0-1,0 0 1,0 0 0,0 1 0,1-1 0,-1 0 0,1 0-1,-1 1 1,1-1 0,0 0 0,0 1 0,0-1 0,0 0-1,0 1 1,1-1 0,-1 0 0,1 1 0,-1-1 0,1 0-1,0 0 1,0 0 0,0 0 0,0 0 0,0 0 0,1 0-1,-1 0 1,1 0 0,-1 0 0,1 0 0,-1-1-1,1 1 1,0-1 0,0 1 0,0-1 0,0 0 0,0 0-1,0 0 1,0 0 0,0 0 0,3 1 0,10 2 5,1 0 0,-1 0 0,1-2 0,0 0 0,16 0 0,-24-2-3,47 2 40,-38-3-40,1 1 0,-1 1 0,0 0 0,0 2 0,30 7 0,-46-10-14,0 1-1,-1-1 1,1 0 0,0 1 0,0-1 0,0 0 0,-1 1 0,1-1 0,0 1 0,-1 0 0,1-1 0,0 1 0,-1-1 0,1 1 0,-1 0 0,1 0 0,-1-1 0,1 1 0,-1 0 0,0 0 0,1-1 0,-1 1 0,0 0 0,0 0 0,0 0 0,1 0 0,-1 0 0,0-1 0,0 1 0,0 0 0,0 0 0,0 0 0,-1 0 0,1 0 0,0-1-1,0 1 1,0 0 0,-1 0 0,1 0 0,0-1 0,-1 1 0,1 0 0,-1 0 0,1-1 0,-1 1 0,1 0 0,-1-1 0,0 1 0,1 0 0,-1-1 0,-1 1 0,-19 14 10,-1-2 0,0 0 1,-1-2-1,-27 10 0,10-4-3,21-7 8,14-7-30,0 0 0,0 0-1,0-1 1,0 0 0,0 0 0,-9 2 0,25-5-239,1-1 0,-1 1-1,0-2 1,0 1 0,0-2 0,0 1-1,0-1 1,16-10 0,82-53-3042,-90 53 2381,148-109-3325,-140 99 7771,44-51 1612,-71 79-4112,-1 9-772,-1-1 0,0 1 0,-1-1 1,-5 17-1,3-13-178,1 0 0,-3 23 0,5-10-35,1 0-1,3 31 0,-2-58-44,1 0 1,-1 0-1,0 0 0,1 0 0,0 0 1,-1 0-1,1 0 0,0 0 0,0 0 0,0 0 1,0 0-1,0 0 0,1-1 0,-1 1 0,1 0 1,-1-1-1,1 0 0,-1 1 0,3 1 1,0-1-38,0 0 0,0 0 0,-1-1 0,1 1 0,0-1 0,0 0 1,1 0-1,-1 0 0,7 0 0,-4-1-87,1 0 1,0 0-1,0-1 1,-1 0-1,1 0 1,0-1-1,-1 0 1,1 0-1,-1 0 1,12-7-1,-5-2-101,0 0-1,-1-1 1,0 0 0,-1-1-1,0 0 1,-1-1-1,-1-1 1,13-22 0,-10 16 222,1 0 0,1 1 0,19-19 0,-33 38 27,0 0 0,0 0 0,0 0 0,0 0 0,0 0 0,0 0 0,0 0 0,0 0 0,0 1 0,1-1 0,-1 1 0,0-1 0,1 1 0,-1-1 0,3 0 0,-4 1 6,1 1 0,0-1 0,-1 0 0,1 0 0,-1 0 0,0 1 1,1-1-1,-1 0 0,1 1 0,-1-1 0,1 0 0,-1 1 0,0-1 0,1 1 0,-1-1 0,0 0 0,1 1 0,-1-1 0,0 1 0,1-1 0,-1 1 0,0-1 0,0 1 0,0-1 0,0 1 1,1-1-1,-1 2 0,1 6 250,0 0 1,-1 0 0,0 0-1,-1 11 1,0-2-116,-10 153 391,11-169-553,1 0 0,-1 0-1,0 1 1,1-1 0,-1 0 0,1 0 0,0 0-1,-1 0 1,1 0 0,0 0 0,0 0-1,0 0 1,-1 0 0,1-1 0,0 1 0,0 0-1,0 0 1,0-1 0,0 1 0,1-1 0,-1 1-1,0-1 1,0 1 0,0-1 0,0 0-1,1 1 1,-1-1 0,0 0 0,0 0 0,0 0-1,1 0 1,-1 0 0,2-1 0,49-3-168,-39-1-30,1 0 1,-1 0-1,0-1 0,-1-1 1,0 0-1,0-1 0,0 0 1,-1-1-1,0 0 0,-1-1 1,0 0-1,0-1 0,12-18 1,-18 24 206,-1-1 0,0 0 0,0 0 1,-1 0-1,1 0 0,-1 0 0,-1-1 1,1 1-1,-1-1 0,0 1 0,0-14 0,-1 18 17,0-1-1,-1 1 1,1 0-1,0-1 1,-1 1-1,1 0 1,-1-1-1,0 1 0,0 0 1,0-1-1,0 1 1,0 0-1,-1 0 1,1 0-1,-1 0 0,1 0 1,-1 1-1,1-1 1,-1 0-1,0 1 1,0-1-1,0 1 1,0 0-1,0-1 0,0 1 1,-1 0-1,1 0 1,0 0-1,0 1 1,-1-1-1,1 1 0,-1-1 1,-2 1-1,-5-2 28,0 1 1,0 1-1,0 0 0,0 0 0,1 1 0,-18 3 0,24-3-75,1 0-1,-1-1 1,1 1-1,0 0 1,-1 0-1,1 1 1,0-1-1,0 0 1,0 1-1,0-1 1,0 1-1,0 0 0,0 0 1,1-1-1,-1 1 1,1 0-1,-1 1 1,1-1-1,0 0 1,0 0-1,0 1 1,0-1-1,0 0 1,0 1-1,1-1 1,-1 1-1,1-1 1,-1 1-1,1-1 1,0 5-1,3 6-1916,8-5-2159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46:35.97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 5 4258,'0'0'8519,"-1"18"-8450,-1 241-1059,11-270-880,20-36 1858,-17 24 24,2 2 0,0 0 0,1 0 1,1 1-1,33-31 0,-35 39 47,0 2-1,30-18 1,-40 25 16,0 1-1,0 0 1,1 0 0,-1 1 0,1-1-1,-1 1 1,1 0 0,-1 0-1,1 0 1,-1 1 0,1 0 0,0-1-1,-1 2 1,1-1 0,0 1 0,6 1-1,-9-1-42,-1 0 0,0 0-1,0 0 1,0 0 0,0 0-1,0 1 1,0-1 0,-1 0-1,1 1 1,0-1 0,-1 0-1,1 1 1,-1-1 0,1 1-1,-1-1 1,0 1 0,1-1-1,-1 1 1,0-1 0,0 1-1,0-1 1,0 1 0,0-1-1,-1 3 1,1 2 83,1 146 618,-2-82-3312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46:36.31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10197,'0'0'896,"51"28"-3377,22-20-1009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46:40.47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220 477 1697,'0'0'141,"-27"3"193,-12 2 9,-85 7 1990,123-12-2190,0 0 0,0 1 0,0-1 0,0 0 0,0 0 0,-1 0 0,1 0 1,0 0-1,0-1 0,0 1 0,0 0 0,0 0 0,0-1 0,-1 1 0,1-1 1,0 1-1,0-1 0,0 1 0,0-1 0,0 0 0,1 0 0,-1 1 1,0-1-1,0 0 0,0 0 0,1 0 0,-1 0 0,0-1 0,0 1-101,1-1 0,0 1-1,0-1 1,0 1 0,0-1-1,1 1 1,-1-1 0,0 1-1,1-1 1,-1 1 0,0-1-1,1 1 1,0 0 0,-1-1-1,1 1 1,0 0 0,0-1-1,0 1 1,0 0 0,0 0-1,0 0 1,1-1 0,3-3 24,1 0 0,-1 1 0,1 0 0,0 0 1,0 0-1,1 1 0,-1 0 0,1 0 1,0 1-1,-1 0 0,10-2 0,12-2 279,41-2-1,-56 7-216,406-7 331,-125 8-432,334-49 19,0-31 30,-570 72-65,242-34 7,465-59-10,1 30 11,-72 61 20,-448 11-64,-232-3-32,1 0 1,-1-1-1,20-7 1,-17 1-1127,-53 12-959,-10 7-1044,-10 1-1443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46:41.12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132 1 2625,'0'0'5280,"-12"6"-4845,4-3-354,3-1-39,1 0 1,-1 0-1,1 0 0,-1 1 1,1-1-1,0 1 0,0 0 1,0 0-1,0 1 0,1-1 1,-1 1-1,1 0 0,0 0 1,0 0-1,0 0 0,1 0 1,-3 6-1,-4 18 234,1-1 0,1 1 0,1 0 0,-2 40 0,3 117 686,5-152-860,0-30-91,0 37 125,5 39 0,-3-66-122,1 0 1,0 1-1,0-1 1,1 0-1,1-1 0,11 22 1,-7-20-11,0 0 0,0-1 0,2 0 0,-1 0 0,2-1 1,0-1-1,0 0 0,1 0 0,0-1 0,1-1 0,0 0 0,0-1 0,1-1 1,0 0-1,1-1 0,-1-1 0,1 0 0,0-1 0,1 0 0,-1-2 0,28 2 1,126-1-164,-142-5-473,0 0 0,0-2 0,-1-1 0,28-9 0,9-9-2773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46:41.47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 0 5539,'0'0'4044,"-1"7"-3564,1-5-464,0 0-1,0-1 0,0 1 0,0 0 1,0-1-1,0 1 0,1 0 1,-1-1-1,0 1 0,1-1 0,0 1 1,-1-1-1,1 1 0,0-1 1,0 1-1,0-1 0,0 1 0,0-1 1,0 0-1,0 0 0,0 0 1,0 1-1,3 0 0,1 2 4,1-1-1,-1 0 0,1-1 1,0 1-1,0-1 0,12 3 1,13 0 27,64 4 1,-85-8-14,89 0 87,-110 5 432,-2-1-419,-48 23 91,-74 44 1,122-62 187,9-5-1151,31-2-8696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46:42.32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0 270 5250,'0'0'1137,"9"1"-593,-8-1-525,2 0-1,-1 1 1,0-1-1,0 0 1,1 0-1,-1 1 0,0-2 1,0 1-1,1 0 1,-1 0-1,0-1 0,0 1 1,0-1-1,0 0 1,1 1-1,-1-1 0,0 0 1,0 0-1,-1-1 1,1 1-1,0 0 0,0-1 1,0 1-1,-1-1 0,1 1 1,-1-1-1,1 0 1,-1 0-1,1-1 0,9-13 240,-1-1-1,-1 0 0,0 0 0,-2-1 0,0 0 0,-1 0 0,0 0 0,-2-1 0,0 0 0,2-29 0,-7 48-221,0 0 0,1 0-1,-1 0 1,0 1-1,1-1 1,-1 0 0,1 0-1,-1 0 1,0 0-1,1 1 1,-1-1 0,1 0-1,-1 0 1,1 1-1,-1-1 1,0 0 0,1 1-1,-1-1 1,1 1 0,0-1-1,-1 1 1,1-1-1,-1 1 1,1-1 0,-1 2-1,-2 5-28,0 0-1,0 0 1,1 1 0,0-1-1,1 1 1,-1-1 0,1 10-1,-1 60 101,2-57-59,0-13-46,0 0 0,0 0 0,1 0 0,0 0 0,0 0 0,1-1 1,-1 1-1,2 0 0,-1-1 0,1 1 0,0-1 0,0 0 0,1 0 0,-1 0 0,1 0 0,1-1 0,-1 0 0,1 0 0,0 0 0,0 0 0,0-1 0,1 1 0,0-1 0,0-1 0,0 1 0,0-1 0,0 0 0,1-1 0,-1 1 0,1-1 0,0-1 1,-1 1-1,8 0 0,-1 0 9,0-1 0,0 0 1,0-1-1,0-1 1,0 0-1,-1 0 0,1-1 1,19-6-1,-24 5-5,1-1 0,-1 1 0,0-2 0,-1 1 0,1-1 0,-1 0 1,0-1-1,0 0 0,0 0 0,-1 0 0,0-1 0,10-14 0,-7 7 6,-2-1-1,1 0 1,-2 0-1,0-1 1,-1 1 0,0-1-1,2-19 1,-2 10 32,17-45 0,-21 68-46,0-1 0,0 1 0,0 0 0,0 0 0,1 0 0,-1 0 0,1 0-1,-1 0 1,1 0 0,0 0 0,0 1 0,0-1 0,0 1 0,0-1 0,0 1-1,0 0 1,0 0 0,1 0 0,-1 0 0,0 0 0,1 0 0,-1 0-1,1 1 1,-1 0 0,1-1 0,-1 1 0,1 0 0,-1 0 0,1 0 0,-1 1-1,1-1 1,-1 0 0,1 1 0,3 1 0,2 0 0,-1 1 0,1 0 0,-1 1 0,1 0 1,-1 0-1,0 0 0,-1 1 0,1 0 0,6 6 0,-7-6 5,-1 0-1,0 1 1,-1-1-1,1 1 1,-1-1-1,0 1 1,0 1-1,-1-1 1,0 0-1,0 1 1,-1 0-1,1 0 1,-1 0-1,-1 0 1,0 0 0,0 0-1,0 0 1,0 12-1,-2-16 5,1-1 0,-1 1-1,0-1 1,0 0 0,0 1 0,0-1-1,0 0 1,0 0 0,0 1 0,-1-1-1,1 0 1,-1 0 0,0 0 0,0-1 0,1 1-1,-1 0 1,0-1 0,0 1 0,0-1-1,-1 0 1,1 1 0,-4 0 0,-9 5 27,1-1 1,-23 6 0,31-10-33,-15 5 30,1 0-20,0-1-1,1-1 1,-2-1 0,-36 3-1,66-14-1774,28-18-1364,18-9-1398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46:42.69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50 1793,'0'0'9535,"2"-11"-9375,-2 3-159,6-21 53,-6 29-53,0 0 1,0 0 0,0-1 0,0 1-1,0 0 1,0 0 0,1 0 0,-1 0-1,0 0 1,0 0 0,0 0-1,0 0 1,0 0 0,0-1 0,0 1-1,1 0 1,-1 0 0,0 0 0,0 0-1,0 0 1,0 0 0,0 0-1,1 0 1,-1 0 0,0 0 0,0 0-1,0 0 1,0 0 0,0 0 0,0 0-1,1 0 1,-1 0 0,0 0-1,0 0 1,0 0 0,0 0 0,0 1-1,0-1 1,1 0 0,-1 0 0,0 0-1,0 0 1,0 0 0,0 0-1,0 0 1,0 0 0,0 0 0,0 1-1,0-1 1,1 0 0,-1 0 0,0 0-1,0 0 1,0 0 0,0 1-1,9 21 173,3 20 99,-2 0 0,-2 1 0,4 71-1,-8 135 144,-5-152-370,0-95-60,1 1 0,0-1 0,0 0 0,0 1 0,0-1 0,0 0 0,1 1 0,-1-1 0,1 0 0,-1 1 1,1-1-1,0 0 0,0 0 0,0 0 0,0 1 0,1-1 0,1 2 0,-1-3-72,0 0 0,1 0 0,-1 0 0,1 0 1,-1-1-1,1 1 0,-1-1 0,1 0 0,-1 0 0,1 0 1,-1 0-1,1 0 0,-1 0 0,1-1 0,3 0 0,-2 0-178,0 0-1,0 0 1,0 0 0,-1-1-1,1 1 1,0-1-1,-1 0 1,1 0-1,-1 0 1,1-1-1,-1 1 1,0-1-1,0 0 1,0 0 0,4-5-1,19-27-4044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46:43.03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1 208 6131,'0'0'4442,"22"6"-4175,-3-2-228,-2 1-22,0 0-1,1-2 0,-1 0 1,1-1-1,0-1 1,0-1-1,20-2 0,-5-4 23,-1-3-1,0 0 0,45-22 0,-31 13 36,-44 17-138,1 1 368,-4 7 401,-24 73 242,16-58-874,2 1-1,0 0 1,2 0-1,-4 33 1,7-37-59,1-10-34,0 0 1,1 1 0,0-1 0,0 0 0,1 0 0,3 17-1,-3-25-52,-1 0-1,1 0 0,0 0 0,0 1 0,0-2 0,0 1 0,0 0 0,0 0 0,0 0 0,0 0 0,0-1 0,0 1 0,0 0 0,0-1 0,0 1 0,1-1 0,-1 1 1,0-1-1,0 0 0,1 1 0,-1-1 0,0 0 0,3 0 0,-1 0-422,0 0 1,0 0-1,0 0 1,0 0-1,1-1 0,-1 1 1,0-1-1,0 0 1,4-1-1,21-19-4723</inkml:trace>
  <inkml:trace contextRef="#ctx0" brushRef="#br0" timeOffset="1">429 1 208,'0'0'6835,"-3"33"-9780,31 7-609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46:44.14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0 353 5587,'0'0'5602,"5"-15"-5495,-2 2-92,-2 7-12,1 0 1,-1 0 0,1 0-1,1 0 1,-1 1 0,1-1-1,0 0 1,0 1-1,0 0 1,1 0 0,0 0-1,0 0 1,0 1 0,6-6-1,2 1 17,1 0 0,17-10 0,-26 17 13,-1 1 1,0-1-1,1 1 0,-1-1 0,1 1 1,0 0-1,-1 0 0,1 1 1,0-1-1,0 1 0,0 0 0,-1 0 1,1 0-1,0 0 0,5 2 0,-8-1-23,0 0 0,0 0-1,1 0 1,-1 0 0,0 0 0,0 0-1,-1 0 1,1 0 0,0 1-1,0-1 1,-1 0 0,1 0-1,0 1 1,-1-1 0,1 1-1,-1-1 1,0 0 0,1 1-1,-1-1 1,0 1 0,0-1-1,0 1 1,0-1 0,0 1-1,-1 1 1,2 3 59,-1-3-27,3 35 286,-4 62 0,1-90-321,-1 0 0,0-1 0,-1 1 1,0 0-1,-1-1 0,0 0 0,-1 1 0,1-1 0,-2 0 1,1-1-1,-11 16 0,12-23-18,2-14-146,2-1 131,1 1 1,0 0-1,1 0 1,1 0-1,0 0 1,0 0-1,8-15 1,-2 8 17,1 0 0,0 1 1,23-30-1,-31 46 3,-1 0-1,0 0 1,1 0-1,0 0 1,0 1-1,0-1 1,0 1-1,0 0 1,0-1 0,0 2-1,1-1 1,-1 0-1,1 1 1,-1-1-1,1 1 1,0 0-1,0 0 1,-1 0-1,1 1 1,0 0 0,7-1-1,-10 2 3,0-1 0,0 1 1,0-1-1,0 1 0,0-1 0,0 1 0,-1-1 1,1 1-1,0 0 0,0-1 0,-1 1 0,1 0 0,0 0 1,-1-1-1,1 1 0,0 0 0,-1 0 0,0 0 1,1 0-1,-1 0 0,1 0 0,-1 0 0,0 0 1,0 0-1,0 0 0,1 0 0,-1 0 0,0 1 0,1 37 70,-1-31-47,0 164 63,0-172-176,1 0 79,0-1 1,0 1 0,0-1-1,0 1 1,1-1-1,-1 0 1,0 1 0,0-1-1,0 0 1,0 0-1,-1 0 1,1 0 0,0 0-1,0 0 1,0 0-1,-1 0 1,1 0 0,0 0-1,-1 0 1,1 0 0,0-3-1,2-1-9,22-40 22,-9 14-4,2 2 1,1-1 0,28-33 0,-45 61 1,0 0 1,0 0-1,0 0 1,0 0 0,0 0-1,1 0 1,-1 1-1,0-1 1,1 1 0,0-1-1,-1 1 1,1 0 0,0 0-1,-1 0 1,1 0-1,0 1 1,0-1 0,3 0-1,-5 2-3,0-1-1,0 1 1,0-1-1,0 1 1,-1-1 0,1 1-1,0-1 1,0 1-1,-1 0 1,1-1-1,0 1 1,-1 0-1,1 0 1,-1 0 0,1-1-1,-1 1 1,1 0-1,-1 0 1,0 0-1,1 0 1,-1 0-1,0 0 1,0 0 0,0 0-1,0 1 1,6 34 61,-4-24-33,1 6 4,0 0 0,2-1 0,0 1 1,13 29-1,-16-43-25,1 0 1,-1 0-1,1 0 1,-1 0 0,1 0-1,0-1 1,1 1-1,-1-1 1,0 0-1,1 0 1,0 0-1,0 0 1,0-1-1,0 1 1,0-1-1,0 0 1,1 0-1,-1-1 1,1 1-1,-1-1 1,1 0 0,0 0-1,7 0 1,-4-1 5,1 0 1,-1 0 0,1-1-1,-1 0 1,1 0 0,-1-1-1,0 0 1,0-1 0,0 0-1,0 0 1,0-1 0,-1 1 0,1-2-1,-1 1 1,0-1 0,12-11-1,-2 2 11,0-1 1,27-32-1,-39 42-14,-1-1 1,0 0-1,-1 1 1,1-1-1,-1-1 1,0 1-1,-1 0 1,0-1-1,0 1 1,0-1-1,0 0 1,-1 0-1,0-9 1,-1 15 16,-1 0 0,1 0 1,-1 0-1,0 1 0,1-1 1,-1 0-1,0 1 0,1-1 1,-1 1-1,0-1 0,0 1 1,0-1-1,1 1 0,-1-1 1,0 1-1,0 0 0,0-1 1,0 1-1,0 0 0,0 0 1,0 0-1,0 0 0,0 0 1,0 0-1,1 0 0,-1 0 1,0 0-1,0 0 0,-1 1 1,-32 3 58,29-2-71,0 0-1,0 1 1,1 0-1,-1 0 1,1 0 0,-1 1-1,1-1 1,0 1-1,0 0 1,0 0-1,1 1 1,0-1 0,-1 1-1,2 0 1,-1-1-1,-4 11 1,3-4-3,0-1 1,1 1-1,0 0 1,0 0-1,1 0 1,1 1-1,-1 13 0,3-24-6,-1 0-1,0 0 0,1 0 0,-1 0 0,1 0 0,0-1 0,-1 1 0,1 0 1,0 0-1,0 0 0,-1-1 0,1 1 0,0 0 0,0-1 0,0 1 0,0-1 1,0 1-1,0-1 0,0 1 0,0-1 0,0 0 0,0 1 0,0-1 0,0 0 1,0 0-1,0 0 0,0 0 0,0 0 0,0 0 0,0 0 0,2 0 0,38-4 53,-34 2-76,0-1 0,-1 1 0,0-1-1,1-1 1,-1 1 0,0-1 0,-1 0-1,1 0 1,-1-1 0,0 0-1,6-7 1,-2 2-14,-1 0 1,0 0-1,-1-1 0,0-1 1,6-12-1,-5 2 72,-8 22-33,0 0 0,0 0 0,0 0 0,0 0 1,0 0-1,-1 0 0,1 0 0,0 0 0,0 0 1,0 0-1,0 1 0,0-1 0,0 0 0,0 0 1,0 0-1,0 0 0,0 0 0,0 0 0,0 0 1,0 0-1,-1 0 0,1 0 0,0 0 0,0 0 1,0 0-1,0 0 0,0 0 0,0 0 0,0-1 1,0 1-1,0 0 0,0 0 0,0 0 0,0 0 1,-1 0-1,1 0 0,0 0 0,0 0 0,0 0 1,0 0-1,0 0 0,0 0 0,0 0 0,0 0 1,0 0-1,0 0 0,0-1 0,-2 5 0,0-1-1,0 1 1,1-1-1,-1 1 1,1-1-1,0 1 1,0 0-1,-1 4 1,1 1-5,0-1-1,0 0 1,0 1 0,1-1 0,1 0-1,0 1 1,0-1 0,3 12 0,-3-17-6,0 0 0,1 0 1,-1-1-1,1 1 1,-1-1-1,1 1 1,0-1-1,0 0 1,0 1-1,0-1 1,0 0-1,1 0 0,-1-1 1,0 1-1,1 0 1,0-1-1,-1 0 1,1 1-1,0-1 1,0 0-1,0 0 1,0-1-1,-1 1 0,1-1 1,0 1-1,6-1 1,0 1-126,1-1 0,-1 0 1,1 0-1,-1-1 0,0 0 0,1-1 1,-1 0-1,0 0 0,0-1 1,0 0-1,-1-1 0,1 0 0,-1 0 1,0-1-1,0 0 0,0 0 0,0-1 1,-1 0-1,0 0 0,-1-1 1,1 0-1,-1 0 0,0-1 0,-1 1 1,6-12-1,-4 8 112,-2-1 0,1 0 0,-2 0 0,0-1 0,0 1 0,-1-1 0,0 1 0,0-20 0,0-11 732,-4-46 0,1 25 1143,-8 363-1847,9-285-873,0 0 1,1 0-1,1-1 1,6 22-1,0-3-4916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2T07:07:48.10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1 242 9861,'0'0'2110,"20"-8"-2823,64-28-564,-80 33 1007,1 1 0,-1-1 1,1 0-1,-1 0 0,0 0 0,0-1 1,-1 0-1,1 1 0,-1-1 1,1 0-1,-1-1 0,-1 1 1,1-1-1,-1 1 0,1-1 1,2-9-1,-2 2-2,-1 0 0,0 1 1,-1-1-1,0 0 0,-2-13 0,1 12 568,0 12-166,1 0 1,-1-1 0,0 1 0,0 0 0,0-1 0,0 1-1,-1 0 1,1 0 0,0-1 0,0 1 0,-1 0 0,1 0-1,-1 0 1,1-1 0,-1 1 0,1 0 0,-1 0 0,-1-1 0,1 1 61,-1 1 1,0-1 0,0 1 0,0-1 0,0 1-1,1 0 1,-1 0 0,0 0 0,0 0-1,0 0 1,-3 1 0,1 0-32,1 0 0,-1 1 0,1-1 0,-1 1 1,1 0-1,0 0 0,0 0 0,0 0 0,0 1 0,0-1 0,1 1 0,-1 0 0,1 0 1,-1 0-1,1 0 0,0 0 0,0 0 0,-2 6 0,-2 2 277,1-1 0,0 2 0,1-1 0,-6 22-1,8-16-50,0 1-1,1 0 0,3 35 0,-2-50-374,1 0-1,0 0 0,0 0 1,0 0-1,0 0 1,0 0-1,0 0 0,1 0 1,-1-1-1,1 1 1,0 0-1,0-1 0,0 1 1,0-1-1,0 0 1,0 0-1,1 0 0,-1 0 1,1 0-1,0 0 1,-1-1-1,1 1 0,0-1 1,0 0-1,6 2 1,0-1-470,0 0 1,-1 0 0,2-1 0,-1 0-1,0 0 1,0-1 0,16-2 0,6-4-3385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46:44.53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1 210 7908,'0'0'2657,"37"-144"-2513,8 119-144,5 7-32,4 5-480,-1 6-1265,-5 4-64,-6 3-1296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46:44.88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0 235 4210,'0'0'4495,"12"2"-4268,-7-1-226,0 0 0,0 0 1,0-1-1,0 1 0,0-1 0,0-1 0,0 1 1,0 0-1,0-1 0,0 0 0,0 0 0,0-1 1,-1 1-1,1-1 0,0 0 0,-1-1 0,0 1 1,1-1-1,3-2 0,8-8-107,-1 0 1,-1-1-1,0-1 0,17-23 1,-26 31 174,0-1 0,0 0 0,-1 0 0,0 0 0,-1 0 0,0 0 0,0-1-1,-1 1 1,0-1 0,0 0 0,-1 0 0,0-9 0,-1 17-8,0 1-1,-1-1 0,1 1 1,-1-1-1,1 1 0,-1-1 0,1 1 1,-1 0-1,1-1 0,-1 1 1,1 0-1,-1 0 0,1-1 1,-1 1-1,0 0 0,1 0 1,-1 0-1,0-1 0,1 1 0,-1 0 1,1 0-1,-1 0 0,0 0 1,1 0-1,-1 0 0,0 1 1,1-1-1,-1 0 0,0 0 1,-3 1 168,0 0-181,0 0 0,-1 0 0,1 0 1,0 1-1,0 0 0,0 0 1,0 0-1,0 0 0,0 0 1,1 1-1,-1 0 0,1 0 1,-1 0-1,1 0 0,0 0 0,1 1 1,-1 0-1,0-1 0,1 1 1,-4 8-1,0-2 10,1 1 0,0 0 0,1 0 0,0 1 0,0-1 0,1 1 0,-1 14 0,3-18-47,0 0 0,1 1 0,0-1 0,0 1 1,1-1-1,0 0 0,0 1 0,1-1 1,3 8-1,-3-12-56,0 1 1,1-2-1,-1 1 0,1 0 1,0 0-1,0-1 0,0 1 1,0-1-1,1 0 0,-1 0 1,1 0-1,0-1 0,0 1 1,0-1-1,0 0 0,0 0 1,1 0-1,4 1 0,8 1-770,0 0 0,1 0 0,0-2 0,-1 0 0,32-2 0,26 0-4654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46:45.21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228 518 3153,'0'0'9858,"-23"3"-9580,-6 2-154,-39 12 0,62-15-96,1 0 0,0 1 1,0 0-1,0 0 0,0 0 0,0 0 1,1 1-1,0 0 0,-1 0 0,1 0 1,1 0-1,-1 1 0,-3 5 0,1 0 29,0 0-1,1 1 1,1 0-1,-5 13 1,6-15-50,1 0 0,0 0 0,1-1 0,-1 14 0,2-20-7,-1 0-1,1-1 1,0 1-1,0 0 1,0 0-1,0-1 1,1 1-1,-1 0 1,0 0-1,1-1 1,-1 1-1,1 0 0,0-1 1,-1 1-1,1 0 1,0-1-1,0 1 1,0-1-1,0 0 1,0 1-1,1-1 1,-1 0-1,0 1 1,0-1-1,1 0 1,-1 0-1,3 1 1,2 0-42,0-1 0,0 1 0,0-1 0,0-1 1,0 1-1,0-1 0,0 0 0,0 0 0,0-1 0,0 0 1,0 0-1,0 0 0,0-1 0,0 0 0,-1 0 0,1 0 1,-1-1-1,1 0 0,-1 0 0,0 0 0,8-7 0,0-3-5,-1-1-1,-1-1 0,0 0 0,0 0 1,-2-1-1,0 0 0,-1-1 0,0 0 1,-2 0-1,0-1 0,-1 0 0,5-26 1,-3-16 89,-2-1 0,-3-87 1,-2 39-64,0-15 346,0 497-891,-2-301-1925,-10-4-2856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46:46.05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34 16 1185,'0'0'10260,"24"-10"-9998,-4 7-280,0 2 1,0-1 0,28 4-1,-46-2 15,0 0-1,0 0 1,-1 1-1,1-1 1,0 1-1,0 0 1,-1 0-1,1-1 1,0 1-1,-1 0 1,1 0-1,-1 0 0,1 1 1,-1-1-1,0 0 1,0 1-1,1-1 1,-1 0-1,0 1 1,0-1-1,0 1 1,0 0-1,-1-1 1,1 1-1,0 0 1,-1-1-1,1 3 1,0-1-5,0 0 0,-1 0 0,1 0 0,-1 0 0,0 0 0,0 0 0,0 0 0,0 1 0,-1-1 0,1 0 0,-1 0 0,0 0 0,0 0 0,0-1 0,0 1 0,-2 4 0,-5 2 17,-1 0 0,0 0 1,0-1-1,-1 0 0,0 0 1,-1-1-1,1-1 0,-15 7 0,-2 3-18,-42 27-1154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46:47.40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1 818 3794,'0'0'4882,"7"-4"-4220,21-18-389,-1 0 1,-1-1 0,38-46 0,-24 26-214,-27 29-65,39-40 75,85-115 0,-125 151-121,-1 0 0,0 0 1,-1-1-1,-1 0 1,-1-1-1,-1 0 1,-1 0-1,0-1 0,-2 0 1,0 1-1,1-36 1,-5 55 46,0-9-20,0 0-1,0 0 1,-1 0 0,0 0-1,-1 0 1,-4-14-1,5 21 34,-1 1-1,1-1 0,-1 0 0,0 1 0,0-1 0,0 1 0,0 0 1,0-1-1,0 1 0,0 0 0,-1 1 0,1-1 0,-1 0 0,0 1 1,0-1-1,1 1 0,-1 0 0,0 0 0,0 0 0,0 0 0,0 0 1,0 1-1,0-1 0,-6 1 0,6 0 14,1 0 0,-1 0 0,0 0 1,1 1-1,-1-1 0,1 1 0,-1-1 0,1 1 0,-1 0 0,1 0 1,0 0-1,0 0 0,-1 1 0,1-1 0,0 1 0,0-1 1,0 1-1,0 0 0,0-1 0,1 1 0,-1 0 0,0 0 1,1 0-1,0 1 0,-1-1 0,1 0 0,-2 5 0,-2 7 88,0-1 0,1 1 0,-5 26 0,8-35-63,-12 93 483,4 1-1,5 145 1,3-131-382,-7 420 95,8-519-234,0 0 0,1-1 0,1 1 1,0 0-1,7 25 0,-8-35-12,0-1-1,1 1 1,0-1 0,-1 0 0,1 0-1,0 0 1,1 0 0,-1 0 0,1 0-1,-1 0 1,1-1 0,0 1 0,0-1-1,0 0 1,0 1 0,0-2 0,0 1-1,1 0 1,-1-1 0,1 1 0,-1-1-1,1 0 1,-1 0 0,1 0 0,6 0-1,-5-1-10,0 1 0,0-1-1,0-1 1,0 1 0,0 0-1,-1-1 1,1 0-1,0 0 1,0-1 0,0 1-1,-1-1 1,1 0 0,-1 0-1,0-1 1,1 1 0,6-7-1,-5 4-37,-1 0-1,0-1 0,-1 0 0,1 1 1,-1-2-1,0 1 0,0 0 1,-1-1-1,0 0 0,3-11 1,-2 6 3,-1 0 0,0-1 0,-1 1 0,-1-1 0,0 1 1,-1-1-1,0 0 0,-1 1 0,0-1 0,-1 0 0,0 1 1,-1 0-1,-6-17 0,-5 2 42,-1 0-1,-1 1 1,-25-30 0,20 28 65,-33-58 1,54 86-62,-1-1-1,1 0 1,0 1 0,0-1 0,0 1-1,0-1 1,0 1 0,0-1-1,0 0 1,0 1 0,0-1-1,0 1 1,0-1 0,0 0 0,0 1-1,0-1 1,1 1 0,-1-1-1,0 1 1,0-1 0,1 1-1,-1-1 1,0 1 0,1-1 0,-1 1-1,0-1 1,1 1 0,-1-1-1,1 1 1,-1 0 0,1-1-1,-1 1 1,1 0 0,-1-1 0,1 1-1,-1 0 1,1 0 0,-1 0-1,1-1 1,0 1 0,-1 0 0,1 0-1,0 0 1,36-7-52,-24 5 68,30-9-94,0-1-1,-1-3 1,0-1-1,-2-3 1,0 0-1,-1-3 1,-1-2-1,54-43 1,-90 66 80,0-1 6,1 1 1,-1-1-1,0 0 1,0 0-1,0 1 0,0-1 1,0-1-1,-1 1 0,1 0 1,0 0-1,-1-1 0,0 1 1,1-1-1,-1 1 1,0-1-1,1-3 0,-21 7 230,13 1-223,0 1-1,1-1 1,-1 1-1,1 0 1,0 1-1,0-1 1,0 1-1,0 0 0,1 0 1,0 1-1,-1-1 1,2 1-1,-1 0 1,-5 9-1,-1 1 22,1 2 0,1-1 0,-11 31 0,16-36-30,0 0 1,1 0-1,1 1 0,0-1 0,1 22 0,0-27-14,0-5 8,0 0 0,0 0 0,1 0 0,-1-1 0,1 1-1,-1 0 1,1 0 0,-1 0 0,1-1 0,-1 1 0,1 0 0,-1-1 0,1 1-1,0 0 1,0-1 0,-1 1 0,1-1 0,0 1 0,0-1 0,0 1-1,-1-1 1,1 0 0,0 0 0,0 1 0,0-1 0,0 0 0,0 0 0,0 0-1,0 0 1,-1 0 0,1 0 0,0 0 0,0 0 0,1 0 0,38-5-88,-30 2 30,0 0 0,0-2 0,0 1 0,-1-1 0,0 0 0,0-1 0,0 0 0,-1 0 0,14-15 0,-11 11-64,-2-1 0,1 1 0,-1-2-1,-1 1 1,0-1 0,11-24 0,-17 29 124,1 0 0,-1 0 0,-1 0 0,1 0 0,-1 0-1,0 0 1,-1 0 0,0 0 0,0-1 0,-1 1 0,-1-7 0,1 12 0,0 0 1,0 0-1,0 1 1,0-1-1,-1 0 1,1 1-1,0-1 1,-1 1-1,0-1 1,1 1-1,-1 0 1,0 0-1,1 0 1,-1 0-1,0 0 0,0 0 1,0 0-1,0 1 1,0-1-1,0 1 1,0-1-1,0 1 1,0 0-1,0 0 1,0 0-1,-3 0 1,2 0-28,0 0 1,0-1 0,0 1-1,0 1 1,0-1-1,0 0 1,0 1 0,0 0-1,0-1 1,0 1 0,0 0-1,0 1 1,0-1-1,1 0 1,-1 1 0,1 0-1,-5 3 1,6-3-120,-1 0 0,1 0 0,0 1 1,-1-1-1,1 1 0,0 0 0,1-1 0,-1 1 1,0-1-1,1 1 0,0 0 0,-1 0 0,1-1 1,0 1-1,0 0 0,1 0 0,-1-1 0,1 1 1,-1 0-1,1-1 0,0 1 0,0 0 0,0-1 0,0 1 1,0-1-1,1 0 0,-1 1 0,1-1 0,-1 0 1,1 0-1,0 0 0,0 0 0,0 0 0,0 0 1,4 2-1,31 8-1974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46:47.76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75 2321,'0'0'7142,"0"-13"-6606,0-39-453,1 43-161,2 9 59,2 8 30,-5-7-16,13 28-112,-1 0-1,-2 0 0,-1 1 1,-1 0-1,-2 1 0,-1 0 0,-1 0 1,-1 53-1,-3-84 124,0 0-1,0 0 1,0 1-1,0-1 1,0 0-1,0 0 1,-1 0 0,1 0-1,0 0 1,0 0-1,0 0 1,0 0-1,0 0 1,0 0-1,0 0 1,-1 0 0,1 0-1,0 0 1,0 0-1,0 1 1,0-1-1,0 0 1,0 0-1,0 0 1,-1 0 0,1-1-1,0 1 1,0 0-1,0 0 1,0 0-1,0 0 1,0 0 0,-1 0-1,1 0 1,0 0-1,0 0 1,0 0-1,0 0 1,0 0-1,0 0 1,0 0 0,0 0-1,0-1 1,-1 1-1,1 0 1,0 0-1,0 0 1,0 0-1,0 0 1,0 0 0,0 0-1,0-1 1,0 1-1,0 0 1,0 0-1,0 0 1,0 0-1,0 0 1,0 0 0,-2-13 21,0 1 0,0 0 0,2-1-1,-1 1 1,2-1 0,2-16 0,-2 19-34,-1 3-25,1 0-1,1 1 1,-1-1 0,1 1-1,1-1 1,-1 1 0,1 0-1,0-1 1,0 1-1,1 1 1,0-1 0,0 1-1,8-10 1,-4 7-375,1 1 0,0 0-1,0 0 1,0 0 0,1 1-1,0 1 1,17-8 0,22-5-2576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46:48.17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358 51 7075,'0'0'4039,"-21"-9"-3617,-68-25-169,85 33-235,-1-1 0,1 1 1,-1 0-1,1 0 0,-1 0 0,0 1 0,1 0 0,-1 0 0,0 0 0,0 0 0,1 1 0,-1-1 0,0 1 0,1 1 0,-1-1 0,1 1 0,-1-1 0,1 1 0,-6 3 0,2 2 6,0-1-1,0 1 1,0 1 0,1-1-1,0 1 1,-6 10-1,-2 1 62,1-3-28,2 1-1,-18 30 0,27-42-55,0 1 0,0-1 0,1 1 1,0 0-1,0 0 0,0 0 0,1 0 0,0 0 0,0 0 0,1 0 0,-1 0 0,1 0 0,2 11 0,-2-16-4,1 0 0,0 0 0,-1-1 0,1 1-1,0 0 1,0 0 0,0-1 0,-1 1 0,1 0-1,0-1 1,0 1 0,0-1 0,0 1-1,0-1 1,0 0 0,0 1 0,0-1 0,0 0-1,1 0 1,-1 1 0,0-1 0,0 0 0,0 0-1,0 0 1,0-1 0,0 1 0,0 0-1,0 0 1,2-1 0,3 1-23,6-1-31,0-1 1,0 0-1,0 0 1,0-1 0,-1 0-1,1-1 1,-1-1-1,0 0 1,0 0 0,-1-1-1,0 0 1,0-1-1,0 0 1,17-17 0,-19 16 57,0 0 1,0 0-1,-1-1 0,0 0 1,-1 0-1,0-1 1,0 0-1,-1 0 1,-1 0-1,1 0 0,-1-1 1,-1 0-1,0 0 1,-1 0-1,0 0 1,1-13-1,-3 22 244,2 4-233,0 0 0,-1 1-1,1-1 1,0 0 0,-1 1-1,1-1 1,-1 1 0,0 0-1,0-1 1,0 1 0,0 0-1,0 0 1,0 4 0,3 5 27,7 14 64,1 0 0,1 0 0,23 33 0,-27-47-365,-1-2 0,1 1 0,19 15 0,-22-21-342,0 0 0,0-1 0,1 1-1,0-2 1,0 1 0,0-1 0,11 4 0,22 0-4927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46:48.58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300 1 7091,'0'0'942,"-28"6"-19,-93 25-13,112-28-793,-1 1 0,0 0 0,1 0 0,0 1 0,0 0 0,1 1 0,-1 0 0,1 0 0,0 1 0,1 0 0,-1 0 0,1 1 0,-11 16 1,16-21-92,0 0 11,-1 1-1,1-1 1,0 1 0,0 0 0,0-1 0,1 1 0,-1 0 0,1 0 0,-1 5 0,2-8-35,0 0 1,0 0-1,-1 0 1,1 0 0,0 0-1,1 0 1,-1 0-1,0 0 1,0 0-1,0 0 1,1 0 0,-1 1-1,0-1 1,1 0-1,-1 0 1,1-1-1,-1 1 1,1 0 0,-1 0-1,1 0 1,0 0-1,0 0 1,-1-1 0,1 1-1,0 0 1,0 0-1,0-1 1,0 1-1,0-1 1,0 1 0,0-1-1,0 1 1,0-1-1,0 0 1,0 1 0,0-1-1,0 0 1,0 0-1,1 0 1,47 4 107,1-2 1,70-7-1,-82 3-102,65 0-70,-103 2 60,1 0 0,-1 0 0,1 0 0,-1 0-1,1 1 1,0-1 0,-1 0 0,1 0 0,-1 0-1,1 1 1,-1-1 0,1 0 0,-1 1 0,0-1-1,1 1 1,-1-1 0,1 0 0,-1 1 0,0-1-1,1 1 1,-1-1 0,0 1 0,1-1 0,-1 1-1,0-1 1,0 1 0,0-1 0,0 1 0,1 0-1,-1-1 1,0 1 0,0-1 0,0 1 0,0-1-1,0 1 1,0 0 0,-1 0 0,-5 24 16,-3-16-3,0 0 0,0 0 1,-1-1-1,0 0 0,0-1 0,-1 0 1,0-1-1,-13 6 0,0 1-5,-126 60 77,116-58-73,32-14-255,8-3-940,13-5 63,0-2 0,0 0 0,-1-1 1,16-12-1,-5 4-414,33-19-1740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46:49.12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0 107 2209,'0'0'9033,"5"-6"-8651,-2 2-353,11-9 73,-14 14-95,1-1-1,-1 0 1,1 0 0,-1 0 0,1 0-1,-1 0 1,1 1 0,-1-1-1,1 0 1,-1 0 0,0 1 0,1-1-1,-1 0 1,1 1 0,-1-1 0,0 0-1,1 1 1,-1-1 0,0 1 0,1-1-1,-1 1 1,0-1 0,0 0-1,0 1 1,1-1 0,-1 1 0,0-1-1,0 1 1,0-1 0,0 1 0,0-1-1,0 1 1,0-1 0,0 1 0,0 0-1,0-1 1,0 1 0,0-1-1,0 1 1,16 72 270,-11-52-311,0 1 1,-1-1 0,2 35 0,14-101-223,-6 16 236,25-39-1,-32 58 14,0 1 0,0-1 0,1 1-1,0 1 1,0-1 0,1 1 0,12-8-1,-19 15 0,0-1-1,0 1 0,1 0 1,-1 0-1,0 0 0,1 0 1,-1 0-1,0 1 0,1-1 0,-1 1 1,1 0-1,-1-1 0,5 1 1,-6 1 3,0-1 0,0 0 0,0 0 0,0 1 0,0-1 0,1 1 0,-1-1 0,0 1 0,0 0 0,0-1 0,0 1 0,0 0 0,-1-1 0,1 1 0,0 0 0,0 0 0,0 0 0,-1 0 0,1 0 0,0 0 0,-1 0 0,1 0 0,-1 0 0,1 0 0,-1 1 0,0-1 0,1 0 0,-1 1 0,22 127 64,-19-74-3133,15-68 2836,-2-8 244,0-3-1,1 0 1,1 2-1,2 0 0,0 1 1,1 1-1,39-28 0,-56 46-6,4-5 1,1 1 1,0 0 0,0 1-1,1 0 1,0 1-1,0 0 1,0 0 0,0 1-1,0 0 1,16-2-1,-26 6 12,1-1 0,-1 1 0,1-1 0,-1 0 0,1 1 0,-1-1 0,1 1 0,-1-1 0,1 1 0,-1 0 0,1-1 0,-1 1 0,0-1 0,1 1 0,-1 0 0,0-1 0,0 1 0,1 0 0,-1-1 0,0 1 0,0 0 0,0-1 0,0 1 0,0 0 0,0 0 0,0-1 0,0 2 0,-1 27 420,1-22-284,-6 126 751,6-131-920,0 0 0,0 0 1,0 0-1,0-1 0,0 1 0,1 0 1,-1 0-1,0-1 0,1 1 1,-1 0-1,1 0 0,0-1 1,0 1-1,-1-1 0,1 1 0,0-1 1,0 1-1,1-1 0,-1 1 1,0-1-1,0 0 0,1 0 1,-1 0-1,0 1 0,1-1 0,-1-1 1,1 1-1,3 1 0,2 0-194,0 0 0,0-1-1,0-1 1,0 1 0,0-1-1,9-1 1,3 1-180,0-1 31,0 0-1,-1-1 0,1-1 1,0-1-1,25-9 1,32-14-3118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46:49.47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295 10 3201,'0'0'8602,"-28"-3"-7781,-91-4-306,112 8-463,1 0 0,0 0 0,0 0 0,0 1 0,0 0 0,0 0-1,0 0 1,1 1 0,-1 0 0,1 0 0,0 0 0,-1 1 0,1-1 0,1 1-1,-1 1 1,1-1 0,0 1 0,0-1 0,0 1 0,0 0 0,1 1 0,-4 7-1,6-11-38,-4 5 21,1 0-1,1 0 1,0 1-1,-4 13 1,6-18-35,0 1 1,0-1 0,0 1-1,1-1 1,-1 1 0,1-1-1,0 1 1,0-1-1,1 1 1,-1 0 0,1-1-1,1 7 1,-1-9 0,1 0 0,-1 0 1,0 0-1,0 0 0,0 0 1,1-1-1,-1 1 0,0 0 0,1-1 1,-1 1-1,0-1 0,1 1 0,-1-1 1,1 0-1,-1 1 0,1-1 0,-1 0 1,1 0-1,-1 0 0,1 0 0,-1 0 1,1-1-1,1 1 0,3-1 2,4 1-28,-1 0 0,0-1 0,0 0 0,0 0 0,1-1 0,-1 0 0,-1-1 0,1 0 1,0 0-1,-1-1 0,1 0 0,-1-1 0,0 0 0,-1 0 0,1 0 0,-1-1 0,12-13 0,-10 11 30,-1 0-1,0-1 1,0 0-1,-1 0 0,0-1 1,0 0-1,-1 0 1,-1-1-1,6-15 1,-12 32-39,0 0 1,1-1-1,-1 1 1,1 0-1,0-1 1,0 1-1,1 0 1,0 0-1,1 5 1,-1-7-53,0-1-1,0 0 1,0 1 0,0-1-1,1 1 1,-1-1-1,1 0 1,0 0 0,0 0-1,0 0 1,1 0-1,-1-1 1,0 1 0,1-1-1,0 1 1,5 3 0,-2-4-608,0 0 0,0 0 0,0-1 0,0 0 1,1 0-1,-1 0 0,0-1 0,1 1 0,-1-2 1,0 1-1,1-1 0,-1 0 0,9-2 0,18-14-1623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2T07:07:48.46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10917,'0'0'3073,"28"20"-13045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46:49.84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0 246 672,'0'0'3260,"6"-28"-1693,19-90-263,-14 21 2314,-10 95-2773,-1 5-211,0 23-360,-9 82 323,1 2-466,6-65-132,1-30-158,0-1 0,0 1 0,2-1 1,0 1-1,1-1 0,6 28 0,-7-40-105,-1 0 0,1 0 0,0 0 0,0 0 0,0 0 0,0-1 0,0 1-1,1 0 1,-1 0 0,1-1 0,-1 1 0,1-1 0,-1 0 0,1 1 0,0-1-1,-1 0 1,1 0 0,0 0 0,0 0 0,3 1 0,12-1-4234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46:50.20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6163,'0'0'5554,"14"129"-5073,-11-71-129,3 0-128,-4 1-32,1-6-64,-3-2-96,0-1-16,0 1-16,0-8-160,0-10-1105,0-13-1024,9-10-112,-1-10-1024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46:50.55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234 1 8980,'0'0'2327,"-30"16"-1282,-93 54-567,116-65-446,0 0 0,0 0 0,0 0 0,1 1 0,-1 0 0,1 0 0,1 1 0,-10 12 0,13-14-29,0-1-1,0 1 0,0 0 1,1 0-1,-1-1 1,1 1-1,0 0 0,1 0 1,-1 0-1,1 8 1,0-12-3,1 0-1,-1 0 1,0 0 0,1 0 0,-1-1 0,1 1 0,-1 0 0,1 0 0,-1 0-1,1-1 1,0 1 0,-1 0 0,1-1 0,0 1 0,0 0 0,0-1 0,-1 1 0,1-1-1,0 0 1,0 1 0,0-1 0,0 1 0,0-1 0,0 0 0,0 0 0,0 0-1,0 0 1,0 1 0,-1-1 0,3-1 0,38 2 13,-32-1 2,219-15-373,-194 13-287,-51 4 639,0 1 1,1 1-1,-1 1 1,1 1-1,-18 7 1,-79 44-392,111-56 316,-1 0-159,1 1-1,-1-1 0,1 1 1,0-1-1,-1 1 1,1 0-1,0 0 0,-3 3 1,52-8-9250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46:51.9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128 92 5827,'0'0'5133,"0"-4"-4821,1 0-109,-1 3-155,0 0 0,0 1 0,0-1 0,0 0 0,0 0 0,1 1 0,-1-1 0,0 0 0,0 1 0,1-1 0,-1 0 0,0 1 0,1-1 0,-1 1 0,0-1 0,1 0 0,-1 1 0,1-1 0,-1 1 0,1-1 0,0 1 0,-1-1 0,1 1 0,-1 0 0,1-1 0,0 1 0,-1 0 0,1-1 0,0 1 0,-1 0 0,1 0 0,0 0 0,-1 0 0,1-1 0,0 1 0,0 0 0,-1 0 0,1 0 0,0 1 0,0-1 0,0 0 1,20 13-2464,-12-11 1867,1 0 0,0 0 0,0-1 0,0 0 1,0-1-1,10-1 0,-2 1 1072,-31 0 303,3 1-641,1 1-1,-1-1 1,1 2 0,0-1-1,-1 1 1,1 1-1,0-1 1,1 2 0,-1-1-1,1 1 1,0 0-1,-12 11 1,2-2 127,2 1 0,-1 1 0,2 1 0,-18 23 0,29-35-287,1-1 0,1 0 0,-1 1 0,0-1 0,1 1 0,0 0-1,0 0 1,1 0 0,-1 0 0,1 0 0,0 0 0,1 0 0,-1 11 0,1-15-26,0-1 0,0 1 0,0 0 0,1 0 0,-1-1 0,0 1 0,1-1 0,-1 1 1,0 0-1,1-1 0,-1 1 0,0-1 0,1 1 0,-1-1 0,1 1 0,-1-1 0,1 1 0,0-1 0,-1 1 0,1-1 0,-1 0 0,1 1 1,0-1-1,-1 0 0,1 1 0,0-1 0,-1 0 0,1 0 0,0 0 0,-1 0 0,1 0 0,1 0 0,29 1 31,-22-2 0,3 1-43,0-2 0,-1 0 0,1 0 1,-1-1-1,1 0 0,-1-1 0,0-1 0,0 0 0,-1 0 1,1-1-1,-1 0 0,-1 0 0,1-2 0,10-9 0,-4 2-9,0-1 0,-1 0 0,0-1 0,-2-1 0,0-1 0,17-32-1,-27 64 399,1 7-354,0 0-1,1 0 1,1 0-1,1-1 1,10 21 0,-16-38-26,1 1 1,-1-1-1,1 0 1,0 0-1,0 0 0,0 0 1,0 0-1,0 0 1,0-1-1,0 1 1,1 0-1,-1-1 1,0 0-1,1 0 1,0 0-1,-1 0 1,1 0-1,-1 0 0,1-1 1,0 1-1,0-1 1,-1 0-1,1 0 1,0 0-1,0 0 1,-1 0-1,1 0 1,0-1-1,-1 0 1,1 1-1,0-1 1,-1 0-1,5-2 0,2-2 11,-1 0-1,1-1 0,-1 0 0,0 0 0,0-1 0,-1 0 0,11-13 0,12-19 8,-15 19-2,0 0-1,21-19 0,-32 35-16,0 0 0,0 1 0,1-1 1,-1 1-1,1 0 0,-1 1 0,1-1 0,0 1 0,0 0 0,0 0 0,0 0 0,0 1 0,1-1 0,-1 1 1,7 0-1,-10 1 2,-1 1 0,0-1 0,0 0 0,0 1 0,0-1 0,0 1 0,0-1 1,0 1-1,0 0 0,0-1 0,0 1 0,0 0 0,-1 0 0,1-1 0,0 1 0,0 0 0,-1 0 1,1 0-1,-1 0 0,1 0 0,-1 0 0,1 0 0,-1 0 0,1 0 0,-1 1 0,0-1 0,0 0 1,1 0-1,-1 0 0,0 0 0,0 0 0,0 2 0,0 47 76,-1-35-27,1 12-30,-1 1-1,-2 0 1,0 0 0,-11 40-1,12-59-30,2-8 10,-1 1-1,1-1 0,0 0 0,0 1 0,-1-1 0,1 1 0,-1-1 0,1 0 0,-1 1 0,0-1 1,1 0-1,-2 2 0,1-3-22,1-2-72,1-8 73,1 0 0,0-1 0,0 1 0,1 0 0,0 0 0,1 0 0,0 1 0,1-1 0,0 1 0,8-11 0,-4 6 16,1 0-1,1 1 0,0 0 1,0 1-1,25-20 1,-32 29 4,1 0 0,-1 1 1,1-1-1,0 1 0,-1 0 1,9-2-1,-12 4 2,0-1 1,0 1 0,1 0-1,-1-1 1,0 1-1,0 0 1,0 0 0,0 0-1,0 0 1,0 0-1,1 0 1,-1 0 0,0 0-1,0 1 1,0-1-1,0 0 1,0 0-1,0 1 1,0-1 0,0 1-1,0-1 1,0 1-1,0 0 1,0-1 0,0 1-1,0 0 1,0 0-1,0 0 1,-1-1 0,1 1-1,0 0 1,-1 0-1,1 0 1,-1 0-1,1 2 1,2 8 19,-1 1-1,0 0 0,-1 0 1,-1 1-1,-1 12 1,1-4-69,1-20 37,1-1-1,-1-1 1,1 1-1,-1 0 1,1 0-1,-1 0 1,1-1-1,-1 1 1,0-1-1,1 1 1,-1-1-1,0 1 1,1-1-1,-1 0 0,1-1 1,61-64 25,-48 48-4,0 2-1,2-1 0,35-27 1,-35 37-38,-9 13-33,-6 25 21,-2-16 151,0 3-138,0-7 47,0 1 1,1 0 0,1 0 0,0 0 0,4 13 0,-5-23-127,0 0 0,0 1 1,0-1-1,0 1 0,0-1 0,1 0 0,-1 0 0,1 0 0,0 0 0,-1 0 0,1 0 0,0 0 0,0-1 1,0 1-1,0-1 0,1 1 0,-1-1 0,0 0 0,1 0 0,-1 0 0,0 0 0,1 0 0,-1 0 0,1-1 1,0 1-1,-1-1 0,1 0 0,4 0 0,-4 0 35,-1 0 1,1 0-1,-1 0 0,1 0 1,-1 0-1,1-1 1,-1 1-1,0-1 0,1 0 1,-1 1-1,0-1 1,1 0-1,-1-1 0,0 1 1,2-2-1,-1 0 85,0 0 0,-1-1 0,1 1 0,-1-1 0,0 0 0,0 1 0,0-1 0,1-6 0,30-91 845,4-8 1046,-29 97-1303,-5 18-280,-2 27-53,-1-27-172,0-6-90,-14 327 681,13-324-686,-27 196-453,4-64-2678,19-123 2761,1-13 260,-1-19 22,6-219 398,0 217-257,2 0-1,1 1 1,0-1 0,2 1-1,0 0 1,2 1-1,0-1 1,18-30 0,-21 42-14,0 1 0,1-1 1,0 1-1,0 0 0,1 1 0,0-1 1,1 1-1,-1 1 0,2-1 1,-1 1-1,0 1 0,1-1 0,0 2 1,0-1-1,1 1 0,-1 1 0,1-1 1,0 2-1,0-1 0,15-1 1,-15 3-18,0 1 1,0 0 0,0 0 0,0 1 0,0 0-1,0 0 1,14 5 0,-22-5-19,1 0 0,-1 0-1,0 0 1,0 0 0,0 0 0,0 1 0,0-1-1,0 1 1,0 0 0,0-1 0,-1 1-1,1 0 1,-1 0 0,1 0 0,-1 0 0,0 0-1,0 1 1,0-1 0,0 0 0,0 0 0,0 1-1,0-1 1,-1 0 0,0 1 0,1-1-1,-1 1 1,0-1 0,0 1 0,0-1 0,0 1-1,-1-1 1,1 0 0,-1 1 0,1-1 0,-3 5-1,2-3 8,-1 0 0,0 0 0,0-1-1,0 1 1,-1 0 0,1-1-1,-1 0 1,0 1 0,0-1 0,0 0-1,0-1 1,0 1 0,-1 0-1,-4 2 1,-62 33 18,43-25-40,-98 52-1922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46:52.27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 0 10421,'0'0'2321,"0"24"-1796,3 350 780,-14 24-737,11-369-1872,18-31-2117,-11-3 2480,-1 0-1,1 0 1,-1-1-1,0 0 1,0 0-1,9-13 1,-14 18 816,28-37-3575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46:52.60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1 188 5683,'0'0'4503,"5"2"-3284,-1-1-1034,-2 0-136,0 0-1,0-1 1,-1 1-1,1 0 1,-1 0-1,1 0 1,-1 0-1,1 0 1,-1 0-1,1 1 1,-1-1-1,0 0 1,0 1-1,2 2 1,-2-3-32,0 0 1,0 0 0,1 0 0,-1 0-1,0 0 1,1-1 0,-1 1-1,1 0 1,-1-1 0,1 1 0,-1-1-1,1 1 1,0-1 0,-1 0-1,1 1 1,1-1 0,33 0 139,-23 0-36,-7-1-99,-1 0 0,1 0 0,0-1 0,0 0 0,-1 0 0,1 0 0,-1 0 0,0-1 0,0 0 0,0 0 0,0 0 0,0-1 0,8-7 0,-4 3-10,-1-1-1,0 0 1,0 0-1,-1-1 1,0 1 0,7-15-1,-12 17-2,0 1 1,0-1-1,0 0 0,-1 0 1,0 0-1,0 0 0,-1 0 1,0 0-1,0-1 0,0 1 1,-2-7-1,1 13-13,0 0 1,0 0-1,1 0 0,-1 1 0,0-1 0,0 0 1,0 0-1,0 1 0,0-1 0,0 0 1,0 1-1,0-1 0,-1 1 0,1 0 0,0-1 1,0 1-1,0 0 0,0 0 0,-1 0 1,1 0-1,0 0 0,0 0 0,0 0 0,-1 0 1,-1 0-1,-32 5-31,28-3 33,-1 2 1,1-1-1,-1 1 1,1 0-1,0 0 0,1 1 1,-1 0-1,1 0 1,0 1-1,0 0 1,-8 10-1,-1 4 23,0 0-1,-19 35 0,29-44 5,-1 1-1,2-1 0,-1 1 0,2 0 1,-1 0-1,2 0 0,0 0 0,0 1 1,1-1-1,0 14 0,1-23-22,0-1 0,0 0 0,0 0 0,0 0-1,0 0 1,1 0 0,-1 0 0,1 0 0,-1 0 0,1 0 0,0 0-1,-1 0 1,1 0 0,0 0 0,1-1 0,-1 1 0,0 0-1,0-1 1,1 1 0,-1 0 0,3 1 0,0-1 9,0 0 0,0-1 0,0 1 0,0-1 1,0 0-1,1 0 0,-1 0 0,0 0 0,8-1 0,10 1 32,1-2 0,-1 0 0,1-2 0,-1 0 0,0-2 1,0 0-1,-1-2 0,0 0 0,0-1 0,0-1 0,-1-1 0,0-1 0,-1-1 0,24-19 0,-21 10-613,-17 4-3302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47:20.12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298 185 3762,'0'0'5021,"0"-22"-4234,0-113 1230,0 134-1977,0 0 0,0 0 0,0 0 0,0 0 0,0 0 0,-1 0-1,1 0 1,0 1 0,-1-1 0,1 0 0,-1 0 0,1 0 0,-1 1 0,1-1 0,-1 0 0,1 0 0,-1 1 0,0-1 0,0 1 0,1-1 0,-1 0 0,0 1 0,-1-1 0,-27-7 407,21 7-408,1 1-1,-1 0 1,0 1 0,1-1-1,-15 4 1,17-1-38,-1-1 0,1 1 0,0 0 0,0 0 0,1 1 1,-1 0-1,1-1 0,-1 1 0,1 1 0,0-1 0,1 1 1,-1-1-1,1 1 0,-3 5 0,-4 8 44,1 1 0,-13 35 0,4 4 205,3 0 0,-15 120 0,8 123 11,19-48-1798,3-196-2670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47:20.6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1 256 2753,'0'0'6059,"0"-22"-5309,0 6-674,1-1 0,1 1 0,5-25 0,-7 39-68,1 0 1,0 0-1,0 0 1,1 0-1,-1 0 1,0 0-1,0 1 0,1-1 1,0 0-1,-1 1 1,1-1-1,0 1 1,-1-1-1,1 1 1,0 0-1,0 0 0,0-1 1,3 0-1,40-8 144,-26 7-80,179-50 192,-72 19-216,-109 30-49,1 1-1,0 0 0,0 2 1,26 0-1,-42 2 2,0-1 0,0 0 0,0 1 0,0-1 1,-1 1-1,1 0 0,0-1 0,0 1 0,-1 0 0,1 0 0,-1 0 0,1 0 0,-1 1 0,1-1 0,-1 0 0,0 1 0,1-1 1,-1 0-1,0 1 0,0 0 0,0-1 0,0 1 0,-1-1 0,1 1 0,0 0 0,-1 0 0,1 0 0,-1-1 0,1 1 1,-1 0-1,0 0 0,0 2 0,2 11 117,-1 0 0,0 0 0,-2 16 0,0-12 76,1-13-151,1 8 0,0 0-1,-2 0 0,1-1 1,-2 1-1,0 0 0,0 0 1,-2-1-1,1 0 0,-2 1 0,-8 18 1,12-32-64,18-14-202,47-47 0,-31 27 13,2 3 1,52-37-1,-52 52 192,-34 15 20,0 1 1,0-1-1,0 1 0,0 0 1,0 0-1,0 0 0,0-1 1,0 1-1,1 0 0,-1 0 1,0 0-1,0 1 0,0-1 1,0 0-1,0 0 0,0 1 1,0-1-1,0 0 0,0 1 1,0-1-1,0 1 0,0 0 1,0-1-1,0 1 0,0 0 1,0-1-1,0 1 1,-1 0-1,1 0 0,0 0 1,0 1-1,3 8 94,-1 0 0,-1 0 0,0 0 1,0 0-1,0 20 0,-1-14-19,1 1 1,4 19 0,-5-32-70,1 0 1,-1 0 0,1 0-1,-1 0 1,1 0-1,0-1 1,0 1-1,1 0 1,-1-1 0,1 0-1,0 0 1,0 0-1,4 5 1,-3-6-3,-1 0 0,1-1 0,0 1 0,0 0 0,0-1 0,-1 0 0,1 0 0,0 0 0,0-1 0,1 1-1,-1-1 1,0 0 0,0 0 0,0 0 0,0-1 0,4 0 0,-1 0 9,-1-1-1,0 1 1,1-1-1,-1-1 1,0 1-1,0-1 0,0 0 1,10-7-1,-5 1-3,-1 0 0,0 0 0,-1-1 0,0 0 0,-1 0 0,9-14-1,-14 19-20,0 0-1,-1 0 0,0 0 0,1 0 0,-2 0 0,1 0 1,0 0-1,-1-1 0,0 1 0,-1-1 0,1 1 0,-1-1 1,0 1-1,0-1 0,0 1 0,-1 0 0,-3-11 0,3 13-8,0 0 1,0 1-1,-1 0 0,0-1 0,1 1 0,-1 0 0,0 0 0,0 0 1,0 0-1,0 0 0,-1 0 0,1 1 0,0-1 0,-1 1 0,1-1 0,-1 1 1,1 0-1,-1 0 0,0 0 0,0 0 0,1 1 0,-5-1 0,-7-1-74,-1 0-1,-29 1 0,35 1 81,4 0-8,0 0-1,0 0 1,0 1-1,0-1 1,-1 1-1,1 1 0,0-1 1,1 1-1,-1 0 1,0 0-1,0 0 1,1 1-1,-1-1 1,-4 5-1,6-4-154,0 0-1,0 0 1,1 0-1,-1 0 1,1 1 0,0-1-1,0 1 1,0-1 0,0 1-1,1 0 1,-1 0 0,1 0-1,0 0 1,0 0-1,0 0 1,1 0 0,0 0-1,0 6 1,0 11-3107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47:21.31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 8036,'0'0'2857,"5"22"-2668,31 155-138,-35-165-97,-1-9-62,0 0-1,0 0 1,1 0-1,-1-1 1,1 1 0,-1 0-1,1 0 1,0-1-1,0 1 1,0-1-1,2 5 1,-3-7 97,0 0-1,1 0 1,-1 0 0,1 1-1,-1-1 1,0 0 0,1 0-1,-1 0 1,0 0 0,1 0 0,-1 0-1,0 0 1,1 0 0,-1 0-1,1 0 1,-1 0 0,0 0 0,1 0-1,-1-1 1,0 1 0,1 0-1,-1 0 1,0 0 0,1 0-1,-1-1 1,0 1 0,1 0 0,-1 0-1,0 0 1,0-1 0,1 1-1,-1 0 1,0-1 0,0 1 0,1 0-1,-1-1 1,0 1 0,0 0-1,0-1 1,0 1 0,0 0-1,1-1 1,8-19-1,-8 17-26,11-26 25,1 1 1,1 0-1,21-29 1,-31 51 21,0 0 1,0 0 0,1 1 0,0-1-1,0 1 1,0 0 0,0 1 0,1-1-1,0 1 1,0 0 0,0 1 0,0-1-1,1 1 1,0 1 0,-1-1 0,1 1-1,0 0 1,0 0 0,0 1 0,7-1-1,-12 2 27,0 0 0,0 1 0,0-1 0,0 0 0,0 1 0,0-1 0,0 1 0,0-1 0,0 1 0,-1 0 0,1 0 0,0 0 0,-1 0 0,1 0 0,0 0 0,-1 0 0,1 1 0,1 1 0,0 0 7,-1 1-1,0-1 1,0 0 0,-1 1 0,1-1-1,-1 1 1,1 0 0,-1-1 0,1 5-1,0 10 56,0 0-1,-1 0 1,-2 26-1,1-22-29,0-2-23,1-15-37,0 0 0,-1 0 0,0 0 0,0 0 0,0 0 0,-1 0 0,1 0 0,-1 0 0,-1 0 0,1 0 0,-1 0 0,-2 5 0,2-9-10,2-14-206,3 0 165,0 1 0,1-1 1,1 1-1,0 0 1,0 1-1,9-15 0,-2 8 7,0-1-1,0 2 0,17-17 0,-21 26 37,0 0 1,1 0-1,0 1 0,15-9 0,-21 14 35,0 0 0,0 0 0,0 1 0,1-1 0,-1 1 1,1 0-1,-1 0 0,1 0 0,-1 0 0,1 1 0,-1-1 0,1 1 0,0 0 0,-1 0 0,1 1 0,-1-1 0,1 1 0,4 1 0,-6-1 6,0 0-1,-1 0 1,1 0 0,0 0-1,0 1 1,-1-1-1,1 1 1,-1-1 0,0 1-1,1 0 1,-1-1-1,0 1 1,0 0 0,0 0-1,1 3 1,11 34 399,-10-29-313,3 17 2,-2 1 0,0-1 0,-2 1 0,-1 33 0,1-47-1034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47:23.01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94 1 7027,'0'0'5027,"0"7"-4995,0 47 368,0 17 96,0 20-224,0 13 96,0 10-272,0 0 0,-14-8-96,-6-12-672,0-18-1089,1-21-1040,-1-19-1793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2T07:07:48.83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 22 3618,'0'0'8393,"0"-5"-7793,0-11 20,0 26 36,-2 40 146,-3-2-199,-1 3-422,1 0 0,3 1 0,8 84-1,-5-126-204,2 0 0,-1 0 0,1 0 0,1 0 0,0-1-1,0 1 1,1-1 0,9 14 0,-11-19-174,0 0 0,1 1 1,-1-1-1,1 0 0,0-1 0,0 1 1,0-1-1,0 0 0,1 0 0,-1 0 0,1 0 1,0-1-1,0 0 0,0 0 0,0 0 1,0 0-1,0-1 0,6 1 0,20-1-3849,-5-1-3242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47:23.7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0 822 5603,'0'0'6168,"26"-17"-6003,-6 3-134,-6 4-16,1 0 1,-1 1-1,1 1 1,1 1-1,-1 0 0,1 0 1,1 2-1,-1 0 0,1 1 1,22-3-1,2 2-14,0-2 0,0-1 0,-1-3 0,-1-1 0,0-2 0,-1-1-1,0-3 1,-1 0 0,-1-3 0,-1-1 0,35-29 0,-59 43-58,-1-2 1,1 1-1,-2-1 1,0-1 0,14-20-1,-18 24 35,-1-1-1,0 0 0,-1 0 1,0 0-1,0 0 1,-1-1-1,0 1 1,0-1-1,-1 0 1,0-10-1,0-1 24,-2 1 0,0-1 0,-1 1 1,-1 0-1,0-1 0,-2 1 0,0 1 0,-1-1 0,-1 1 0,-1 0 1,-1 0-1,0 1 0,-19-26 0,26 40 38,1 0 1,-1 0-1,0 1 0,-1-1 1,1 0-1,0 1 0,-1 0 1,1-1-1,-1 1 0,0 0 1,0 0-1,0 0 0,0 1 0,0-1 1,0 1-1,0 0 0,0 0 1,0 0-1,-1 0 0,1 0 1,-1 1-1,-3-1 0,5 1-21,0 1-1,1-1 0,-1 1 0,0 0 1,1-1-1,-1 1 0,1 0 1,-1 0-1,1 0 0,-1 0 0,1 0 1,0 1-1,-1-1 0,1 0 1,0 1-1,0-1 0,0 0 0,0 1 1,0-1-1,0 1 0,1 0 0,-1-1 1,0 1-1,1 0 0,-1 2 1,-13 53 41,12-44 3,-9 48 218,-4 115-1,16 64 30,1-99-302,-2-18-874,0-121 555,2-14 96,6-5 202,0 1 0,0-1 0,2 2-1,0-1 1,1 1 0,0 1 0,19-19 0,-24 27 14,0 0-1,1 1 1,-1 0 0,1 0 0,0 1 0,0 0-1,0 0 1,1 1 0,-1 0 0,1 0 0,0 0-1,0 1 1,0 1 0,0-1 0,0 1 0,0 1-1,0-1 1,0 1 0,12 2 0,-16-1 8,0 0-1,-1 0 1,1 1 0,0 0 0,-1-1 0,1 1 0,-1 0 0,1 1-1,-1-1 1,0 1 0,0-1 0,0 1 0,-1 0 0,5 6-1,33 53 214,-27-39-175,-9-15-41,1 0 1,1 0-1,-1-1 1,1 0-1,0 0 1,1 0-1,-1 0 0,1-1 1,1-1-1,-1 1 1,1-1-1,0 0 1,0-1-1,0 1 1,1-2-1,0 1 0,-1-1 1,1-1-1,1 0 1,-1 0-1,0 0 1,0-1-1,15-1 1,-16 1-26,0-2 0,0 1 0,0-1 1,0 0-1,0 0 0,0-1 0,-1 0 0,1-1 1,0 1-1,-1-2 0,0 1 0,0-1 1,0 0-1,0 0 0,0-1 0,-1 0 1,0 0-1,0-1 0,0 1 0,-1-1 0,9-13 1,-6 7 1,-1 0 0,-1-1 0,0 0 0,-1 0 0,-1 0 0,0-1 0,0 0 0,-1 0 0,-1 0 0,0 0 0,-1 0 0,-1 0 0,0 0 0,-3-20 0,2 33 21,1 0-1,0 1 0,-1-1 1,1 0-1,0 0 1,-1 1-1,1-1 0,-1 0 1,1 1-1,-1-1 1,1 1-1,-1-1 0,0 0 1,1 1-1,-1-1 1,1 1-1,-1 0 0,0-1 1,0 1-1,1 0 1,-1-1-1,0 1 0,0 0 1,1 0-1,-1-1 0,0 1 1,0 0-1,0 0 1,1 0-1,-1 0 0,0 0 1,0 0-1,0 1 1,0-1-1,-1 0 0,-1 1 22,0-1 0,0 1 0,0 0 0,0 0 0,0 0 0,0 0 0,0 1 0,-4 2 0,1 1 0,1 0-1,0 0 1,1 0 0,-1 1 0,1-1 0,0 1-1,1 0 1,-1 0 0,1 0 0,0 1 0,-3 11 0,3-8-20,0 1 1,1 0 0,0 0 0,1 0 0,0 0 0,1 22 0,1-31-33,-1 1 0,0-1 1,1 1-1,0-1 0,0 1 0,-1-1 1,1 1-1,1-1 0,-1 0 0,0 1 0,0-1 1,1 0-1,0 0 0,-1 0 0,1 0 1,3 3-1,0-2-168,-1 0 0,0-1 0,1 1-1,0-1 1,-1 0 0,1 0 0,0 0 0,6 1 0,10 0-1120,0 0 0,0-1 0,28-1 0,-37 0 610,91-2-2767,13-3 2451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47:25.3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29 566 8660,'0'0'3575,"6"19"-3436,-1-4-106,1-1 0,0 1 1,10 17-1,-13-30-31,-1 0 1,0 0-1,0 0 0,1 0 1,-1 0-1,1-1 0,0 1 1,-1-1-1,1 0 0,0 0 1,0 0-1,0 0 0,0 0 1,0-1-1,0 1 0,0-1 1,0 0-1,0 0 0,0 0 1,0 0-1,0 0 0,0-1 1,3 0-1,7 0 17,-7 0-18,-1 1 0,0-1 0,1 0 0,-1 0 1,0-1-1,0 1 0,0-1 0,0 0 0,0 0 0,-1-1 1,1 0-1,-1 1 0,1-2 0,-1 1 0,6-6 0,-8 6-3,0 1-1,1-1 0,-1 0 1,-1 0-1,1 0 0,0 0 1,-1 0-1,1 0 0,-1 0 1,0-1-1,0 1 0,0 0 1,-1-1-1,1 1 0,-1-1 1,0 1-1,0-1 0,0 1 1,0-1-1,0 1 0,-1-1 1,0 1-1,0 0 0,0-1 1,-1-2-1,0 2 3,0 1 0,0 0 0,0 0 0,0 0-1,-1 1 1,1-1 0,-1 0 0,0 1 0,1 0 0,-1-1 0,0 1-1,-1 0 1,1 1 0,0-1 0,0 1 0,-1-1 0,1 1 0,-1 0 0,1 0-1,-1 0 1,0 1 0,1-1 0,-1 1 0,-6 0 0,4 0 11,1 0 1,-1 0-1,0 1 1,0 0-1,0 0 1,1 0 0,-1 0-1,1 1 1,-1 0-1,1 0 1,-1 1-1,1 0 1,0 0-1,0 0 1,-5 4-1,3 1 8,0 0 0,0 0 0,1 0 0,0 1 0,1-1 0,0 2 0,1-1 0,-1 0 0,-4 19 0,4-9 8,1-1 1,1 1-1,1 0 0,0 28 0,2-43-24,1 0 0,-1 0 1,1 0-1,-1-1 0,1 1 0,0 0 1,0-1-1,1 1 0,-1-1 0,1 1 1,0-1-1,-1 1 0,2-1 0,-1 0 1,0 0-1,5 5 0,-2-4-2,1 1 1,-1-1-1,1 0 0,0-1 1,0 1-1,1-1 0,-1 0 0,12 3 1,-3-2-20,0-1 0,-1 0 0,1-1 0,1-1 1,-1 0-1,0-1 0,0-1 0,18-2 1,-26 1 13,0 0 0,0 0 1,-1-1-1,1 1 0,-1-1 1,0-1-1,0 1 0,0-1 1,0 0-1,-1 0 0,0-1 0,7-6 1,4-8 16,0 0 0,15-25 1,-6 9 42,-25 34-52,0 1 1,0 0 0,0 0 0,0-1-1,1 1 1,-1 0 0,0-1 0,0 1-1,0 0 1,1 0 0,-1 0 0,0-1-1,0 1 1,0 0 0,1 0 0,-1 0-1,0-1 1,1 1 0,-1 0 0,0 0-1,0 0 1,1 0 0,-1 0 0,0 0-1,1 0 1,-1 0 0,0 0 0,1 0-1,-1 0 1,0 0 0,1 0 0,3 10 103,-4 24 54,0-26-101,0-8-59,0 8 17,-1 0-1,2 0 1,-1 0 0,1 0-1,0 0 1,1 0 0,0-1 0,0 1-1,4 8 1,-5-15-16,-1 0 0,1 0 1,0 0-1,0 0 0,0 0 0,0 0 1,0 0-1,0 0 0,0-1 0,0 1 1,0 0-1,0-1 0,0 1 0,0-1 1,1 1-1,-1-1 0,0 0 0,0 1 1,0-1-1,1 0 0,-1 0 0,0 0 1,0 0-1,1 0 0,-1 0 0,0 0 1,0 0-1,1-1 0,-1 1 0,2-1 1,0 0 7,1 0 0,-1-1 0,0 1 0,0-1 0,-1 1-1,1-1 1,0 0 0,0 0 0,-1 0 0,4-4 0,217-242-8,-221 246-6,24-18-27,-25 20 27,-1-1-1,1 1 1,0 0 0,-1 0-1,1-1 1,-1 1 0,1 0-1,-1 0 1,1 0 0,0 0-1,-1 0 1,1 0 0,-1 0-1,1 0 1,0 0 0,-1 0-1,1 0 1,-1 1 0,1-1-1,0 0 1,-1 0 0,1 0-1,-1 1 1,1-1 0,-1 0-1,1 1 1,-1-1 0,1 0-1,-1 1 1,0-1-1,1 1 1,-1-1 0,1 1-1,-1-1 1,0 1 0,1-1-1,-1 1 1,0-1 0,0 1-1,0-1 1,1 1 0,-1 0-1,0-1 1,0 1 0,0-1-1,0 1 1,0 0 0,0-1-1,0 2 1,5 42 16,-3-28 22,0 1 0,0-1 1,9 27-1,-9-38-29,0 0-1,0-1 1,0 1-1,0-1 1,1 0-1,0 0 1,0 0-1,0 0 1,0 0-1,1 0 1,0-1-1,-1 0 1,1 0-1,0 0 1,0 0-1,1-1 1,4 3-1,0-1-28,1-1 1,0 0-1,0 0 0,0-1 0,0 0 0,1-1 0,-1-1 0,0 1 0,1-1 0,-1-1 0,0 0 0,16-4 0,-13 2-37,1-1 0,-1 0-1,-1-1 1,1-1 0,-1 0 0,0 0-1,0-1 1,21-17 0,-18 10-52,-1-1 1,-1-1-1,0 0 1,-1 0-1,-1-1 0,-1-1 1,0 0-1,-1 0 1,-1-1-1,-1 0 0,0 0 1,6-34-1,0-21 156,9-151 1,-21 212-65,2-149 580,-3 169-446,-1 0 0,0 0 0,-1 0 0,1 0 0,-5 9 0,-2 13-5,-5 33 220,4 1 1,-3 86-1,16 126 129,-3-262-454,0 0-1,1 0 1,0-1 0,1 1 0,0-1 0,1 1 0,1-1 0,6 13 0,-8-20-22,-1-1 0,1 1 0,0-1 0,0 0 1,1 1-1,0-1 0,-1-1 0,1 1 0,0 0 0,1-1 0,-1 0 1,1 0-1,-1 0 0,1-1 0,0 0 0,0 0 0,0 0 1,0 0-1,0-1 0,1 0 0,10 2 0,-9-3-48,0 0 0,0 0 1,0 0-1,0-1 0,0 0 0,-1 0 0,1 0 0,0-1 0,0 0 1,8-5-1,-5 2 19,-1-1 0,0 0 0,0-1-1,-1 1 1,0-2 0,8-8 0,2-5-84,-1-2 0,-1 0 0,-1 0 0,20-42-1,-9 16 169,-23 68 35,-3 8 12,-1-10-20,1 0 0,1 0 0,0 0 0,5 22 0,-5-34-58,1 0-1,0 0 1,0-1-1,0 1 1,0 0 0,1-1-1,-1 0 1,1 1-1,0-1 1,1 0-1,-1-1 1,1 1-1,-1 0 1,1-1 0,0 0-1,0 0 1,1 0-1,-1-1 1,6 3-1,-2-1-34,1-1-1,0-1 0,1 0 1,-1 0-1,0-1 0,0 0 1,1 0-1,-1-1 0,0 0 1,1-1-1,-1 0 0,0-1 0,1 1 1,-1-2-1,0 1 0,0-2 1,-1 1-1,1-1 0,-1 0 1,0-1-1,0 0 0,0 0 1,13-12-1,-12 8 72,-1-1 0,-1 0 0,1-1-1,-2 1 1,1-1 0,-1 0 0,-1-1 0,0 0 0,-1 0 0,0 0-1,-1 0 1,0 0 0,-1-1 0,-1 1 0,1-14 0,-5 75 387,-16 92-1,10-91-375,-5 99 0,14-148-360,5-12-5,25-50 325,-15 29-15,26-43-1,-36 67 14,0 1 1,0 1 0,0-1-1,1 1 1,0-1-1,1 2 1,-1-1-1,1 1 1,0 0-1,0 0 1,10-4 0,-14 7 0,0 1 0,0 0 0,0 0 0,0 0 0,0 0 0,0 0 0,1 0 0,-1 1 0,0 0 0,0-1 0,1 1 0,-1 1 0,0-1 0,1 0 0,-1 1 0,0-1 0,0 1 0,0 0 0,0 0 0,0 1 0,0-1 0,0 0 0,0 1 0,0 0 0,0 0 0,-1 0 0,1 0 0,-1 0 0,1 0 0,-1 1 0,4 4 0,8 16 102,-5-8-63,0-1-1,1 0 0,16 17 1,-22-27-45,0-1-1,0 1 1,1-1 0,-1 1 0,1-2 0,0 1-1,0 0 1,0-1 0,0 0 0,0 0-1,0 0 1,0-1 0,1 0 0,9 1 0,-4-1 6,0 0 1,1-1-1,-1 0 1,1-1-1,-1-1 1,13-2-1,-16 1-10,-1 0 0,1 0 0,-1 0 0,0-1 0,0 0 0,0 0 0,-1-1-1,1 0 1,7-8 0,-3 2-29,0-1-1,-1 0 1,0 0-1,-1-1 1,0-1-1,-1 1 1,-1-1 0,0 0-1,-1-1 1,0 0-1,-2 0 1,1 0-1,-2-1 1,0 1-1,-1-1 1,0-17-1,-2 32 28,0 1-1,0-1 1,0 1 0,-1 0-1,1-1 1,0 1-1,0 0 1,-1-1-1,1 1 1,0 0-1,0 0 1,-1-1-1,1 1 1,0 0 0,-1 0-1,1 0 1,-1-1-1,1 1 1,0 0-1,-1 0 1,1 0-1,0 0 1,-1 0-1,1 0 1,-1 0 0,1 0-1,0 0 1,-1 0-1,1 0 1,-1 0-1,1 0 1,0 0-1,-1 0 1,1 0-1,-1 0 1,1 0 0,0 0-1,-1 1 1,1-1-1,0 0 1,-1 0-1,1 0 1,0 1-1,-1-1 1,1 0 0,-1 1-1,-3 1 13,0 1 1,0 0-1,0 0 0,0 0 0,1 0 1,-1 0-1,1 1 0,0 0 0,0 0 0,0 0 1,-4 6-1,-24 54 249,26-52-207,-4 12 69,1-1 0,1 1 0,0 0 0,2 1 0,1-1 0,1 1 0,1 34 0,1-56-121,1 0 1,0 0-1,0 0 0,0 0 0,1 0 1,-1 0-1,1 0 0,-1 0 0,1 0 1,0 0-1,0 0 0,0 0 0,1-1 1,-1 1-1,1 0 0,-1-1 0,1 1 1,0-1-1,0 0 0,0 1 0,0-1 1,0 0-1,1 0 0,-1-1 0,1 1 1,-1 0-1,1-1 0,-1 1 1,1-1-1,0 0 0,0 0 0,0 0 1,0 0-1,0-1 0,0 1 0,0-1 1,0 0-1,6 0 0,0 1-157,0 0-1,1-1 1,-1-1 0,0 0 0,14-2-1,-19 2-22,0-1 0,-1 1 0,1 0 0,0-1 0,-1 0 0,1 0 0,-1 0 0,0 0 0,0-1 0,0 1 0,0-1 0,0 0 0,0 1 0,-1-1 0,4-5 0,7-17-5038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47:25.75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1051 1 10645,'0'0'688</inkml:trace>
  <inkml:trace contextRef="#ctx0" brushRef="#br0" timeOffset="1">1 239 9989,'0'0'960,"225"7"-1632,-101-14-3874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47:26.28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 44 8436,'0'0'3492,"0"28"-2937,0 309 1046,0 156-1372,0-293-6840,-12-697 5907,12 483 742,0-65 525,12-95 0,-9 150-304,2-1 0,0 2 0,2-1 0,0 0 0,2 1 0,0 1 0,2 0 0,16-26 0,-22 40-187,1 0 0,0 1 0,0 0 0,1 0 0,0 0 1,0 1-1,0-1 0,1 2 0,0-1 0,0 1 0,1 1 0,-1-1 1,1 2-1,0-1 0,0 1 0,1 0 0,-1 1 0,0 0 0,1 1 1,0-1-1,-1 2 0,1 0 0,-1 0 0,1 0 0,16 4 0,-20-3-44,-1 0-1,1 1 1,-1 0-1,1 0 0,-1 0 1,0 0-1,0 1 0,0 0 1,0 0-1,-1 0 1,1 1-1,-1-1 0,0 1 1,0 0-1,0 0 1,0 1-1,-1-1 0,5 9 1,-4-6-13,-1 0-1,0-1 1,0 1 0,0 0 0,-1 0 0,0 1 0,-1-1 0,0 0-1,0 1 1,0-1 0,-1 1 0,0-1 0,-3 15 0,2-18-3,0 1 0,-1-1 0,0 0 0,1 0 0,-2 0 0,1 0-1,0 0 1,-1-1 0,0 1 0,1-1 0,-1 1 0,-1-1 0,1 0 0,0 0 0,-7 4 0,-7 3 52,1 0 1,-24 10-1,23-12-53,-13 7-348,-55 19 1,102-40-3606,16-8 1081,23-17-2851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47:26.61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57 0 7043,'0'0'4810,"-4"19"-4644,2-10-152,-4 16 26,1 1 0,1-1 0,0 34-1,4-57-37,0 0-1,1 0 0,-1 0 1,1 0-1,0-1 1,-1 1-1,1 0 0,0-1 1,0 1-1,0 0 1,0-1-1,0 1 0,0-1 1,1 1-1,-1-1 1,0 0-1,1 0 0,-1 0 1,1 1-1,-1-1 1,1 0-1,0-1 0,-1 1 1,1 0-1,0 0 1,0-1-1,-1 1 0,1-1 1,0 0-1,0 1 1,0-1-1,2 0 0,11 1 34,0 0 0,0 0-1,16-3 1,-17 1-4,-7 1-27,1-2-1,-1 1 1,0-1 0,1 0-1,-1 0 1,0-1-1,0 0 1,-1 0-1,1-1 1,-1 0 0,0 0-1,8-7 1,-11 9-5,0 0 0,-1 0 1,1 0-1,-1-1 1,0 1-1,1-1 1,-1 0-1,0 1 1,-1-1-1,1 0 0,-1 0 1,1 0-1,-1 0 1,0-1-1,0 1 1,0 0-1,0 0 0,-1-1 1,1 1-1,-1 0 1,0-1-1,0 1 1,0 0-1,0-1 1,-1 1-1,0-1 0,1 1 1,-1 0-1,-2-5 1,1 6-6,1 0 0,0 0 0,-1 0 0,0 0 0,0 1 0,1-1 1,-1 0-1,0 1 0,0 0 0,0-1 0,0 1 0,-1 0 0,1 0 1,0 0-1,0 0 0,-1 1 0,1-1 0,-4 0 0,-48-4-83,50 5 68,-6 0-100,-9-1-388,-1 1 0,-33 4 0,48-3 82,-1 0 0,0 1 0,1 0 0,0-1 0,-1 2 0,1-1-1,0 1 1,0-1 0,0 1 0,0 1 0,1-1 0,-1 1 0,-6 7 0,0 7-3298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47:27.03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65 1 8420,'0'0'4319,"-3"24"-3988,-24 282 667,6 120-557,8-204-4937,13-205 3818,0-14 192,0-9 220,0-30-409,6-308-4986,0 263 5576,3 2-1,24-102 0,-28 161 628,1 1-1,1 0 0,0 0 1,1 0-1,13-20 1,-17 33-370,0-1 0,0 2-1,0-1 1,1 1 0,0-1 0,0 1 0,1 1 0,-1-1 0,1 1 0,0 0 0,0 0 0,0 0 0,1 1 0,-1 0 0,1 1-1,0-1 1,0 1 0,7-1 0,6 0 202,0 1-1,39 2 1,-52 0-278,0 1 0,0-1 1,0 1-1,0 1 0,-1 0 0,1 0 1,-1 0-1,1 0 0,-1 1 0,0 0 1,11 8-1,-15-10-74,0 1 1,0-1-1,0 1 0,-1 0 0,1 0 1,-1 0-1,1 0 0,-1 0 1,0 0-1,0 0 0,0 0 0,0 1 1,0-1-1,-1 0 0,1 0 1,0 1-1,-1-1 0,0 1 0,0-1 1,0 1-1,0-1 0,0 0 1,0 1-1,0-1 0,-1 1 1,1-1-1,-1 0 0,0 1 0,0-1 1,0 0-1,0 0 0,0 0 1,0 0-1,0 0 0,-1 0 0,1 0 1,-1 0-1,0 0 0,1 0 1,-1-1-1,0 1 0,0-1 0,0 1 1,-3 0-1,-126 63 237,123-59-126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47:27.6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0 547 1681,'0'0'9796,"9"-3"-9625,-7 3-154,0-1-1,0 1 1,1-1-1,-1 1 1,0-1-1,0 1 1,1 0-1,-1 0 1,0 0 0,0 1-1,4 0 1,-5-1-3,0 1-1,0 0 1,0 0 0,1 0 0,-1 0 0,-1 0 0,1 0 0,0 0 0,0 0 0,0 1 0,-1-1 0,1 0 0,0 0 0,-1 1 0,1-1 0,-1 0-1,0 1 1,1-1 0,-1 1 0,0-1 0,0 0 0,0 1 0,0-1 0,0 2 0,1 17 94,-1-7-69,1 0-1,0 0 1,1 0 0,7 22 0,-8-32-36,0-1 1,0 1 0,0-1-1,0 1 1,0-1 0,1 0-1,-1 1 1,1-1 0,0 0-1,-1 0 1,1 0 0,0 0-1,0-1 1,1 1 0,-1 0-1,0-1 1,0 1 0,1-1-1,-1 0 1,1 0 0,-1 0-1,1 0 1,0 0 0,-1-1-1,1 1 1,0-1 0,-1 0-1,5 0 1,0 0 6,0 0-1,0-1 1,0 0-1,0-1 1,0 0-1,0 0 1,-1 0-1,1-1 1,-1 1-1,1-2 1,-1 1-1,6-5 1,-1 0-7,-1-1 0,0 1-1,-1-2 1,0 1 0,15-22 0,-5 1 3,-1-1 0,-1-1 0,21-61 1,-33 80 22,-6 41-64,-12 27 204,7-31-81,1 1 1,-5 48 0,10-8-68,0-64-22,0 0-1,0 1 0,0-1 0,0 0 0,1 0 0,-1 0 0,0 0 0,1 0 0,-1 0 1,1 0-1,-1 0 0,1 0 0,-1 0 0,1 0 0,0 0 0,-1 0 0,1 0 1,0 0-1,0-1 0,0 1 0,0 0 0,0-1 0,0 1 0,0 0 0,1 0 1,2 0 1,-1 0 0,1 1 0,0-1 0,0-1 0,0 1 0,0-1 0,7 1 0,-1-1 15,0-1-1,1 0 1,-1-1 0,0 0 0,18-6-1,-17 3-12,0 0-1,0-1 0,0 0 0,-1-1 0,0-1 0,0 1 0,0-1 0,-1-1 1,-1 0-1,1 0 0,-2-1 0,1 0 0,-1 0 0,11-22 0,-9 11-71,-1 0-1,-1 0 1,-1 0-1,0-1 1,-2 0-1,0 0 1,0-37-1,-3-211-1100,-1 259 1121,-2-35 217,2 44-147,0 1 0,0-1 0,-1 1 0,1-1 0,0 0 0,-1 1 0,0-1 0,1 1 0,-1-1 0,0 1 0,0 0 0,0-1 0,0 1 0,0 0 0,0-1 0,0 1 0,0 0 0,0 0 0,-1 0 0,1 0 0,0 0 0,-3-1 0,3 2-2,0 0 1,0 0 0,0 0 0,0 0 0,0 0-1,0 0 1,-1 0 0,1 0 0,0 1-1,0-1 1,0 0 0,0 1 0,0-1 0,0 0-1,0 1 1,0 0 0,0-1 0,0 1 0,0-1-1,0 1 1,1 0 0,-1 0 0,0 0 0,0-1-1,1 1 1,-1 0 0,0 0 0,1 0 0,-1 0-1,1 0 1,-1 0 0,1 2 0,-14 36 276,14-38-287,-6 32 245,2 0 0,1 0 1,2 0-1,4 48 0,-2-24-127,2-10-177,1 0 0,2 0 0,2 0 0,3-1 0,16 49-1,-25-89-257,0-1-1,1 1 1,-1-1-1,1 0 1,0 1-1,0-1 1,1 0-1,4 5 1,-5-8-73,-1 0 0,1 0 0,-1 0 0,1 0 0,0-1 0,0 1 0,0-1 0,0 0 0,0 0 0,0 0 0,0 0 0,0-1 0,0 1 0,0-1 0,0 1 1,5-2-1,21 1-3378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47:28.73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143 824 3730,'0'0'411,"25"-19"1048,78-58 681,-72 52-1150,-27 13 746,-4 12-1554,-5-2 1216,-6 3-1224,-1 1 0,1 0 0,0 0 0,-1 1 0,1 1 0,1 0 0,-1 0 0,0 1 0,1 0 0,0 1 0,0 0 0,-14 12 1,6-3 22,1 0 1,0 1 0,1 1 0,1 1-1,-20 28 1,13-5-1,20-39-197,2 1 0,-1-1 0,0 0 0,0 1 0,1-1 0,-1 0 0,1 1 0,0-1 0,-1 1 0,1-1 0,0 1 0,1-1 0,-1 1 0,0-1 0,2 5 1,6-4 20,2-3 8,-1 0 0,1 0 1,-1-1-1,1 0 0,-1-1 0,1 0 0,-1 0 1,0-1-1,0 0 0,0-1 0,9-5 1,-1-1-91,-1 0 0,0-2 1,-1 0-1,24-23 1,-16 10-101,-18 18 118,0 1 1,1 0-1,0 0 0,0 0 1,1 1-1,-1 0 1,11-6-1,-17 11 34,1 0-1,-1 0 1,0-1 0,1 1-1,-1 0 1,0 0-1,1 0 1,-1 0-1,0 0 1,0 0-1,1-1 1,-1 1 0,0 0-1,1 0 1,-1 0-1,1 0 1,-1 0-1,0 0 1,1 0 0,-1 1-1,0-1 1,0 0-1,1 0 1,-1 0-1,0 0 1,1 0-1,-1 0 1,0 1 0,1-1-1,-1 0 1,0 0-1,0 0 1,1 1-1,-1-1 1,0 0 0,0 0-1,1 1 1,-1-1-1,0 0 1,0 0-1,0 1 1,0-1-1,0 0 1,1 1 0,-1-1-1,0 0 1,0 1-1,0 19-36,-1-12 44,1 3-9,0 4 18,0 0 0,1 1 1,1-1-1,3 17 0,-4-29-11,0 0 0,0 1 0,0-1 0,0 0-1,0 0 1,0-1 0,1 1 0,0 0-1,-1 0 1,1-1 0,0 1 0,0-1 0,1 1-1,-1-1 1,0 0 0,1 0 0,-1 0 0,1 0-1,0-1 1,0 1 0,0-1 0,0 1 0,0-1-1,0 0 1,0 0 0,4 0 0,0 0-11,0 0-1,0 0 1,0-1 0,1-1 0,-1 1 0,0-1 0,0 0 0,0 0 0,0-1 0,0 0-1,-1-1 1,1 1 0,0-1 0,-1 0 0,0-1 0,6-4 0,0-1-153,-1 0 1,-1-1 0,0 0 0,-1-1-1,1 0 1,-2 0 0,9-16-1,-6 8-57,-2 0 0,0-1 0,-1 0 0,0 0 0,5-31 1,14-108-687,-24 140 754,21-334-3692,-22 203 5908,-2 149-1964,0 0 1,0 0-1,0 0 0,0 0 0,0-1 1,0 1-1,-1 0 0,1 0 1,0 0-1,-1 0 0,1 0 0,0 0 1,-1 0-1,1 0 0,-1 0 1,0 0-1,1 0 0,-1 0 0,-1-1 1,1 2-54,1 0 0,-1 0-1,0 0 1,1 0 0,-1 0 0,0 0 0,1 0 0,-1 0 0,0 0 0,1 1-1,-1-1 1,0 0 0,1 0 0,-1 1 0,0-1 0,1 1 0,-1-1 0,1 0-1,-1 1 1,1-1 0,-1 1 0,1-1 0,-1 1 0,1-1 0,0 1 0,-1 0-1,1-1 1,0 1 0,-1-1 0,1 1 0,0 0 0,0-1 0,-1 2 0,-5 11 125,1 0 0,0 0 0,1 0 0,0 1 0,1-1 0,-2 21 0,-2 92 739,6-71-609,4 247 700,-2-282-971,2-1 0,0 1-1,1 0 1,7 19 0,-7-29-18,0 0 1,0-1-1,0 1 1,1-1-1,1 0 1,0-1-1,0 1 1,0-1-1,12 11 1,-13-16-1,0 0 1,0 0 0,0 0-1,1-1 1,-1 1 0,1-1 0,0-1-1,-1 1 1,1-1 0,0 0 0,11 1-1,-13-2-19,0 1 1,0-1-1,0 0 0,0 0 0,1-1 0,-1 1 0,0-1 0,0 0 1,0 0-1,0 0 0,0 0 0,-1-1 0,1 0 0,0 1 0,-1-2 1,1 1-1,3-3 0,-3 0-41,-1-1 0,0 0 1,0 1-1,0-1 0,0 0 1,-1 0-1,0-1 0,-1 1 0,1 0 1,-1-1-1,-1 1 0,1-1 1,-1-10-1,3-12-555,-8 58 591,2 0 0,1 49 0,2-75-1,0 0 1,0 0 0,0 0 0,1 0 0,-1 0 0,1 0 0,0 0 0,0 0 0,0 0 0,0 0 0,0 0 0,1-1 0,-1 1-1,1-1 1,0 1 0,-1-1 0,1 1 0,0-1 0,3 2 0,-1-1-182,0-1-1,0 1 1,0-1 0,0 0 0,0-1-1,0 1 1,1-1 0,-1 0-1,0 0 1,1 0 0,-1 0 0,5-1-1,0 1-374,0-1 0,-1-1-1,1 0 1,0 0 0,-1-1 0,1 0-1,-1 0 1,1-1 0,-1 0 0,0 0-1,0-1 1,-1 0 0,11-8 0,-8 4 157,0-1 1,-1-1-1,0 0 1,0 0-1,-1-1 1,8-15-1,31-72 3282,-32 63 1680,-15 60-2991,-1-5-802,-1 0-1,-2-1 1,-7 28-1,7-32-569,0 0-1,1 0 0,1 0 1,0 1-1,1-1 0,0 0 1,3 28-1,-1-43-176,-1 1 0,0 0 0,1 0 0,-1 0 0,0-1 0,1 1 0,-1 0 0,1-1 0,0 1 0,-1 0 0,1-1 0,-1 1 0,1-1 0,0 1 0,0-1 0,-1 1 0,1-1 0,0 1 0,0-1 0,-1 0 0,1 1 0,0-1 0,0 0 0,0 0 0,0 0 0,0 1 0,0-1 0,30 0 170,-22 0-82,-4 0-82,0 0 1,0 0 0,0-1-1,0 0 1,0 0-1,0 0 1,-1 0 0,1-1-1,0 0 1,-1 0 0,1 0-1,-1 0 1,1-1 0,-1 0-1,0 0 1,0 0-1,-1 0 1,1 0 0,0-1-1,-1 0 1,4-6 0,-3 4-14,-1-1 1,1 1-1,-2-1 0,1 0 1,-1 0-1,0 0 1,-1 0-1,1 0 1,-1-1-1,-1 1 0,0 0 1,0 0-1,0-1 1,-2-10-1,1 15-37,1 0 1,-1 0-1,0 0 0,0-1 0,-1 1 1,1 1-1,-1-1 0,1 0 1,-1 0-1,0 1 0,0-1 0,0 0 1,0 1-1,-1 0 0,1 0 1,0 0-1,-1 0 0,0 0 0,1 0 1,-1 0-1,0 1 0,-3-2 0,-1 0-194,-1 1-1,1 0 1,-1 0-1,1 1 0,-1-1 1,1 2-1,-1-1 0,-9 1 1,14 0 43,1 1 0,-1-1 1,1 0-1,0 1 0,-1 0 1,1-1-1,0 1 0,0 0 1,0 0-1,-1 0 0,1 0 1,0 1-1,0-1 0,1 1 1,-1-1-1,0 1 0,0-1 1,1 1-1,-1 0 0,1 0 1,-1 0-1,1 0 0,0 0 1,0 0-1,0 0 0,0 0 1,0 1-1,1-1 0,-1 0 1,0 1-1,1 4 0,-2 14-3959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47:29.17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5619,'0'0'8454,"18"7"-7982,-7-3-369,-4-2-54,1 1-1,-1-1 1,-1 2-1,14 7 1,-17-10-30,-1 1 0,0 0 0,0 0 0,0 0 0,0 0 0,0 0 0,0 0 0,-1 1 0,1-1 0,-1 0 0,1 1 0,-1 0 0,0-1 0,0 1 0,0 0 0,0-1 0,-1 1 0,1 0 0,-1 0 0,1 3 0,-1 182-857,1-199 821,0 1 0,1-1 0,1 1-1,-1-1 1,1 1 0,1 0 0,0 0 0,1 1 0,6-12 0,2-2 21,2 2 1,28-34 0,-10 23-6,-32 31 14,0 0 0,0 0 0,0 0 0,0 0 0,1 0 0,-1 1 0,0-1 0,1 0 1,-1 1-1,0-1 0,1 1 0,-1-1 0,1 1 0,-1-1 0,1 1 0,-1 0 0,1 0 0,-1 0 0,1 0 0,-1 0 0,1 0 0,-1 0 0,1 1 1,-1-1-1,1 0 0,1 2 0,1 11 213,1 59 407,-6 77-1,0-55-491,-2-79-658,-1-12-1371,3-3 1777,1 0 0,0 0 0,0 0 0,-1 0-1,1 0 1,0 0 0,-1 0 0,1 0 0,0 0 0,-1-1 0,1 1 0,0 0 0,-1 0 0,1 0 0,0 0 0,0 0 0,-1 0 0,-2-5-1666,-12-18-5968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47:29.55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636 8 12070,'0'0'1312,"-25"-7"-9556</inkml:trace>
  <inkml:trace contextRef="#ctx0" brushRef="#br0" timeOffset="1">394 82 8388,'-67'2'2017,"-3"8"-1169,2 0 929,3 1-16,9 1-1281,17-2-320,16-2-80,17-3-80,6-2-160,6-1-1345,31-2-175,5 0-4531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2T07:07:49.18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61 8004,'0'0'3569,"24"-10"-3526,75-31-38,-95 39-9,1 0 0,1 1 0,-1 0 1,0 0-1,0 0 0,0 0 0,0 1 0,8 0 0,-12 0 0,1 0 0,-1 0 0,1 1 0,-1-1 0,0 1 1,1-1-1,-1 1 0,1-1 0,-1 1 0,0 0 0,0 0 0,0-1 1,1 1-1,-1 0 0,0 0 0,0 0 0,0 0 0,0 1 1,1 1-1,0 2-5,-1 0 0,1 0-1,-1 0 1,0 0 0,0 1 0,-1-1 0,1 0 0,-1 1 0,0-1 0,-2 10 0,1 0 24,0-8 29,0 0 1,-1 0-1,0 0 0,0-1 1,0 1-1,-1-1 0,0 1 0,-1-1 1,1 0-1,-1 0 0,0 0 1,-8 9-1,5-7 9,1 0 1,0 0-1,1 1 1,-9 18-1,14-26-216,45-42-7432,-17 9 3358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47:35.60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92 9268,'0'0'2916,"0"-4"-2318,0-7 2933,0 35-2924,0 41-821,1-56 221,0 0-1,0 0 1,0 0-1,1 0 1,1 0-1,-1 0 1,2 0-1,-1-1 1,1 0-1,0 1 1,7 8-1,-7-12-7,-1 0 0,1 0 0,0-1 0,1 0 0,-1 0-1,1 0 1,0-1 0,0 1 0,0-1 0,0 0 0,0 0-1,1-1 1,-1 0 0,1 0 0,0 0 0,0-1 0,0 1-1,6-1 1,-1 1-72,-1-2 1,1 0-1,-1 0 0,1 0 0,-1-2 0,1 1 0,-1-1 0,15-5 0,-18 4-30,1-1-1,-1 1 0,0-2 1,-1 1-1,1-1 1,-1 1-1,0-2 0,0 1 1,0-1-1,-1 0 0,8-10 1,-1-2 75,-1-1 1,0 0-1,-2 0 0,0-1 1,-1 0-1,-1-1 0,-1 0 1,-1 0-1,-1 0 0,3-42 1,-8 153 873,19 146-1,0-25-583,-12 34-156,-6-239-95,0-1 0,0 0 0,-1 1 0,0-1-1,0 0 1,0 1 0,-1-1 0,0 0 0,0 0 0,0 0-1,-1 0 1,1-1 0,-1 1 0,0-1 0,-1 1-1,1-1 1,-1 0 0,0 0 0,0-1 0,0 1 0,0-1-1,0 0 1,-1 0 0,0 0 0,1 0 0,-1-1 0,0 0-1,0 0 1,-1 0 0,1-1 0,0 0 0,0 0-1,-1 0 1,-7 0 0,11-1-7,-8 1-28,1-1 0,-1 0 0,1 0 1,-14-2-1,20 1-39,0 1 0,1-1 0,-1 0 0,1 0 0,0 0 0,-1 0 0,1 0 1,0-1-1,-1 1 0,1-1 0,0 1 0,0-1 0,0 0 0,1 0 0,-1 0 0,0 0 0,1 0 0,-1 0 0,1 0 1,0-1-1,-2-1 0,0-7-809,0 1 0,0-1 0,1 0 0,0 0 0,1 0 0,0-17 0,1-29-6857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47:36.37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110 45 2721,'0'0'5795,"2"10"-4904,-3-3-717,0 0 0,-1 0 0,1 0-1,-2 0 1,1 0 0,-1 0 0,0-1 0,0 0 0,-1 1 0,0-1-1,-5 6 1,-8 15 130,-41 67 481,70-129-526,16-10-221,2 1 0,65-71 0,-92 111-162,17-13 705,-19 16-562,-1 1-1,1 0 1,0 0 0,-1 0-1,1 0 1,-1 0-1,1 0 1,-1 0-1,1 0 1,-1 0-1,1 0 1,-1 0-1,1 0 1,-1 0-1,1 0 1,-1 1-1,1-1 1,-1 0-1,1 0 1,-1 1-1,1-1 1,-1 0 0,1 1-1,-1-1 1,0 0-1,1 1 1,-1-1-1,1 1 1,-1-1-1,0 0 1,0 1-1,1-1 1,-1 1-1,0-1 1,0 1-1,1-1 1,-1 1-1,0-1 1,0 1-1,0-1 1,0 2-1,33 113 1075,-4-11-724,-29-103-382,0 1 0,1 0 0,0 0 0,-1-1 0,1 1 0,0-1 0,0 1-1,0 0 1,0-1 0,0 0 0,0 1 0,0-1 0,1 0 0,-1 1 0,0-1-1,1 0 1,-1 0 0,1 0 0,-1 0 0,4 1 0,23 1-3599,-11-3-2038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47:36.75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9 102 9524,'0'0'5955,"-9"-20"-5955,43 15 96,11-3-32,9-2-64,-1-3 0,3 1-704,-8-1-1105,-8 0-1008,-23 6-3714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47:37.14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69 5827,'0'0'5554,"107"28"-5122,-48-49-143,-2 4-81,-4-1 16,-8 8 16,-5 0-160,-12 5-64,-6 2-16,-2 1 0,-3-1-1025,-6-4-3313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47:37.92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27 1 5250,'0'6'7860,"-23"512"-6881,19-480-897,6-61 271,0 9-390,1 0 0,0 0 1,1 0-1,1 1 0,0-1 0,0 1 0,8-12 0,-2 5 8,1 1-1,1 0 0,26-29 0,-35 44 48,0 0-1,1 1 0,-1-1 1,1 1-1,-1 0 0,1 0 0,0 0 1,0 1-1,1 0 0,-1 0 0,0 0 1,1 1-1,-1-1 0,1 1 0,-1 1 1,1-1-1,0 1 0,10 0 0,-9 1-7,0 0 0,0 0-1,-1 1 1,1 0 0,0 0-1,-1 0 1,0 1-1,0 0 1,0 0 0,0 1-1,0-1 1,0 1-1,-1 0 1,10 10 0,-12-11-12,1 1-1,-1 0 1,0-1 0,0 1 0,0 0 0,0 0 0,-1 1 0,1-1 0,-1 1 0,0-1 0,-1 1 0,1-1 0,-1 1-1,0 0 1,0 0 0,0 0 0,-1 0 0,0 0 0,0 0 0,0-1 0,-1 1 0,0 6 0,-1-9 4,1 1 0,-1 0 1,1-1-1,-1 1 0,0-1 0,0 0 1,0 0-1,0 1 0,-1-2 1,1 1-1,-1 0 0,1 0 1,-1-1-1,1 1 0,-1-1 0,-5 2 1,-51 17-2,52-18-7,-20 5-9,1-2-1,-1-2 1,0 0-1,-43-2 1,79-6-3195,19-11-1039,10-6-1696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47:38.55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88 31 48,'0'0'3180,"4"-3"-1139,15-11 205,-19 14-2167,0 0-1,-1 0 1,1 0-1,0 0 1,-1 0-1,1 0 0,0 0 1,0 0-1,-1 0 1,1 0-1,0-1 0,0 1 1,-1 0-1,1 0 1,0 0-1,-1 0 1,1 0-1,0 0 0,0-1 1,0 1-1,-1 0 1,1 0-1,0 0 0,0-1 1,0 1-1,-1 0 1,1 0-1,0 0 1,0-1-1,0 1 0,0 0 1,0 0-1,-1-1 1,1 1-1,0 0 0,0-1 1,0 1-1,0 0 1,0 0-1,0-1 1,0 1-1,0 0 0,0-1 1,0 1-1,0 0 1,0 0-1,0-1 0,0 1 1,1 0-1,-1-1 1,0 1-1,0 0 1,0 0-1,0-1 0,0 1 1,1 0-1,-1 0 1,0 0-1,0-1 0,0 1 1,1 0-1,-1 0 1,0 0-1,0 0 1,1-1-1,-1 1 0,-26-1 41,24 2 258,-1-1-336,0 1 0,0 0 0,1-1 1,-1 1-1,0 1 0,1-1 0,-1 0 0,1 1 1,-1-1-1,1 1 0,0 0 0,-1 0 1,1 0-1,0 0 0,0 0 0,1 0 0,-1 0 1,0 1-1,1-1 0,-1 1 0,1-1 0,-2 5 1,-1 3 111,-1 0 0,2 0 0,-1 0 0,-3 21 0,5-6-31,0 39 1,2-46-115,1-15-7,-1 0 0,0-1 0,0 1 0,1 0 0,0 0-1,-1-1 1,1 1 0,0 0 0,0-1 0,1 1 0,-1-1 0,0 1 0,1-1 0,-1 0 0,1 0 0,0 0-1,0 0 1,0 0 0,0 0 0,0 0 0,0 0 0,1-1 0,-1 1 0,1-1 0,-1 0 0,1 0 0,-1 0-1,1 0 1,-1 0 0,1 0 0,3 0 0,-1 0-47,0 0 1,0-1-1,0 0 0,0 1 1,0-2-1,0 1 0,0 0 1,0-1-1,0 0 1,0 0-1,-1-1 0,1 1 1,0-1-1,-1 0 0,1-1 1,8-4-1,-6 0-73,1 1 1,-1-1-1,0 0 1,-1-1-1,0 0 1,0 0-1,-1 0 1,0-1-1,0 1 0,-1-1 1,0 0-1,-1-1 1,0 1-1,0-1 1,-1 1-1,0-1 1,-1 0-1,0 0 1,0 0-1,-1 0 0,0 1 1,-3-16-1,2 24 121,1-1-1,-1 0 1,0 0-1,0 0 0,0 1 1,0-1-1,0 0 1,0 1-1,-1-1 1,1 1-1,0-1 0,-1 1 1,1 0-1,-1-1 1,1 1-1,-1 0 1,0 0-1,0 0 0,1 1 1,-1-1-1,0 0 1,0 0-1,0 1 1,0 0-1,0-1 0,-3 1 1,-8-2 9,1 1 1,-1 1 0,-14 1 0,10-1-20,15 0-89,0 0 1,0-1-1,0 1 1,0 0 0,0 1-1,0-1 1,0 0-1,0 0 1,0 1-1,0-1 1,0 1-1,0 0 1,0-1 0,1 1-1,-1 0 1,0 0-1,0 0 1,1 0-1,-1 0 1,1 1 0,-1-1-1,1 1 1,0-1-1,-1 0 1,1 1-1,-1 2 1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47:38.91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56 10965,'0'0'1723,"8"3"-1562,2 1-130,1-2 0,1 1 0,-1-1 0,0 0 1,1-1-1,-1-1 0,0 0 0,1 0 1,21-4-1,7-5 13,58-19 1,8-3-1610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47:39.2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6627,'0'0'4455,"0"11"-3934,0 62 268,4 1 1,23 122 0,-26-191-801,0 0 1,0 0 0,0 0-1,1 0 1,0 0-1,0 0 1,3 5 0,-3-8-125,-1-1 1,0 1 0,0-1 0,1 1 0,-1-1 0,1 1 0,-1-1-1,1 0 1,0 0 0,0 0 0,-1 0 0,1 0 0,0 0 0,0 0 0,0-1-1,0 1 1,0-1 0,0 1 0,0-1 0,3 0 0,23 1-3431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47:39.6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 1 5843,'0'0'7131,"0"24"-6867,0 157 256,1-60-63,-2 131-60,-4-221-510,3-23-139,1-21 121,1 7 131,0 1 1,1 0-1,0-1 1,0 1-1,1 0 1,0 0-1,0 0 1,0 0-1,0 0 1,1 0-1,-1 1 1,1-1-1,0 1 1,1 0-1,-1 0 1,1 0 0,0 0-1,0 0 1,0 1-1,0 0 1,6-3-1,-2 1 5,1 0 0,-1 0-1,1 1 1,0 1 0,1 0 0,-1 0 0,1 0-1,-1 1 1,1 1 0,18-1 0,-9 1 8,-4 1 4,0 0 0,0 0 0,-1 2 0,1-1 0,19 6 1,-31-6-28,0 0 1,0 1-1,0-1 1,0 0-1,0 1 1,0 0-1,0 0 1,-1 0-1,1 0 1,0 0-1,-1 0 1,0 0 0,0 1-1,0-1 1,0 1-1,0 0 1,0 0-1,-1 0 1,1 0-1,-1 0 1,0 0-1,0 0 1,0 0 0,0 0-1,0 0 1,-1 1-1,1-1 1,-1 0-1,0 6 1,-1-5 9,1 0 0,-1-1 0,0 1 1,0-1-1,0 1 0,0-1 0,-1 0 1,1 1-1,-1-1 0,0 0 0,0 0 1,0 0-1,0 0 0,-1 0 0,1-1 1,-1 1-1,0-1 0,1 1 0,-1-1 1,-4 2-1,-9 6 9,0-1 0,-31 13 0,26-13 15,1 1 1,0-2 1,-2 0 0,1-1-1,-1-1 1,1-1 0,-1-1 0,-33 2-1,55-6-42,-1 0-1,1 0 0,-1 0 1,1 0-1,0 0 1,-1 0-1,1 0 1,-1 0-1,1 0 0,-1 0 1,1 0-1,-1 0 1,1 0-1,-1 0 1,1-1-1,-1 1 0,1 0 1,0 0-1,-1 0 1,1-1-1,-1 1 0,1 0 1,0-1-1,-1 1 1,1 0-1,0-1 1,-1 1-1,1-1 0,0 1 1,0 0-1,-1-1 1,1 1-1,0-1 1,0 1-1,0-1 0,0 1 1,-1-1-1,1 1 1,0-1-1,0 1 1,0 0-1,0-1 0,0 1 1,0-1-1,0 1 1,0-1-1,1 1 0,-1-1 1,0 1-1,0-1 1,0 1-1,0-1 1,1 1-1,-1 0 0,0-1 1,0 1-1,1-1 1,0 0-130,1-3-175,0 1-1,0-1 0,0 0 0,1 1 0,-1 0 0,1 0 1,0 0-1,0 0 0,1 0 0,-1 1 0,0-1 1,1 1-1,0 0 0,5-3 0,32-18-4853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47:40.03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51 5346,'0'0'7145,"1"-6"-6969,2-16-186,-3 21 59,0 0-1,0 0 0,0 0 0,0-1 1,1 1-1,-1 0 0,0 0 0,1 0 0,-1 0 1,0 0-1,1 0 0,-1 0 0,1 0 0,0 0 1,-1 0-1,1 1 0,0-1 0,0 0 0,-1 0 1,1 1-1,0-1 0,2-1 993,-2 6-993,0 0-1,-1-1 1,1 1 0,-1 0 0,0 0-1,0 0 1,0 0 0,-2 6 0,1 6 154,3 46 210,3 0 0,25 118-1,-30-180-433,0 1-1,0-1 0,0 0 0,1 1 1,-1-1-1,0 0 0,0 1 0,0-1 0,0 0 1,1 0-1,-1 1 0,0-1 0,0 0 1,0 0-1,1 0 0,-1 1 0,0-1 1,1 0-1,-1 0 0,0 0 0,0 0 1,1 1-1,-1-1 0,0 0 0,1 0 1,-1 0-1,0 0 0,1 0 0,-1 0 1,0 0-1,0 0 0,1 0 0,-1 0 1,0 0-1,1 0 0,-1 0 0,0 0 1,1 0-1,-1-1 0,0 1 0,1 0 1,-1 0-1,0 0 0,0 0 0,1 0 1,-1-1-1,0 1 0,0 0 0,1 0 0,-1-1 1,0 1-1,0 0 0,0 0 0,1-1 1,-1 1-1,0 0 0,0 0 0,0-1 1,14-17-3942,-3-14-2746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2T07:07:49.55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299 151 4834,'0'0'8369,"-17"19"-7368,-54 67-187,65-78-735,0 1 0,0 1 1,1-1-1,0 1 0,1 0 1,0 0-1,1 0 1,0 1-1,0-1 0,1 1 1,0 0-1,1 0 0,0-1 1,1 1-1,1 12 1,-1-17-62,0-4-16,0 0 0,0 0 0,0 0 0,0-1 0,0 1 0,0 0 0,0 0 0,0 0 0,1 0 0,-1-1 0,1 1 0,0 0 0,-1 0 0,1-1 0,0 1 0,0-1 0,0 1 0,0 0 0,0-1 0,0 0 0,0 1 0,1-1 0,-1 0 0,1 0 0,-1 1 0,1-1 0,-1 0 0,1 0 0,-1-1 0,1 1 0,0 0 0,-1-1 0,1 1 0,0-1 0,0 1 0,0-1 0,0 0 0,-1 1 0,3-1 0,5 1-84,0 0-1,0-1 1,0 0-1,0 0 1,0-1-1,0 0 0,15-4 1,-18 3-324,-1 0-1,1-1 1,-1 1 0,0-1 0,0 0-1,0 0 1,0-1 0,-1 0 0,1 1-1,-1-2 1,0 1 0,6-8 0,8-16-4725</inkml:trace>
  <inkml:trace contextRef="#ctx0" brushRef="#br0" timeOffset="1">52 116 3378,'0'0'2435,"-5"-7"-1311,-18-23 348,0 6 4181,74 9-4062,104-4-804,-23 4-2580,-111 9-2556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47:40.93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 90 6723,'0'0'5960,"-2"-10"-5608,-3-30-181,5 39-166,1-1 1,-1 1-1,0 0 1,1 0-1,-1 0 1,1 0-1,-1 0 1,1 0-1,0 0 1,0 0-1,-1 0 0,1 0 1,0 1-1,0-1 1,0 0-1,0 0 1,0 1-1,0-1 1,0 0-1,0 1 0,0-1 1,0 1-1,0 0 1,0-1-1,0 1 1,3-1-1,30-3 128,-31 4-119,5 0 26,1 0 0,-1 0 1,0 1-1,0 0 0,1 0 1,-1 1-1,0 0 0,0 0 1,-1 1-1,1 0 1,11 7-1,-15-8-31,1 1 1,-1 1-1,0-1 1,-1 0-1,1 1 1,-1 0-1,1 0 1,-1 0-1,0 0 1,-1 0-1,1 1 0,-1-1 1,1 1-1,-2 0 1,1 0-1,0-1 1,-1 1-1,0 0 1,0 0-1,0 6 0,0-5 1,-1-1-1,0 1 1,0-1-1,0 0 1,-1 1-1,1-1 1,-1 1-1,-1-1 1,1 0-1,-1 1 0,-2 5 1,0-5-3,0 0 1,-1 0-1,1 0 1,-1-1-1,0 1 1,0-1-1,-12 8 1,0 2 0,-2-2 0,1 1 0,-2-2 0,-37 17 0,57-29-24,0 0 1,0 0-1,-1 0 1,1 0-1,0 0 0,0 0 1,0 0-1,0 0 1,-1 0-1,1 0 0,0 0 1,0 0-1,0 0 1,0 0-1,0-1 0,-1 1 1,1 0-1,0 0 1,0 0-1,0 0 1,0 0-1,0-1 0,0 1 1,0 0-1,0 0 1,-1 0-1,1 0 0,0 0 1,0-1-1,0 1 1,0 0-1,0 0 0,0 0 1,0-1-1,0 1 1,0 0-1,0 0 1,0 0-1,0 0 0,0-1 1,0 1-1,0 0 1,0 0-1,1 0 0,-1 0 1,0-1-1,0 1 1,0 0-1,0 0 0,0 0 1,0 0-1,0 0 1,0-1-1,1 1 1,-1 0-1,0 0 0,0 0 1,0 0-1,0 0 1,0 0-1,1 0 0,-1 0 1,0-1-1,10-14-541,16-13-350,1 2 0,1 0 0,1 2 1,49-31-1,38-32 369,-98 73 642,18-18 441,-18 9 5099,-21 27-5286,-27 29-194,6-6 143,-41 58 1,59-76-248,0 0 0,1 1-1,0 0 1,1 0 0,0 0 0,1 1 0,0-1-1,0 1 1,1-1 0,1 1 0,-1 12 0,2-22-57,0 1 1,1-1 0,-1 1-1,0 0 1,1-1 0,-1 1-1,1-1 1,-1 1 0,1-1-1,0 0 1,-1 1 0,1-1-1,0 0 1,0 1-1,0-1 1,0 0 0,0 0-1,1 0 1,-1 0 0,0 0-1,0 0 1,1 0 0,-1 0-1,0-1 1,1 1 0,-1 0-1,1-1 1,-1 1 0,1-1-1,-1 1 1,3-1 0,7 2 69,-1-1 0,1 0 0,18-1 0,-16 0 35,5-1 5,0 0 0,-1-1 0,1-1 0,-1 0 0,1-2 0,18-6 0,-24 6-442,-1 1 0,-1-2 0,1 1 0,-1-1 0,0-1 0,0 0 0,0 0 0,-1-1 0,-1 0 0,10-12 0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47:49.73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177 423 5330,'0'0'5390,"0"-3"-5078,22 282 2362,26 30-2499,6 46-130,-9 0-22,34 313 66,-63-544-104,-7-68 47,2 82-1,-11-122-23,1-12-5,-1 1 1,1 0-1,-1-1 0,0 1 1,-1 0-1,1-1 1,-1 1-1,0-1 1,0 1-1,0-1 0,-1 1 1,0-1-1,0 0 1,0 0-1,0 1 1,-1-2-1,1 1 0,-1 0 1,0 0-1,0-1 1,-5 5-1,7-7 5,102-6 30,0-5-1,123-27 1,-44 5-33,345-37 16,-99 14-5,839-94-53,-1139 140 35,763-51 38,1 27-54,240 31 27,-704 2-26,-415 1 5,0 0 0,0 1-1,21 5 1,-20-3 15,1-2 0,23 4 0,371-4-1132,-208-4 769,-197 1 363,0 1 0,-1-1-1,1 0 1,-1 0 0,1 1 0,-1-1 0,0 0 0,1 0 0,-1-1 0,0 1 0,0 0-1,0 0 1,0-1 0,0 1 0,0 0 0,0-1 0,0 1 0,0-1 0,-1 1-1,1-1 1,0-1 0,12-36 30,-5 6-164,-2-1 0,3-66 0,-10-72-758,0 70 327,-34-590-953,29 633 1576,-61-498 1636,59 516-1690,-24-78 1,-3-8 156,33 108-90,0 1 1,1-1 0,2-20-1,0 5 52,-2 33-129,1-1 1,-1 1-1,1 0 1,-1 0-1,1-1 0,-1 1 1,0 0-1,0 0 1,1 0-1,-1 0 0,0 0 1,0 0-1,0 0 0,0 0 1,-1 0-1,1 1 1,0-1-1,0 0 0,0 1 1,-1-1-1,-1 0 1,-29-10-21,-4 6 98,-1 2-1,1 1 1,-56 4 0,-17 0 5,46-7-49,0-3 1,-65-18-1,-40-5 16,-214 3-73,-3 29 232,162 0-76,-1764-16-173,1034 33 0,-674 12 201,977-30-30,377-17-37,266 16-58,2 1 32,1 0 0,-1-1 0,1 0 0,-1 1 0,1-1 0,-8-3 0,10-3 1374,6 16-1366,50 142 224,-41-95-972,-3 0 0,-2 0 0,-2 1 0,-3 68 0,-3-51-3364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47:50.87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10 416 2897,'0'0'8159,"-1"0"-8143,1 0 0,0 0-1,0 0 1,0 0 0,0 0 0,-1 1 0,1-1 0,0 0 0,0 0 0,0 0 0,-1 0-1,1 0 1,0 0 0,0 0 0,0 0 0,-1 0 0,1 0 0,0 0 0,0 0 0,0 0 0,0 0-1,-1-1 1,1 1 0,0 0 0,0 0 0,0 0 0,-1 0 0,1 0 0,0 0 0,0 0 0,0 0-1,0-1 1,0 1 0,-1 0 0,1 0 0,0 0 0,0 0 0,0-1 0,0 1 0,0 0-1,0 0 1,0 0 0,0 0 0,0-1 0,0 1 0,0 0 0,0 0 0,-1-3 25,0 0 0,1 0 1,0-1-1,0 1 0,0 0 1,0 0-1,0 0 0,0 0 1,1 0-1,0 0 0,-1 0 0,1 0 1,0 1-1,0-1 0,1 0 1,-1 0-1,4-4 0,34-48-58,-36 51 40,23-27-2,1 2 1,2 0-1,1 2 0,52-36 0,-58 46-26,1 2 0,0 0 1,2 2-1,0 1 0,0 1 0,54-14 0,-67 22 0,1 1-1,-1 0 0,1 1 0,0 0 1,0 1-1,14 2 0,-21 0-7,0-1-1,-1 1 1,1 0 0,-1 0-1,1 1 1,-1 0 0,0 1 0,0-1-1,-1 1 1,1 1 0,-1-1-1,9 9 1,57 67-73,-49-53 97,0-1 1,33 28-1,-48-47-6,1-1 0,0 0 1,0 0-1,0-1 0,1 0 0,0 0 1,-1-1-1,2-1 0,-1 1 0,0-2 0,17 3 1,-12-3 0,1-1 1,-1-1-1,1-1 0,-1 0 1,0-1-1,0 0 1,20-7-1,-24 6-337,-1-1 0,1 0 0,-1-1 0,12-8 0,-14 7-535,0 0 0,0 0 0,0-1 0,-1 0-1,7-9 1,5-12-3618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47:51.22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6963,'0'0'4191,"5"6"-4089,1 0-90,0-1 1,0 0 0,0 0-1,1 0 1,0-1 0,0 0-1,0 0 1,0-1 0,1 0-1,14 4 1,13 1 65,45 5 1,-49-9-221,59 15 1,-88-18 127,0-1 0,0 1 0,0 0 0,0-1-1,-1 1 1,1 0 0,0 0 0,0 0 0,-1 1 0,1-1 0,0 0-1,-1 1 1,1-1 0,-1 1 0,0-1 0,1 1 0,-1 0 0,0-1-1,0 1 1,0 0 0,0 0 0,-1 0 0,1 0 0,0 0 0,-1 0-1,1 0 1,-1 0 0,0 0 0,0 0 0,1 0 0,-1 0-1,-1 0 1,1 0 0,0 0 0,0 0 0,-1 0 0,1 0 0,-1 0-1,0 0 1,0 0 0,0 0 0,-1 3 0,-8 12 128,-1-1 0,-1 0 0,0-1 1,-1 0-1,-16 13 0,-8 11 180,-22 26 192,-77 90 141,135-155-628,-2 4-1,0-1 0,0 1 0,0 0 0,1 0-1,-1 0 1,1 0 0,0 0 0,0 0-1,1 0 1,-1 1 0,-1 6 0,3-11-24,0 1 0,0-1 0,0 0 0,0 1 0,0-1 0,0 0 0,0 1 0,0-1 0,0 0 1,0 1-1,0-1 0,0 1 0,0-1 0,0 0 0,0 0 0,0 1 0,0-1 0,1 0 0,-1 1 0,0-1 0,0 0 0,0 1 0,0-1 0,1 0 1,-1 0-1,0 1 0,0-1 0,1 0 0,-1 0 0,0 0 0,1 1 0,-1-1 0,14-1-1547,-10 1 1142,38-9-3320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48:00.28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343 64 6835,'0'0'5368,"0"0"-5308,0 0 1,1 0-1,-1 0 1,1 0-1,-1 0 1,0 0-1,1 0 0,-1 0 1,1-1-1,-1 1 1,0 0-1,1 0 1,-1 0-1,0-1 0,0 1 1,1 0-1,-1 0 1,0-1-1,1 1 1,-1 0-1,0-1 1,0 1-1,0 0 0,1-1 1,-1 0-1,3-53 2109,-7 53-2156,1 0 0,-1 1 1,1-1-1,-1 1 0,1 0 0,-1 0 0,0 0 0,1 0 0,-1 1 0,-4 0 0,-1 3-18,-1-1-1,1 1 0,0 0 0,1 1 1,-1 0-1,1 0 0,0 1 0,0 0 1,1 1-1,-9 8 0,-7 10-28,-34 45 1,41-49 25,2 1 0,0 0 0,1 1 0,1 1 0,1 0 0,1 0 0,1 1 0,1 0 0,2 0 0,0 1 0,2 0 0,1 0 0,1 1 0,1 35 0,1-58-16,1 0 0,-1 1 1,1-1-1,0 1 1,0-1-1,1 0 0,-1 1 1,1-1-1,0 0 1,0 0-1,0 0 0,0-1 1,1 1-1,0 0 1,-1-1-1,1 0 1,1 1-1,-1-1 0,0-1 1,1 1-1,-1 0 1,1-1-1,0 0 0,0 1 1,0-2-1,5 3 1,5 0-212,1 0 0,0 0 0,0-2 0,0 0 0,0 0 0,22-2 1,-26 0 88,-1-1 0,0-1 0,0 0 1,0 0-1,0-1 0,-1 0 0,1 0 1,-1-1-1,1-1 0,-1 0 0,-1 0 1,1 0-1,-1-1 0,0-1 0,0 1 1,0-1-1,-1-1 0,0 1 1,6-10-1,8-13 375,0-1 0,-2-1 0,28-67 0,-47 143 1755,1-20-1945,0 31-92,-2 53-458,-5-38-3997,4-53 130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48:01.95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0 742 9476,'0'0'1428,"34"-1"-1543,108-1 40,-40 4-573,-76-1 257,0-1 0,45-5-1,-62 2 283,-8 3 122,-1 0 0,0 0-1,1 0 1,-1-1-1,1 1 1,-1 0-1,1 0 1,-1 0-1,0 0 1,1 0-1,-1 0 1,1 0-1,-1 0 1,1 0-1,-1 0 1,1 0-1,-1 0 1,1 0-1,-1 0 1,0 1-1,1-1 1,-1 0 0,1 0-1,-1 1 1,0-1-1,1 0 1,-1 0-1,1 1 1,-1-1-1,0 0 1,1 1-1,-1-1 1,0 0-1,0 1 1,1-1-1,-1 1 1,0-1-1,0 0 1,0 1-1,0-1 1,1 1-1,-1-1 1,0 1 0,0-1-1,0 1 1,0-1-1,0 0 1,0 1-1,0 0 1,6 17 99,36 121 420,-38-125-534,-1 1-1,-1 0 1,-1 0-1,0 0 1,-1 0-1,0 0 0,-5 23 1,5-37-15,-1 1 1,0-1-1,0 1 0,0-1 1,0 0-1,0 1 0,0-1 1,0 0-1,0 0 1,0 0-1,0 0 0,-1 0 1,1 0-1,0 0 0,-1 0 1,1 0-1,-1-1 0,1 1 1,-1 0-1,0-1 1,1 1-1,-1-1 0,1 0 1,-4 1-1,4-1 40,-1 0-1,1 0 1,-1 0 0,1 1 0,0-1-1,-1 0 1,1 0 0,0-1 0,-1 1 0,1 0-1,0 0 1,-1-1 0,1 1 0,0-1-1,0 1 1,-1-1 0,1 1 0,0-1-1,0 0 1,0 0 0,0 0 0,0 1-1,0-1 1,0 0 0,0 0 0,0 0-1,0-1 1,0 1 0,-1-2 0,1-3-6,-1 1 1,1-1-1,0 0 1,0 0 0,1 1-1,-1-1 1,1 0-1,1 0 1,-1 0-1,1 0 1,0 1 0,0-1-1,1 0 1,0 1-1,2-6 1,0 4-26,0 0 1,0 0-1,0 1 0,1 0 1,0 0-1,1 0 1,-1 1-1,1 0 0,0 0 1,7-5-1,12-4-149,0 0 0,1 2 0,1 0 0,0 2 0,30-7 0,270-66-6568,-326 82 7095,-9 2 131,0 0-1,0 0 0,0 1 0,0 0 0,0 0 0,0 1 0,1 0 0,-1 0 0,1 1 0,-8 4 0,-6 6 2,-38 31 0,54-41-469,2 0 1,-1 0-1,0 0 1,1 0-1,0 1 1,0-1-1,0 1 1,0 0-1,1 0 1,0 0 0,0 0-1,0 0 1,0 0-1,1 1 1,0-1-1,0 0 1,1 1-1,-1-1 1,1 1-1,1-1 1,-1 1-1,2 6 1,-2-10-34,1 0 1,0-1 0,-1 1 0,1-1-1,0 1 1,0-1 0,0 1-1,0-1 1,0 1 0,1-1-1,-1 0 1,0 0 0,0 0-1,1 0 1,-1 0 0,1 0-1,-1 0 1,1 0 0,0 0-1,-1-1 1,1 1 0,0 0-1,-1-1 1,1 0 0,2 1-1,48 2-409,-43-3 339,-3 0 7,0 0-1,0-1 0,-1 0 1,1 0-1,0 0 1,-1-1-1,1 0 0,-1 0 1,1 0-1,-1 0 0,0-1 1,0 0-1,0 0 0,0-1 1,-1 1-1,1-1 1,-1 0-1,0 0 0,0-1 1,-1 1-1,1-1 0,-1 1 1,0-1-1,3-7 1,4-10 374,0-2 0,-2 1 0,-1-1 0,6-34 0,-5 26 535,-7 25-552,1 1 224,-2 11-371,0 7-356,0 4 130,0 1 0,1 0 0,1-1 0,7 28 0,-8-40-75,0-1 0,0 0 1,0 0-1,0 1 0,1-1 0,-1 0 1,1 0-1,0 0 0,0 0 0,0 0 1,0-1-1,0 1 0,1-1 0,-1 1 1,1-1-1,0 0 0,-1 0 0,1 0 1,0 0-1,0-1 0,0 1 0,1-1 1,-1 0-1,0 0 0,0 0 0,1 0 1,-1 0-1,1-1 0,5 1 0,-5-1 101,0 0 1,0-1-1,0 1 0,0-1 0,0 0 0,0 0 0,0 0 0,0-1 0,0 1 0,0-1 0,0 0 1,-1 0-1,1-1 0,-1 1 0,4-4 0,-1 1 109,-1-1 0,-1 1 0,1-1 0,-1 0 0,0 0 0,0-1 0,-1 1 0,3-9 0,3-12 899,-1 0 1,-1-1-1,5-44 1,-8 47 94,-6 48-493,1 1 0,3 31 0,-1 2-443,-14 434-647,10-444-407,2-26 206,0 0 1,-8 37 0,2-47 760,6-11-4,1 0 1,0 0-1,-1 0 1,1-1-1,0 1 1,0 0-1,-1 0 0,1 0 1,0 0-1,-1 0 1,1-1-1,0 1 1,0 0-1,-1 0 1,1 0-1,0-1 1,0 1-1,-1 0 0,1 0 1,0-1-1,0 1 1,0 0-1,0 0 1,-1-1-1,1 1 1,0 0-1,0-1 0,0 1 1,0 0-1,0-1 1,0 1-1,0 0 1,0-1-1,0 1 1,0 0-1,0-1 0,0 1 1,0-1-1,-3-32 531,4-63 0,0 33-346,1 13-189,2 0 0,2 0 1,2 0-1,3 1 1,2 1-1,34-86 1,-41 118-29,2 0 1,-1 1 0,2 0 0,17-23-1,-22 33 5,0 0 0,1 0 0,-1 1 0,1-1 0,0 1 0,1 0 0,-1 0 0,1 1 0,-1 0 0,1 0 0,0 0 0,1 0 0,-1 1 0,12-3 0,0 3-16,-1 0-1,23 1 0,-33 1-6,0 1 0,-1-1 0,1 1 0,0 1-1,-1-1 1,1 1 0,-1 0 0,11 5-1,-15-6-13,-1 0-1,1-1 0,-1 1 0,1 0 0,-1 0 0,1 0 0,-1 0 1,0 0-1,0 0 0,0 1 0,1-1 0,-1 0 0,0 1 0,-1-1 1,1 1-1,0-1 0,0 1 0,0-1 0,-1 1 0,1-1 1,-1 1-1,0 0 0,1-1 0,-1 1 0,0 0 0,0-1 0,0 1 1,0 0-1,0-1 0,0 1 0,0 0 0,-1-1 0,1 1 0,-1 0 1,1-1-1,-2 3 0,0 0 15,-1 0 0,1 0 0,-1 0 1,0-1-1,0 1 0,-1-1 0,1 0 0,-1 0 1,1 0-1,-1 0 0,-8 4 0,-127 52 46,65-30-43,59-19-46,17-5-121,11-2-4,6-3 198,1 0-1,-1-2 1,1 0 0,-1 0 0,0-2-1,0-1 1,21-7 0,-14 1-404,0 0-1,-1-2 1,-1-1-1,35-24 1,-40 23 179,0 0 0,0-1 0,-2 0-1,0-2 1,-1 0 0,-1-1 0,-1 0 0,0-2 0,18-37 0,-23 38 662,-1 0 0,-1 0 0,-1-1 0,-1 0 0,-1-1 0,2-40 0,-2-1 32,-9-102 0,4 152-243,-1 1-1,-7-23 0,8 32-107,0 0-1,1 1 1,-2-1 0,1 0-1,0 1 1,0 0 0,-1-1-1,1 1 1,-1 0-1,0-1 1,0 1 0,1 0-1,-2 0 1,1 1 0,0-1-1,0 0 1,0 1-1,-1-1 1,-2 0 0,5 2-101,-1-1 0,0 1 1,1 0-1,-1 0 0,1 0 0,-1 0 1,0 0-1,1 0 0,-1 0 1,1 0-1,-1 0 0,1 1 0,-1-1 1,0 0-1,1 0 0,-1 0 1,1 1-1,-1-1 0,1 0 0,-1 1 1,1-1-1,-1 0 0,1 1 1,-1-1-1,1 0 0,0 1 0,-1-1 1,1 1-1,-1-1 0,1 1 1,0 0-1,-9 22 112,1 10-18,1 1-1,2 0 0,-1 39 1,5 113 357,2-103-360,-1-68-122,0 68-228,16 141 0,-16-224 229,0 0 0,0 0-1,0 0 1,0 1-1,0-1 1,0 0 0,0 0-1,0 0 1,0 0 0,0 0-1,0 0 1,0 0-1,0 1 1,0-1 0,0 0-1,0 0 1,0 0 0,0 0-1,0 0 1,0 0-1,0 0 1,1 1 0,-1-1-1,0 0 1,0 0-1,0 0 1,0 0 0,0 0-1,0 0 1,0 0 0,0 0-1,0 0 1,0 0-1,1 1 1,-1-1 0,0 0-1,0 0 1,0 0 0,0 0-1,0 0 1,0 0-1,0 0 1,1 0 0,-1 0-1,0 0 1,0 0 0,0 0-1,0 0 1,0 0-1,0 0 1,0 0 0,1 0-1,-1 0 1,0 0 0,0 0-1,0 0 1,0 0-1,0-1 1,7-8-342,3-13-52,31-72-892,-35 83 1047,0-1-1,1 2 0,0-1 1,1 1-1,17-18 0,-22 26 259,-1 0-1,0 0 0,0 1 0,1-1 0,-1 1 0,1 0 1,-1 0-1,1 0 0,-1 0 0,4-1 0,-5 2 30,0 0-1,0 0 0,0 0 1,0 0-1,-1 0 1,1 0-1,0 0 0,0 0 1,0 0-1,0 0 0,-1 1 1,1-1-1,0 0 1,0 0-1,0 1 0,-1-1 1,1 1-1,0-1 0,0 1 1,-1-1-1,1 1 0,0-1 1,-1 1-1,1-1 1,-1 1-1,1 0 0,-1 0 1,1-1-1,-1 1 0,1 0 1,-1 0-1,0-1 1,0 1-1,1 0 0,-1 0 1,0 0-1,0 0 0,13 92 1662,1 6-1016,-12-88-650,1-1 0,1 1 1,-1-1-1,2 0 0,-1 0 1,12 18-1,-14-25-80,1 0 0,-1 0 0,1 0 1,0-1-1,0 1 0,0-1 0,0 1 0,0-1 0,1 0 0,-1 0 1,1-1-1,-1 1 0,1-1 0,0 1 0,4 0 0,4 0-1061,0 0 1,0-1-1,19-1 0,6 0-5036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48:02.32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6 231 7571,'0'0'7844,"-5"119"-8052,5-71 208,0 0-16,0-7-16,0-8-736,11-10-817,3-16-1104</inkml:trace>
  <inkml:trace contextRef="#ctx0" brushRef="#br0" timeOffset="1">17 1 5523,'0'0'2289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48:02.65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235 0 7075,'0'0'2164,"-29"13"-774,-89 44-550,112-54-799,0 0-1,1 0 0,0 0 1,0 1-1,0 0 0,0 0 1,0 0-1,1 0 0,0 1 0,0 0 1,0 0-1,-4 6 0,6-6-24,0 0 0,1 0-1,-1 1 1,1-1 0,0 1-1,1-1 1,-1 1-1,1-1 1,1 7 0,-1-10-14,0 0 1,0 0-1,0 0 0,1 1 1,-1-1-1,1 0 1,-1 0-1,1 0 1,0 0-1,0 0 1,0 0-1,0 0 1,0 0-1,1 0 1,-1-1-1,0 1 1,1 0-1,-1-1 1,1 1-1,0-1 1,0 1-1,-1-1 1,1 0-1,0 0 1,0 0-1,0 0 1,0 0-1,0 0 1,5 0-1,5 2 20,1 0 0,0-2 0,1 1 0,14-2-1,5 2-60,50 8 43,-73-8-6,-1 0 0,1 1 0,-1 0-1,0 0 1,1 1 0,9 6 0,-18-10-2,0 0 0,-1 1 0,1-1 0,0 1 0,0-1-1,-1 1 1,1-1 0,0 1 0,-1-1 0,1 1 0,-1-1 0,1 1 0,-1 0 0,1 0 0,-1-1 0,1 1 0,-1 0-1,1 0 1,-1-1 0,0 1 0,0 0 0,1 0 0,-1 0 0,0-1 0,0 1 0,0 0 0,0 0 0,0 0 0,0 0-1,0-1 1,0 1 0,0 0 0,0 0 0,-1 0 0,1 0 0,0-1 0,-1 1 0,1 0 0,0 0 0,-1-1 0,1 1-1,-1 0 1,1 0 0,-2 0 0,0 2 5,0-1 1,-1 0-1,0 0 0,1 0 1,-1 0-1,0 0 0,0-1 1,0 1-1,-5 1 0,-33 10-73,0-2-1,0-2 1,-1-2-1,0-1 1,-51-1-1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48:03.76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234 456 12358,'0'0'1619,"-28"0"-1171,-86 5-269,110-5-172,0 1 1,1-1-1,-1 1 1,1-1-1,-1 1 1,1 0-1,-1 1 1,1-1-1,0 0 0,0 1 1,0 0-1,-1 0 1,2 0-1,-1 0 1,0 0-1,0 1 1,1-1-1,-1 1 0,1-1 1,0 1-1,0 0 1,0 0-1,0 0 1,0 0-1,1 1 1,-1-1-1,1 0 0,0 1 1,-1 4-1,0-4-1,0 2-6,0 0 0,1 0-1,-1 1 1,1-1-1,0 0 1,1 1-1,-1-1 1,1 1-1,1-1 1,-1 0-1,1 1 1,0-1-1,0 0 1,1 0 0,0 0-1,0 1 1,1-2-1,-1 1 1,1 0-1,0-1 1,1 1-1,4 5 1,-3-5-167,1-1 0,0 1 1,0-1-1,0-1 0,1 1 0,0-1 1,0 0-1,0 0 0,0-1 0,0 0 1,1 0-1,-1-1 0,1 0 0,0 0 1,0-1-1,0 0 0,11 0 0,2 0-324,-1-1-1,0-1 0,0 0 0,0-2 0,0 0 0,0-1 0,22-8 0,92-45-983,-113 47 1485,0-2 1,-1 0 0,0-2 0,20-17-1,-38 30 192,0-1-1,0 0 0,-1 0 0,1 0 0,0 0 1,-1-1-1,1 1 0,-1 0 0,0-1 1,0 1-1,0 0 0,0-1 0,0 0 1,-1 1-1,1-1 0,-1 1 0,1-4 1,-1 5-90,0 0 1,0-1-1,-1 1 1,1 0-1,0 0 1,-1 0-1,1-1 1,-1 1 0,1 0-1,-1 0 1,1 0-1,-1 0 1,0 0-1,1 0 1,-1 0-1,0 0 1,0 0-1,0 0 1,0 0-1,0 0 1,0 1 0,0-1-1,0 0 1,0 1-1,0-1 1,0 1-1,0-1 1,-1 1-1,1 0 1,0-1-1,0 1 1,-1 0 0,-1 0-1,-7-2 82,-1 1 0,0 0 0,0 1 0,0 0 1,0 1-1,0 0 0,0 1 0,-13 3 0,19-3-181,1 0 0,-1 0 0,1 0-1,0 1 1,-1-1 0,1 1 0,0 0 0,1 0 0,-1 1 0,1-1-1,-1 1 1,1 0 0,0 0 0,0 0 0,1 0 0,-1 0 0,1 0-1,0 1 1,0 0 0,-2 5 0,2-3-10,0 1-1,0 0 1,1 0 0,0-1-1,0 1 1,0 12 0,1-18-30,0 0 1,0 0 0,0-1-1,1 1 1,-1 0 0,0 0-1,1-1 1,-1 1 0,1 0-1,-1 0 1,1-1-1,0 1 1,0-1 0,0 1-1,0-1 1,0 1 0,0-1-1,0 1 1,0-1 0,1 0-1,-1 0 1,0 0 0,1 1-1,-1-1 1,1-1-1,-1 1 1,1 0 0,0 0-1,-1 0 1,1-1 0,0 1-1,2 0 1,4-1 11,0 0-1,0 0 1,0-1 0,0 0-1,0 0 1,-1-1 0,1 0-1,-1 0 1,1-1 0,-1 0-1,0 0 1,0-1 0,0 0 0,9-7-1,9-8 45,-1 0-1,29-32 1,-29 26-72,-23 24 36,0 0 0,-1 0 0,1 0-1,0 1 1,-1-1 0,1 0 0,0 0 0,0 0-1,0 1 1,0-1 0,0 0 0,0 1 0,0-1-1,0 1 1,0-1 0,0 1 0,0-1 0,0 1-1,0 0 1,0 0 0,1-1 0,0 1 0,-1 2-15,-1-1 1,1 1-1,-1 0 0,1-1 1,-1 1-1,0 0 1,0-1-1,0 1 1,0 0-1,0-1 1,0 1-1,-1 1 1,0 18 82,1-12-53,0-1 0,1 0 0,0 1 1,0-1-1,0 0 0,1 1 0,1-1 0,-1 0 1,1 0-1,7 11 0,-8-15-34,1 0 1,0 0 0,1 0-1,-1-1 1,1 1-1,-1-1 1,1 0-1,0 0 1,0-1 0,0 1-1,1-1 1,-1 0-1,1 0 1,-1 0-1,1-1 1,-1 1-1,1-1 1,0 0 0,9 0-1,-5 0-179,-1 0 0,1-1-1,-1 0 1,1 0 0,-1-1 0,0 0-1,1-1 1,-1 0 0,14-5 0,-16 4-18,1 0 1,-1-1-1,-1 0 0,1 0 1,-1 0-1,1-1 1,-1 0-1,0 0 0,-1 0 1,1-1-1,-1 1 0,5-9 1,-2 0-14,0-1 1,-1 1-1,0-1 1,-1 0-1,-1 0 1,0-1-1,-1 1 1,1-23-1,-1-19 803,-4-56 0,-1 32 403,2 64-595,1 10-138,-1 1 1,0 0-1,0 0 0,0 0 1,-1 0-1,0 0 0,0 0 0,-1 0 1,1 0-1,-5-9 0,6 15-202,0-1 0,0 1-1,-1 0 1,1-1 0,0 1 0,0 0-1,0-1 1,0 1 0,-1 0-1,1 0 1,0-1 0,0 1 0,0 0-1,-1 0 1,1-1 0,0 1-1,0 0 1,-1 0 0,1 0 0,0-1-1,-1 1 1,1 0 0,0 0-1,-1 0 1,1 0 0,0 0 0,-1 0-1,1 0 1,0 0 0,-1 0-1,1 0 1,0 0 0,-1 0 0,1 0-1,0 0 1,-1 0 0,1 0-1,0 0 1,-1 0 0,1 0 0,0 0-1,-1 1 1,-7 14 270,0 22-209,2 1-1,2-1 1,1 1-1,3 61 1,1-47-27,-1-32-44,2 0-1,0-1 1,1 1-1,1-1 1,7 24-1,-6-30-35,-1-1-1,1-1 1,1 1-1,0-1 1,0 0-1,1-1 1,1 1-1,0-1 1,10 10-1,-15-17-92,0-1 0,1 1 0,-1 0-1,1-1 1,-1 0 0,1 0-1,0 0 1,0 0 0,0-1 0,0 1-1,0-1 1,0 0 0,0 0 0,1-1-1,-1 1 1,0-1 0,0 0 0,1 0-1,-1 0 1,0-1 0,0 1 0,0-1-1,6-2 1,-3 1-139,-1-1 0,1 0-1,-1 0 1,0-1 0,1 0 0,-2 0 0,1 0-1,0-1 1,-1 1 0,0-2 0,0 1 0,7-10-1,4-10-255,-2-1-1,0 0 0,-2-1 1,-1 0-1,-1-1 0,-2 0 1,0-1-1,6-54 0,-5-16 1640,-3-122-1,-6 190-460,1 18 144,-1 12-535,0-1-1,1 0 1,-1 0 0,0 1-1,0-1 1,0 0-1,0 0 1,-1 1 0,1-1-1,0 0 1,-1 0-1,0-1 1,0 3-206,1 0 1,-1 0-1,0 0 0,1 1 0,-1-1 0,1 0 1,-1 0-1,0 1 0,1-1 0,-1 1 0,1-1 1,-1 0-1,1 1 0,-1-1 0,1 1 0,-1-1 1,1 1-1,-1 0 0,1-1 0,0 1 1,-1-1-1,1 1 0,0 0 0,0-1 0,-1 1 1,1 1-1,-6 17 49,1 0 0,1 0 0,0 1 0,-1 32 0,5 90 518,1-73-459,-1-45-168,1-1 0,1 1 1,1-1-1,1 0 0,1 0 1,1 0-1,1 0 0,1-1 1,1-1-1,19 35 0,-27-54-189,1 1-1,0 0 0,0-1 0,0 1 1,0-1-1,0 0 0,0 0 1,1 1-1,-1-1 0,1-1 0,3 3 1,21 2-4186,-7-6-1840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48:04.11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40 129 976,'0'0'10381,"12"10"-10469,44 29-357,-54-38 427,0 0 0,0 0 1,0 0-1,0 0 0,0-1 1,1 1-1,-1-1 0,0 0 1,0 1-1,0-1 1,0 0-1,1 0 0,-1-1 1,0 1-1,0 0 0,0-1 1,1 1-1,-1-1 0,0 0 1,0 0-1,0 0 0,2-1 1,2-2-7,-1 0 1,0 0 0,0 0-1,0-1 1,5-5 0,-6 5 8,0 1 81,0-1-1,0 0 0,-1 0 1,1-1-1,-1 1 1,0-1-1,-1 0 0,1 1 1,-1-1-1,0 0 0,-1 0 1,1-1-1,-1 1 0,0 0 1,-1 0-1,0-1 1,0 1-1,0 0 0,-2-13 1,1 18-17,1 0 1,-1 0 0,1 1 0,-1-1-1,0 0 1,1 0 0,-1 1 0,0-1 0,0 0-1,1 1 1,-1-1 0,0 1 0,0-1-1,0 1 1,0-1 0,0 1 0,1 0 0,-1-1-1,0 1 1,0 0 0,0 0 0,0 0-1,0 0 1,0 0 0,0 0 0,-2 0-1,-30 2 610,28-2-567,-2 2-18,-1 0-1,1 0 1,0 1 0,0 0 0,0 0-1,0 1 1,0 0 0,1 0-1,-1 0 1,1 1 0,0 0 0,1 0-1,-1 1 1,1-1 0,0 1 0,-4 7-1,1-3-24,1 0 1,1 1-1,-1 0 0,2 0 0,0 0 0,0 1 0,1 0 0,0 0 1,-2 17-1,4-18-170,1 0 1,0 0 0,1 0-1,0 0 1,3 16-1,-3-25-9,1 1-1,0 0 0,0 0 1,0 0-1,0 0 1,0-1-1,0 1 0,1-1 1,-1 1-1,1-1 0,0 1 1,0-1-1,0 0 0,0 0 1,0 0-1,0 0 0,1 0 1,-1-1-1,1 1 0,-1 0 1,1-1-1,0 0 1,-1 0-1,7 2 0,21 2-594,0 0 1,1-2-1,-1-1 0,1-2 0,53-6 1,11-7-3580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2T07:07:31.50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141 0 9925,'0'0'1880,"-23"27"-1813,-71 85-35,91-109-25,1 0-1,-1 0 1,1 1-1,0-1 1,0 1-1,1-1 1,-1 1-1,1 0 1,-1 0 0,1 0-1,0-1 1,1 1-1,-1 0 1,0 6-1,2-8-31,-1 0-1,1 0 0,-1 0 0,1 0 1,-1-1-1,1 1 0,0 0 0,0 0 1,0-1-1,0 1 0,0-1 1,0 1-1,1-1 0,-1 1 0,0-1 1,1 0-1,-1 1 0,1-1 0,-1 0 1,3 1-1,3 1-346,1 0-1,-1 0 1,0-1-1,1 0 1,0 0 0,0-1-1,-1 0 1,16 0-1,-20-1 142,1 0-1,0-1 0,-1 1 0,1-1 1,-1 0-1,1 0 0,-1 0 0,0 0 1,1 0-1,-1-1 0,0 0 0,0 0 1,0 1-1,0-2 0,4-2 0,-3 0 110,1 0-1,-1 0 1,0 0 0,-1 0-1,1-1 1,-1 1-1,0-1 1,2-6 0,1-3 1101,-2 0 0,0-1 0,-1 1 0,0 0 0,-1-1 0,0-20 0,0 24 1481,2 26-2047,3 32-490,-2 13 7,6 49 92,5-40-4005,-11-53 10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2T07:07:49.95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62 1 5138,'0'0'5539,"0"71"-4787,-11-36-352,0 11-240,-3-3-95,2-3-65,4-7 0,2-7 0,6-11-225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48:04.54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364 824 7283,'0'0'6006,"-28"-6"-4606,-89-11-599,110 17-750,0 0 1,0 0-1,0 0 1,1 1 0,-1 0-1,0 0 1,1 1-1,-1 0 1,1 0-1,-1 1 1,1-1-1,-9 6 1,5 0 52,0-1-1,0 2 1,0-1 0,-10 14-1,17-19-80,-3 3-8,0 1-1,1-1 1,-1 1 0,2 0-1,-1 1 1,1-1 0,0 1-1,0 0 1,1 0 0,0 0-1,0 0 1,1 1 0,0-1-1,1 1 1,0-1 0,0 1-1,1 0 1,0-1 0,1 12-1,0-18-26,0 0 0,0 0-1,0 0 1,0-1 0,0 1-1,1 0 1,-1-1-1,1 1 1,-1-1 0,1 1-1,-1-1 1,1 0-1,0 1 1,0-1 0,-1 0-1,1 0 1,0 0 0,0-1-1,0 1 1,0 0-1,0-1 1,0 1 0,0-1-1,1 0 1,-1 0-1,0 0 1,4 0 0,9 1-149,0-2 0,24-2 0,-31 1 109,1 0 0,0-1 0,-1 0 0,0 0 0,0-1 0,0 0 0,0 0 0,0-1 0,-1 0 0,0 0 0,0-1 0,0 0 0,-1 0 0,0-1 0,8-9 0,-2 0-242,-1-1 0,0 0 0,-1 0 0,0-1 0,12-35 0,-16 30 118,0 1 0,-1-1 1,-2 0-1,2-30 0,-5-97 100,-1 70 28,1 2 79,-2-122-250,-1 162 653,-1 0-1,-2 1 1,-12-45 0,13 73 878,2 12-890,-1 18-484,4-18 108,-12 123 563,8 179 0,6-174-381,-3-70-357,5 137 214,-1-165-1537,14 61 0,-4-56-2104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48:05.6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1 470 7603,'0'0'-122,"25"-19"191,85-64-157,-85 64-121,-1-1 0,-1-1 0,0-2 0,-2 0 0,-1-1 0,0-1 0,-2 0 0,25-48 0,-39 65 320,-1 1 0,0-1 0,-1 1 0,0-1 0,0 0 0,-1 0 0,0 0 0,0 0 0,-1-14 0,0 22-87,0-1 0,0 0-1,0 0 1,0 0 0,0 1 0,-1-1-1,1 0 1,0 0 0,0 1 0,-1-1-1,1 0 1,-1 1 0,1-1-1,-1 0 1,1 1 0,-1-1 0,1 1-1,-1-1 1,1 1 0,-1-1 0,0 1-1,1-1 1,-1 1 0,0-1 0,-1 1-1,-26-6 329,-30 9-75,53-3-264,1 1-1,-1 0 1,1 1-1,-1-1 1,1 1-1,0 0 1,0 0-1,0 0 1,0 0-1,0 1 1,0 0 0,0-1-1,1 1 1,0 1-1,-1-1 1,1 0-1,0 1 1,1 0-1,-1 0 1,1 0 0,-1 0-1,1 0 1,0 0-1,-1 5 1,-1 3 43,1 0 1,1 0-1,0 0 0,0 0 1,1 0-1,1 0 1,0 0-1,2 14 1,-2-22-51,1 1 1,0 0-1,0-1 1,0 1-1,1 0 1,0-1-1,0 0 1,0 1-1,0-1 1,0 0-1,1 0 0,0 0 1,0 0-1,5 4 1,-2-3-1,-1 0 1,2 0-1,-1-1 1,0 0-1,1-1 1,0 1-1,0-1 1,10 3-1,5-1-78,1 0 0,0-1 0,0-1-1,44-1 1,-61-2 51,-1 0-1,0 0 0,1-1 1,-1 0-1,0 0 1,0 0-1,0-1 0,0 0 1,0 1-1,0-2 0,0 1 1,0-1-1,-1 1 1,0-1-1,1-1 0,6-6 1,-2 0 29,-1 0 1,-1 0 0,0-1 0,0 0 0,9-22-1,-4 6 4,-7 14 4,1 0 0,1 0 0,14-22 0,-18 32-16,-1 0 1,0 0-1,1 1 1,0-1-1,0 1 1,-1-1-1,1 1 1,1 0-1,-1 0 1,0 0-1,0 1 1,1-1-1,-1 1 1,1 0-1,-1 0 1,1 0-1,0 0 1,-1 0-1,8 1 1,-8 0 0,0 1 0,1 0 0,-1 0 0,0 0 0,0 1 1,0-1-1,0 1 0,0-1 0,0 1 0,0 0 0,-1 0 0,1 0 1,-1 1-1,1-1 0,-1 1 0,0-1 0,0 1 0,0 0 0,0 0 0,1 4 1,8 11 34,-2 0 0,8 21 0,-14-29-29,0-4-4,0 0 0,-1 1 1,0 0-1,0 0 0,-1 0 1,0-1-1,0 1 1,0 0-1,-2 13 0,1-17 6,-1 0 0,1-1-1,-1 1 1,0 0-1,0-1 1,0 0 0,0 1-1,-1-1 1,1 1-1,-1-1 1,1 0 0,-1 0-1,0 0 1,0 0-1,0 0 1,0 0 0,0-1-1,0 1 1,0-1-1,-1 1 1,1-1 0,0 0-1,-1 0 1,1 0 0,-1 0-1,0 0 1,-3 0-1,-21 4-2,0-2-1,-1 0 0,-39-3 0,56 0-154,-2-1-1161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48:06.03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9828,'0'0'2375,"10"29"-2092,-1-2-208,1-2 3,-2 1 0,0 1-1,-2-1 1,-1 1 0,3 48-1,-9 119 1082,4 61-594,-3-253-587,0 0 0,0 0 1,0 0-1,1 0 1,-1 0-1,0 0 0,1 0 1,0 0-1,0 0 0,-1 0 1,1 0-1,0 0 0,0 0 1,1-1-1,-1 1 0,0 0 1,1-1-1,-1 1 1,0-1-1,1 0 0,0 1 1,2 0-1,-1 0-126,-1-2 0,1 1 1,0 0-1,0 0 0,0-1 0,0 0 0,0 1 1,0-1-1,-1-1 0,1 1 0,0 0 0,0 0 1,0-1-1,0 0 0,3-1 0,-2 1-155,-1 0-1,0-1 1,0 1-1,0-1 1,0 0-1,0 0 1,5-4-1,18-25-3569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48:06.37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0 299 7235,'0'0'2882,"27"11"-2423,-1 0-369,-12-4-57,0-1-1,0 0 1,1-1-1,0-1 1,-1 0-1,2-1 1,-1-1 0,0 0-1,28 0 1,-19-5 27,-1-1 1,0 0-1,-1-2 1,1 0 0,-1-2-1,36-17 1,18-6 883,-75 30-919,-1 1 0,0 0 0,1 0 0,-1 0-1,0 0 1,0 0 0,1 0 0,-1 0-1,0-1 1,1 1 0,-1 0 0,0 0 0,1 0-1,-1 0 1,0 0 0,1 1 0,-1-1 0,0 0-1,1 0 1,-1 0 0,0 0 0,0 0 0,1 0-1,-1 0 1,0 1 0,0-1 0,1 0 0,-1 0-1,0 0 1,0 0 0,1 1 0,-1-1 0,0 0-1,0 0 1,0 1 0,1-1 0,-1 0 0,0 1-1,0-1 1,0 0 0,0 0 0,0 1-1,0-1 1,1 0 0,-1 1 0,-1 18 170,1-10-42,-3 101 849,1-54-1943,1 1-4659</inkml:trace>
  <inkml:trace contextRef="#ctx0" brushRef="#br0" timeOffset="1">515 0 5891,'0'0'480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48:07.45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0 498 8084,'0'0'1841,"14"-22"-1329,3-6-458,29-36 1,-42 59-51,1 1 1,0 0-1,0 0 0,0 1 0,0-1 0,1 1 1,-1 0-1,1 1 0,0-1 0,0 1 0,0 0 1,0 1-1,0-1 0,1 1 0,-1 0 0,0 1 1,0-1-1,1 1 0,11 2 0,-3-2 14,-10 0 18,-1 0 1,1 0-1,-1 1 1,0-1-1,1 1 1,-1 0 0,0 0-1,0 0 1,6 3-1,-8-3 0,1 1-1,-1 0 1,0-1 0,0 1-1,-1 0 1,1 0 0,0 0-1,-1 0 1,1 0-1,-1 1 1,1-1 0,-1 0-1,0 1 1,0-1-1,0 1 1,0 3 0,4 17 127,-2 0 0,0 0 0,-2 1 0,0-1 1,-3 26-1,1-27-150,1-16-9,-1 0-1,0 0 0,0 0 1,0 0-1,-1 0 1,0 0-1,0-1 1,0 1-1,-6 9 0,6-12 2,1-1 0,-1 0 0,0 1 0,0-1 0,0 0 0,0 0-1,0 0 1,0 0 0,-1 0 0,1-1 0,-1 1 0,1-1 0,-1 1 0,1-1-1,-1 0 1,0 0 0,0 0 0,0-1 0,1 1 0,-1 0 0,-6-1 0,8 0-3,1 0 0,-1 0 0,1 0 0,-1 0 0,1 0 0,-1-1 0,1 1 0,-1 0 0,1 0 0,-1 0 0,1-1 0,0 1 0,-1 0 0,1-1 0,-1 1 0,1 0 0,0-1 0,-1 1 0,1 0 0,0-1 0,-1 1 0,1-1 0,0 1 0,0-1 0,-1 1 0,1-1 0,0 1 0,0-1 0,0 1 0,0-1 0,0 1 0,-1-2 0,1-20-38,0 14 32,0-4-1,1 1 1,0-1-1,0 0 0,1 0 0,1 1 1,0-1-1,0 1 0,1 0 0,1 0 1,0 0-1,0 0 0,1 1 1,1 0-1,-1 0 0,2 1 0,-1-1 1,16-13-1,-19 20 4,-1 0-1,1 0 1,-1 0 0,1 0 0,0 1 0,0-1 0,1 1-1,-1 0 1,0 0 0,1 1 0,-1 0 0,1-1-1,-1 1 1,1 1 0,-1-1 0,1 1 0,5 0-1,-8 0 16,0 0 0,-1 1 0,1 0 0,0-1 0,0 1-1,-1 0 1,1 0 0,0 0 0,-1 0 0,1 0 0,-1 0-1,0 0 1,1 1 0,-1-1 0,0 0 0,1 1 0,-1-1-1,0 1 1,0 0 0,0-1 0,-1 1 0,1 0 0,0-1-1,-1 1 1,1 0 0,-1 0 0,1 0 0,-1 0 0,0 3-1,2 9 111,0 0-1,-1 24 0,-1-35-118,0 153-205,19-157-688,-13-2 862,0 1 0,0-1 0,0 0 0,0-1 1,0 0-1,-1 0 0,1 0 0,6-7 0,39-45-122,-24 25 8,-27 31 139,39-42-284,1 1 0,59-45 0,-94 82 281,0 0-1,1 1 1,0-1 0,-1 1-1,12-3 1,-16 5 7,0 1 0,0-1 0,0 1-1,0 0 1,0 0 0,1 0 0,-1 0 0,0-1 0,0 1 0,0 0-1,0 1 1,0-1 0,0 0 0,0 0 0,0 0 0,0 1-1,0-1 1,1 1 0,-1-1 0,-1 1 0,1-1 0,0 1 0,0-1-1,0 1 1,0 0 0,0-1 0,0 1 0,-1 0 0,1 0-1,0 0 1,-1 0 0,1-1 0,0 1 0,-1 0 0,1 0 0,-1 0-1,0 0 1,1 1 0,-1-1 0,0 1 0,9 36 439,-5-18-333,1-1 0,0 0 0,12 26 1,-15-39-110,1-1 1,0 1-1,1-1 1,-1 0 0,1 0-1,0 0 1,1 0-1,-1-1 1,1 0 0,0 1-1,0-2 1,0 1-1,0-1 1,1 1 0,6 2-1,1-2-36,0 0 1,0-1-1,0 0 0,1-1 1,-1 0-1,1-1 0,-1-1 1,24-2-1,-19 0-57,0-1-1,0 0 1,-1-1 0,1-1 0,32-14 0,-24 6-147,-1 0-1,0-1 1,35-28 0,-54 37 257,0 0 0,0 0 1,-1 0-1,1-1 0,-2 0 0,1 0 0,0 0 0,-1 0 0,0-1 1,-1 0-1,1 0 0,-1 0 0,-1 0 0,1 0 0,-1 0 0,0-1 1,-1 1-1,1-11 0,-2 17 45,0 0-1,0 1 1,0-1 0,-1 0-1,1 0 1,0 0 0,0 1 0,-1-1-1,1 0 1,0 0 0,-1 1 0,1-1-1,-1 0 1,1 1 0,-1-1 0,1 0-1,-1 1 1,0-1 0,1 1-1,-1-1 1,0 1 0,1-1 0,-1 1-1,0 0 1,0-1 0,-28-5 781,21 5-743,1 1 1,-1 1-1,1 0 0,-1 0 1,1 0-1,-9 3 1,3 3-23,1 0 0,0 1 1,0 1-1,0 0 1,1 0-1,0 1 0,1 1 1,0 0-1,1 0 1,0 1-1,1 0 0,-12 23 1,17-28-78,0 0 0,1 0 0,0 0 0,-3 15 0,5-21-6,0 0 0,-1 0 0,1 0 1,0 1-1,0-1 0,-1 0 0,1 0 0,0 1 1,0-1-1,1 0 0,-1 1 0,0-1 0,0 0 0,1 0 1,-1 0-1,0 1 0,1-1 0,-1 0 0,1 0 1,0 0-1,-1 0 0,1 0 0,0 0 0,0 0 1,0 0-1,-1 0 0,1 0 0,0 0 0,0 0 0,0-1 1,0 1-1,1 0 0,-1-1 0,0 1 0,2 0 1,9 0-73,-1-1 1,1 0-1,-1 0 1,0-1-1,1-1 1,-1 0-1,0 0 1,0-1-1,0-1 1,0 0-1,-1 0 1,1-1-1,-1 0 1,17-12-1,-18 11 26,0-1-1,-1 0 1,0 0 0,0-1-1,0 0 1,-1 0 0,0-1-1,-1 0 1,0 0 0,0 0-1,-1-1 1,0 0 0,0 0-1,-1 0 1,4-20 0,-8 24 478,-4 20-359,-6 28-107,8-29 38,1-1 0,0 1-1,1-1 1,0 1 0,4 17 0,-3-26-5,0 0 0,0-1 0,0 1 0,1 0 0,-1-1 0,1 1 0,0-1 0,0 0 0,0 1 0,1-1 0,-1 0 0,1 0 0,-1 0 0,1-1 0,0 1 0,0-1 0,1 0 0,-1 1 0,0-1 0,8 3 0,-4-2-120,1-1 0,0 1 0,-1-1 0,1-1 0,0 1 0,0-1 0,0-1 0,0 1 0,0-1 0,0-1 0,0 0 0,0 0 0,0 0 0,0-1 0,0 0 0,0-1 0,-1 1 0,1-2 0,-1 1 0,0-1 0,0 0 0,0 0 0,-1-1 0,1 0 0,-1 0 0,0-1 1,10-11-1,-9 6 43,0 0 0,0 0 0,-1 0-1,0-1 1,-1 0 0,0 0 0,-1-1 0,0 1 0,-1-1 0,2-21 0,-1-12 625,-3-77-1,-2 63-222,1-43 397,0 70 2276,-1 166-2879,-2 3-1059,19 155 0,-8-242-2757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48:07.78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1 165 8580,'0'0'2561,"166"-136"-2561,-98 120-1553,-7 4-2785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48:08.1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0 201 7411,'0'0'331,"31"-2"-1086,99-11-1870,-122 12 2383,-1-1 0,1 0 1,-1 0-1,1 0 0,-1-1 0,0 0 0,0 0 1,0-1-1,0 0 0,-1 0 0,1-1 0,6-6 1,-1 1 145,-6 5 209,0 0 0,0-1 1,0 0-1,0-1 0,-1 1 0,5-10 0,-8 14 203,0-1-1,-1 0 1,0 1 0,1-1 0,-1 0-1,0 0 1,-1 0 0,1 0 0,0 0-1,-1 0 1,0 0 0,1 0-1,-1 0 1,0 0 0,-1 0 0,1 0-1,-1 0 1,1 0 0,-1 0 0,-1-4-1,1 6-196,0 0-1,1 0 0,-1 0 1,0 0-1,0 0 0,0 0 1,-1 1-1,1-1 0,0 0 1,0 0-1,0 1 0,-1-1 1,1 1-1,0-1 0,0 1 1,-1-1-1,1 1 0,0 0 1,-1 0-1,1 0 1,-2 0-1,-35 0 658,28 0-527,6 0-222,0 1 0,0-1 0,0 1-1,1 0 1,-1 0 0,0 0 0,0 0 0,1 1 0,-1 0 0,1-1 0,-1 1 0,1 0 0,0 1 0,0-1 0,-4 4 0,2-1 39,1 0 0,0 0-1,0 1 1,1-1-1,-1 1 1,1 0 0,0 0-1,-3 10 1,2-2 17,1 0 0,0 0 0,1 0 0,0 0 0,1 1 0,1-1 0,0 0-1,3 17 1,-2-26-126,0 0 0,0 0-1,0 0 1,1 0 0,0 0-1,0 0 1,0-1 0,1 1-1,-1-1 1,1 1 0,0-1-1,1 0 1,-1 0-1,5 3 1,-2-1-162,1-1 0,0 0 0,1 0 0,-1-1 0,1 0 0,0 0-1,14 4 1,3-2-673,-1 0 0,1-2-1,-1-1 1,49 0-1,11-3-4107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48:08.46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266 659 5539,'0'0'9388,"-27"-2"-9004,-2 0-307,0 2 1,-29 2-1,53-1-61,0 0 0,0 1-1,0-1 1,0 1 0,0 0-1,0 0 1,0 1 0,1 0 0,-1-1-1,1 1 1,0 1 0,0-1 0,0 1-1,0-1 1,-3 7 0,1-2 21,0 0-1,1 0 1,0 1 0,0 0 0,-5 16-1,8-20-29,0 1-1,1 0 0,-1 0 0,1-1 0,1 1 1,-1 0-1,1 0 0,0 0 0,1 8 0,-1-12-5,1 1-1,-1-1 1,1 0-1,0 1 0,-1-1 1,1 0-1,0 0 1,1 0-1,-1 0 0,0 0 1,0 0-1,1 0 1,-1 0-1,1 0 0,0-1 1,-1 1-1,1-1 1,0 1-1,0-1 0,0 0 1,0 1-1,0-1 1,0 0-1,4 1 0,7 1-11,0-1 0,0 1-1,0-2 1,0 0 0,0-1-1,1 0 1,-1-1 0,0 0-1,0-1 1,0-1 0,0 0-1,0 0 1,-1-2 0,1 1-1,-1-2 1,0 1 0,-1-2-1,1 0 1,10-8 0,-9 4-89,0 1 0,0-2 0,-2 0 0,1 0 1,-2-1-1,0-1 0,0 1 0,-1-2 1,-1 1-1,0-1 0,-1 0 0,-1-1 0,0 0 1,-1 0-1,-1 0 0,0-1 0,-1 1 1,-1-1-1,0-19 0,-2 12 65,2-15 51,-1-1 0,-3 0 0,-1 0 0,-10-42 0,-7-12 198,-18-61 1157,33 146-922,3 15-201,1 18-284,1-23 31,-26 487 1606,12-274-1161,14-212-437,0 0 0,0-1 0,0 1 0,0 0-1,0 0 1,0 0 0,0-1 0,1 1 0,-1 0-1,1 0 1,-1-1 0,1 1 0,0 0 0,-1-1-1,1 1 1,0-1 0,0 1 0,0-1 0,0 1-1,1-1 1,-1 0 0,0 1 0,3 1 0,0-2 0,-1 0-1,1 0 1,0 0 0,-1 0 0,1-1 0,-1 0 0,1 0-1,0 0 1,-1 0 0,8-1 0,4-2-104,0-1 0,-1 0 0,0-1 0,0-1 0,0 0 1,0-1-1,-1 0 0,0-1 0,22-18 0,1 1-363,95-53-1753,-85 54 1280,-2-2 0,74-58-1,-105 71-1087,0 0 1,11-16-1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48:09.48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41 3282,'0'0'9334,"1"-7"-8242,1-20-137,-2 20-382,5 105-92,21 127 1,-12-128-1189,3 127 0,-17-222 291,0-25 83,-1-50-446,3-106 779,-2 172-3,1 1 1,-1-1 0,2 1 0,-1-1-1,1 1 1,-1 0 0,2 0 0,-1-1-1,1 2 1,0-1 0,0 0-1,0 0 1,8-7 0,-8 9-4,0 1 1,1 0-1,0 0 1,-1 1 0,1-1-1,0 1 1,0-1-1,0 1 1,1 1-1,-1-1 1,0 1-1,1-1 1,-1 1-1,1 1 1,-1-1-1,1 0 1,0 1-1,-1 0 1,1 0-1,6 1 1,-6 0-2,0 0 0,0 1 0,0-1 1,0 1-1,0 0 0,0 0 0,-1 1 0,1-1 0,-1 1 0,7 5 0,40 40-14,-13-11 19,-31-32-111,0 1 0,0-1 0,1 0-1,-1-1 1,1 0 0,1 0 0,-1 0-1,0-1 1,1-1 0,0 1 0,0-1-1,-1-1 1,1 0 0,0 0 0,0-1-1,0 0 1,14-2 0,-18 2 88,-1-1 0,1-1 0,-1 1-1,0 0 1,0-1 0,0 0 0,0 0 0,0-1 0,0 1-1,0-1 1,-1 1 0,1-1 0,-1 0 0,0-1 0,0 1 0,0 0-1,0-1 1,-1 0 0,1 0 0,-1 1 0,0-2 0,0 1-1,0 0 1,1-5 0,2-5 44,-1-1 1,0 1-1,-2-1 0,1 1 1,-2-1-1,1-18 0,-2 18-72,1 11 103,-1-1 0,0 0 1,0 0-1,-1 0 0,1 0 1,-1 1-1,-2-7 0,3 10-38,-1-1 0,0 1 0,0 0 0,1 0-1,-1 0 1,0 0 0,0 0 0,0 0 0,0 0 0,0 0 0,0 1 0,0-1-1,-1 0 1,1 1 0,0-1 0,0 1 0,-1-1 0,1 1 0,0-1-1,-1 1 1,1 0 0,0 0 0,-1-1 0,1 1 0,0 0 0,-1 0-1,1 1 1,0-1 0,-1 0 0,1 0 0,-2 1 0,2 0-6,-1-1 1,1 0-1,0 1 0,-1 0 1,1-1-1,0 1 0,0 0 1,-1-1-1,1 1 0,0 0 1,0 0-1,0 0 0,0 0 1,0 0-1,0 0 1,0 1-1,1-1 0,-1 0 1,0 0-1,0 1 0,1-1 1,-1 0-1,1 1 0,0-1 1,-1 1-1,1-1 0,0 2 1,-4 45-53,5-40 47,-2 2-5,2-1 0,-1 1-1,1 0 1,1-1 0,0 0-1,4 12 1,-4-16-30,0 1 1,1-1-1,0 0 0,0 0 1,0-1-1,1 1 0,-1-1 0,1 1 1,0-1-1,0 0 0,9 5 0,1 0-463,0-1 0,1 0 0,0-2 0,0 1 0,1-2 0,0 0 0,0-1-1,0 0 1,0-2 0,1 0 0,30 0 0,37-1-2827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48:10.48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286 3 5619,'0'0'6659,"-29"-1"-6083,0 0-417,-1 1 0,-33 5 0,58-4-135,0 1 0,0-1-1,0 1 1,0 0 0,0 1-1,0-1 1,0 1-1,0 0 1,1 1 0,0-1-1,0 0 1,0 1-1,0 0 1,0 0 0,1 1-1,-1-1 1,1 0-1,0 1 1,-4 9 0,0-2 21,2-2-18,-1-1-1,2 2 1,-1-1 0,1 0-1,1 1 1,0-1 0,0 1-1,1 0 1,1 0 0,0 0-1,0 0 1,1 0 0,1 15 0,-1-25-31,1 1 0,-1-1 0,0 1 0,1-1 0,-1 0 1,1 1-1,-1-1 0,1 1 0,0-1 0,0 0 1,0 0-1,-1 1 0,1-1 0,0 0 0,0 0 1,1 0-1,-1 0 0,0 0 0,0 0 0,0 0 1,1-1-1,-1 1 0,0 0 0,1-1 0,-1 1 1,1-1-1,-1 1 0,3 0 0,4 0 4,1 0-1,-1-1 1,0 1 0,10-2-1,-1 0 49,-13 1-35,0 0-1,0-1 0,0 1 0,0-1 1,0 0-1,0 0 0,0-1 0,0 1 0,-1-1 1,1 0-1,0 0 0,-1 0 0,0 0 0,4-3 1,-1-1 16,0 0 1,0 0 0,-1 0 0,1-1-1,-2 0 1,7-10 0,1-9 287,0 1 1,-2-1 0,7-29 0,-15 46-249,2-1 335,-1 28-218,21 215 167,12 198-237,-34-372-129,0-10-164,-7 90-1,5-136 172,-1 0-1,1 0 1,-1 1 0,1-1-1,-1 0 1,0 0 0,-1 0 0,1 0-1,0 0 1,-1-1 0,0 1-1,1 0 1,-1-1 0,-3 4-1,3-5 16,0 1-1,0-1 0,0 0 1,0 0-1,0 0 0,0 0 1,0 0-1,-1 0 1,1-1-1,0 1 0,0-1 1,-1 1-1,1-1 0,-1 0 1,1 0-1,0 0 0,-1 0 1,-2-1-1,3 1-6,-1-1 0,1 0 0,0 1 0,-1-1 0,1 0 0,0 0 0,0-1 0,0 1 0,0 0 0,0-1 0,0 1 0,1-1 0,-1 0 0,0 1 0,1-1 0,-1 0 0,1 0 0,-2-3 0,-19-42-143,20 42 119,-6-22-90,1-1 0,2 0 1,0 0-1,2 0 0,2-1 1,1-40-1,0 55 61,1-2-78,0 0 0,1-1 0,0 1-1,1 0 1,1 0 0,1 0 0,0 1-1,1 0 1,0 0 0,2 0 0,0 1-1,0 0 1,1 0 0,1 1 0,15-16 0,1 1-418,2 2 0,45-34 0,-50 43 381,-1-1-1,-1 0 0,0-2 1,-1-1-1,-1 0 1,16-25-1,-32 42 487,0-1-1,0 0 1,0 0-1,-1-1 1,0 1 0,0 0-1,-1-1 1,1 1-1,0-9 1,8 49 504,-3-16-685,4 18-282,-1 0 1,-2 0-1,5 73 0,-13-123 127,1 0-1,0 0 0,1 0 0,1 0 1,0 0-1,0 1 0,1 0 1,9-18-1,-11 25 12,1 0 0,-1 1 1,1-1-1,0 1 1,0 0-1,1 0 0,-1 0 1,1 0-1,0 1 0,0-1 1,0 1-1,0 0 0,0 0 1,1 0-1,0 1 0,-1 0 1,1 0-1,0 0 0,0 0 1,0 1-1,0 0 0,1 0 1,-1 0-1,7 0 0,1 2 2,0 0-1,0 0 0,0 1 0,-1 1 0,1 0 0,-1 0 0,0 2 1,21 9-1,-19-8-63,0-1 0,0-1 0,0 0 0,0-1 0,1 0 0,0-1 0,-1-1 0,1 0 0,19-2 0,-31 0 44,0 1 0,0-1 0,0 1-1,0-1 1,0 0 0,0-1 0,0 1 0,0 0 0,0-1-1,-1 1 1,1-1 0,-1 0 0,1 0 0,-1 0-1,0 0 1,1-1 0,-1 1 0,0 0 0,-1-1 0,1 0-1,0 1 1,-1-1 0,1 0 0,-1 0 0,0 0-1,0 0 1,0 0 0,1-6 0,1-8 60,0-1 1,-2 1-1,1-33 1,-2 41-31,-1 9 9,1-1 0,0 0 0,0 0 0,0 1 0,0-1 0,-1 0 0,1 1-1,0-1 1,-1 0 0,1 1 0,-1-1 0,1 0 0,-1 1 0,1-1 0,-1 1 0,1-1 0,-1 1 0,1-1-1,-1 1 1,1 0 0,-1-1 0,0 1 0,1-1 0,-1 1 0,0 0 0,0 0 0,1-1 0,-1 1 0,0 0-1,1 0 1,-1 0 0,0 0 0,0 0 0,1 0 0,-1 0 0,-1 0 0,0 0 14,-1 1 0,1-1 0,0 0 0,0 1 0,0-1 0,0 1 0,0 0 0,0-1 0,1 1 1,-1 0-1,0 0 0,0 0 0,0 1 0,1-1 0,-3 2 0,-1 3 4,1 1 0,-1 0-1,1 0 1,1 0 0,-1 0-1,1 1 1,0 0 0,1-1 0,0 1-1,0 0 1,0 11 0,-2 14 22,2 45 0,2-73-63,0-2-38,0 1 0,0 0 0,0 0 0,1 0 0,-1-1 0,1 1 1,0 0-1,0-1 0,1 1 0,-1-1 0,1 1 0,-1-1 0,1 1 1,0-1-1,1 0 0,-1 0 0,0 0 0,1 0 0,0-1 0,-1 1 1,1-1-1,5 4 0,-1-2-478,0-1 0,0 0 0,0-1 0,0 0 0,0 0 0,0 0 0,0-1 0,1 0 0,-1-1 0,0 1 0,9-2 0,33-1-4343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2T07:07:50.45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 0 7988,'0'0'5992,"-1"13"-5939,-4 156 27,5-167-117,0 0-1,0 1 1,1-1 0,-1 0-1,1 1 1,-1-1 0,1 0-1,0 0 1,0 1 0,0-1-1,0 0 1,0 0 0,1 0-1,-1 0 1,1 0 0,-1-1-1,1 1 1,0 0 0,-1-1-1,1 1 1,0-1 0,0 0-1,0 1 1,0-1 0,0 0-1,0 0 1,1 0 0,-1-1-1,0 1 1,0 0 0,1-1-1,-1 1 1,0-1 0,1 0-1,-1 0 1,5 0 0,-2 0-136,0 0 1,0-1-1,1 1 1,-1-1-1,0 0 1,0 0-1,0-1 1,0 0-1,0 1 1,-1-2-1,1 1 1,0 0-1,-1-1 1,0 0-1,1 0 1,4-5-1,-4 2 153,0-1 0,0 0 0,-1 0-1,0 0 1,0 0 0,-1-1 0,0 1 0,0-1 0,2-13-1,-1 2 1529,-2-1 0,0-36 568,-2 72-1715,2 22-219,8 49 0,-4-48 31,1 51-1,-7-69-116,1 4-4,-2 0 1,-4 26-1,4-42-33,-1 0 0,-1 0 0,0-1 0,0 1 0,0-1 0,-1 0 0,0 0 0,-1 0 0,-7 10 0,10-16-34,1-1 1,-1 1-1,1 0 0,-1-1 1,0 1-1,1-1 1,-1 0-1,0 1 0,0-1 1,0 0-1,0 0 0,0 0 1,-1-1-1,1 1 0,0 0 1,0-1-1,0 0 0,-1 1 1,1-1-1,0 0 1,0 0-1,-1 0 0,1 0 1,0-1-1,0 1 0,-3-1 1,3 0-147,0 0 0,1 0 0,-1 0 1,1 1-1,-1-2 0,1 1 0,0 0 1,-1 0-1,1 0 0,0-1 0,0 1 1,-1 0-1,1-1 0,0 1 0,1-1 1,-1 0-1,0 1 0,0-1 0,1 0 1,-1 1-1,1-1 0,-1-3 0,-3-34-3939,1-5-2989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48:10.81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1 560,'0'0'0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48:11.61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204 70 816,'0'0'9658,"-26"3"-8020,-84 16-624,106-18-963,0 1 0,1-1 0,-1 1 0,1-1 1,-1 1-1,1 0 0,0 1 0,-1-1 0,1 0 0,0 1 0,1 0 0,-1 0 1,0-1-1,1 2 0,-1-1 0,1 0 0,0 0 0,0 1 0,1-1 0,-1 1 1,1 0-1,-1-1 0,0 8 0,1-8-42,0 0 1,1 0 0,0 1-1,-1-1 1,1 0-1,0 0 1,1 1 0,-1-1-1,1 0 1,-1 0-1,1 0 1,0 1-1,0-1 1,0 0 0,1 0-1,-1 0 1,1-1-1,-1 1 1,1 0-1,0-1 1,0 1 0,0-1-1,5 5 1,3-1-1,1 0 0,-1-1 1,1 0-1,0-1 0,1 0 1,-1-1-1,20 4 0,91 4 256,-18-1-527,-89-4-607,-15-6 847,0 0 0,0 1 0,0-1 1,0 0-1,0 0 0,1 1 0,-1-1 0,0 0 0,0 0 1,0 1-1,-1-1 0,1 0 0,0 0 0,0 1 0,0-1 1,0 0-1,0 0 0,0 0 0,0 1 0,0-1 0,0 0 1,0 0-1,-1 1 0,1-1 0,0 0 0,0 0 0,0 0 1,0 0-1,-1 1 0,1-1 0,0 0 0,0 0 0,0 0 0,-1 0 1,-30 13-294,-56 3 497,-146 10-1,216-27-143,22-2-101,-3 1 32,70-39-347,1 4-1,108-41 1,-32 15-818,-100 42 880,-2-2 0,53-35 0,-95 54 360,-3 3-2,0 0 0,0 0 0,-1 0 0,1 0 0,0 0 0,-1 0 0,1-1 0,-1 1 0,0-1 0,1 1 0,-1-1 0,0 1 1,0-1-1,0 0 0,0 0 0,0 0 0,1-3 0,-3 4 40,1 1 1,-1-1-1,0 0 1,1 1-1,-1-1 0,0 1 1,0-1-1,0 1 1,1-1-1,-1 1 0,0 0 1,0-1-1,0 1 1,0 0-1,0 0 1,0-1-1,1 1 0,-1 0 1,0 0-1,0 0 1,0 0-1,0 0 1,0 0-1,0 1 0,0-1 1,-1 0-1,-28 3 254,23-2-270,0 1-1,0 0 1,0 1 0,0-1-1,0 1 1,0 1 0,0-1-1,1 1 1,0 0 0,0 1-1,0-1 1,0 1 0,-4 6-1,7-8-42,0 1-1,0-1 0,0 1 0,0 0 1,1 0-1,0 0 0,0 0 1,0 0-1,0 0 0,1 1 1,0-1-1,-1 0 0,2 1 1,-1-1-1,0 1 0,1-1 1,0 1-1,0 0 0,0-1 1,1 1-1,-1-1 0,3 8 1,-2-9-23,1 0-1,0 0 1,0 0 0,0 0 0,0 0 0,0-1 0,0 1-1,1-1 1,-1 1 0,1-1 0,0 0 0,-1 0 0,1 0 0,0 0-1,0-1 1,1 1 0,-1-1 0,6 2 0,8 3-11,1-2 0,24 4 0,-29-6 12,20 2-41,-25-4-287,0 1-1,0 0 1,0 0 0,0 1 0,14 5-1,-28-1-499,-181 56 1011,203-61-386,3-1 128,-1 0 0,1-2 0,-1 0 0,0 0 0,0-2 0,23-7 0,-10-1-358,-1-1 0,-1-1 0,0-2-1,50-36 1,-64 41 715,-1-1 1,0-1-1,0 0 0,-1-1 1,-1-1-1,-1 0 0,0 0 1,0-1-1,14-32 0,-26 62 759,0 1 0,3 27 0,0-1-926,-3-20-154,1-9 72,-1 0 1,2 0-1,0 0 0,0 0 1,5 18-1,-5-27-74,0-1-1,0 1 1,0 0-1,1-1 1,-1 1-1,1-1 1,-1 1-1,1-1 1,0 0-1,0 0 1,0 1-1,0-1 1,0-1-1,1 1 1,-1 0-1,1 0 1,-1-1-1,1 0 1,-1 1-1,1-1 1,0 0-1,0 0 1,0-1-1,-1 1 1,1 0-1,0-1 1,6 0-1,-5 1-119,-1-1 29,1 1-1,0-1 0,0 1 1,0-1-1,0 0 0,0 0 1,0-1-1,-1 1 0,1-1 1,0 0-1,0 0 0,0 0 1,-1 0-1,1-1 0,-1 0 1,1 1-1,-1-1 0,0-1 1,5-2-1,7-13-222,0 0 1,18-31-1,-23 32 406,2 0 0,0 1-1,28-29 1,-39 44 21,0-1-1,0 1 1,1 0-1,-1 0 1,0 0-1,1 0 1,-1 0-1,1 1 1,-1-1-1,1 0 1,0 1-1,-1-1 1,1 1-1,3-1 1,-4 1-31,-1 0 0,1 0 0,0 0-1,-1 1 1,1-1 0,0 0 0,0 1 0,-1-1 0,1 0 0,-1 1-1,1-1 1,0 1 0,-1-1 0,1 1 0,-1-1 0,1 1-1,-1-1 1,1 1 0,-1-1 0,1 1 0,-1 0 0,0-1 0,1 2-1,1 5 182,0 1-1,0-1 1,-1 1-1,1-1 0,-1 12 1,1 5-99,0-12-92,0 0-1,1 0 1,0 0-1,1 0 1,11 21-1,-13-30-47,0 1 0,0-1 1,0 0-1,0 0 0,0 0 0,1 0 1,0-1-1,0 1 0,-1-1 0,1 0 1,0 1-1,1-1 0,-1-1 0,0 1 1,1 0-1,-1-1 0,1 0 0,-1 1 0,1-1 1,0-1-1,-1 1 0,1-1 0,6 1 1,-6-1-36,0 0 0,0 0 0,1 0 1,-1-1-1,0 0 0,0 0 0,0 0 0,0 0 1,0-1-1,0 1 0,0-1 0,-1 0 1,1 0-1,0 0 0,-1-1 0,0 1 1,0-1-1,1 0 0,-1 0 0,-1 0 0,1 0 1,0-1-1,-1 1 0,0-1 0,0 1 1,0-1-1,0 0 0,0 0 0,-1 0 0,0 0 1,1-5-1,0 3 31,0 0 1,0-1 0,-1 1-1,0-1 1,-1 0-1,1 1 1,-1-1 0,-1 0-1,1 1 1,-1-1-1,0 1 1,-3-9-1,3 11 18,-1 0-1,0 1 0,1-1 0,-2 1 0,1-1 0,0 1 1,-1 0-1,1 0 0,-1 0 0,0 0 0,0 0 0,0 1 1,0-1-1,-1 1 0,1 0 0,-1 0 0,1 0 0,-1 1 1,0-1-1,1 1 0,-5-1 0,-3-1 33,1 1 1,0 0-1,-1 1 0,1 0 0,-20 1 0,27 0-41,1 0 0,-1 0-1,1 0 1,0 1-1,-1-1 1,1 0-1,0 1 1,0 0-1,-1 0 1,1 0 0,0 0-1,0 0 1,0 0-1,0 0 1,0 1-1,0-1 1,0 1-1,0-1 1,1 1 0,-1 0-1,1-1 1,-1 1-1,1 0 1,0 0-1,-1 0 1,1 1-1,0-1 1,0 0 0,1 0-1,-2 3 1,1-1-305,1-1 0,-1 1 0,1-1 0,0 1 0,0 0 0,0-1 0,0 1 0,1 0 0,-1-1 0,1 1 1,2 4-1,15 10-4182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48:11.9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62 4402,'0'0'8921,"11"5"-8403,-4-2-433,-3-2-62,0 1-1,0-1 1,0 1-1,-1 0 1,1 0-1,0 0 1,-1 1-1,1-1 0,-1 1 1,0 0-1,0 0 1,0 0-1,0 0 1,-1 1-1,1-1 1,-1 1-1,0 0 1,2 4-1,1 10-240,-1 0 0,0 0-1,-2 0 1,0 0 0,-1 31-1,6-52 38,-2-4 172,1 0 1,-1-1-1,8-15 0,9-13 31,52-59-19,-65 85-4,1 0 0,1 0-1,0 1 1,0 0 0,1 1-1,16-10 1,-24 16 18,0 0-1,0 1 1,0 0-1,0-1 1,1 1-1,-1 1 1,0-1-1,8 0 1,-11 1 16,0 0 0,1 0 0,-1 0 0,0 0 0,1 1 0,-1-1 0,0 0 0,0 1 0,1-1 0,-1 1 0,0-1-1,0 1 1,0 0 0,0-1 0,0 1 0,0 0 0,0 0 0,0 0 0,0 0 0,0 0 0,0 0 0,0 0 0,0 0 0,-1 0 0,1 0 0,0 0 0,-1 1 0,1-1 0,-1 0 0,1 2 0,3 23 256,-2 0 0,0-1-1,-4 51 1,0-15-387,2-60-4,0 0 0,0-1 0,0 1 1,0 0-1,0-1 0,0 1 0,0 0 0,0-1 0,-1 1 0,1 0 1,0-1-1,0 1 0,-1-1 0,1 1 0,0 0 0,-1-1 0,1 1 1,-1-1-1,1 1 0,-1-1 0,1 1 0,-1-1 0,1 0 0,-1 1 1,1-1-1,-1 1 0,0-1 0,1 0 0,-1 0 0,1 1 1,-1-1-1,0 0 0,0 0 0,-26-3-6114,5-7 824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48:12.34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12758,'0'0'192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48:13.32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1 908 6755,'0'0'4584,"18"-7"-4222,-2 1-317,-4 3-34,-1-2 1,1 0-1,-1 0 0,0-1 1,0 0-1,-1-1 0,0 0 1,17-15-1,-12 4-6,0 0 1,-1-1-1,0 0 0,-2-1 1,0-1-1,-2 0 0,0 0 1,-1-1-1,-1-1 0,-2 1 0,0-1 1,4-30-1,0-30-14,-4 0 0,-5-92 0,-1 105-49,0 49 65,0-35-22,0 54 37,-1 0-1,1 0 1,0 0 0,-1 0 0,1 0-1,-1 0 1,0 0 0,1 0-1,-1 0 1,0 0 0,0 0 0,0 1-1,-1-1 1,1 0 0,0 1 0,-1-1-1,1 1 1,-1-1 0,1 1 0,-3-2-1,2 3 14,1-1-1,0 1 1,-1 0-1,1 0 1,-1-1-1,1 1 1,-1 0-1,1 0 1,0 1-1,-1-1 1,1 0 0,-1 0-1,1 1 1,0-1-1,-1 1 1,1-1-1,0 1 1,0 0-1,-1-1 1,1 1-1,0 0 1,0 0-1,0 0 1,0 0-1,0 0 1,0 0-1,0 0 1,0 0-1,0 0 1,1 0-1,-1 1 1,-1 1-1,-5 9 78,1 0-1,0 0 1,1 1-1,0 0 1,1 0-1,-4 17 1,-10 88 631,10 139-42,8-191-612,0-36-60,2 1 0,9 55 1,-9-75-33,1-1 1,0 1 0,0-1 0,1 1-1,1-1 1,0-1 0,0 1 0,0-1 0,2 1-1,-1-2 1,10 11 0,-13-16-30,1 1 0,0-1-1,0 0 1,0 0 0,1-1 0,-1 1 0,1-1 0,0 0-1,-1 0 1,1-1 0,0 1 0,0-1 0,0 0 0,0 0 0,0-1-1,0 1 1,0-1 0,0 0 0,0-1 0,9-1 0,-6 0-15,0 0 0,0-1 0,0 1 0,0-2 0,-1 1 0,1-1 0,-1 0 1,0-1-1,0 0 0,-1 0 0,11-10 0,-7 5 7,0-1 1,-1 0-1,0 0 1,0-1-1,-1 0 1,-1 0-1,0-1 1,-1 0-1,0-1 1,5-19-1,-12 38 25,1 1 0,-1 0 0,1-1 0,0 1 0,1 6 0,1 7 68,-3-5-24,1-1 0,1 1 0,1-1 0,0 1-1,4 15 1,-5-26-33,0 0 0,0 0 0,0 0-1,0-1 1,1 1 0,0 0-1,-1-1 1,1 1 0,0-1 0,0 0-1,0 1 1,0-1 0,0 0 0,1 0-1,-1 0 1,1-1 0,-1 1-1,1-1 1,0 1 0,0-1 0,-1 0-1,1 0 1,0 0 0,0 0 0,0-1-1,0 1 1,0-1 0,0 0-1,5 0 1,-3 0 3,-1-1 0,1 1 1,0-1-1,0 0 0,0-1 0,-1 1 0,1-1 0,-1 0 0,1 0 0,-1-1 0,0 1 1,0-1-1,0 0 0,6-5 0,4-6-1,1-1-1,14-20 1,0 1-5,-11 13 15,36-36-65,-50 53 47,0 0 1,1 0-1,0 1 0,0 0 0,0 0 0,0 0 0,0 1 1,0-1-1,1 1 0,10-2 0,-16 4 11,1 0 0,0-1 0,0 1 0,0 0 0,0 0 0,0 0 0,0 0 0,0 0 0,0 1 0,0-1 0,0 0 0,-1 0 0,1 1 0,0-1 0,0 0 0,0 1 0,0-1 0,0 1 0,-1-1 0,1 1 0,0-1 0,-1 1 0,1-1 0,0 1 0,-1 0 0,1 0 0,0-1 0,-1 1 0,1 0-1,-1 0 1,1 0 0,4 30 198,-5-28-173,2 174 651,-3-95-724,7-82-252,-1-2 293,-1 0-1,1 0 1,-1 0 0,1-1 0,-1 1 0,0-1-1,0 0 1,0 0 0,5-5 0,37-42-223,-27 28 2,-7 9 49,106-107-956,-100 108 1080,-18 12 65,1 0 0,-1 0 1,0 0-1,0 0 1,1 0-1,-1 0 0,0 0 1,1 0-1,-1 0 0,0 0 1,1 0-1,-1 0 0,0 0 1,1 0-1,-1 0 0,0 0 1,0 0-1,1 0 0,-1 1 1,0-1-1,0 0 0,1 0 1,-1 0-1,0 1 0,0-1 1,1 0-1,-1 0 0,0 0 1,0 1-1,1-1 0,0 4 126,0-1-1,-1 0 0,1 0 1,-1 0-1,0 1 0,1-1 0,-2 6 1,1 0 41,-1 31 340,-1-25-412,2 1 1,0-1 0,0 1-1,5 24 1,-3-37-104,-1 0-1,0 0 1,1-1 0,0 1-1,0 0 1,0-1 0,0 1-1,0-1 1,0 1 0,1-1-1,-1 0 1,1 0-1,-1 0 1,1 0 0,0 0-1,0-1 1,0 0 0,0 1-1,0-1 1,0 0 0,0 0-1,0 0 1,1-1 0,-1 1-1,0-1 1,4 0 0,2 1 22,0-1 1,0 0 0,0 0 0,0-1 0,0 0 0,0-1-1,0 0 1,14-5 0,-9 0-110,0-1 0,0 0 0,0 0 0,-1-2 0,-1 0 0,1 0 0,-2-1 0,1 0 0,-2-1 0,10-14 0,-13 17 22,-1 0 0,0 0 0,0 0 1,-1-1-1,0 0 0,-1 0 0,-1-1 0,1 1 1,-1-1-1,-1 1 0,0-1 0,-1 0 1,0 0-1,0 0 0,-2-15 0,0 26 69,1-1-1,-1 1 1,1-1-1,-1 1 1,0 0-1,1-1 1,-1 1-1,0-1 0,1 1 1,-1 0-1,0 0 1,1-1-1,-1 1 1,0 0-1,0 0 1,1 0-1,-1 0 1,0 0-1,0 0 1,1 0-1,-1 0 1,0 0-1,0 0 1,1 1-1,-1-1 0,0 0 1,0 0-1,1 1 1,-2-1-1,2 0-5,-3 2 29,0-1 1,0 1-1,0 0 0,0 0 1,0 0-1,1 0 0,-1 0 1,1 1-1,-1-1 0,1 1 1,0-1-1,0 1 0,-3 5 1,-20 44 428,22-45-364,-5 13 183,1 1-1,-7 34 1,12-46-226,0 1 1,1-1-1,0 1 1,1-1-1,0 1 1,1 0-1,0-1 0,3 15 1,-3-22-50,0 1 1,1-1 0,-1 1-1,1-1 1,0 0 0,0 0-1,0 0 1,0 0 0,0 0-1,0-1 1,0 1 0,1 0-1,-1-1 1,1 0 0,-1 1-1,1-1 1,-1 0 0,1-1-1,0 1 1,-1 0 0,1-1-1,0 1 1,0-1-1,-1 0 1,6 0 0,-3 0-65,-1 1 0,0-1 0,1-1 0,-1 1 0,1-1 0,-1 0 0,0 0 0,1 0 0,-1 0 0,0-1 0,0 1 0,0-1 0,0 0 0,0-1 0,6-4 0,-6 3-318,-1-1 0,1 1-1,-1-1 1,-1 0 0,1 0-1,0 0 1,-1 0 0,0-1-1,-1 1 1,3-10 0,0-25-5443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48:13.69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14263,'0'0'288,"217"71"-9493</inkml:trace>
  <inkml:trace contextRef="#ctx0" brushRef="#br0" timeOffset="1">1613 481 11365,'0'0'5459,"-45"23"-8741,28-38-3201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48:23.38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1 182 5250,'0'0'2588,"1"-22"-1771,20-137 2472,-24 200-739,3 4-2538,5 59 1,-3-95-15,0 0 0,0 0 0,1 0 0,0 0 0,1 0 0,-1 0 0,2-1 1,8 14-1,-10-18-48,0 0 0,1 0 1,-1 0-1,1 0 1,0-1-1,0 0 0,0 1 1,0-1-1,0-1 1,1 1-1,-1-1 0,1 0 1,0 0-1,-1 0 1,1-1-1,0 1 0,8 0 1,-3-1-119,0 0-1,0-1 1,0 0-1,0 0 1,12-3 0,-18 2 129,0 0 1,0 0-1,0-1 1,0 1-1,0-1 1,-1 0-1,1 0 1,0 0-1,-1 0 1,0-1-1,1 0 1,-1 1-1,0-1 1,5-7 0,1-2 27,-1 0 0,-1-1 0,0 0 0,0-1 0,-1 1 0,-1-1 0,6-23 0,-6 12 55,-1-1 0,-2 0 0,1-37 0,-3 61 158,-1 7-63,-6 79 49,3 0 0,4 1 0,19 147 0,-12-185-170,1 65-1,-8-108-16,0-1 1,-1 1-1,0-1 0,1 1 1,-1-1-1,0 1 0,-1-1 1,1 0-1,0 1 0,-1-1 0,0 0 1,0 0-1,0 0 0,0 0 1,0-1-1,-1 1 0,1 0 1,-1-1-1,0 0 0,0 1 1,1-1-1,-2 0 0,1-1 1,0 1-1,0-1 0,0 1 0,-1-1 1,1 0-1,-1 0 0,-3 1 1,-13 2-19,1-1 0,0-1 1,-1 0-1,-21-2 0,40 0 15,-18 0-51,12 1-31,-1-1 0,1 0 0,0 0 0,0-1 0,-12-3 0,17 4-11,0-1 0,0 0 0,0 0 0,0 0-1,1 0 1,-1 0 0,0 0 0,1 0 0,-1 0 0,1-1 0,-1 1 0,1-1 0,0 1-1,-1-1 1,1 0 0,0 1 0,0-1 0,0 0 0,1 0 0,-1 0 0,0 0-1,1 0 1,-1 0 0,0-3 0,-3-38-2992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48:23.87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248 65 6515,'0'0'333,"-15"22"-44,-5 5-150,-8 12 154,-32 58 0,24-35-164,16-31-68,2 2 0,-26 62 0,38-66-53,15-31 24,3-6-16,0 0-1,-1 0 1,0-2 0,-1 1-1,1-1 1,12-18-1,52-76 66,-42 45 294,-2-1 0,41-120 1,-63 166 553,-3 20-460,0 24-131,-2 58 564,-4-67-858,0-1 1,1 0 0,1 1 0,1-1-1,0 0 1,2 0 0,9 26 0,-12-42-131,0-1 0,0 0 0,0 1 0,0-1 1,0 0-1,0 0 0,1 0 0,0-1 0,2 3 0,-3-3-247,0-1-1,0 0 1,0 0-1,0 0 1,0 0-1,0 0 0,0 0 1,1-1-1,-1 1 1,3 0-1,20 0-5391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48:24.3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33 72 3330,'0'0'7571,"-7"-1"-7160,5 1-388,-18-1 17,17-1 5,12-2 68,370-52 782,-216 49-5093,-141 7 370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48:24.65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6467,'0'0'4343,"17"25"-4175,59 77-120,-73-98-45,0-1 0,1 1 0,0-1 0,-1 0 0,1 0-1,1 0 1,-1 0 0,0-1 0,1 0 0,-1 1 0,1-2-1,0 1 1,-1 0 0,1-1 0,0 0 0,0 0 0,0-1 0,0 1-1,0-1 1,6-1 0,3 2 9,190 0-1890,-204-1 1850,1 1-1,-1 0 0,0 0 1,0 0-1,0 0 1,0 0-1,0 0 0,0 0 1,0 0-1,0 0 1,-1 0-1,1 0 0,0 0 1,-1 0-1,1 0 1,0 0-1,-2 1 0,-2 5 41,-1-1-1,-1-1 0,1 1 0,-1-1 0,-11 9 0,-3 2 117,-11 11 280,-14 10 486,2 3 0,-75 88-1,116-126-930,1-1 0,0 1 0,-1 0 0,1 0 0,0-1 0,0 1-1,0 0 1,1 0 0,-1 0 0,0 0 0,1 0 0,-1 4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2T07:07:50.8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31 10101,'0'0'2660,"7"0"-2263,56 0 226,87-1 49,-122-1-542,0-1-1,-1-1 0,37-10 0,-37 8-41,-16 5-3359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48:25.55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0 339 8756,'0'0'880,"27"-3"-610,84-15-150,-103 16-116,-1 0 0,0 0 0,0-1 1,-1 0-1,1-1 0,0 1 0,-1-1 0,0 0 0,0-1 1,0 1-1,-1-1 0,1-1 0,-1 1 0,0-1 0,-1 1 1,1-2-1,5-9 0,-3 5-4,2-1 81,-1 0 1,-1-1 0,0 0-1,-1 0 1,0-1 0,-1 1-1,-1-1 1,0 0 0,-1 0-1,0-1 1,-1 1 0,0-29-1,-2 42-46,-1 0-1,1 0 0,0 0 1,-1 0-1,1 0 0,-1 1 1,1-1-1,-1 0 0,0 0 1,1 1-1,-1-1 0,0 0 1,1 1-1,-1-1 0,0 1 1,0-1-1,0 1 0,1-1 1,-1 1-1,0-1 0,0 1 1,0 0-1,0 0 0,0-1 1,0 1-1,0 0 0,0 0 1,0 0-1,0 0 0,0 0 1,-1 0-1,-2 0-5,1 0-1,-1 0 1,1 0-1,0 1 1,-1-1-1,1 1 1,-1 0-1,-4 2 1,3 0-20,1 0 0,-1 1 0,1 0 0,0 0 0,0 0 0,1 0 0,0 1 0,-1-1 0,1 1 0,1 0 0,-1 0 0,-3 9 0,1-2 9,1 1 1,0 0 0,0 0 0,-1 18-1,3-19-8,1-1 0,0 1 0,1 0-1,1 0 1,0 0 0,0-1-1,1 1 1,5 16 0,-4-21-7,-1-1 1,1 0-1,1 0 0,-1 0 1,1 0-1,0-1 1,1 0-1,-1 1 0,1-1 1,0-1-1,0 1 0,0-1 1,1 0-1,0 0 1,11 5-1,-6-4-2,0 0 0,1 0-1,0-2 1,-1 1 0,2-2 0,-1 1 0,0-2 0,21 1 0,-25-2-12,-1 0 0,0 0 0,1-1 0,-1 0 1,0 0-1,0-1 0,0 0 0,0-1 0,0 1 0,0-1 1,-1 0-1,1-1 0,-1 0 0,0 0 0,9-7 0,-3-2 10,-1 0-1,0-1 0,-1 0 0,0 0 1,-1-1-1,11-27 0,-8 13 24,-2 0 0,12-55 0,-22 83-21,0-1 0,1 1 0,-1-1 1,0 1-1,1-1 0,0 1 0,-1-1 0,1 1 0,0-1 1,0 1-1,-1 0 0,1-1 0,0 1 0,1 0 0,1-2 1,-3 3-6,1-1 0,0 1 0,-1 0 1,1-1-1,0 1 0,0 0 1,0 0-1,-1 0 0,1 0 1,0 0-1,0 0 0,-1 0 1,1 0-1,0 0 0,0 0 1,0 0-1,-1 0 0,1 0 1,0 1-1,0-1 0,1 1 1,2 1-10,-1 1 1,1-1 0,-1 1-1,1 0 1,-1 0-1,0 0 1,0 1 0,5 7-1,9 14 16,-1 0-1,20 44 0,-32-59-17,0 1 0,0 0 0,-1 0 0,-1 0 0,1 0 0,-2 1 1,0-1-1,0 0 0,-1 1 0,-1 12 0,0-22 8,0 1 0,0-1 0,0 1 0,-1-1 0,1 0-1,0 0 1,-1 1 0,0-1 0,0 0 0,1 0 0,-1-1 0,0 1 0,-1 0 0,1-1-1,0 1 1,0-1 0,-1 0 0,1 1 0,0-1 0,-1 0 0,0-1 0,1 1 0,-1 0 0,-3 0-1,-12 3 52,1-1 0,-24 1 0,38-4-49,-130 3 171,105-3-118,28 1-57,-1-1 1,0 0-1,1 0 0,-1 0 1,0 0-1,0 0 0,1 0 1,-1 0-1,0 0 0,1 0 1,-1 0-1,0 0 1,1-1-1,-1 1 0,0 0 1,1 0-1,-1-1 0,0 1 1,1 0-1,-1-1 1,1 1-1,-1-1 0,1 1 1,-1-1-1,1 1 0,-1-1 1,1 1-1,-1-1 1,1 1-1,-1-1 0,1 1 1,0-1-1,0 0 0,-1 1 1,1-1-1,0 0 0,0 1 1,0-1-1,-1 0 1,1 1-1,0-1 0,0 0 1,0 0-1,0 1 0,0-1 1,1 0-1,-1 1 1,0-1-1,0 0 0,0 1 1,0-1-1,1 0 0,-1 1 1,1-2-1,1-2-252,0 1 0,0-1 0,0 0 1,1 1-1,-1-1 0,1 1 0,0-1 0,3-2 0,40-27-3471,11-6-1823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48:25.8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0 198 7892,'0'0'800,"3"-24"401,7-80-118,-9 98-940,-1 0 0,1 0 0,0 0 0,0 0 0,0 0 0,1 0 0,0 0 0,0 1 0,4-8 0,-2 9 179,-1 12-169,4 256 1345,-8-171-1342,1 246-283,0-195-5031,0-112 1831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48:26.22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0 436 8036,'0'0'4450,"23"-2"-4410,-12 1-39,164-11-16,-149 13-52,-1-1 0,1-1 0,0-1 0,-1-2 0,0 0 0,0-2 0,45-15 0,2-14 155,-71 34-108,1 1 289,-2 7 64,-8 93 562,-1 8-1049,9-103-21,0-5 102,0 0 0,0 1 0,0-1 0,0 1-1,0-1 1,0 0 0,0 1 0,-1-1 0,1 1-1,0-1 1,1 0 0,-1 1 0,0-1 0,0 1-1,0-1 1,0 0 0,0 1 0,0-1 0,0 0-1,0 1 1,1-1 0,-1 1 0,0-1 0,0 0 0,1 1-1,-1-1 1,0 0 0,0 0 0,1 1 0,-1-1-1,0 0 1,1 0 0,-1 1 0,0-1 0,1 0-1,-1 0 1,0 0 0,1 0 0,-1 1 0,1-1-1,-1 0 1,0 0 0,1 0 0,-1 0 0,1 0-1,-1 0 1,0 0 0,1 0 0,15 0-4879</inkml:trace>
  <inkml:trace contextRef="#ctx0" brushRef="#br0" timeOffset="1">569 1 7523,'0'0'657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48:27.35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1 528 7555,'0'0'3207,"9"-23"-3057,33-70-44,-41 89-91,1 1 0,0 0-1,0 0 1,0 0 0,0 1 0,0-1-1,1 0 1,-1 1 0,1 0-1,0 0 1,0-1 0,0 1-1,0 1 1,0-1 0,0 0-1,0 1 1,1 0 0,-1 0 0,4-1-1,-5 1 24,0 1-1,0 0 1,0 0-1,0 0 1,-1 0-1,1 0 1,0 0 0,0 0-1,0 1 1,0-1-1,0 1 1,0-1-1,-1 1 1,1 0-1,0 0 1,0 0-1,-1 0 1,1 0-1,-1 0 1,1 0-1,-1 0 1,1 1 0,-1-1-1,0 0 1,1 1-1,0 2 1,4 7 90,-2 0 1,0 0-1,0 1 1,-1-1 0,0 1-1,-1 0 1,2 19-1,-4 92-33,-1-64-175,1-50-173,-1 0 0,1 0 0,-1 0 0,-4 12 0,8-94 208,3 52 46,1-1 1,1 1-1,1 1 1,1-1-1,1 2 1,0-1-1,1 2 1,19-23-1,-28 38 6,1-1 0,0 1 0,0 0 0,0 0 0,0 0 0,5-2 1,-8 4 0,0 0 1,1 1 0,-1-1 0,0 1 0,0-1 0,0 1 0,0-1 0,1 1 0,-1 0 0,0 0 0,0-1 0,1 1 0,-1 0 0,0 0 0,1 0 0,-1 0-1,0 1 1,0-1 0,1 0 0,-1 0 0,0 1 0,0-1 0,0 1 0,1-1 0,-1 1 0,0 0 0,0-1 0,0 1 0,2 1 0,1 5 84,-1-1 0,0 1 0,0 0 0,0 0 0,-1 0 1,0 1-1,0-1 0,-1 0 0,0 1 0,0 11 0,10 44 137,-10-59-229,0-1 1,1 1 0,-1 0 0,1-1 0,0 0 0,0 1 0,0-1 0,0 0 0,0 0 0,1 0 0,-1 0-1,1 0 1,4 2 0,-5-3 3,1-1 0,-1 0 0,1 1-1,0-1 1,0 0 0,-1-1 0,1 1-1,0-1 1,0 1 0,0-1 0,0 0-1,0 0 1,0 0 0,0 0 0,-1 0 0,1-1-1,0 1 1,0-1 0,0 0 0,4-2-1,0 0-15,0 0-1,0 0 1,0-1-1,0 0 0,-1-1 1,8-7-1,7-6-58,-2-2 0,-1 0 1,0-1-1,-1-1 0,-2 0 0,22-42 1,-29 52 134,-5 13 84,-1 21 62,-2-15-241,-1 20 123,0-13-74,1 0-1,0 0 1,1 0-1,1 0 1,0-1 0,5 16-1,-6-26-19,1 1 0,-1 0 0,1-1-1,0 1 1,0-1 0,1 0 0,-1 0 0,1 0 0,0 0-1,-1 0 1,1 0 0,1-1 0,-1 1 0,0-1 0,0 0-1,1 0 1,-1 0 0,1-1 0,0 1 0,0-1 0,-1 0-1,1 0 1,0 0 0,0 0 0,0-1 0,5 1 0,9 0-63,0 0 0,0 0 0,0-2 0,0 0 1,0-2-1,0 0 0,0 0 0,-1-2 1,0 0-1,21-10 0,99-55-14,-123 62-4,0-1 0,-1 0 0,-1-1 0,1-1 0,-2 0 0,1 0 0,13-20 0,-22 26 95,0 1 1,0-1-1,-1 0 0,0 1 0,0-1 0,0 0 0,-1 0 1,0 0-1,0-1 0,0 1 0,0 0 0,-1 0 0,0-10 0,0 14 13,0 0-1,0 0 1,-1 0-1,1 0 1,0 0-1,0 0 1,-1 0-1,1 1 1,-1-1-1,1 0 1,-1 0-1,1 0 0,-1 0 1,1 1-1,-1-1 1,0 0-1,1 0 1,-1 1-1,0-1 1,0 1-1,0-1 1,1 1-1,-1-1 1,0 1-1,0-1 0,0 1 1,0 0-1,0-1 1,0 1-1,0 0 1,-1 0-1,-39-3 240,31 4-149,-1-1-42,1 2 0,0-1 0,0 2 0,-1-1 0,1 1-1,1 1 1,-1 0 0,1 0 0,-1 1 0,1 0 0,0 1 0,1 0 0,0 0 0,0 1 0,-14 14 0,15-14-36,0 0-1,1 1 0,0 0 1,0 0-1,1 1 1,0-1-1,0 1 0,1 1 1,0-1-1,1 0 1,0 1-1,0 0 1,1 0-1,0-1 0,1 1 1,0 19-1,1-28-39,0 0-1,0 0 1,0 0 0,1-1-1,-1 1 1,0 0 0,1 0-1,-1 0 1,1-1 0,-1 1-1,1 0 1,-1 0 0,1-1 0,-1 1-1,1 0 1,0-1 0,-1 1-1,1-1 1,0 1 0,0-1-1,-1 1 1,1-1 0,1 1-1,28 5-83,-20-5 45,-1-2 0,1 1 0,0-1 0,12-3 0,-10 0 1,-1 0 0,1-1-1,-1-1 1,-1 0 0,1-1-1,-1 1 1,0-2-1,14-13 1,-9 7 36,0-2 1,0 0-1,-2-1 0,14-20 1,-24 36-258,-1 9 196,-1 10 60,-1 4-23,-1-9 36,1-1-1,0 0 1,1 1 0,1-1 0,2 13 0,-3-22-25,0 0-1,1 1 1,-1-1 0,1 0-1,0 0 1,-1 0-1,1 0 1,1 0-1,-1 0 1,0-1 0,1 1-1,-1-1 1,1 1-1,0-1 1,0 0-1,0 0 1,0 0 0,0 0-1,0-1 1,0 1-1,1-1 1,3 1-1,-1 0-62,0 0 0,0-1 0,1 0 0,-1 0-1,0-1 1,1 1 0,-1-1 0,0-1-1,0 1 1,1-1 0,-1 0 0,0-1 0,0 1-1,0-1 1,0 0 0,0-1 0,0 1-1,-1-1 1,1-1 0,-1 1 0,0-1-1,0 0 1,0 0 0,0 0 0,-1 0 0,0-1-1,6-7 1,3-6 28,-1-1-1,-1 1 1,0-2 0,-2 0-1,0 0 1,-1-1-1,-1 0 1,-1 0 0,-1 0-1,3-23 1,-1-27 856,-2-125 1,-6 133 150,-2 211-318,0-67-729,3 1-1,13 100 1,-7-149-2004,11 35 1,-7-35-2099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48:27.70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6 307 8148,'0'0'2257,"-5"-134"-1313,22 98-656,22 6-256,6 2-32,11 0-224,6 8-1713,9 0 0,2 9-1648,-3 11 3505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48:28.06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1 148 8836,'0'0'2441,"12"1"-2193,-2 0-398,-1-1 0,0 0 0,1-1 0,-1 0 0,0-1 0,0 1 0,0-2 0,0 1 1,0-1-1,-1-1 0,1 1 0,-1-2 0,14-8 0,-15 9 75,-1-1 0,0 0 0,0 0 0,0-1 0,7-9 0,-11 13 75,0-1 1,0 0 0,-1 0-1,1 0 1,-1 0-1,0 0 1,0 0 0,0 0-1,0 0 1,0 0-1,-1-1 1,1 1 0,-1 0-1,0 0 1,-1-7-1,1 9 40,-1 0-1,1 0 0,-1 0 1,0 0-1,1 0 0,-1 0 0,0 0 1,0 0-1,0 1 0,0-1 0,0 0 1,1 0-1,-1 1 0,-1-1 1,1 1-1,0-1 0,0 1 0,0-1 1,0 1-1,0-1 0,0 1 0,-1 0 1,1 0-1,0 0 0,0 0 1,0 0-1,-3 0 0,-42 0 687,37 1-588,4-1-99,1 1-1,-1 0 1,0 0-1,1 1 1,-1-1-1,1 1 1,-1 0-1,1 0 1,0 1-1,0-1 1,0 1 0,0 0-1,1 0 1,-1 0-1,1 0 1,-1 1-1,1 0 1,0-1-1,1 1 1,-1 0-1,-2 5 1,2-4-48,0 1 0,1-1 0,-1 1 0,1 0 0,1-1 0,-1 1-1,1 0 1,0 0 0,0 0 0,1 0 0,-1 0 0,1 0 0,1 0 0,-1 0 0,1 0 0,3 11 0,-3-15-105,0 1 1,1-1 0,-1 0-1,1 0 1,-1 0 0,1-1-1,-1 1 1,1 0 0,0-1-1,0 1 1,0-1 0,0 1-1,0-1 1,0 0 0,1 0-1,-1 0 1,0 0 0,0 0-1,1-1 1,-1 1 0,5 0-1,7 1-774,0-1 0,22 1 0,-23-2 347,60 0-756,7 0-1045</inkml:trace>
</inkml:ink>
</file>

<file path=ppt/ink/ink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48:28.40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352 552 3874,'0'0'6133,"-31"0"-4609,-100 2-551,125-2-922,0 1 0,1 0 0,-1 0-1,0 0 1,0 0 0,1 1 0,-1 0-1,1 0 1,0 1 0,-1 0 0,1-1-1,0 2 1,1-1 0,-1 0-1,1 1 1,-7 7 0,0-1 28,4-4-53,0 0-1,0 0 0,1 0 1,0 1-1,0 0 1,1 0-1,0 1 0,0-1 1,1 1-1,0 0 1,0 0-1,1 1 1,0-1-1,0 1 0,1 0 1,0-1-1,0 1 1,1 14-1,1-22-24,0 0-1,0 0 1,1 1 0,-1-1 0,1 0-1,-1 0 1,1 1 0,-1-1-1,1 0 1,0 0 0,0 0 0,0 0-1,-1 0 1,1 0 0,0 0-1,0 0 1,0 0 0,0 0-1,1-1 1,-1 1 0,0 0 0,0-1-1,0 1 1,1-1 0,-1 1-1,0-1 1,0 0 0,1 1-1,-1-1 1,0 0 0,1 0 0,2 0-1,54 0-18,-47-1 10,-2 0-9,0-1 0,1 0 1,-1-1-1,0 1 0,0-2 0,-1 1 0,1-1 0,-1-1 0,0 1 0,0-1 0,0-1 0,0 1 0,-1-2 0,0 1 0,0-1 0,-1 0 0,0 0 0,6-9 0,-2 1 5,0-1 0,-1 0 0,0 0-1,-2-1 1,0 0 0,0 0 0,-2 0-1,5-29 1,-2-28 19,-3 1 0,-6-88 1,-1 54-14,2 99 22,-3-45-33,2 51 40,1-1 0,-1 1 0,1-1 0,-1 1 0,0 0 0,0-1-1,0 1 1,0 0 0,-1 0 0,1-1 0,0 1 0,-1 0 0,0 1 0,1-1-1,-1 0 1,0 0 0,-3-2 0,5 4-8,0 0-1,-1 0 0,1 0 1,0-1-1,-1 1 1,1 0-1,0 0 1,-1 0-1,1 0 1,-1 0-1,1 0 1,0 0-1,-1 0 1,1 0-1,0 0 1,-1 0-1,1 0 1,-1 0-1,1 0 1,0 0-1,-1 0 1,1 0-1,0 0 1,-1 0-1,1 0 1,0 1-1,-1-1 1,1 0-1,0 0 0,-1 0 1,1 1-1,0-1 1,-1 0-1,1 0 1,0 1-1,0-1 1,-1 0-1,1 1 1,0-1-1,0 1 1,-7 19 143,1 22-67,1 1 0,2 1 1,5 60-1,-1-31-69,0-5-441,4 0 1,15 77-1,-4-67-2756</inkml:trace>
</inkml:ink>
</file>

<file path=ppt/ink/ink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48:30.1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0 696 3986,'0'0'4132,"4"-23"-3064,12-71-68,-16 90-854,1-1 1,0 1-1,0-1 1,1 1-1,-1 0 1,5-8-1,-1 11-5,1 13-267,27 134 694,6 26-211,-31-145-336,1-1-1,2 0 1,0-1-1,18 31 1,-26-52-11,0 0-1,0 0 1,1 0 0,-1-1 0,1 1 0,5 3 0,-9-6-6,1-1 0,0 1 1,0 0-1,0-1 0,0 1 1,0 0-1,-1-1 0,1 1 1,0-1-1,0 0 0,0 1 0,0-1 1,0 0-1,1 0 0,-1 1 1,0-1-1,0 0 0,0 0 1,0 0-1,0 0 0,0 0 0,0-1 1,0 1-1,0 0 0,0 0 1,0-1-1,0 1 0,0-1 1,0 1-1,0-1 0,0 1 0,0-1 1,0 1-1,0-1 0,0-1 1,2-2 17,0-1 0,0 0-1,-1-1 1,1 1 0,-1 0 0,-1-1 0,1 1 0,-1-1 0,1-9 0,4-61 31,-5 55-45,1-22 2,5-61-3,-5 91-9,0 0-1,1 0 1,1 0-1,0 0 1,10-19 0,-12 28-12,0 1 1,1-1 0,0 1 0,0 0 0,0 0-1,0 0 1,0 0 0,1 0 0,-1 1 0,1 0-1,0-1 1,0 1 0,-1 1 0,1-1 0,0 0-1,1 1 1,-1 0 0,0 0 0,0 0 0,1 1 0,-1-1-1,6 1 1,6 0-140,0 1 1,0 0-1,0 1 0,29 8 0,67 24-1325,-82-22 215,2-2 0,-1-1 0,1-1-1,1-2 1,53 3 0,-79-9 1424,21 0-734,-18-4 4184,-10 3-3469,-1 1 1,1-1-1,-1 0 1,0 0-1,1 0 1,-1 0 0,0 0-1,1 1 1,-1-1-1,0 0 1,0 0-1,0 1 1,1-1-1,-1 1 1,0-1 0,0 1-1,0-1 1,0 1-1,0 0 1,0-1-1,0 1 1,0 0-1,0 0 1,-1 0 0,1 0-1,0 0 1,-1 0-1,-35-2 836,37 2-937,-7-1 31,0 1 1,1 1-1,-1-1 1,0 1-1,1 0 1,-1 1-1,1 0 1,0 0-1,-1 0 1,1 0-1,0 1 1,0 0-1,1 1 1,-1-1-1,1 1 1,-1 0-1,1 1 1,0-1-1,1 1 1,-1 0-1,1 0 1,-7 11-1,6-9-41,0 0 1,1 0-1,0 1 0,1 0 0,-1 0 0,2 0 0,-1 0 0,1 1 0,0-1 0,1 0 0,0 1 0,0 0 0,1 12 0,0-20-34,0 0 1,0-1-1,0 1 0,0-1 0,1 1 0,-1-1 0,0 1 1,0-1-1,1 1 0,-1-1 0,0 1 0,1-1 0,-1 1 0,0-1 1,1 0-1,-1 1 0,1-1 0,-1 0 0,1 1 0,-1-1 1,1 0-1,-1 1 0,1-1 0,-1 0 0,1 0 0,-1 0 0,2 1 1,22 3-80,25-8-144,-39 1 203,-1-1 0,0 1 0,0-2 0,0 1 0,0-1 0,-1 0 0,0-1 0,0 0 0,0-1 0,6-6 0,3-4 5,-2-1-1,1 0 0,12-22 0,-14 15 71,-2 7-172,-8 22 49,-2 15 34,-2-11 43,1-1-1,0 1 0,0 0 1,1 0-1,0-1 1,0 1-1,1-1 1,0 0-1,0 0 0,1 0 1,-1 0-1,2 0 1,5 7-1,-5-9-5,-1 0-1,1-1 1,0 0-1,0 0 0,0 0 1,1-1-1,-1 0 1,1 0-1,0 0 1,0-1-1,0 1 1,0-1-1,0-1 1,1 1-1,-1-1 0,12 0 1,-10 0-92,0 0 1,1-1-1,-1 1 0,0-2 1,0 1-1,0-2 0,0 1 1,0-1-1,0 0 0,0 0 1,-1-1-1,1 0 0,-1 0 1,0-1-1,0 0 0,10-8 1,-2 0-100,-1-2 0,0 0 0,-1 0 0,-1-1 0,-1-1 0,0 0 1,-1 0-1,0-1 0,-1-1 0,-2 1 0,12-37 0,-9 14 161,-2 0 1,-1-1-1,-3 0 1,0-66-1,-4 50 71,-2-80 241,0 122-95,0 0 0,0 0 0,-2 0 1,0 0-1,-1 1 0,-11-25 0,15 37-67,0 0 1,0-1-1,0 1 0,0 0 0,-1 0 0,1 0 1,-1 0-1,1 0 0,-1 0 0,0 0 0,1 1 0,-1-1 1,0 1-1,0-1 0,0 1 0,-1 0 0,1 0 1,0 0-1,0 0 0,-1 0 0,-2-1 0,3 3-66,0-1 0,0 1 0,0-1 0,0 1 0,1 0-1,-1 0 1,0 0 0,0 0 0,1 0 0,-1 0-1,1 0 1,-1 1 0,1-1 0,-1 0 0,1 1 0,0-1-1,0 1 1,0 0 0,-1-1 0,2 1 0,-1 0-1,0 0 1,0-1 0,0 1 0,1 0 0,-1 0 0,1 2-1,-7 19 74,1-1 0,1 1 0,1 0-1,-1 33 1,5 100 190,1-97-222,0-18-77,2 0 0,2 0 0,1-1 0,2 1 0,2-1-1,2-1 1,1 0 0,2-1 0,38 68 0,-49-99-55,0 0 1,1 0-1,0 0 1,1-1-1,-1 0 1,8 6-1,-11-10 11,1 0 0,0 0 0,0-1 0,0 1 0,0-1 0,0 1-1,0-1 1,0 0 0,1 0 0,-1 0 0,0-1 0,1 1 0,-1-1 0,0 0 0,1 0-1,-1 0 1,4-1 0,-5 1 17,1-1 1,-1 0-1,1 0 0,-1 0 0,1 0 0,-1-1 0,0 1 0,0-1 1,0 1-1,0-1 0,0 0 0,0 0 0,0 1 0,0-2 0,-1 1 1,1 0-1,1-3 0,24-49-41,-19 37 14,5-13 25,-1 3-11,1 0-1,24-35 1,-37 60 21,1 1-1,0 0 1,-1 0-1,1 0 1,0 0-1,0 0 1,0 0 0,0 0-1,0 0 1,0 0-1,0 1 1,1-1-1,-1 0 1,0 1-1,0-1 1,3 0-1,-3 1-2,-1 0 0,1 0 0,0 0 0,-1 0 0,1 0-1,-1 1 1,1-1 0,-1 0 0,1 1 0,0-1 0,-1 0 0,1 1 0,-1-1 0,1 0-1,-1 1 1,0-1 0,1 1 0,-1-1 0,1 1 0,-1-1 0,0 1 0,1-1 0,-1 1-1,0 0 1,1 0 0,1 7-31,1 1 0,-1 0 0,0-1 0,0 12 0,1-4 76,0 5-31,2-1-1,1 0 1,0-1 0,12 25 0,-16-39-8,0 0 0,1 0 0,0 0 0,0-1-1,0 1 1,1-1 0,-1 0 0,1 0 0,0 0 0,0 0 0,1-1 0,-1 0-1,1 0 1,-1 0 0,1 0 0,0-1 0,0 1 0,1-1 0,-1 0 0,0-1-1,7 2 1,-6-3 1,0 1 0,-1-1-1,1 0 1,0 0 0,0-1-1,0 0 1,-1 0 0,1 0-1,0 0 1,-1-1 0,1 0-1,-1 0 1,0-1 0,9-5-1,-3 0 8,0-1-1,-1 0 0,-1-1 1,0 0-1,10-13 0,-7 7 17,-1 0 0,-1 0-1,-1-1 1,0 0 0,-1 0-1,-1-1 1,7-24 0,-15 52 15,0 0-1,1 1 1,0-1 0,0 0 0,1 0 0,1 0 0,0 0-1,0 0 1,6 14 0,-6-18-34,0-1 1,1 1-1,0-1 1,0 1-1,1-1 1,-1 0-1,1 0 1,0-1-1,0 1 1,1-1-1,-1 0 0,1 0 1,0 0-1,0-1 1,0 1-1,1-1 1,-1 0-1,1-1 1,0 0-1,8 3 0,6-1-9,1 0 0,0-2 0,0 0-1,33-2 1,-38 0-28,-5 0-45,0-1 0,1 0 0,-1-1 0,-1-1 0,1 1 0,0-2 0,-1 1 0,1-1 0,-1-1 0,0 0 0,0 0 0,-1-1 0,0-1 0,0 1 0,0-1 0,-1-1 0,0 0 0,0 0 0,9-13 0,-14 16 82,0 0 0,0 0 1,-1-1-1,1 1 0,-1-1 0,-1 1 0,1-1 0,-1 0 0,0 1 0,0-1 0,0-11 0,-1 15 17,0 0-1,0 0 1,0 0 0,0 0 0,-1 0-1,1 0 1,-1 0 0,1 0 0,-1 0-1,0 0 1,0 0 0,0 0-1,0 0 1,0 0 0,0 0 0,0 1-1,-1-1 1,1 1 0,0-1 0,-1 1-1,1-1 1,-1 1 0,0 0-1,0 0 1,1 0 0,-1 0 0,0 0-1,0 0 1,0 0 0,0 0 0,0 1-1,0-1 1,0 1 0,-3-1-1,-1 1 4,1-1 0,-1 1-1,0 0 1,1 0 0,-1 1-1,1-1 1,-11 4 0,14-3-27,0 0 1,0 0-1,1 0 0,-1 0 1,0 0-1,1 0 1,-1 0-1,0 1 1,1-1-1,0 1 0,-1-1 1,1 1-1,0-1 1,0 1-1,0 0 1,0 0-1,0-1 1,0 1-1,0 0 0,1 0 1,-1 0-1,1 0 1,-1 0-1,1 4 1,-1-2-26,0 1 1,1 0 0,0-1 0,0 1 0,0-1 0,0 1 0,1 0 0,0-1-1,0 1 1,0-1 0,0 0 0,1 1 0,-1-1 0,1 0 0,1 0 0,-1 0 0,5 7-1,0-5-172,-1 1-1,1-2 1,1 1-1,-1-1 1,1 0-1,-1-1 1,2 1-1,12 4 1,-1-1-1527,39 10 1,36-1-4320</inkml:trace>
</inkml:ink>
</file>

<file path=ppt/ink/ink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48:30.51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110 1 7059,'0'0'7769,"-18"13"-7609,1-1-127,0 0 0,-20 22 0,34-31-30,1 0 1,0 1-1,0-1 1,0 1-1,0 0 0,1 0 1,-1-1-1,1 1 1,0 0-1,0 0 1,0 0-1,1 1 0,-1-1 1,1 0-1,0 0 1,0 0-1,1 0 1,0 7-1,1 5 1,-2-11-23,0 0-1,1 0 0,-1 0 1,1 0-1,1 0 0,-1 0 1,1 0-1,-1-1 1,1 1-1,1 0 0,-1-1 1,1 1-1,0-1 0,0 0 1,0 0-1,0 0 0,1-1 1,-1 1-1,1-1 0,0 1 1,0-1-1,1-1 1,-1 1-1,0 0 0,1-1 1,0 0-1,-1 0 0,1-1 1,0 1-1,0-1 0,0 0 1,0 0-1,0-1 1,0 1-1,10-1 0,-8 0-131,-1 0 0,1-1 0,0 1 0,0-1 0,0 0 0,-1-1 0,13-4 0,-15 4 90,-1 0 1,1 0-1,-1-1 0,1 1 1,-1-1-1,0 0 1,0 0-1,0 0 0,-1 0 1,1-1-1,-1 1 1,0-1-1,4-7 0,-2 4 41,-1-1-1,0 1 0,0-1 0,-1 0 0,0 0 1,0 0-1,-1-1 0,0 1 0,0 0 0,-1-10 1,0 14 19,-1 0 0,1 1 0,-1-1 0,0 0 0,0 1 0,0-1 0,0 0 0,-1 1 0,1-1 0,-1 1 1,0 0-1,0-1 0,0 1 0,-1 0 0,1 0 0,-1 1 0,1-1 0,-1 0 0,0 1 0,0-1 0,0 1 0,-1 0 0,-3-2 1,-4-1-64,-1 0 1,-1 1-1,-21-5 1,28 8 9,0 0 0,0 0 0,0 1-1,0 0 1,0 0 0,0 0 0,0 1 0,0-1 0,0 1 0,-7 3 0,11-3 6,1 0-1,-1 0 1,1 0 0,-1 1-1,1-1 1,0 0-1,0 1 1,-1-1 0,1 1-1,0 0 1,0-1-1,1 1 1,-1 0 0,0-1-1,1 1 1,-1 0-1,1 0 1,-1 0 0,1 0-1,0 0 1,0-1-1,-1 1 1,2 0-1,-1 0 1,0 0 0,0 0-1,1 0 1,-1 0-1,0-1 1,1 1 0,0 0-1,0 0 1,-1-1-1,3 4 1,-1-3 2,0-1 0,1 1 0,-1-1 1,1 0-1,-1 0 0,1 0 0,-1 0 0,1 0 0,-1 0 0,1-1 0,0 1 0,4 0 1,40 0-1197,-30-2 607,67-1-2206,15-8 141</inkml:trace>
</inkml:ink>
</file>

<file path=ppt/ink/ink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48:30.8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144 154 5170,'0'0'3821,"-20"-22"-2220,-91-106 1077,110 128-2656,1-1-1,0 1 0,0 0 1,0 0-1,0 0 1,0 0-1,0-1 1,0 1-1,0 0 1,-1 0-1,1 0 0,0 0 1,0-1-1,0 1 1,0 0-1,-1 0 1,1 0-1,0 0 1,0 0-1,0 0 0,-1 0 1,1 0-1,0-1 1,0 1-1,0 0 1,-1 0-1,1 0 1,0 0-1,0 0 0,0 0 1,-1 0-1,1 0 1,0 0-1,0 0 1,0 1-1,-1-1 1,1 0-1,0 0 0,0 0 1,0 0-1,-1 0 1,1 0-1,0 0 1,0 0-1,0 1 1,0-1-1,-1 0 0,1 0 1,0 0-1,-4 16 225,5 26-382,-1-39 205,23 166 293,0 3-25,-17 348-79,-8-310-241,2-198-16,0 0 1,0 0-1,1 0 1,1 0-1,5 19 0,-6-28 0,0-1-1,0 1 0,0 0 1,1-1-1,-1 0 0,1 1 0,0-1 1,-1 0-1,1 1 0,0-1 0,0 0 1,0-1-1,1 1 0,-1 0 0,0 0 1,1-1-1,-1 0 0,1 1 0,0-1 1,-1 0-1,1 0 0,0-1 1,-1 1-1,1 0 0,0-1 0,0 0 1,0 1-1,3-1 0,3-1-31,1 1 0,-1-2 1,1 1-1,-1-1 0,0 0 0,1-1 0,-1 0 0,-1-1 0,1 0 1,0 0-1,-1-1 0,0 0 0,0 0 0,0-1 0,-1 0 0,0-1 1,0 1-1,0-1 0,-1-1 0,0 1 0,0-1 0,6-12 0,-4 6-23,0-1-1,-1 1 1,-1-1-1,0 0 1,-1 0-1,-1-1 0,0 0 1,-1 1-1,-1-1 1,0 0-1,-1-1 0,-3-30 1,1 40 59,0 0 1,-1 0 0,0 0-1,0 1 1,-1-1 0,1 0-1,-2 1 1,1-1-1,-1 1 1,0 0 0,0 0-1,0 1 1,-1-1 0,0 1-1,0 0 1,-1 0-1,1 1 1,-1-1 0,0 1-1,0 1 1,0-1 0,-1 1-1,1 0 1,-9-2 0,-7-2 5,-1 1 1,1 1-1,-1 0 1,0 2-1,0 1 1,-28 1-1,33 4-306,17-3 228,1 0 1,0 1-1,-1-1 0,1 0 0,-1 1 1,1-1-1,0 1 0,0-1 0,-1 1 1,1-1-1,0 1 0,0-1 0,-1 1 1,1-1-1,0 1 0,0-1 1,0 1-1,0 0 0,0-1 0,0 1 1,0-1-1,0 1 0,0 0 0,0 0-29,0-1 1,0 0-1,0 1 0,0-1 0,0 1 0,0-1 0,0 1 0,0-1 0,0 0 1,0 1-1,0-1 0,1 1 0,-1-1 0,0 0 0,0 1 0,0-1 0,1 0 0,-1 1 1,0-1-1,0 1 0,1-1 0,-1 0 0,0 0 0,0 1 0,1-1 0,-1 0 1,1 0-1,-1 1 0,0-1 0,1 0 0,-1 0 0,1 1 0,34 3-3970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2T07:07:51.18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28 0 12246,'0'0'1256,"17"22"-989,1-2-176,-5-5-30,-1 0-1,0 0 0,-1 1 0,0 1 1,-2-1-1,0 2 0,10 24 1,-7-2 46,-2 0 1,-1 1 0,-3 0 0,-1 0 0,-1 0 0,-5 71 0,0-95-39,-2 1 0,0-1 0,-1 0 0,0 0 0,-1 0 1,-1-1-1,-1 1 0,-17 29 0,11-25-69,0-1 1,-1-1-1,-1 0 0,-1-1 0,-1-1 1,-19 16-1,34-32-139,2 0-40,-1 0 1,0-1-1,1 1 1,-1 0 0,0-1-1,0 1 1,0 0-1,0-1 1,0 1-1,1-1 1,-1 0-1,0 1 1,0-1-1,0 0 1,0 1-1,0-1 1,0 0-1,0 0 1,0 0-1,-2 0 1</inkml:trace>
</inkml:ink>
</file>

<file path=ppt/ink/ink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48:31.40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 2 10373,'0'0'4813,"-1"4"-4685,-3 21-149,2 0 1,1 0 0,1 0 0,3 31-1,-2-52-22,0 0 0,0 0 0,0 0 0,1 0 0,-1-1 1,1 1-1,0 0 0,0-1 0,0 1 0,1-1 0,-1 0 0,1 0 0,0 0 0,-1 0 0,2 0 0,-1 0 0,0-1 0,0 0 0,1 1 0,4 1 0,-6-3 22,1 0 0,-1 0 0,1 0-1,-1 0 1,1 0 0,0 0 0,0-1 0,0 1 0,-1-1 0,1 0-1,0 0 1,0 0 0,0 0 0,-1 0 0,1-1 0,0 1 0,0-1-1,-1 0 1,1 0 0,0 0 0,-1 0 0,1 0 0,-1 0-1,1-1 1,-1 1 0,0-1 0,1 0 0,-1 0 0,3-3 0,5-10 84,0-1 1,-1 0-1,0 0 1,-2-1 0,0 0-1,-1-1 1,5-22-1,9-22 240,-21 69-322,0 0-1,1 0 1,0 0 0,0 0 0,2 11 0,-1 10 56,-1 535 726,0-525-753,-2-1 0,-1 1 0,-1-1-1,-3 0 1,-11 40 0,17-73 36,0 0 0,-1 0 0,1 0 0,-1 0 0,0 0 0,0 0 0,0 0 0,-1-1 0,1 1 0,-1-1 0,0 0 0,0 0 0,0 0 0,0 0 0,-1 0 0,1-1 0,-1 1 0,1-1 0,-1 0 0,0 0 0,0-1 0,0 1 0,0-1 0,0 1 0,0-1 0,-1-1-1,1 1 1,0-1 0,0 1 0,-1-1 0,1 0 0,0-1 0,-8-1 0,9 2-31,0 0-1,1-1 0,-1 1 0,0-1 0,1 0 1,-1 0-1,1 0 0,-1 0 0,1-1 1,0 1-1,0-1 0,-1 1 0,1-1 1,0 0-1,0 1 0,0-1 0,-1-3 0,0 1-1,-1-1 0,2 0 0,-1 0 0,0-1-1,1 1 1,0 0 0,-2-10 0,0-5-2,1 0 0,1-1 0,1-28 0,2 35-41,1 1 0,0-1 0,1 1-1,0 0 1,1 0 0,0 1 0,1-1-1,1 1 1,0 0 0,1 0 0,0 1 0,0-1-1,1 2 1,15-16 0,14-12-1462,2 1 1,56-40 0,-87 71 1061,54-43-5071</inkml:trace>
</inkml:ink>
</file>

<file path=ppt/ink/ink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48:32.09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179 401 4178,'0'0'5781,"10"-17"-5322,-3 5-401,5-7 4,-1-1 1,-1-1 0,-1 0-1,10-33 1,-15 35-67,-1 0 0,-1-1 0,-2-33 0,0 37-9,0 11-4,-1 1 0,0-1 0,0 1 0,0-1 0,-1 1 0,1-1 0,-1 1 0,0 0 0,-1-1 0,1 1 0,-1 0 0,1 1 0,-1-1 0,0 0 0,-1 1 0,1 0 0,-1 0 0,1 0 0,-1 0 0,0 0 0,0 1 0,-7-4 0,5 3 13,0 0 1,0 0-1,0 1 1,0 0 0,0 0-1,-1 1 1,1 0 0,0 0-1,-1 0 1,1 1 0,-1 0-1,1 0 1,-1 0-1,1 1 1,-1 0 0,-10 4-1,13-4 8,1 1-1,0 1 1,-1-1-1,1 0 0,0 1 1,0-1-1,0 1 0,1 0 1,-1 0-1,1 0 1,0 1-1,0-1 0,0 0 1,0 1-1,0 0 0,1-1 1,-3 8-1,-1 8 51,0 0 0,-3 25 0,7-33-18,-10 101 588,5 203 0,8-184-495,6 202-562,5-194-4214,-6-84 85</inkml:trace>
</inkml:ink>
</file>

<file path=ppt/ink/ink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48:32.50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23 360 7091,'0'0'323,"-5"-23"256,-1-3-80,-5-41 0,11 65-465,0 0 1,0 0-1,0 0 1,0 0-1,0 0 0,0 1 1,1-1-1,-1 0 1,1 0-1,-1 0 1,1 1-1,0-1 0,-1 0 1,1 0-1,0 1 1,0-1-1,0 1 1,1-1-1,-1 1 1,0-1-1,0 1 0,1 0 1,-1 0-1,1 0 1,-1-1-1,3 0 1,0 1 47,1-1 1,0 1 0,0-1 0,-1 1-1,1 1 1,0-1 0,6 0 0,-3 1 32,35-3-35,0 2 0,73 8 0,82 24-117,-133-21-91,-35-6-109,0 2-1,29 9 1,-58-15 298,0 1 0,0-1 1,0 1-1,0 0 0,0-1 1,0 1-1,0 0 0,0 0 1,-1 0-1,1 0 1,0 0-1,-1 0 0,1 0 1,-1 0-1,1 0 0,-1 0 1,1 0-1,-1 0 0,0 0 1,1 0-1,-1 0 0,0 1 1,0-1-1,0 0 0,0 0 1,0 0-1,0 0 1,0 1-1,-1-1 0,1 0 1,-1 1-1,1 7 65,0-8-125,0-1 1,1 0-1,-1 1 1,0-1 0,1 0-1,-1 1 1,0-1 0,1 0-1,-1 0 1,0 1 0,1-1-1,-1 0 1,1 0-1,-1 1 1,0-1 0,1 0-1,-1 0 1,1 0 0,-1 0-1,0 0 1,1 0 0,-1 0-1,1 0 1,-1 0-1,1 0 1,-1 0 0,1 0-1,-1 0 1,0 0 0,1 0-1,0-1 1,3 1 18,8-1-23,0 0 1,0-1 0,0-1 0,0 0 0,-1 0 0,1-1 0,-1-1 0,0 0-1,0 0 1,-1-1 0,15-11 0,-9 5-212,0 0 1,-1-1-1,-1 0 1,0-2-1,-1 1 0,16-24 1,-25 32 153,0-1 0,-1 1 1,1-1-1,-1 0 0,-1 0 1,1-1-1,1-12 0,-3 18 57,-1 0 0,1 1-1,-1-1 1,0 0 0,0 0-1,0 0 1,0 0 0,-1 0 0,1 0-1,0 0 1,-1 0 0,1 0 0,-1 1-1,1-1 1,-1 0 0,0 0-1,0 1 1,0-1 0,0 0 0,0 1-1,0-1 1,-1 1 0,1 0 0,0-1-1,-1 1 1,1 0 0,-1 0 0,0 0-1,1 0 1,-1 0 0,0 0-1,1 0 1,-1 0 0,-3 0 0,-9-2 20,1 0 1,-1 1-1,0 1 0,0 1 1,0 0-1,0 0 1,0 1-1,1 1 1,-1 0-1,0 1 0,-14 6 1,17-6-16,1 1 1,-1 0 0,1 1-1,0 0 1,0 1-1,1 0 1,0 0 0,0 1-1,0 0 1,1 1-1,0 0 1,0 0 0,1 1-1,-8 12 1,13-17-28,-1 0 0,1 0 0,1-1 1,-1 2-1,0-1 0,1 0 0,0 0 1,0 0-1,0 1 0,1-1 0,0 0 1,-1 1-1,1-1 0,1 0 0,-1 1 1,1-1-1,-1 0 0,3 6 0,-2-7-116,1 0 0,-1 0 0,1 1 0,0-1 0,0 0 0,0-1 0,1 1-1,-1 0 1,1-1 0,-1 1 0,1-1 0,0 0 0,0 0 0,0 0 0,0 0 0,1 0-1,-1-1 1,0 1 0,1-1 0,-1 0 0,7 1 0,52 6-3968</inkml:trace>
</inkml:ink>
</file>

<file path=ppt/ink/ink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48:32.86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19 4162,'0'0'7553,"0"-6"-7230,-1-7-268,1 14 9,0 28 72,3 61 62,2-50-168,1 0 0,2 0-1,2-1 1,2 0 0,26 59 0,-22-71-89,-15-48 267,-2-19-198,0 18 6,1 1 1,3-34-1,-2 49-44,1-1-1,-1 1 1,1 0 0,0 0 0,0 0 0,1 0-1,-1 1 1,1-1 0,1 0 0,-1 1 0,1 0-1,0 0 1,5-5 0,6-3-423,1 2 0,1 0 0,-1 1-1,1 1 1,1 0 0,0 1 0,0 1 0,1 1 0,25-6 0,47-9-3311</inkml:trace>
</inkml:ink>
</file>

<file path=ppt/ink/ink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48:33.24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352 134 1761,'0'0'8860,"-12"-21"-7828,-41-66-338,52 85-664,-1 1 0,1-1 1,0 0-1,-1 0 0,1 1 0,-1-1 1,1 1-1,-1-1 0,0 1 0,0 0 1,0 0-1,0-1 0,0 1 0,0 1 1,0-1-1,0 0 0,0 0 0,0 1 1,0-1-1,0 1 0,-1 0 0,1-1 1,0 1-1,0 0 0,0 1 0,-1-1 0,1 0 1,-3 1-1,-5 1 112,4-1-87,0 0 0,0 0-1,0 1 1,0 0 0,1 0 0,-1 1-1,1 0 1,-1 0 0,1 0 0,0 0-1,0 1 1,1 0 0,-1 0 0,1 0-1,-7 9 1,-6 8 182,2 1 0,-17 29 1,31-49-228,-8 13 29,0 1 0,1 0 0,1 1 0,1 0 0,0 0 0,1 0 1,1 1-1,1 0 0,0 0 0,1 26 0,2-42-40,0-1 0,0 1 0,0 0 0,1 0 0,-1 0 0,1 0 0,0-1 0,-1 1 0,1 0 0,0-1 0,0 1 0,0-1 0,0 1 0,0-1 0,1 1 0,-1-1 1,0 0-1,1 1 0,-1-1 0,0 0 0,1 0 0,0 0 0,-1 0 0,1 0 0,0 0 0,-1-1 0,1 1 0,0-1 0,0 1 0,0-1 0,-1 0 0,1 1 0,0-1 0,3 0 0,6 1 5,1-1-1,0 0 1,-1-1-1,19-4 1,-17 2-8,0 0 1,-1-1 0,1-1 0,-1 0-1,0-1 1,-1 0 0,0-1-1,0 0 1,0-1 0,-1 0 0,0-1-1,10-10 1,-3 0 11,0-1 0,-1-1 0,-1 0 0,-1-1 0,14-29 0,-25 44-45,-2 10-3,-1 1 1,1-1 0,-1 1-1,1-1 1,0 1-1,1-1 1,-1 0 0,0 1-1,1-1 1,2 3-1,-1-1 7,3 8-326,2-1 0,0-1-1,0 0 1,1 0 0,0 0 0,1-1 0,0-1 0,0 0 0,1 0-1,1-1 1,-1 0 0,16 7 0,23 7-3992</inkml:trace>
</inkml:ink>
</file>

<file path=ppt/ink/ink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48:33.82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355 31 7203,'0'0'2393,"-29"-7"-1299,-3-1-779,-62-7 0,88 15-261,0 0 0,0 1-1,0-1 1,0 1 0,0 1 0,0-1 0,0 1 0,0 0 0,1 0-1,-1 1 1,1 0 0,-1 0 0,1 0 0,0 0 0,0 1-1,0 0 1,1 0 0,0 0 0,-5 6 0,-2 1 117,4-5-92,0 0-1,1 0 0,0 0 0,1 1 0,-1 0 1,1 0-1,1 0 0,-1 1 0,1 0 1,0 0-1,1 0 0,0 0 0,1 1 0,-1-1 1,1 1-1,1-1 0,0 1 0,0 11 0,1-18-77,0 0-1,0 0 0,0-1 0,0 1 0,1 0 1,-1 0-1,1-1 0,-1 1 0,1 0 0,0-1 0,0 1 1,0 0-1,0-1 0,0 1 0,0-1 0,0 0 1,0 1-1,1-1 0,-1 0 0,0 0 0,1 0 1,-1 0-1,1 0 0,-1 0 0,1 0 0,0 0 0,-1 0 1,1-1-1,0 1 0,-1-1 0,4 1 0,6 1-3,0-1 1,0 0-1,0 0 0,13-2 0,-7 0-5,-8 1-5,1-1-1,0 0 0,-1-1 0,1 0 1,-1-1-1,1 0 0,-1 0 1,0-1-1,0-1 0,-1 1 0,1-1 1,-1 0-1,12-11 0,-4 2 52,0-1 0,-1-1 0,0 0-1,-1-1 1,11-19 0,-25 36-38,0 0 0,1-1-1,-1 1 1,0 0 0,0 0-1,0 0 1,0-1 0,0 1-1,1 0 1,-1 0 0,0 0 0,0 0-1,0 0 1,1-1 0,-1 1-1,0 0 1,0 0 0,0 0 0,1 0-1,-1 0 1,0 0 0,0 0-1,1 0 1,-1 0 0,0 0-1,0 0 1,1 0 0,-1 0 0,0 0-1,0 0 1,0 0 0,1 0-1,-1 0 1,0 0 0,0 0-1,1 0 1,-1 1 0,0-1 0,0 0-1,0 0 1,1 0 0,-1 0-1,0 0 1,0 1 0,0-1 0,0 0-1,1 0 1,-1 0 0,0 1-1,0-1 1,0 0 0,0 0-1,0 0 1,0 1 0,0-1 0,0 0-1,0 0 1,1 1 0,-1-1-1,0 0 1,0 0 0,0 0 0,0 1-1,0-1 1,-1 0 0,7 22-49,-6-20 48,18 91 146,-5 0 1,-3 1-1,-6 167 0,-6-234-137,-2 1 0,0-1 0,-16 51 0,15-65-23,0 0-1,0 0 1,-1-1-1,-1 0 1,0 0-1,0 0 1,-2-1 0,1 0-1,-16 16 1,19-24 29,1 0 0,-1 1 0,0-2 0,0 1 0,0 0 0,0-1 0,-1 0 0,1 0 0,0-1 0,-1 0 0,0 1 0,1-2 0,-1 1 0,1-1 0,-11 0 0,14 0-9,0-1 0,1 1 0,-1-1 0,0 1 0,0-1-1,1 1 1,-1-1 0,0 0 0,1 0 0,-1 0 0,1 0 0,-1 0 0,1 0 0,0 0 0,-1 0 0,1-1 0,0 1 0,0-1 0,0 1 0,0 0 0,0-1 0,0 0 0,0 1 0,1-1 0,-1 0 0,1 1 0,-1-1-1,1 0 1,-1 0 0,1 1 0,0-4 0,-2-9-14,0 0 1,2 0-1,0-15 0,0 15-13,1-1-56,1-1 0,0 1 0,2 0 0,-1 0 0,2 0 0,0 1 0,1-1 0,0 1 0,1 0 0,1 1 0,8-13 0,16-19-721,66-71 0,-23 35-9,3 3 1,96-74-1,-170 149 823,40-26-16,-42 27 38,1 1 0,0-1 0,-1 1-1,1 0 1,0 0 0,0 0 0,0 1-1,0-1 1,0 1 0,-1-1 0,1 1-1,0 0 1,0 0 0,5 1 0,-7-1-23,-1 0 0,1 0 1,-1 1-1,1-1 0,-1 0 0,1 0 1,-1 1-1,0-1 0,1 0 0,-1 0 1,1 1-1,-1-1 0,0 1 0,1-1 1,-1 0-1,0 1 0,1-1 0,-1 1 1,0-1-1,0 1 0,0-1 0,1 1 1,-1-1-1,0 1 0,0-1 1,0 1-1,0-1 0,0 1 0,3 22 352,-2-1 0,0 1-1,-4 28 1,1-24-305,2 0 0,3 31 0,-4-57-111,1-1 0,0 1-1,0 0 1,0-1 0,0 1-1,0 0 1,1-1-1,-1 1 1,0 0 0,0-1-1,0 1 1,0-1 0,1 1-1,-1 0 1,0-1-1,1 1 1,-1-1 0,0 1-1,1-1 1,-1 1 0,1-1-1,-1 1 1,1-1-1,-1 1 1,1-1 0,-1 0-1,1 1 1,-1-1 0,1 0-1,0 1 1,-1-1-1,1 0 1,-1 0 0,1 0-1,0 0 1,-1 1 0,1-1-1,0 0 1,-1 0-1,1 0 1,0-1 0,15 1-3312</inkml:trace>
</inkml:ink>
</file>

<file path=ppt/ink/ink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48:34.17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8212,'0'0'2097,"45"178"-3970,-9-118-2273</inkml:trace>
</inkml:ink>
</file>

<file path=ppt/ink/ink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48:34.8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2 188 2017,'0'0'11341,"0"-18"-10911,-1 4-392,1-35-93,0 50 54,0-1-1,0 0 1,0 0 0,0 0-1,1 0 1,-1 0 0,0 0 0,0 0-1,0 0 1,0 0 0,0 0 0,0 0-1,0 0 1,1 0 0,-1 0-1,0 0 1,0 0 0,0 0 0,0 0-1,0 0 1,0 0 0,0 0 0,1 0-1,-1 0 1,0 0 0,0 0-1,0 0 1,0 0 0,0 0 0,0 0-1,0 0 1,0 0 0,0 0 0,1-1-1,-1 1 1,0 0 0,0 0-1,0 0 1,0 0 0,0 0 0,0 0-1,0 0 1,0 0 0,0-1 0,0 1-1,0 0 1,0 0 0,0 0-1,0 0 1,0 0 0,0 0 0,0 0-1,0-1 1,11 34-68,1 44 73,-10-58 3,1 0 1,1 0 0,0 0 0,8 18 0,-12-36-21,0 0 1,1 1 0,-1-1 0,1 0 0,-1 0 0,1 0-1,-1 0 1,1 0 0,0 0 0,-1 0 0,1 0 0,0 0-1,0 0 1,0 0 0,0 0 0,0 0 0,0-1 0,0 1 0,0 0-1,0-1 1,0 1 0,0-1 0,1 1 0,-1-1 0,0 0-1,0 1 1,1-1 0,-1 0 0,0 0 0,0 0 0,1 0-1,-1 0 1,0 0 0,0 0 0,1 0 0,-1 0 0,0-1-1,0 1 1,0-1 0,1 1 0,-1-1 0,0 1 0,0-1-1,0 1 1,0-1 0,0 0 0,1-1 0,5-3 2,0-1 0,-1 0 0,1 0 0,-1-1 1,6-8-1,10-14 29,-9 10-22,1 0 0,1 1 0,0 1 1,2 1-1,23-20 0,-38 35-2,-1 0-1,0 0 0,1 0 1,-1 0-1,1 0 0,-1 0 1,1 0-1,0 1 0,-1-1 1,1 0-1,0 1 0,-1 0 1,1-1-1,0 1 0,-1 0 1,1 0-1,0 0 0,0 0 1,-1 0-1,1 0 0,0 1 1,-1-1-1,1 1 0,0-1 1,-1 1-1,1-1 0,-1 1 1,1 0-1,0 0 0,-1 0 1,2 1-1,2 3-13,-1 0-1,0 1 1,0-1 0,0 1 0,0 0-1,4 10 1,15 23 58,-18-35-36,0 1 0,1-1-1,-1 1 1,1-1 0,0-1 0,0 1 0,1-1 0,-1 0 0,1-1 0,-1 1-1,1-1 1,0-1 0,9 2 0,-11-2-44,1 0 0,-1-1 0,1 1 0,0-1 0,-1 0 0,1-1 0,-1 0 0,1 1 0,-1-2 0,1 1 0,-1-1 0,0 0 0,0 0 0,0 0 0,0 0 1,9-7-1,-7 3 35,0 0 0,-1 0 0,0-1 0,-1 0 0,1 0 0,-1 0 0,-1 0 1,1-1-1,-1 0 0,-1 0 0,1 0 0,-1-1 0,-1 1 0,1-1 1,-2 1-1,1-1 0,-1 0 0,0 1 0,-1-17 0,0 25 14,0-1-1,0 1 0,0-1 1,0 1-1,0-1 1,0 1-1,0-1 1,0 1-1,-1-1 0,1 1 1,0 0-1,0-1 1,0 1-1,0-1 1,-1 1-1,1-1 0,0 1 1,0 0-1,-1-1 1,1 1-1,0 0 1,-1-1-1,1 1 0,0 0 1,-1-1-1,1 1 1,0 0-1,-1 0 1,1-1-1,-1 1 0,1 0 1,-1 0-1,1 0 1,0 0-1,-1-1 1,1 1-1,-1 0 0,1 0 1,-1 0-1,1 0 1,-1 0-1,1 0 1,-1 0-1,1 0 0,-1 0 1,1 1-1,-1-1 1,1 0-1,0 0 1,-1 0-1,1 1 0,-1-1 1,1 0-1,0 0 1,-1 1-1,1-1 1,-1 0-1,1 1 0,0-1 1,-1 0-1,1 1 1,-25 21-21,18-12 9,0 0 0,2 1-1,-1 0 1,1 0-1,1 0 1,-4 14-1,6-16-77,0-1 0,0 0 0,1 0-1,0 1 1,0-1 0,1 1-1,1-1 1,-1 1 0,4 14 0,-3-21-16,0 0 0,0 0 0,0 0 0,1 0 0,-1 0 0,0 0 0,1-1 0,0 1 0,-1-1 0,1 1 0,0-1 0,0 0 0,0 1 0,-1-1 0,1 0 0,1 0 0,-1-1 1,0 1-1,0 0 0,0-1 0,0 1 0,0-1 0,1 1 0,-1-1 0,3 0 0,4 1-97,-1-1 1,1 0-1,0-1 1,0 0-1,12-2 1,-13 0 173,0 0 1,1 0-1,-1-1 1,0 0-1,-1 0 0,1-1 1,-1 0-1,8-6 1,53-53 546,-58 53-325,29-36 924,-31 36-593,1 0 0,0 0 1,1 1-1,0 0 0,15-11 1,-24 20-497,-1 1 1,1-1-1,0 1 1,0 0 0,0-1-1,0 1 1,-1 0-1,1-1 1,0 1-1,0 0 1,0 0-1,0 0 1,0 0 0,0 0-1,0 0 1,-1 0-1,1 0 1,0 0-1,0 0 1,0 1-1,0-1 1,0 0-1,0 0 1,-1 1 0,1-1-1,0 1 1,0-1-1,-1 1 1,1-1-1,0 1 1,0-1-1,-1 1 1,1 0-1,-1-1 1,1 1 0,-1 0-1,1 0 1,-1-1-1,1 1 1,-1 0-1,1 0 1,-1 1-1,14 40 341,-12-35-242,6 28-219,0 0 0,-3 0 0,2 60 0,-7-94-113,4-16 440,3-9-267,2-1 1,1 1 0,1 1 0,1 0-1,1 0 1,0 1 0,2 1-1,1 1 1,0 0 0,27-25 0,-35 38 18,1 0 0,-1 1 0,1 0 0,0 1 0,17-9 0,-22 13 4,-1 0 0,0 0 0,1 0 0,-1 0-1,0 1 1,1-1 0,-1 1 0,1 0 0,6 0 0,-8 0-2,-1 1 0,1-1 0,0 1 0,-1-1 1,1 1-1,-1 0 0,1-1 0,-1 1 0,1 0 0,-1 0 0,1 0 0,-1 0 0,0 0 0,0 1 1,1-1-1,-1 0 0,0 1 0,0-1 0,0 1 0,1 2 0,3 7 24,-1 1 0,0 0-1,0 0 1,-1 0 0,-1 0-1,2 22 1,-3 81 149,-2-69-191,1-22-255,0 18-1589,0-15-2936</inkml:trace>
</inkml:ink>
</file>

<file path=ppt/ink/ink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48:36.34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0 662 10661,'0'0'4951,"4"-3"-4916,-3 2-34,-1 1-1,1-1 1,0 1-1,-1 0 0,1-1 1,0 1-1,-1 0 1,1-1-1,0 1 1,-1 0-1,1 0 1,0 0-1,0 0 0,-1 0 1,1 0-1,0 0 1,0 0-1,-1 0 1,1 0-1,0 0 1,0 0-1,-1 0 1,1 0-1,0 1 0,-1-1 1,1 0-1,0 1 1,-1-1-1,1 0 1,0 1-1,2 2 1,-1-1 0,1 0 0,-1 1-1,0-1 1,0 1 0,0 0 0,3 5 0,5 12 8,12 36 0,-17-43 0,19 68 81,-19-59-74,2 0-1,17 41 0,-24-62-37,0-1 0,0 1 0,0-1-1,0 1 1,1-1 0,-1 1 0,0-1-1,1 1 1,-1-1 0,0 1 0,1-1 0,-1 1-1,0-1 1,1 1 0,-1-1 0,1 0-1,-1 1 1,1-1 0,-1 0 0,1 1 0,-1-1-1,1 0 1,-1 0 0,1 0 0,0 1-1,6-11-101,-2-23 183,-4-172 19,-1 203-81,0 1 1,0-1 0,1 0-1,-1 1 1,0-1 0,1 1-1,-1-1 1,1 0-1,0 1 1,0-1 0,-1 1-1,1-1 1,0 1 0,0 0-1,0-1 1,0 1 0,1 0-1,-1 0 1,0 0 0,0 0-1,1 0 1,-1 0 0,1 0-1,-1 0 1,1 0-1,-1 1 1,1-1 0,-1 1-1,4-2 1,4 1-19,-1 0 0,1 0 1,0 1-1,15 1 0,-4-1 6,413 0 13,-425 1 5,-1-1-1,-1 0-1,0 0 1,0 0 0,1-1-1,-1 0 1,0 0 0,0-1 0,11-3-1,-17 5 6,0 0-1,0 0 1,-1 0-1,1 0 1,0 0-1,0 0 0,0 0 1,-1 0-1,1 0 1,0-1-1,0 1 1,0 0-1,0 0 1,-1 0-1,1 0 1,0 0-1,0 0 1,0 0-1,0 0 0,-1-1 1,1 1-1,0 0 1,0 0-1,0 0 1,0 0-1,0-1 1,0 1-1,0 0 1,0 0-1,0 0 1,-1 0-1,1-1 0,0 1 1,0 0-1,0 0 1,0 0-1,0-1 1,0 1-1,0 0 1,0 0-1,0 0 1,0-1-1,0 1 1,1 0-1,-1 0 0,0 0 1,0 0-1,0-1 1,0 1-1,0 0 1,0 0-1,0 0 1,0 0-1,0-1 1,1 1-1,-1 0 0,0 0 1,0 0-1,0 0 1,0 0-1,1-1 1,-18-1 179,-2 2-145,12-1-31,-1 1 1,0 0-1,1 0 0,-1 0 0,1 1 0,-1 0 1,1 1-1,-1 0 0,1 0 0,0 0 0,0 1 0,-12 6 1,9-1 0,0-1 0,0 1 0,1 1 0,1 0 0,-1 0 0,1 1 0,1 0 0,0 0 0,0 1 0,1 0 0,1 0 0,-1 0 0,2 1 0,0-1 0,0 1 0,1 0 0,0 1 0,1-1 0,1 0 0,0 1 0,1 15 0,0-27-16,0 0 1,1 1-1,-1-1 0,1 0 0,-1 0 0,1 0 0,-1 0 0,1 0 0,-1 0 0,1 0 0,0 0 0,0 0 0,0 0 0,-1 0 1,1 0-1,0-1 0,0 1 0,0 0 0,0 0 0,0-1 0,0 1 0,0-1 0,1 1 0,-1-1 0,0 0 0,0 1 0,0-1 1,1 0-1,-1 0 0,1 0 0,46 2-206,-33-3 107,-4 0 56,-1 0-1,1-1 0,-1-1 0,1 1 0,-1-2 0,0 1 0,0-2 0,0 1 0,-1-1 0,1-1 0,-1 1 0,0-2 1,-1 1-1,0-1 0,8-9 0,3-3-35,-1-1 0,0 0-1,-2-2 1,26-44 0,-38 60 75,1-6-22,-5 11-46,0 4-139,0 9 191,0 0 0,1 1 0,0-1 0,1 0 0,1 0 0,0 0 0,0 0 0,10 21 0,-10-28 23,0 0-1,0 0 0,0-1 1,1 1-1,-1-1 1,1 0-1,0 0 0,1 0 1,-1 0-1,1-1 0,-1 0 1,1 0-1,0 0 0,0-1 1,0 1-1,0-1 0,1 0 1,-1-1-1,1 1 0,-1-1 1,1 0-1,6 0 0,-1 0-77,0-1-1,0 0 1,0 0 0,0-1-1,0 0 1,-1-1-1,1-1 1,0 1 0,16-8-1,-14 4-137,-1-1 0,0 0 0,0-1 0,0 0 0,-1-1 0,-1 0 0,12-13 0,-10 9-64,0-2 0,-2 0-1,1 0 1,-2-1 0,0 0-1,0 0 1,-2-1-1,0 0 1,-1-1 0,-1 0-1,0 1 1,2-26 0,-1-21 312,-2 0 1,-5-78 0,-1 45-294,2 64 290,1 14 120,0-1 0,-2 1 0,0 0 0,-1 0 0,-2 0 0,-7-30 0,10 48-71,1 0 0,0-1-1,-1 1 1,1 0 0,-1 0 0,1 0-1,-1-1 1,0 1 0,1 0-1,-1 0 1,0 0 0,0 0 0,0 0-1,0 0 1,0 1 0,0-1-1,0 0 1,0 0 0,0 1 0,0-1-1,0 1 1,-1-1 0,1 1-1,0-1 1,0 1 0,0-1 0,-1 1-1,1 0 1,0 0 0,-1 0 0,1 0-1,0 0 1,-1 0 0,1 0-1,0 0 1,0 1 0,-1-1 0,1 0-1,0 1 1,0-1 0,0 1-1,-1-1 1,1 1 0,0 0 0,0-1-1,0 1 1,0 0 0,0 0-1,0 0 1,0 0 0,0 0 0,1 0-1,-1 0 1,-1 2 0,-4 6 59,1 0 0,0 0 0,0 1 0,1 0 0,0-1 1,1 1-1,-4 18 0,-9 78 614,9 173 398,7-243-1045,1 5 4,2 1 0,13 66 1,-13-92-93,1 0 0,1-1 0,0 1 0,1-1 0,1 0 0,0-1-1,1 0 1,1 0 0,18 23 0,-24-34-17,0 0-1,0 0 1,0 0-1,0-1 0,0 0 1,1 1-1,-1-1 0,1 0 1,0-1-1,0 1 1,0-1-1,0 0 0,0 1 1,0-2-1,0 1 0,0 0 1,0-1-1,0 0 1,0 0-1,0 0 0,0 0 1,6-2-1,-3 0-28,-1 1 1,0-1-1,0-1 0,0 1 0,-1-1 0,1 0 1,-1-1-1,1 1 0,-1-1 0,0 0 1,0 0-1,-1-1 0,7-7 0,4-9-139,-1 0 0,-1-2 0,13-29 0,18-33 60,-40 84 116,-4 8 7,0-5-5,0 0 4,0 14 57,0 0-1,1 0 1,1-1 0,0 1 0,5 17 0,-6-29-66,0-1 0,1 1 0,-1-1 0,1 1-1,-1-1 1,1 0 0,0 1 0,1-1 0,-1 0 0,0 0 0,1-1 0,0 1-1,0 0 1,-1-1 0,1 0 0,1 0 0,-1 0 0,0 0 0,0 0-1,1 0 1,-1-1 0,1 0 0,0 0 0,-1 0 0,1 0 0,0 0 0,-1-1-1,7 1 1,-1-1-67,0 0 0,0 0 0,0-1 0,-1 0-1,1 0 1,0-1 0,0 0 0,-1-1-1,1 0 1,-1 0 0,0-1 0,0 0 0,0 0-1,0-1 1,-1 0 0,0-1 0,7-5-1,15-13-274,30-31 0,-49 44 265,0 0 0,-1-1 0,0 0 0,-1-1-1,12-23 1,-13 16 1070,-8 36-858,2 0-1,0 1 0,1-1 0,0 0 0,8 24 0,-9-35-124,1 0-1,0-1 1,0 1 0,0-1 0,1 0 0,0 1-1,0-1 1,0 0 0,0 0 0,0-1-1,1 1 1,-1-1 0,1 0 0,0 0 0,0 0-1,0 0 1,1-1 0,-1 1 0,1-1-1,-1 0 1,1-1 0,0 1 0,6 1 0,4-1-1,0-1-1,0-1 1,-1 1 0,1-2 0,0 0 0,0-1 0,-1-1 0,1 0 0,-1-1 0,0 0 0,0-1 0,0-1-1,18-10 1,-19 9-76,1-1-1,-1-1 1,-1 0-1,0-1 1,0 0-1,-1 0 1,0-2-1,-1 1 1,0-1-1,-1-1 1,0 1-1,12-25 1,-16 24 3,-1 1 0,-1 0 0,0-1-1,0 0 1,-2 0 0,1 1 0,-1-22 0,-1 33 63,-1 0 0,1 0 0,0-1 0,0 1 0,0 0 0,-1 0 0,1 0 0,0-1 0,-1 1 0,0 0 0,1 0 0,-1 0 0,1 0 0,-1 0-1,0 0 1,0 0 0,0 0 0,0 0 0,1 0 0,-1 0 0,0 0 0,-1 1 0,1-1 0,0 0 0,0 1 0,0-1 0,0 1 0,0-1 0,-1 1 0,1 0 0,0-1-1,0 1 1,-1 0 0,1 0 0,0 0 0,0 0 0,-1 0 0,-1 0 0,-2 1 13,0-1 0,0 1 0,1 0 0,-1 0-1,0 0 1,1 1 0,-1 0 0,1-1 0,-1 2 0,-4 2 0,-1 3 30,0 1 0,1 0 0,0 0 0,1 1 0,0 0 0,1 1 0,0-1 0,0 2 0,1-1 0,0 1 0,1-1 0,1 1 0,0 1 0,0-1 0,2 1 0,-1-1 0,1 1 0,1 0 0,0 0 0,1 0 0,2 18 0,-1-28-158,0 0-1,0 0 1,0 0 0,0 0-1,0 0 1,0-1-1,1 1 1,-1 0-1,1-1 1,0 1 0,0-1-1,0 0 1,0 1-1,0-1 1,1 0-1,-1 0 1,0 0 0,1-1-1,0 1 1,-1-1-1,6 3 1,5 1-615,0-1 1,0 0-1,23 4 0,48 2-2453,12-9 490</inkml:trace>
</inkml:ink>
</file>

<file path=ppt/ink/ink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48:37.12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158 522 7780,'0'0'9743,"-15"25"-9455,-46 83-136,57-99-141,1 0 0,0 1 0,0-1-1,1 1 1,0-1 0,0 1 0,1 0 0,0-1 0,1 1 0,0 0 0,2 13-1,0 10 44,-2-30-49,1 1-1,-1-1 1,1 1 0,0-1-1,0 0 1,0 0 0,0 1-1,0-1 1,1 0-1,-1 0 1,1 0 0,0 0-1,0 0 1,0-1 0,0 1-1,1-1 1,-1 1 0,1-1-1,-1 0 1,1 0 0,0 0-1,0 0 1,0 0 0,0-1-1,0 1 1,0-1-1,1 0 1,-1 0 0,5 1-1,-3-1-19,0 0-1,0 0 0,0 0 0,1-1 1,-1 0-1,0 0 0,0 0 0,1 0 0,-1-1 1,0 0-1,0 0 0,0-1 0,0 1 1,0-1-1,0 0 0,0 0 0,-1-1 0,1 1 1,4-4-1,-2-2-111,0 1-1,0-1 1,-1 0 0,0-1 0,-1 1 0,0-1-1,0 0 1,-1-1 0,0 1 0,0-1 0,-1 0-1,-1 0 1,0 0 0,0 0 0,0 0 0,-2 0-1,1 0 1,-1-1 0,-1 1 0,0 0-1,-4-20 1,4 26 46,-1-1 0,1 1 0,-1-1-1,0 1 1,-1 0 0,1 0 0,-1 0 0,1 0-1,-1 0 1,0 0 0,-1 1 0,1 0-1,-1-1 1,1 1 0,-1 0 0,0 1 0,0-1-1,0 1 1,0 0 0,-1 0 0,1 0 0,-1 0-1,-7-1 1,-5-1-58,1 1-1,-1 1 1,0 0 0,0 1-1,-25 3 1,36-2 143,0 1-1,0-1 1,0 2-1,0-1 1,0 1 0,0 0-1,0 0 1,-6 3-1,10-4 4,0 0-1,0 1 0,0-1 0,0 0 0,0 1 1,1 0-1,-1-1 0,0 1 0,1 0 0,-1 0 1,1-1-1,0 1 0,-1 0 0,1 1 1,0-1-1,0 0 0,1 0 0,-1 0 0,0 1 1,1-1-1,-1 0 0,1 1 0,-1 3 0,1-6-4,0 1-1,0-1 1,1 1-1,-1-1 0,0 1 1,0-1-1,0 1 1,0-1-1,0 1 0,1-1 1,-1 1-1,0-1 1,0 0-1,1 1 0,-1-1 1,0 1-1,1-1 1,-1 0-1,1 1 0,-1-1 1,0 0-1,1 1 1,-1-1-1,1 0 0,-1 0 1,1 1-1,-1-1 0,1 0 1,-1 0-1,1 0 1,0 0-1,21 2 40,-13-2-23,184 0 183,-152-3-120,1-1 0,67-16-1,-53 5-36,94-39-1,-121 40-56,-1 0-1,0-2 0,0-1 1,41-34-1,-61 44 10,0 0-1,-1-1 1,0 0-1,0 0 1,0 0 0,-1-1-1,-1 0 1,0-1-1,8-18 1,-8 14 71,-1-1 0,-1 0 0,0 0 0,-1 0-1,-1-1 1,0-17 0,-2 24 96,0-1 0,0 1 1,0 0-1,-1 1 0,0-1 0,-1 0 0,0 0 0,-1 1 0,1 0 0,-7-9 1,0 1 170,0 1 0,-1 0 0,-1 1 1,-15-14-1,17 22 220,5 10-248,5 21-144,0-14-160,10 238 662,0 2-383,-11-191-238,-2 0-1,-15 73 1,-16 25-23,-9 55-10,36-164-6,1 0 0,3 70 0,3-116-5,0-1 0,1 0 0,-1 1 0,1-1-1,0 0 1,-1 0 0,1 0 0,0 1 0,0-1-1,0 0 1,1 0 0,-1 0 0,0-1 0,1 1-1,-1 0 1,1 0 0,0-1 0,-1 1 0,1-1-1,0 0 1,0 1 0,0-1 0,0 0 0,0 0-1,0 0 1,0 0 0,1-1 0,-1 1-1,0 0 1,0-1 0,1 0 0,3 1 0,4 0-30,0-1 1,0 0-1,0 0 1,1-1-1,-1 0 1,17-5-1,-14 1-70,0 0 0,0-1 1,0 0-1,-1-1 0,0-1 0,0 0 0,-1 0 1,0-1-1,0-1 0,-1 0 0,0 0 0,-1-1 1,0 0-1,-1-1 0,0 0 0,-1 0 0,0-1 1,-1 1-1,0-1 0,-1-1 0,-1 1 0,5-23 1,-7 21 77,0 1 0,-1-1 1,0 0-1,-1 0 1,-1 0-1,-3-22 0,2 31 27,1-1 0,-1 1 0,0 0 0,-1-1 0,0 1 0,0 1 0,0-1 0,0 0 0,-1 1 0,0-1 0,0 1 0,-1 0 0,1 1 0,-1-1 0,0 1 0,-9-6 0,5 4 33,-1 1-1,1 0 1,-1 1 0,-1 0 0,1 1 0,0 0-1,-1 0 1,-12-1 0,-9 1 97,-44 2 1,49 1-172,14 2-666,29-1-2345,26-1-597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2T07:07:53.3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 66 2193,'0'0'5432,"-4"0"-4875,-10-4 1088,17-5 1528,0 6-2987,-1 1 0,1-1 0,0 1 0,0 0 1,0 0-1,0 0 0,7-2 0,13-4-182,0 1-1,0 2 1,0 0-1,46-3 0,98 9-49,-145 2 37,-1 0 0,1 1 0,-1 2 0,0 0 0,0 1 0,-1 1 1,0 1-1,20 12 0,8 7-9,87 69 1,-64-33-39,-3 3 1,79 98-1,-87-94 10,-9-13 7,-3 2 0,-3 2 1,-2 2-1,-3 2 0,45 103 1,-52-85-61,41 171-1,-11 97 53,-56-305 33,44 453-54,-49-422 58,-1 368-34,-10-355 70,-3 0 0,-31 109-1,0 6 40,-54 219 182,-30-7-142,67-222-15,-47 137 332,44-164-64,-112 326 570,166-464-828,2 1-1,2 0 1,1 0 0,0 63 0,4-89-99,1-5-1,-1 0-1,0 1 1,0-1 0,0 1-1,0-1 1,0 1-1,0-1 1,-1 1 0,1-1-1,0 1 1,-1-1 0,1 1-1,-1-1 1,1 0 0,-1 1-1,0-1 1,-1 2-1,2-3-8,0 0 0,-1 0 0,1 1 0,0-1 0,0 0 0,0 0 0,-1 0 0,1 0 0,0 0 0,0-1 0,0 1 0,0 0 0,-1 0 0,1 0 0,0 0 0,0 0 0,0 0 1,-1 0-1,1 0 0,0 0 0,0 0 0,0 0 0,0-1 0,0 1 0,-1 0 0,1 0 0,0 0 0,0 0 0,0 0 0,0-1 0,0 1 0,0 0 0,0 0 0,0 0 0,0-1 0,-1 1 0,1 0 0,0 0 0,0 0 0,0 0 0,0-1 0,0 1 0,0 0 0,0 0 0,0 0 0,0-1 0,0 1 0,1 0 0,-1 0 0,0-1 0,-36-302-3231,36 295 3233,-4-39 1656,3 47-1051,0 7-383,-2 344 1674,3-351-1890,0 1 1,0-1-1,1 1 1,-1 0-1,0-1 0,0 1 1,1-1-1,-1 1 0,1-1 1,-1 1-1,0-1 0,1 1 1,-1-1-1,1 1 0,-1-1 1,1 0-1,-1 1 0,1-1 1,-1 0-1,1 0 0,0 1 1,-1-1-1,1 0 1,-1 0-1,1 0 0,0 1 1,-1-1-1,1 0 0,0 0 1,-1 0-1,1 0 0,-1 0 1,1 0-1,1-1 0,23-3 99,-16-3-50,0 0 0,0 0 0,-1 0 0,0-1 0,0-1 0,11-14 0,-1 1-24,2-2-17,-10 11-57,1 1-1,0 0 1,21-17-1,-32 29-38,1 0 0,-1 0 0,0 1 0,0-1 0,1 0 0,-1 0-1,0 0 1,0 1 0,0-1 0,1 0 0,-1 0 0,0 0 0,0 1 0,0-1 0,0 0 0,1 0-1,-1 1 1,0-1 0,0 0 0,0 0 0,0 1 0,0-1 0,0 0 0,0 1 0,0-1 0,0 0-1,0 0 1,0 1 0,0-1 0,0 0 0,0 1 0,0-1 0,0 0 0,0 0 0,0 1 0,0-1-1,0 0 1,-1 1 0,-1 18-1593,-14 31-2891</inkml:trace>
</inkml:ink>
</file>

<file path=ppt/ink/ink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48:37.76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1 148 6003,'0'0'1902,"10"-1"-1280,-5 1-514,3-1 114,-1 0 0,1-1 0,-1 0 0,1 0-1,-1 0 1,0-1 0,12-6 0,-1-1 36,1 1-1,1 0 1,0 1-1,0 1 1,0 2 0,1-1-1,-1 2 1,1 1-1,0 1 1,24 0-1,-43 2-236,0-1 0,1 1 0,-1 0 0,0 1 0,1-1 0,-1 0 0,0 1 0,1-1 0,-1 1-1,0 0 1,0 0 0,0 0 0,0 0 0,0 0 0,0 0 0,0 0 0,0 1 0,0-1 0,0 1 0,0-1-1,-1 1 1,1 0 0,-1 0 0,2 2 0,-1 0-11,-1 0 1,1 1-1,-1-1 0,0 1 0,-1 0 1,1-1-1,-1 1 0,1 0 0,-1-1 1,-1 1-1,0 7 0,-1-6-1,1 0-1,-1 0 1,-1 0 0,1 0-1,-1 0 1,0-1-1,0 1 1,-1-1 0,1 0-1,-1 0 1,0 0 0,-1 0-1,1-1 1,-1 0 0,0 1-1,-9 4 1,-12 9 13,-2-2-1,-30 14 1,35-18-18,-40 19 65,76-32-623,10-3 53,-1-2 0,-1 0 1,1-2-1,-1 0 1,29-17-1,1-3-2509,47-36 1,-64 39 1678,48-44 0,-69 56 2068,0-1 0,-1 0-1,11-17 1,-18 24 223,-4 5-576,1 1 1,-1-1-1,0 1 1,0-1-1,-1 1 0,1-1 1,0 1-1,0-1 1,-1 0-1,1 1 1,-1-1-1,1-3 1,-16 15 2925,-3 8-2923,1 0-1,1 1 1,1 1-1,-23 38 1,31-44-265,0-1 0,1 1 1,0 0-1,1 0 1,1 1-1,0 0 0,1-1 1,1 1-1,-1 23 1,2-34-102,1-1 1,0 1 0,0 0 0,0-1-1,1 1 1,0-1 0,-1 1 0,1 0-1,0-1 1,0 1 0,1-1 0,-1 0-1,1 0 1,0 1 0,0-1 0,0 0-1,0 0 1,0-1 0,1 1 0,-1 0-1,1-1 1,0 1 0,-1-1 0,1 0-1,0 0 1,1 0 0,-1 0 0,0-1-1,0 1 1,1-1 0,-1 0-1,8 2 1,8 1 33,1-1 1,0 0-1,0-1 0,39-2 0,-31-1-13,-17 1-38,1 0 1,0-1-1,-1-1 0,1 1 1,-1-2-1,0 0 0,0 0 1,0-1-1,0-1 1,0 0-1,-1 0 0,0-1 1,0 0-1,-1-1 1,1 0-1,9-10 0,-11 4-507,-7 2-4105</inkml:trace>
</inkml:ink>
</file>

<file path=ppt/ink/ink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48:39.08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1 183 3185,'0'0'6035,"0"-24"-4933,0-134 2182,0 160-2956,18 342-106,-2-86-196,-16-242-31,-1-11-15,1-1-1,0 0 1,1 0-1,-1 0 1,0 0 0,1 0-1,0 1 1,3 6-1,4-37 138,-4 8-101,1 0-1,0 0 1,1 0-1,1 0 0,14-23 1,-18 36-21,0 0 1,1 0-1,0 1 0,0-1 1,0 1-1,1 0 1,-1 0-1,1 0 1,0 1-1,0 0 1,1 0-1,-1 0 0,1 0 1,-1 1-1,1 0 1,0 0-1,0 0 1,0 1-1,0 0 1,0 0-1,6 0 0,3 0-1,0 1-1,0 0 1,0 0-1,-1 2 0,1 0 1,26 7-1,-36-7 0,0 0 0,0 0 0,0 1 1,0-1-1,0 1 0,-1 0 0,1 1 0,-1-1 0,0 1 0,0 0 0,0 0 1,-1 0-1,1 0 0,-1 1 0,0-1 0,0 1 0,0 0 0,-1 0 1,0 0-1,0 0 0,2 8 0,-2-8 5,-1 0 0,0-1 0,0 1 0,0 0 0,-1 0-1,0 0 1,0-1 0,0 1 0,0 0 0,-1 0 0,1 0 0,-1-1 0,-1 1 0,1 0 0,-1-1 0,1 1-1,-1-1 1,-5 8 0,2-6 12,-1 0 0,1 0-1,-1 0 1,0-1 0,-1 1-1,1-2 1,-1 1 0,0-1-1,0 0 1,-8 3 0,2-1-6,1-1 0,-1 0 1,0-1-1,0 0 0,0-1 1,-1-1-1,1 0 0,0 0 1,-1-2-1,0 0 0,1 0 0,-14-3 1,25 3-38,0-1 0,1 0 0,-1 1 0,1-1 0,-1 0 0,1 0 0,-1 0 0,1 0 0,-1 0 0,1-1 0,0 1 0,0 0 0,0 0 0,0-1 0,0 1 0,0-1 0,0 1 0,0-1 0,0 0 0,0 1 0,1-1 0,-1 0 0,1 1 0,0-1 0,-1 0 0,1-3 0,-1-4-722,1 0 0,0 0 0,2-17 0,-2 24 555,0 1 1,0-1 0,0 1 0,1-1 0,-1 1-1,1-1 1,-1 1 0,1-1 0,0 1 0,-1 0-1,1-1 1,0 1 0,0 0 0,1-2 0,30-18-3857</inkml:trace>
</inkml:ink>
</file>

<file path=ppt/ink/ink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48:39.42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1 105 4594,'0'0'5824,"2"-7"-5480,7-11-282,-9 18-60,1 0 1,-1 0 0,0 0 0,0 0 0,0 0 0,1 0-1,-1 0 1,0 0 0,0 0 0,0 0 0,0 0 0,0 1-1,1-1 1,-1 0 0,0 0 0,0 0 0,0 0 0,0 0 0,0 0-1,1 0 1,-1 1 0,0-1 0,0 0 0,0 0 0,0 0-1,0 0 1,0 1 0,0-1 0,0 0 0,0 0 0,0 0 0,1 0-1,-1 1 1,0-1 0,0 0 0,0 0 0,0 0 0,0 0-1,0 1 1,0-1 0,-1 0 0,1 0 0,0 0 0,0 1 0,0-1-1,0 0 1,0 0 0,0 0 0,-2 53 346,0-12-189,2-37-148,0 1 0,0-1 1,0 0-1,0 0 0,1 0 0,-1 1 1,1-1-1,0 0 0,1 0 0,1 5 0,-1-8-10,-1 1-1,1-1 0,0 1 0,-1-1 0,1 1 0,0-1 0,0 0 0,0 0 0,0 0 0,0 0 0,0 0 1,0 0-1,0-1 0,1 1 0,-1-1 0,0 1 0,0-1 0,1 0 0,-1 0 0,4 0 0,1 0 0,0 0-1,0 0 1,0 0-1,0-1 0,0 0 1,-1 0-1,1-1 1,0 0-1,-1 0 1,1-1-1,-1 0 0,0 0 1,1 0-1,-1-1 1,-1 1-1,1-2 1,-1 1-1,1 0 0,-1-1 1,-1 0-1,1-1 1,-1 1-1,0-1 1,5-7-1,-5 7-18,-1-1 0,1 1 0,-1-1-1,0 0 1,-1 0 0,0 0 0,0 0 0,0 0 0,-1 0 0,0-1-1,-1 1 1,0 0 0,0-1 0,-1-7 0,1 13-9,0 0-1,0 0 1,-1 0 0,1 1 0,-1-1 0,1 0-1,-1 1 1,0-1 0,0 0 0,1 1 0,-1-1-1,0 1 1,-1-1 0,1 1 0,0 0-1,0-1 1,0 1 0,-4-2 0,2 1-13,-1-1 0,0 1 1,0 0-1,0 1 0,-1-1 0,1 1 1,-7-2-1,-7 0-252,0 1-1,-34 1 1,42 1 59,10 0 152,0 0-1,-1-1 1,1 1 0,-1 0-1,1 0 1,-1 0 0,1 0-1,-1 0 1,1 0 0,-1 0-1,1 0 1,-1 0 0,1 1-1,0-1 1,-1 0 0,1 0 0,-1 0-1,1 0 1,-1 1 0,1-1-1,0 0 1,-1 0 0,1 1-1,0-1 1,-1 0 0,1 1-1,0-1 1,-1 0 0,1 1-1,0-1 1,0 0 0,-1 1-1,1-1 1,0 1 0,0-1-1,0 0 1,-1 1 0,1-1-1,0 1 1,0-1 0,0 1-1,0-1 1,0 1 0,0-1 0,0 1-1,0-1 1,0 1 0,0-1-1,0 0 1,1 1 0,-1-1-1,0 1 1,0 0 0,3 12-3879</inkml:trace>
</inkml:ink>
</file>

<file path=ppt/ink/ink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48:39.78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74 8548,'0'0'4018,"158"28"-3906,-51-28 16,5-10-112,1-10 0,-12-3 32,-17 5-48,-22 1-945,-19 9-1392,-29 3 112,-51 5-4706</inkml:trace>
</inkml:ink>
</file>

<file path=ppt/ink/ink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48:40.16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128 110 1425,'0'0'6165,"-23"-18"-5279,-69-55-142,79 59-554,13 14-189,0-1 1,1 1-1,-1 0 1,0 0-1,0 0 1,0-1 0,0 1-1,0 0 1,0 0-1,0 0 1,0-1-1,1 1 1,-1 0-1,0 0 1,0 0-1,0 0 1,0-1-1,0 1 1,1 0-1,-1 0 1,0 0-1,0 0 1,0 0-1,1 0 1,-1 0-1,0 0 1,0 0-1,0-1 1,1 1-1,-1 0 1,0 0 0,0 0-1,1 0 1,-1 0-1,0 0 1,0 0-1,1 1 1,23 2 72,-23-3-54,80 27 530,-9-2-377,-17-12-133,1-2 0,61 3 0,-109-13-78,-1-1 0,1 2-1,-1-1 1,0 1 0,12 4 0,-18-6 31,0 1 0,0-1 0,0 1-1,0-1 1,0 1 0,0 0 0,0-1 0,-1 1 0,1 0-1,0 0 1,0 0 0,-1 0 0,1-1 0,0 1 0,-1 0 0,1 0-1,-1 0 1,1 2 0,0-1 6,-1 0 0,0-1 0,0 1 0,-1 0 0,1-1 0,0 1 1,0-1-1,-1 1 0,1-1 0,-1 1 0,0-1 0,1 1 0,-1-1 0,0 1 0,0-1 0,0 0 0,-1 3 0,-11 10 119,0-1-1,-1 0 1,0 0-1,-19 11 1,-13 12 172,26-19-119,-5 3-1,1 1 0,1 1 1,1 1-1,-27 36 0,38-36-393,11-23 130,1 1-1,-1-1 1,0 1 0,0-1 0,0 1 0,0-1 0,1 1 0,-1-1 0,0 1 0,1-1 0,-1 1 0,0-1 0,1 0-1,-1 1 1,0-1 0,1 0 0,-1 1 0,1-1 0,-1 0 0,1 1 0,-1-1 0,1 0 0,-1 0 0,1 1 0,-1-1 0,1 0-1,-1 0 1,1 0 0,-1 0 0,1 0 0,-1 0 0,1 0 0,0 0 0,-1 0 0,1 0 0,-1 0 0,1 0 0,-1 0-1,1 0 1,-1 0 0,2-1 0,35-1-5584</inkml:trace>
</inkml:ink>
</file>

<file path=ppt/ink/ink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48:40.53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64 10 10229,'0'0'1982,"-11"23"-1699,-32 79-195,41-97-81,0 0 1,1 0-1,-1 1 1,1-1-1,0 1 1,1-1-1,0 1 1,-1-1-1,2 1 1,-1-1-1,2 12 1,-1-14-1,1 0 1,-1 1 0,0-1 0,1 0 0,0 0 0,0 0 0,0 0-1,0 0 1,0 0 0,0 0 0,1-1 0,-1 1 0,1-1 0,4 3 0,-1-1 9,-1-1 1,1-1 0,0 1 0,0-1 0,0 0 0,1 0 0,-1-1 0,0 0 0,1 0 0,-1 0 0,0-1-1,1 0 1,-1 0 0,1-1 0,-1 0 0,12-3 0,-14 3-5,0-1 1,0 0-1,0 0 0,0-1 0,0 1 1,0-1-1,-1 0 0,1 0 1,-1 0-1,0-1 0,0 1 0,0-1 1,3-5-1,33-58 93,-30 48-73,61-124 963,-67 171-884,14 628 1162,-17-590-1276,1-56 5,-1-1 0,-1 1 0,0 0 0,0-1 0,0 1 0,-2 0 0,-2 9 0,3-16 4,1-1 1,-1 1 0,1 0 0,-1-1 0,0 0-1,0 1 1,0-1 0,0 0 0,0 0 0,-1 0 0,1 0-1,-1 0 1,1-1 0,-1 1 0,1-1 0,-1 0 0,0 1-1,0-1 1,0-1 0,0 1 0,0 0 0,0-1 0,0 1-1,0-1 1,-5 0 0,1 0 7,1 1 0,-1-1 1,0-1-1,1 1 0,-1-1 0,1-1 1,-1 1-1,1-1 0,-1 0 0,-8-4 0,11 3-10,0 0 0,-1 0 0,1 0 0,0-1 0,1 1-1,-1-1 1,1 0 0,-1 0 0,1-1 0,0 1-1,1-1 1,-1 1 0,-3-10 0,3 6-87,0-1 0,1 0 1,0 0-1,0 1 0,1-1 0,0 0 1,0 0-1,1 0 0,1 0 1,-1-1-1,1 2 0,1-1 0,0 0 1,0 0-1,1 0 0,0 1 1,0-1-1,1 1 0,0 0 0,0 0 1,1 0-1,0 1 0,0 0 1,1 0-1,0 0 0,12-10 0,17-13-1961,59-37-1,-22 19-1920</inkml:trace>
</inkml:ink>
</file>

<file path=ppt/ink/ink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48:41.05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55 1 8420,'0'0'5245,"-9"22"-5152,-26 75-71,32-88-18,1-1 1,0 1 0,0 0 0,1-1-1,0 1 1,1 0 0,0 0 0,2 11-1,-1-8 10,-1-8-15,1 0 0,0 0 0,0 0 0,0 0 0,1-1 0,-1 1 0,1 0 0,0-1 0,0 1 0,0-1 1,0 0-1,1 1 0,-1-1 0,1 0 0,0-1 0,0 1 0,0 0 0,0-1 0,1 0 0,-1 0 0,1 0 0,-1 0 1,1 0-1,6 2 0,-5-3-2,0 1 0,0-1 0,-1 0 0,1 0 0,0 0 0,0-1 0,0 0 0,0 0 0,0 0 0,0 0 0,0-1 0,0 0 0,-1 0 0,1 0 0,0-1 0,-1 1 0,1-1 0,-1 0 0,1-1 0,4-2 0,7-10-11,0 0-1,-1-1 1,-1-1-1,0 0 0,17-30 1,-16 24 22,2 0-1,28-32 1,-41 51-15,-1 1 3,-1 0 1,1 0-1,-1 1 1,1-1 0,0 1-1,0-1 1,0 1-1,1 0 1,-1 0-1,0 1 1,1-1 0,-1 1-1,1-1 1,-1 1-1,1 0 1,0 0-1,3 0 1,-5 1-4,-1 1 0,0-1 0,0 0 1,0 1-1,0-1 0,0 1 0,-1-1 0,1 1 0,0 0 0,0-1 1,0 1-1,0 0 0,-1-1 0,1 1 0,0 0 0,0 0 0,-1 0 1,1 0-1,-1 0 0,1 0 0,-1 0 0,1 0 0,-1 0 1,1 2-1,8 31 93,-7-24-62,4 17 17,-3-10-24,1 0-1,1 0 1,0-1 0,11 23 0,-15-39-15,-1 1 0,1-1-1,0 1 1,-1-1 0,1 1 0,0-1 0,-1 0 0,1 1-1,0-1 1,-1 0 0,1 1 0,0-1 0,0 0 0,-1 0-1,1 0 1,0 0 0,0 0 0,-1 0 0,1 0 0,0 0-1,0 0 1,0 0 0,-1 0 0,1-1 0,0 1 0,-1 0-1,1 0 1,0-1 0,0 1 0,-1 0 0,1-1 0,22-12 88,-1-6-62,-1 0-1,21-24 1,-28 26-42,1 1 1,1 1 0,0 0 0,1 2-1,21-14 1,-37 26 12,1 0 0,-1 0 0,0 0 0,1 0 0,-1 0-1,1 1 1,-1-1 0,1 1 0,-1-1 0,1 1 0,-1-1 0,1 1 0,-1 0 0,1 0 0,0-1-1,-1 1 1,1 1 0,-1-1 0,1 0 0,0 0 0,-1 0 0,1 1 0,-1-1 0,1 1 0,-1-1-1,1 1 1,-1 0 0,1 0 0,-1-1 0,0 1 0,1 0 0,-1 0 0,0 0 0,0 1 0,0-1-1,0 0 1,0 0 0,0 1 0,0-1 0,0 0 0,0 1 0,0 1 0,3 7 38,0 0 0,-2 1 1,1-1-1,-1 1 0,1 14 1,0-4 33,0 3-102,-2-13-165,1 0 0,0 0 0,0 0 0,7 16 0</inkml:trace>
</inkml:ink>
</file>

<file path=ppt/ink/ink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48:41.39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11317,'0'0'400</inkml:trace>
</inkml:ink>
</file>

<file path=ppt/ink/ink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48:41.73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26 1 11109,'0'0'2129,"53"187"-2001,-44-116 48,-4 5 176,-5 2-160,0-2-160,0-5 0,0-15-32,0-13-544,0-18-656,0-14-881</inkml:trace>
  <inkml:trace contextRef="#ctx0" brushRef="#br0" timeOffset="1">46 421 5330,'0'0'7636,"-45"-104"-7636,84 84-96,12 0-480,-1-6-929,1 3-560,-6 3-848,-3 8-1121</inkml:trace>
</inkml:ink>
</file>

<file path=ppt/ink/ink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48:43.07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1 179 4994,'0'0'5630,"26"8"-5390,6 2-164,48 8 0,-75-17-71,-1-1 1,1 0 0,-1 0 0,1 0 0,0-1-1,-1 1 1,1-1 0,-1 0 0,1-1-1,-1 1 1,0-1 0,1 0 0,-1 0-1,0 0 1,0 0 0,0-1 0,-1 0 0,1 0-1,4-4 1,1-1 1,-2 3 9,-1 1 0,1-1-1,-1-1 1,-1 1-1,1-1 1,-1 0 0,0-1-1,0 1 1,-1-1 0,0 0-1,0 0 1,-1 0-1,0-1 1,0 1 0,0-1-1,-1 0 1,0 1-1,-1-1 1,1-16 0,-2 22-5,0 1 1,-1 0-1,1-1 1,-1 1 0,1 0-1,-1-1 1,0 1 0,1 0-1,-1 0 1,0-1 0,0 1-1,0 0 1,0 0-1,0 0 1,0 0 0,0 0-1,-1 0 1,1 1 0,0-1-1,0 0 1,-1 1 0,1-1-1,0 0 1,-1 1-1,1 0 1,-1-1 0,1 1-1,-1 0 1,1 0 0,0 0-1,-4 0 1,-53-1 91,56 1-98,-5 2 11,0-1 0,1 1 0,-1 0 0,1 0 0,0 0 0,0 1 0,-1 0 0,2 0 0,-1 1 0,0 0 0,1 0 0,-1 0 1,1 1-1,1-1 0,-1 1 0,0 1 0,-5 9 0,3-6 76,0 1 0,1 0 0,1 1 0,0-1 0,0 1 0,1 0-1,0 1 1,1-1 0,-3 20 0,5-21-9,0 1 0,1-1-1,0 0 1,0 0 0,1 1-1,0-1 1,6 19 0,-5-24-73,0 0-1,0-1 1,1 1 0,-1-1 0,1 0-1,0 0 1,0 0 0,0 0 0,1 0 0,0-1-1,-1 1 1,1-1 0,0 0 0,1 0 0,-1-1-1,0 1 1,9 2 0,-1 0-9,-1-1 1,1-1-1,0 0 0,1 0 1,-1-2-1,0 1 0,1-1 1,-1-1-1,0 0 0,1-1 1,-1-1-1,0 0 0,1 0 1,-1-1-1,0 0 0,-1-1 1,1-1-1,-1 0 0,0 0 1,0-1-1,0-1 0,-1 0 1,17-14-1,-16 10 1,-1-1 0,0 0 1,-1-1-1,-1 0 0,0 0 0,-1-1 0,0 0 0,9-26 1,-10 19 76,0-1 0,-2 1 0,0-1 0,-1 0 0,-1-29 0,5 232 310,-3-145-299,1-1-1,1 0 0,14 40 1,-20-75-90,18 39-436,-18-38 429,0 0-1,0-1 1,1 1-1,-1 0 1,0-1-1,1 1 0,-1 0 1,1-1-1,-1 1 1,1-1-1,-1 1 1,1-1-1,-1 1 1,1-1-1,-1 1 1,1-1-1,0 1 0,-1-1 1,1 0-1,0 1 1,-1-1-1,1 0 1,0 0-1,0 0 1,-1 1-1,1-1 0,0 0 1,0 0-1,-1 0 1,1 0-1,0 0 1,0 0-1,-1-1 1,1 1-1,0 0 1,-1 0-1,1 0 0,0-1 1,0 1-1,-1 0 1,1-1-1,-1 1 1,1 0-1,0-1 1,-1 1-1,1-1 0,-1 1 1,1-1-1,-1 0 1,1 1-1,-1-1 1,1 1-1,-1-2 1,7-9 19,-2 0 0,0-1 1,0 0-1,-1 0 0,0 0 1,-1 0-1,-1-1 0,2-16 0,-1 7-31,11-38 0,-11 53-92,-1 0 1,1 0-1,0 0 1,1 1-1,-1 0 1,1-1-1,1 1 1,7-9 0,-8 12-59,-1 0 1,1 1-1,-1-1 1,1 1-1,0-1 1,0 1-1,0 0 1,0 1-1,0-1 1,1 1-1,-1 0 1,0 0-1,1 0 1,-1 0-1,7 1 1,257 9-3859,-183-4 4024,-13-2 4422,-87-3-3800,4-1-173,-1 1 0,1 1 0,-14 2 0,21-2-353,0 0 0,0 1 0,0-1-1,0 1 1,0 0 0,0 0 0,0 0 0,1 0 0,-1 1 0,1-1-1,0 1 1,-5 5 0,3-2-4,0 1 0,0 0 0,1 0 0,0 0 0,0 1 0,0 0 0,1-1 0,1 1 0,-1 0 0,-1 12 0,3-15-67,0 1 0,0-1 0,1 1-1,-1-1 1,1 0 0,1 1 0,-1-1-1,1 1 1,0-1 0,0 0 0,0 1 0,1-1-1,0 0 1,0 0 0,0 0 0,1 0 0,3 5-1,0-4-12,-1 0 0,1 0-1,0-1 1,1 0-1,-1 0 1,1-1-1,0 1 1,0-1 0,0-1-1,0 0 1,1 0-1,0 0 1,8 1-1,6 1 0,0-2 0,0-1 0,36 0 0,-45-3-48,0 0 0,0-2-1,-1 1 1,1-2-1,-1 1 1,0-2-1,0 0 1,0 0 0,0-1-1,-1 0 1,0-1-1,-1-1 1,11-8-1,-8 6-28,-1-1-1,0 0 0,-1-1 0,-1-1 0,1 1 1,-2-1-1,0-1 0,-1 0 0,0 0 0,7-18 1,-13 23 45,1-1 0,-2 1 0,1-1 0,-1 0 0,0 1 0,-2-14 0,1 19 23,0 3 2,0 1-1,0-1 0,0 1 0,0-1 0,0 1 0,0-1 0,0 1 0,-1-1 0,1 1 0,0-1 1,0 1-1,0-1 0,-1 1 0,1-1 0,0 1 0,-1-1 0,1 1 0,-1 0 0,1-1 0,0 1 0,-1-1 1,1 1-1,-1 0 0,1 0 0,-1-1 0,1 1 0,-1 0 0,1 0 0,-1 0 0,1-1 0,-1 1 1,1 0-1,-1 0 0,1 0 0,-1 0 0,0 0 0,1 0 0,-2 0 0,0 0 4,0 1-1,0-1 0,0 0 0,0 1 1,-1-1-1,1 1 0,0 0 1,0 0-1,0 0 0,-2 1 0,-2 3 14,1 0-1,-1 0 0,1 0 1,0 1-1,1 0 0,-1 0 1,1 0-1,1 0 0,-1 1 0,1-1 1,0 1-1,0 0 0,1 0 1,-2 9-1,0-3 9,2 0 0,0 0 0,0 1 0,1-1 1,1 1-1,0-1 0,2 16 0,-1-27-27,-1-1 0,0 1 0,1-1 0,-1 1 0,1 0 0,0-1 0,0 1 0,-1-1 0,1 1 0,0-1 0,0 0 0,0 1 0,1-1 0,-1 0 0,0 0 0,0 1-1,1-1 1,-1 0 0,3 1 0,0 0-6,0 0 0,0-1 0,1 0 1,-1 1-1,0-1 0,0-1 0,9 1 0,-4 0-17,0-1 1,0-1 0,-1 0-1,1 0 1,0 0 0,-1-1 0,16-6-1,-10 1-39,-1-1 0,0 0 0,0-1 0,-1-1 0,0 0 0,20-22 0,-16 14 30,-1-1 0,-1 0 0,22-40 0,-13 1 149,-14 31 263,-6 41-47,11 460 563,-14-101-2649,-3-523 1825,0 41-342,12-125-1,-5 200 3,2 0 1,1 1 0,2 0 0,20-51 0,-24 71 254,1-1 0,1 2 1,0-1-1,0 1 1,1 0-1,1 1 1,0-1-1,0 2 0,1-1 1,0 2-1,1-1 1,0 1-1,22-13 1,-23 18 15,-1 1 0,1 0 0,0 0 1,0 0-1,1 1 0,-1 1 0,16-1 1,-18 2-7,-1 0 0,1 0-1,-1 1 1,0 0 0,1 0 0,-1 0 0,0 1 0,0 0 0,0 1 0,0-1 0,7 5 0,-12-5 3,1 0 1,-1 0-1,1 0 1,-1 0-1,0 0 0,0 1 1,0-1-1,0 1 1,0-1-1,-1 1 1,1 0-1,-1-1 0,0 1 1,0 0-1,0 0 1,0 0-1,0 0 0,-1 0 1,1 0-1,-1 0 1,0 0-1,0 0 0,0 1 1,0-1-1,0 0 1,-1 0-1,1 0 1,-1 0-1,0 0 0,0 0 1,0 0-1,0-1 1,-1 1-1,1 0 0,-1 0 1,0-1-1,0 1 1,0-1-1,0 0 0,0 1 1,-4 2-1,-15 10 13,0-2-1,0-1 0,-1 0 1,-1-2-1,0 0 0,0-2 1,-47 11-1,67-18-280,-17 1 469,19-2-318,1 0-1,-1 0 0,1 0 1,-1 0-1,1 0 1,-1 0-1,1 0 1,0 0-1,-1 0 1,1 0-1,-1 0 1,1-1-1,-1 1 1,1 0-1,0 0 1,-1 0-1,1-1 1,0 1-1,-1 0 1,1-1-1,0 1 1,-1 0-1,1-1 1,0 1-1,0 0 1,-1-1-1,1 1 1,0 0-1,0-1 1,0 1-1,-1-1 1,1 1-1,0-1 1,0 1-1,0 0 1,0-1-1,0 1 1,0-1-1,0 1 1,0-1-1,0 0 1,5-33-6594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37:40.28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1985,'0'0'0</inkml:trace>
</inkml:ink>
</file>

<file path=ppt/ink/ink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48:43.40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13238,'0'0'424,"2"31"72,9 210 78,-9 284 733,-3-521-1300,1 0 0,1 0-1,-1 1 1,0-1 0,1 0-1,0 0 1,0 0-1,0 0 1,1 0 0,-1 0-1,1 0 1,0 0 0,0 0-1,4 5 1,-3-7-3,-1 0 0,1-1 0,-1 1 0,1 0-1,0-1 1,0 0 0,0 0 0,0 0 0,0 0 0,0 0 0,0 0 0,0-1 0,0 0 0,1 1-1,-1-1 1,0 0 0,0-1 0,0 1 0,0 0 0,4-2 0,-2 1-96,0-1-1,1 0 1,-1 0 0,0 0 0,0 0 0,0-1-1,0 0 1,-1 0 0,1 0 0,-1-1 0,1 0-1,-1 1 1,-1-1 0,1-1 0,0 1-1,3-7 1,0 2-617,-1-1 0,-1 0 0,1-1 0,-2 1 0,1-1-1,-1 0 1,2-13 0,1-23-3741</inkml:trace>
</inkml:ink>
</file>

<file path=ppt/ink/ink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48:43.7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1 249 11509,'0'0'2738,"197"-81"-2194,-110 51-432,-3-1-32,-8 3-64,-8 3 0,-12 2-16,-13 8 0,-21 5-48,-14 5-945</inkml:trace>
</inkml:ink>
</file>

<file path=ppt/ink/ink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48:44.5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 25 3794,'0'0'7849,"-3"-7"-7681,-6-10-155,9 16-12,-1 1-1,1 0 0,0 0 0,0 0 0,0 0 0,0 0 0,0 0 1,0 0-1,-1 0 0,1 0 0,0 0 0,0 0 0,0 0 0,0 0 1,0 0-1,0 0 0,-1 0 0,1 0 0,0 0 0,0 0 1,0 0-1,0 0 0,0 0 0,0 0 0,-1 0 0,1 0 0,0 1 1,0-1-1,0 0 0,0 0 0,0 0 0,0 0 0,0 0 0,0 0 1,-1 0-1,1 0 0,0 1 0,0-1 0,0 0 0,0 0 0,0 0 1,0 0-1,0 0 0,0 0 0,0 1 0,0-1 0,0 0 1,0 0-1,0 0 0,0 0 0,0 0 0,0 0 0,0 1 0,0-1 1,0 0-1,0 0 0,0 0 0,0 47 72,0-14 37,1 106 557,27 206 1,16-85-533,-45-381 494,2 54-603,-1 56-24,1 0 0,0 1-1,0-1 1,1 0 0,1 0-1,0 1 1,0 0-1,1-1 1,0 1 0,8-13-1,-8 17-1,-1 1-1,1 0 0,-1 1 0,2-1 0,-1 1 0,0-1 0,1 1 1,0 1-1,0-1 0,0 1 0,0-1 0,0 1 0,1 1 0,-1-1 1,1 1-1,0 0 0,0 1 0,0-1 0,0 1 0,6-1 0,5 1-12,0 0 0,0 1-1,0 1 1,0 0-1,27 7 1,-37-7 5,-1 1 1,0 0 0,-1 0 0,1 0 0,0 1-1,-1 0 1,1 0 0,-1 1 0,0-1 0,0 1-1,0 0 1,-1 0 0,1 1 0,-1 0 0,0-1-1,0 1 1,-1 0 0,5 9 0,-6-11 6,-1 0 1,1 1-1,-1-1 1,0 0-1,0 1 1,0-1-1,-1 1 1,1-1-1,-1 1 1,0-1-1,0 1 1,0-1-1,0 1 1,-1-1 0,1 1-1,-1-1 1,0 1-1,0-1 1,0 0-1,-1 1 1,1-1-1,-1 0 1,0 0-1,1 0 1,-1 0-1,-1 0 1,1 0-1,0-1 1,-1 1-1,-4 3 1,-7 4 4,-1 0-1,0-1 1,0 0 0,-32 12-1,34-15-12,-199 74-641,229-83-4978,29-18 957</inkml:trace>
</inkml:ink>
</file>

<file path=ppt/ink/ink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48:44.96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 20 9476,'0'0'2860,"-2"-5"-2748,-3-10-136,7 20-29,11 36-24,-2 20 117,-4-1 1,-1 1 0,-4 66-1,-2-127-94,-1 0 0,1 1-1,0-1 1,0 0 0,0 0-1,0 1 1,0-1 0,0 0-1,1 1 1,-1-1-1,0 0 1,0 0 0,0 1-1,0-1 1,0 0 0,0 0-1,0 1 1,0-1 0,1 0-1,-1 0 1,0 1 0,0-1-1,0 0 1,1 0 0,-1 0-1,0 0 1,0 1-1,0-1 1,1 0 0,-1 0-1,0 0 1,0 0 0,1 0-1,-1 0 1,0 1 0,1-1-1,-1 0 1,0 0 0,0 0-1,1 0 1,-1 0 0,0 0-1,1 0 1,-1 0-1,0 0 1,0 0 0,1-1-1,-1 1 1,0 0 0,1 0-1,3 0-758,16 0-2936</inkml:trace>
</inkml:ink>
</file>

<file path=ppt/ink/ink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48:45.3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58 11941,'0'0'806,"39"5"-267,-13-1-478,57 7 50,110 0 0,-81-12-262,-1-4 0,158-29-1,-269 34 22,1 0-1,0 0 0,0 0 0,0 0 0,0 0 0,0 0 1,0-1-1,-1 1 0,1 0 0,0-1 0,0 1 0,0 0 1,0-1-1,-1 1 0,1-1 0,0 0 0,-1 1 1,2-2-1,-3 1-74,1 1 1,-1-1 0,0 0 0,1 1-1,-1-1 1,0 1 0,0-1-1,0 1 1,0-1 0,0 1 0,0 0-1,0-1 1,0 1 0,0 0-1,0 0 1,1-1 0,-2 1 0,-74-18-4343,31 2 3213</inkml:trace>
</inkml:ink>
</file>

<file path=ppt/ink/ink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48:45.67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 42 1024,'0'0'8866,"-2"-9"-8754,1 6-112,1 1 29,-1 0 0,0 0 0,1 0 0,-1 0 0,1-1 1,0 1-1,0 0 0,0 0 0,0 0 0,0-4 0,1 6-16,-1 0-1,0-1 1,0 1 0,0 0-1,1 0 1,-1 0-1,0-1 1,0 1 0,1 0-1,-1 0 1,0 0-1,0 0 1,1 0 0,-1 0-1,0-1 1,1 1 0,-1 0-1,0 0 1,0 0-1,1 0 1,-1 0 0,0 0-1,1 0 1,-1 0 0,0 0-1,0 0 1,1 1-1,-1-1 1,0 0 0,1 0-1,20 11 541,3 4-445,1 0-1,0-2 1,1-1-1,0-2 0,1 0 1,1-2-1,-1 0 1,1-2-1,0-2 0,0 0 1,37-1-1,-40-3-96,-18 0-9,0 0 0,0 0 0,1 0 1,-1 1-1,9 2 0,-15-2-6,-1-1 0,1 1 0,0-1-1,-1 1 1,1-1 0,-1 1 0,1-1 0,-1 1 0,1 0 0,-1-1-1,0 1 1,1 0 0,-1-1 0,0 1 0,1 0 0,-1 0-1,0-1 1,0 1 0,0 0 0,0 0 0,0-1 0,0 1 0,0 0-1,0 0 1,0-1 0,0 3 0,-6 21-15,-4-10 49,0-1 0,0 0 0,-1-1 0,-1 0 0,0-1 1,-21 15-1,2-1 42,-53 44 240,30-26 88,-66 68 1,110-95-773,10-15 322,0-1 1,0 0-1,0 0 0,0 1 0,0-1 1,0 0-1,0 0 0,0 1 1,0-1-1,0 0 0,0 0 1,0 1-1,1-1 0,-1 0 0,0 0 1,0 0-1,0 1 0,0-1 1,0 0-1,1 0 0,-1 0 1,0 1-1,0-1 0,0 0 0,1 0 1,-1 0-1,0 0 0,0 0 1,1 0-1,-1 1 0,0-1 1,0 0-1,1 0 0,-1 0 0,0 0 1,1 0-1,2 0-389,1 0 0,-1 0 1,0-1-1,1 1 0,-1-1 0,0 0 0,1 0 0,5-2 1,47-29-6846</inkml:trace>
</inkml:ink>
</file>

<file path=ppt/ink/ink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48:46.48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246 508 9060,'0'0'3951,"-4"-8"-3929,2 2-49,1 4 20,1 1-1,-1-1 1,1 0-1,-1 0 1,1 1-1,-1-1 1,0 1-1,0-1 0,0 1 1,0-1-1,0 1 1,0-1-1,-1 1 1,1 0-1,0-1 0,-1 1 1,1 0-1,-1 0 1,1 0-1,-1 0 1,1 1-1,-1-1 1,0 0-1,1 1 0,-1-1 1,0 1-1,0-1 1,-2 1-1,-8-1 19,0 1-1,1 1 1,-1 0 0,0 1-1,0 0 1,-14 5-1,23-5 12,-1-1 0,1 0 0,0 1-1,0 0 1,0 0 0,1 0 0,-1 0-1,0 0 1,1 0 0,-1 1 0,1-1-1,0 1 1,0 0 0,0 0 0,0 0 0,0 0-1,1 0 1,-1 0 0,1 0 0,0 0-1,0 1 1,0-1 0,0 0 0,1 1-1,-1-1 1,1 6 0,-1-6-6,1 0 1,0 0 0,0 0-1,0 0 1,0 1-1,1-1 1,-1 0 0,1 0-1,0 0 1,0 0-1,0 0 1,0 0 0,0-1-1,1 1 1,-1 0-1,1 0 1,-1-1 0,3 3-1,1-1 0,0-1-1,-1 0 0,1 0 1,0 0-1,0-1 1,1 1-1,-1-1 1,0-1-1,8 3 0,30 5 96,81 9-1,-11-4-72,-110-13-44,0 0 0,0 0 0,0 0 0,0 0 1,0 0-1,0 0 0,0 1 0,5 3 0,-7-5 0,-1 1 1,1 0-1,0-1 1,-1 1-1,1-1 1,-1 1-1,0 0 1,1-1-1,-1 1 1,1 0-1,-1 0 0,0-1 1,0 1-1,1 0 1,-1 0-1,0 0 1,0-1-1,0 1 1,0 0-1,0 0 1,0 0-1,0-1 1,0 1-1,0 0 1,0 0-1,0 0 1,-1-1-1,1 1 1,0 0-1,-1 0 0,1-1 1,0 1-1,-1 0 1,1-1-1,-1 1 1,1 0-1,-1-1 1,1 1-1,-1-1 1,0 1-1,0 0 1,-11 8-100,0-1 1,0 0 0,-1-1 0,0 0-1,0-1 1,0-1 0,-1 0-1,-16 3 1,10-1-118,-148 41-439,94-29 677,67-17-14,5-2-1,1 0 1,-1 0 0,0 1-1,1-1 1,-1 0-1,1 1 1,0-1-1,-1 1 1,1-1 0,-1 1-1,1-1 1,0 1-1,-1 0 1,1 0-1,0 0 1,0 0 0,-1 0-1,1 0 1,0 0-1,0 0 1,0 0 0,0 0-1,1 1 1,-1-1-1,0 0 1,0 1-1,1-1 1,-1 2 0,1-2 1,1 0 0,-1 1 0,1-1 1,0 0-1,0 0 0,-1 0 1,1 0-1,0 0 0,0 0 0,0-1 1,0 1-1,0 0 0,0 0 0,0-1 1,0 1-1,0 0 0,0-1 1,1 1-1,-1-1 0,0 0 0,0 1 1,1-1-1,-1 0 0,0 0 1,0 0-1,1 0 0,-1 0 0,2 0 1,3 1 21,49 5 173,0-2 0,102-7 1,-139 2-273,0-2 0,1 0 0,-1-1 0,-1-1 0,1 0 0,-1-2 1,1 0-1,-2-1 0,1 0 0,-1-2 0,-1 1 0,0-2 1,0 0-1,-1-1 0,0-1 0,-1 0 0,-1 0 0,12-18 0,-8 9-87,-1-1 0,-1 0 0,-1-1 1,-1-1-1,-1 0 0,-1 0 0,-1-1 0,-2 0 0,-1-1 0,0 0 0,2-46 0,-8 66 172,2-176-17,-3 161 104,-1 0 0,-1 1 0,-1-1 0,-1 1 0,-1 0 0,-10-24 0,3 24 814,13 21-870,-1 0 0,1 0 0,0-1 0,-1 1 0,1 0 0,0-1 0,-1 1 0,1 0 0,-1 0 0,1 0 0,0 0 0,-1-1 0,1 1 0,-1 0 0,1 0 0,0 0 0,-1 0-1,1 0 1,-1 0 0,1 0 0,0 0 0,-1 0 0,1 0 0,-1 0 0,1 0 0,-1 0 0,0 1 0,0 0 16,-1 1 0,1 0 0,-1 0 1,1-1-1,0 1 0,0 0 0,0 0 0,0 0 0,0 1 0,0-1 0,0 0 0,1 0 0,-1 0 0,0 5 0,-8 55 411,3 0-1,2 1 1,6 65-1,-1-43-186,3 111 109,-1-157-363,2-1 0,1-1 1,13 43-1,-17-73-42,1 1-1,0 0 1,0-1-1,1 0 1,-1 0-1,1 0 1,1 0-1,0 0 1,9 9-1,-12-14-23,1 0 0,-1 0 0,1 0 0,0 0 0,0 0 0,0 0 0,0-1 0,0 0 0,0 0 0,1 0 0,-1 0 0,0 0 0,1 0 0,-1-1 0,0 0 0,1 0 0,-1 0 0,0 0 0,1 0 0,-1 0 0,1-1 0,-1 0 0,0 0-1,0 0 1,5-2 0,-2 0-7,0 0-1,1-1 0,-1 0 0,-1 0 0,1 0 1,0-1-1,-1 0 0,0 0 0,0 0 0,5-8 1,8-13-245,16-28 1,-21 31 8,21-34-85,-8 11 58,34-43 0,-57 85 300,-1 1 0,1 0 0,0 0 0,1 0 1,-1 0-1,5-3 0,-7 6 8,-1-1 0,1 1 0,-1 0 1,1-1-1,0 1 0,-1 0 0,1 0 1,0-1-1,-1 1 0,1 0 0,0 0 1,-1 0-1,1 0 0,0 0 0,-1 0 1,1 0-1,0 0 0,-1 0 0,1 0 1,-1 1-1,1-1 0,0 0 0,-1 0 1,1 1-1,0-1 0,-1 0 0,1 0 1,-1 1-1,1-1 0,-1 1 0,1-1 1,-1 1-1,1-1 0,-1 1 0,1-1 1,-1 1-1,0-1 0,1 1 0,-1-1 1,0 1-1,1 0 0,-1-1 0,0 1 1,0 0-1,0-1 0,0 1 0,1 0 1,-1-1-1,0 1 0,0 0 0,0 0 1,12 89 635,-10-61-308,13 57 1,-13-77-290,1 0 0,0 0 0,1-1 0,0 0 0,0 0 1,0 0-1,1 0 0,1 0 0,-1-1 0,11 11 0,-13-15-19,1-1 1,-1 1-1,0-1 0,1 0 0,-1 0 1,1 0-1,0 0 0,0-1 0,0 0 1,-1 1-1,1-1 0,0-1 0,1 1 1,-1 0-1,0-1 0,0 0 0,0 0 1,0 0-1,0-1 0,0 1 0,0-1 1,8-2-1,-5 0 9,1 0 1,0 0-1,-1-1 1,0 0-1,0 0 1,0 0-1,0-1 0,-1 0 1,1-1-1,6-7 1,-6 4-37,0 0 1,-1-1 0,0 0-1,0 0 1,-1 0 0,0-1-1,-1 1 1,0-1 0,-1 0-1,0-1 1,-1 1 0,0 0-1,-1-1 1,0 1 0,-1-1-1,-1-14 1,1 20-33,-1-1-1,0 1 0,0 0 1,-1 0-1,1 0 1,-1 0-1,-1 1 1,1-1-1,-1 0 0,0 1 1,0 0-1,0 0 1,-1 0-1,0 0 1,0 0-1,0 1 0,-1-1 1,1 1-1,-1 0 1,0 1-1,0-1 1,0 1-1,-1 0 0,1 0 1,-1 1-1,0 0 1,0 0-1,0 0 1,0 0-1,0 1 0,-9-1 1,7 2-23,1-1 1,-1 1-1,1 0 0,-1 0 1,1 1-1,-1 0 0,1 1 1,-1 0-1,1 0 0,0 0 1,0 1-1,0 0 1,0 0-1,-7 6 0,9-6 30,0 1 1,0 0-1,1 1 0,-1-1 0,1 1 1,0 0-1,1 0 0,-1 0 0,1 1 0,0-1 1,0 1-1,0 0 0,1 0 0,0 0 0,0 0 1,1 0-1,-2 10 0,3-13-155,-1 1 0,0-1-1,1 0 1,0 1 0,0-1-1,0 1 1,0-1 0,0 1-1,1-1 1,-1 0 0,1 1-1,0-1 1,0 0 0,0 1-1,1-1 1,-1 0 0,1 0-1,2 3 1,-1-3-382,1-1 0,-1 0 0,1 0 0,0 0 0,0-1 0,6 2 0</inkml:trace>
</inkml:ink>
</file>

<file path=ppt/ink/ink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48:46.92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9492,'0'0'3975,"3"22"-3580,50 354 838,-21-10-1397,-29-123-5955,-6-226 5827,2-17 291,1 0 0,0 0-1,0 0 1,0 1 0,0-1 0,0 0-1,0 0 1,-1 0 0,1 0 0,0 0-1,0 0 1,0 1 0,0-1 0,-1 0 0,1 0-1,0 0 1,0 0 0,0 0 0,-1 0-1,1 0 1,0 0 0,0 0 0,0 0-1,-1 0 1,1 0 0,0 0 0,0 0 0,0 0-1,0 0 1,-1 0 0,1 0 0,0 0-1,0 0 1,0 0 0,-1 0 0,1-1-1,0 1 1,0 0 0,0 0 0,-2-2 2,0 1 1,1-1 0,-1 0 0,1 0 0,0 0-1,0 0 1,-1 0 0,1 0 0,1 0-1,-1 0 1,-1-4 0,-5-27 23,2 0-1,1-1 1,2 1 0,3-57 0,-1 38 78,0 15-20,2-1 0,1 1-1,2-1 1,16-63 0,-16 85 16,0 1-1,1 0 0,1 0 0,0 1 1,1 0-1,0 0 0,1 0 0,1 1 1,0 1-1,1 0 0,0 0 0,1 1 1,23-17-1,-27 23-29,0 0 0,0 1 0,0 0 0,1 0 0,-1 1 0,1 0 0,0 0 0,0 1 0,0 0 0,0 1 0,1 0 0,-1 1 0,0-1 0,0 2 0,10 0 0,-18 0-66,1-1-1,0 1 1,-1 0-1,1-1 1,-1 1-1,0 0 0,1 0 1,-1 0-1,1 0 1,-1 0-1,0 0 1,0 0-1,0 1 0,0-1 1,0 0-1,0 1 1,0-1-1,0 0 1,0 1-1,-1-1 1,1 1-1,-1 0 0,1-1 1,-1 1-1,1-1 1,-1 1-1,0 2 1,1 0 15,-1 0 0,1 0 0,-1 1 0,-1-1 0,1 0 0,0 0 0,-1 0 0,0 0 0,0 0 0,-3 8 0,0-6 32,0 1-1,-1-1 1,0 0 0,0 0-1,0 0 1,-1-1-1,0 0 1,0 0 0,0 0-1,-8 4 1,-73 38 222,80-44-258,-8 5 2,5-2-42,-1-1 0,-1 0 0,-18 5 0</inkml:trace>
</inkml:ink>
</file>

<file path=ppt/ink/ink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48:47.28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0 317 9396,'0'0'3501,"25"-5"-3336,81-21-106,-99 24-65,1-1 1,-1-1-1,0 1 1,0-1-1,0 0 1,0-1-1,-1 0 0,0 0 1,0 0-1,0-1 1,0 0-1,-1 0 1,0 0-1,0-1 1,7-13-1,-3 6-71,-3 5 20,-1 0 0,0 0 0,-1 0 0,0-1 0,0 0 0,-1 0 0,0 0 0,-1 0 0,0 0 0,-1 0 1,0-1-1,0 1 0,-2-18 0,0 27 43,1-1 1,-1 1 0,1 0-1,-1-1 1,0 1-1,1 0 1,-1 0 0,0-1-1,0 1 1,0 0 0,0 0-1,0 0 1,0 0 0,0 0-1,0 0 1,-1 0 0,1 1-1,0-1 1,0 0-1,-1 1 1,1-1 0,0 0-1,-1 1 1,1 0 0,-1-1-1,1 1 1,-1 0 0,1 0-1,-1 0 1,1 0 0,-1 0-1,-1 0 1,-2 0 5,0 0 1,0 1 0,0-1-1,0 1 1,1 0-1,-1 0 1,0 0 0,0 1-1,-8 4 1,5 0 14,0 0 0,0 1 0,0 0 0,1 0 0,0 1 0,0 0 0,1 0 1,-5 10-1,-7 12 111,-15 35 1,22-41-16,1-1 0,1 2-1,2-1 1,0 1 0,1 0-1,2 1 1,1-1 0,0 1 0,3 30-1,0-54-100,0-1 0,0 1-1,0 0 1,1-1 0,-1 1 0,1 0-1,0-1 1,-1 1 0,1-1 0,0 1-1,0-1 1,0 1 0,0-1-1,0 1 1,0-1 0,0 0 0,0 0-1,1 1 1,2 1 0,-1-2 16,0 1 0,0 0 1,1-1-1,-1 0 0,1 0 0,-1 0 1,1 0-1,0 0 0,4 0 0,2-1 59,0 0-1,0 0 1,0-1-1,0-1 1,0 1-1,15-5 1,-4-4-6,0 0 1,-1-1-1,0-1 1,33-26-1,-28 20-42,1 0-678,-1-1-1,0-1 1,30-34-1,-39 33-2762</inkml:trace>
</inkml:ink>
</file>

<file path=ppt/ink/ink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48:51.60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195 188 3810,'0'0'3367,"-6"22"-3090,-2 4-128,-3 12 446,-11 71 0,16-49 323,2 1 0,5 66 0,-1-125-913,0-1-1,0 1 1,0-1 0,1 0 0,-1 1 0,0-1 0,1 0 0,-1 1 0,1-1 0,-1 0 0,1 0 0,0 1 0,0-1 0,-1 0 0,1 0 0,0 0 0,0 0-1,0 0 1,0 0 0,0 0 0,0 0 0,0-1 0,3 3 0,-1-2 5,0 0 0,1 0 0,-1 0 0,0-1 0,0 1 1,1-1-1,-1 0 0,0 0 0,1 0 0,2 0 0,2-1 39,0-1 0,0 1 0,0-1 0,0 0 0,0-1 0,-1 0 0,15-8 0,-14 5-72,0 0 0,0 0 0,-1-1 0,0-1 0,-1 1 0,1-1-1,-1 0 1,-1 0 0,1-1 0,-2 1 0,1-1 0,-1 0 0,0-1 0,-1 1-1,0-1 1,-1 0 0,0 1 0,0-1 0,-1 0 0,0-17 0,-1 23 18,0 1 0,-1-1 0,1 0 1,-1 1-1,0-1 0,0 1 0,0-1 1,-1 1-1,1 0 0,-1-1 0,1 1 1,-1 0-1,0 0 0,-1 0 1,1 0-1,0 0 0,-1 1 0,0-1 1,1 1-1,-1 0 0,0-1 0,0 1 1,0 1-1,-1-1 0,1 0 0,0 1 1,-1-1-1,1 1 0,-1 0 0,-6-1 1,-8-1 5,-1 0 1,1 1 0,-1 1-1,-31 2 1,42-1 20,-1 1 0,0 0 0,1 1-1,-1 0 1,1 0 0,0 1 0,-1 0 0,1 1 0,0-1 0,1 2 0,-1-1 0,1 1-1,-8 6 1,11-7-11,-1 0-1,0 1 1,1 0-1,0 0 1,0 0 0,0 0-1,1 1 1,0-1-1,0 1 1,0 0-1,1 0 1,0 0 0,0 0-1,0 1 1,1-1-1,0 0 1,0 1-1,1 7 1,-1-12-14,2 0-1,-1 0 1,0 0 0,0-1 0,1 1-1,-1 0 1,1 0 0,-1 0 0,1-1 0,0 1-1,0 0 1,0-1 0,0 1 0,0-1-1,0 1 1,0-1 0,0 1 0,1-1-1,-1 0 1,0 0 0,1 1 0,-1-1-1,1 0 1,-1 0 0,1-1 0,0 1 0,-1 0-1,1 0 1,3 0 0,6 1 6,-1 0 0,1 0 0,0-1 0,13 0 0,-12-1-1,14-1-3,1 0 0,-1-2 0,0-1 0,0-1 0,-1-1 0,0-1 1,0-1-1,0-2 0,-1 0 0,0-2 0,-1 0 0,-1-2 0,0 0 0,29-25 0,-43 32-34,0 0 0,0-1-1,-1 1 1,0-1 0,0-1-1,-1 0 1,0 0 0,-1 0-1,0 0 1,0-1-1,5-14 1,-7 11 97,0-1 0,0 1 0,-1-1 0,-1 1 0,0-1 0,-1 0 0,0 1 0,-4-21 0,0 16 150,-2 0 1,0 0-1,0 1 0,-2 0 1,-14-25-1,9 16 307,7 20 79,3 15-485,3 26-366,0-25 310,0 205 329,34 264 1,-33-477-387,3 28 2,12 42 0,-14-64-3,1 0 0,0 0 1,0-1-1,1 1 1,0-1-1,0 0 0,1 0 1,0 0-1,11 12 1,-13-16-19,1-1 0,0 1 1,0-1-1,-1 1 0,2-1 1,-1 0-1,0-1 0,0 1 1,0-1-1,1 0 1,-1 0-1,1 0 0,-1 0 1,1-1-1,-1 0 0,1 0 1,-1 0-1,1 0 0,-1-1 1,9-2-1,-6 2-6,-1-1 0,0 0-1,0-1 1,0 1 0,0-1 0,0 0 0,0-1-1,-1 0 1,1 0 0,-1 0 0,0 0 0,-1-1-1,6-6 1,-5 5 25,0-1 1,0-1-1,-1 1 0,0-1 0,-1 1 0,0-1 0,0 0 1,-1 0-1,0-1 0,0 1 0,-1 0 0,0-1 0,0 1 0,-1-1 1,0 1-1,0-1 0,-1 1 0,-4-17 0,1 11 8,-1 0 0,-1-1-1,0 2 1,-1-1 0,0 1-1,-1 0 1,-1 0 0,0 1 0,-17-18-1,-25-16 23,18 18-286,66 28-3101,24 0 404,19 0-2247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37:41.37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690 35 4338,'0'0'3959,"0"0"-3870,0 1 1,0-1-1,-1 0 0,1 1 0,0-1 0,0 0 1,-1 1-1,1-1 0,0 1 0,-1-1 0,1 0 1,0 0-1,-1 1 0,1-1 0,0 0 0,-1 0 1,1 1-1,-1-1 0,1 0 0,0 0 0,-1 0 1,1 0-1,-1 0 0,1 1 0,-1-1 1,1 0-1,-1 0 0,1 0 0,-1 0 0,1 0 1,-1-1-1,-52-16 601,43 13-631,0 0 0,-1 1 0,0 0-1,-16-2 1,-5 2-29,-1 2 1,0 1-1,1 1 0,-1 2 0,1 1 1,0 2-1,-33 10 0,48-10-32,0 0 0,0 0-1,0 2 1,1 0 0,1 1 0,-1 1-1,1 0 1,1 1 0,0 0 0,1 1-1,0 1 1,1 0 0,0 1 0,-13 19-1,21-24-2,-1-1 0,1 1 0,1 0 0,-1 0 0,2 0 0,-1 0 0,1 0-1,1 0 1,-1 1 0,2-1 0,0 18 0,0-24 3,0-1-1,0 1 1,0 0-1,1-1 1,-1 1-1,1-1 1,0 1 0,0 0-1,0-1 1,0 0-1,0 1 1,0-1-1,1 0 1,-1 0 0,1 1-1,-1-1 1,5 3-1,-3-2 1,1 0 1,1 0-1,-1-1 0,0 1 0,1-1 0,-1 0 0,1 0 1,-1-1-1,6 2 0,11 0 3,0 0 1,0-1-1,34-1 1,-41-1 1,285 0-33,-297 0 25,0 0 1,0 0-1,-1 0 0,1 1 0,0-1 1,0 1-1,-1-1 0,1 1 0,0-1 1,-1 1-1,1 0 0,-1 0 0,1 0 1,-1 0-1,1 0 0,-1 0 0,1 0 1,-1 0-1,0 1 0,0-1 0,0 0 1,0 1-1,0-1 0,0 1 0,0 0 1,0-1-1,-1 1 0,1-1 0,0 1 1,0 2-1,-1-1-1,0-1-1,1 1 1,-1-1 0,0 1 0,0-1-1,0 1 1,-1-1 0,1 1 0,0-1 0,-1 1-1,0-1 1,0 1 0,1-1 0,-1 0-1,-1 1 1,1-1 0,0 0 0,-1 0-1,1 0 1,-1 0 0,1 0 0,-3 2-1,-10 6 11,1 0-1,-1 0 0,-1-2 0,0 0 0,0-1 0,0 0 0,-19 5 0,-7 0 15,-68 12 1,81-20-17,-48 0 1,74-4-371</inkml:trace>
</inkml:ink>
</file>

<file path=ppt/ink/ink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48:51.9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10965,'0'0'3314,"0"71"-3314,8 20 64,1 6-32,-4-4 0,1 1-32,-6-3 0,0-5-465,0-20-3152,0-23-2690</inkml:trace>
</inkml:ink>
</file>

<file path=ppt/ink/ink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48:52.51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1 676 4594,'0'0'5221,"29"-8"-4789,-8 2-351,32-8 135,95-14 0,-118 24-188,0-2 1,1-1 0,-2-1-1,1-2 1,-2 0 0,1-2-1,-1-2 1,-1 0 0,0-2-1,28-21 1,-41 25-48,0 0 1,0 0-1,-2-2 1,1 1-1,-2-2 1,0 1-1,0-2 1,-2 1-1,0-1 0,-1-1 1,0 1-1,-1-1 1,-1-1-1,-1 1 1,-1-1-1,0 0 0,-1 0 1,1-26-1,-4 32 150,1 0 0,-2 0 0,0 0 0,0 1 0,-1-1 0,-1 0 0,-3-11 0,4 19-76,1 1 0,0 0 0,-1 0 0,1 0 0,-1 0 0,0 1-1,0-1 1,0 0 0,0 1 0,-1-1 0,1 1 0,-1 0 0,1 0 0,-1 0 0,0 0-1,0 0 1,0 1 0,0-1 0,0 1 0,0 0 0,0 0 0,0 0 0,0 0 0,-1 0-1,1 1 1,0-1 0,-1 1 0,1 0 0,-5 1 0,5-1-25,1 1 0,0-1 0,0 1-1,0 0 1,-1 0 0,1 0 0,0 0 0,0 0 0,0 1 0,1-1 0,-1 1 0,0-1 0,0 1 0,1-1 0,-1 1 0,1 0-1,0 0 1,-1 0 0,1 0 0,0 0 0,0 0 0,0 0 0,0 0 0,0 3 0,-4 10 64,0 0 0,-3 24 0,6-28 36,-9 73 299,4 0 0,6 145-1,3-107-340,-2-100-114,4 97 92,-3-109-124,1 1-1,0 0 1,0 0 0,1-1-1,0 1 1,1-1-1,1 0 1,6 12 0,-10-20 20,0-1 0,-1 1-1,1-1 1,0 0 0,0 0 0,1 1 0,-1-1 0,0 0 0,0 0 0,1 0 0,-1 0 0,0 0-1,1 0 1,-1 0 0,1-1 0,-1 1 0,1-1 0,-1 1 0,1-1 0,0 1 0,-1-1 0,1 0-1,0 0 1,-1 1 0,1-1 0,0-1 0,-1 1 0,1 0 0,-1 0 0,1 0 0,0-1 0,-1 1-1,1-1 1,-1 0 0,1 1 0,-1-1 0,1 0 0,-1 0 0,3-2 0,2-1-37,0-1 1,0-1 0,0 1 0,-1-1 0,1 0-1,7-13 1,81-142-331,-94 160 404,1 1 1,-1 0-1,0 0 1,0-1-1,0 1 1,1 0-1,-1 0 1,0 0-1,0 0 1,1-1-1,-1 1 1,0 0-1,0 0 1,1 0-1,-1 0 1,0 0-1,1 0 1,-1 0-1,0 0 1,1-1-1,-1 1 1,0 0-1,0 0 1,1 0-1,-1 1 1,0-1-1,1 0 1,-1 0-1,0 0 1,1 0-1,-1 0 1,0 0-1,0 0 1,1 0-1,-1 1 1,0-1-1,1 0 1,-1 0-1,0 0 1,0 1-1,0-1 1,1 0-1,-1 0 1,0 1-1,0-1 1,0 0-1,0 0 1,1 1-1,-1-1 1,0 0-1,0 1 1,0-1-1,0 0 1,0 0-1,0 1 1,0-1-1,0 0 1,0 1-1,0 0 1,11 30 192,-5-13 3,-3-11-170,1 1 0,0-1 0,0 0-1,1 0 1,0 0 0,1-1 0,-1 1 0,1-1-1,0-1 1,0 1 0,1-1 0,0 0 0,0 0-1,0-1 1,11 5 0,-6-4-95,1-1 0,0 0 0,0-1 0,0-1 0,0 0-1,1 0 1,-1-1 0,0-1 0,14-1 0,-20 0 15,0 0 0,0-1-1,0 0 1,0 0 0,-1 0 0,1-1-1,-1 0 1,1-1 0,-1 1 0,0-1 0,0 0-1,-1-1 1,1 1 0,-1-1 0,0 0 0,0 0-1,-1-1 1,7-10 0,-4 7 62,-2-1-1,1 0 1,-1 0 0,-1 0-1,0 0 1,0-1 0,-1 0 0,-1 0-1,0 1 1,0-2 0,0-13 0,-2 24 13,0-1 1,0 1 0,-1 0 0,1 0 0,0-1 0,-1 1 0,1 0 0,-1 0 0,1 0 0,-1 0 0,0 0 0,1 0 0,-1 0 0,0 0 0,0 0 0,0 0 0,1 0 0,-1 0-1,0 1 1,0-1 0,-1 0 0,1 0 0,0 1 0,0-1 0,0 1 0,0-1 0,0 1 0,-1 0 0,1-1 0,0 1 0,0 0 0,-3 0 0,1-1 18,0 1-1,0 0 1,0 0 0,0 0 0,-1 0 0,1 1 0,0-1 0,0 1-1,0 0 1,0 0 0,0 0 0,0 0 0,-3 2 0,1 1-13,1 0 0,-1 0 0,1 0 0,0 1 0,0-1 0,1 1 1,-1 0-1,1 0 0,0 0 0,1 1 0,-1-1 0,1 1 0,0-1 0,0 1 1,-1 8-1,0-1-19,1 1 0,1-1 0,0 0 0,0 0 0,2 1 0,1 13 0,-2-23-75,1-1 1,0 1 0,0-1 0,0 0 0,0 0 0,1 1-1,-1-1 1,1 0 0,-1 0 0,1-1 0,0 1 0,1 0-1,-1 0 1,0-1 0,1 0 0,-1 1 0,6 3 0,-2-3-551,1 1 0,-1-1 1,1 0-1,-1-1 1,1 0-1,0 0 1,12 2-1,37 1-7036</inkml:trace>
</inkml:ink>
</file>

<file path=ppt/ink/ink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48:53.4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13206,'0'0'2174,"0"27"-1987,0-11-174,8 177 97,5-1 97,-2-21-6,-11-166-200,1 10 1,1 1 0,6 21 0,-7-34-2,-1-1 0,1 1 0,0-1-1,0 0 1,0 1 0,0-1 0,0 0 0,0 0 0,0 0 0,1 1 0,-1-2 0,1 1 0,0 0 0,-1 0 0,1 0 0,0-1 0,0 1 0,0-1 0,0 1 0,0-1 0,1 0-1,-1 0 1,3 1 0,2-1-11,0-1 0,0 0 0,0 0 0,1 0 0,-1-1 0,0 0 0,0-1 0,0 1 0,-1-1 0,1-1 0,0 1 0,-1-1 0,1-1 0,-1 1 0,0-1 0,0 0 0,0 0 0,-1-1 0,1 1 0,5-8-1,10-11-71,0-1 0,-2-1 0,20-33 0,-28 42 60,47-80-126,-58 96 147,0 0-1,0-1 0,1 1 1,-1 0-1,0 0 1,0 0-1,1 0 1,-1 0-1,0 0 1,0 0-1,1 0 1,-1 0-1,0 0 1,0 0-1,1 0 1,-1 0-1,0 0 1,0 0-1,1 0 1,-1 1-1,0-1 1,0 0-1,1 0 1,-1 0-1,0 0 1,0 0-1,0 0 1,1 1-1,-1-1 1,0 0-1,0 0 1,0 0-1,0 1 0,0-1 1,1 0-1,-1 0 1,0 0-1,0 1 1,0-1-1,0 0 1,0 0-1,0 1 1,0-1-1,0 0 1,0 0-1,0 1 1,0-1-1,0 0 1,0 0-1,0 1 1,0-1-1,0 1 1,12 53 82,-7-32-15,0 0 0,12 31 0,-15-47-55,1 0 1,-1 0-1,1-1 0,1 0 0,-1 0 1,1 0-1,0 0 0,0 0 0,0-1 1,0 1-1,1-1 0,0 0 0,10 6 1,-10-8 0,1 0 1,-1 0 0,0-1 0,1 0 0,0 0 0,-1 0 0,1 0-1,0-1 1,-1 0 0,1 0 0,0-1 0,-1 0 0,1 0 0,-1 0-1,1 0 1,-1-1 0,1 0 0,-1 0 0,0 0 0,0-1 0,0 0-1,0 0 1,0 0 0,-1-1 0,0 1 0,8-8 0,10-12-16,24-23 29,-43 44-23,0 0 0,0-1 0,0 1 1,1 0-1,-1 0 0,1 1 1,-1-1-1,1 1 0,-1 0 1,1 0-1,0 0 0,0 0 1,4 0-1,-8 1-4,1 0 1,0 0-1,0 1 1,-1-1-1,1 0 1,0 0-1,0 1 0,-1-1 1,1 0-1,0 1 1,-1-1-1,1 1 1,-1-1-1,1 1 0,0-1 1,-1 1-1,1-1 1,-1 1-1,0 0 1,1-1-1,-1 1 1,1 0-1,-1-1 0,0 1 1,1 0-1,-1-1 1,0 1-1,0 0 1,0 1-1,4 28 129,-4-22-76,3 128 150,-3-105-205,1-30-7,0-1-1,0 0 0,0 0 1,0 1-1,0-1 1,0 0-1,0 0 1,0 0-1,0 0 1,0 0-1,0 0 0,0 0 1,0-1-1,0 1 1,0 0-1,0 0 1,0-1-1,7-3 1,-1-1 0,0 0 0,0 0 0,-1 0 0,1-1 1,-1 0-1,9-12 0,6-5-51,-10 12 4,15-16-36,1 1 1,1 1-1,1 1 1,42-25-1,-70 48 90,1 0 0,-1 0 0,1 0 1,-1 0-1,1 0 0,-1 1 0,1-1 0,0 1 0,0-1 0,-1 1 1,1-1-1,0 1 0,0 0 0,-1 0 0,1 0 0,0 0 0,0 0 0,-1 0 1,1 1-1,0-1 0,0 1 0,-1-1 0,1 1 0,0-1 0,-1 1 1,3 1-1,0 2 20,-1-1 0,0 1 0,0 0 1,0 0-1,-1 0 0,1 0 1,-1 0-1,2 5 0,-3-5-1,1 0-1,0 1 1,0-1-1,1 0 1,-1-1-1,1 1 1,0 0-1,0-1 1,0 1-1,0-1 1,0 0-1,1 0 1,4 2 0,2-1 3,0-1 1,1-1 0,0 0-1,0 0 1,0-1 0,-1 0-1,1-1 1,0 0 0,0-1-1,0 0 1,0-1 0,0 0-1,-1-1 1,1 0 0,-1 0-1,0-1 1,0-1 0,14-7-1,-13 4-9,9-4 6,-1-1 1,0-1-1,17-17 1,-31 27-22,-1-1 0,0 0 1,0 1-1,0-2 0,-1 1 0,1 0 1,-1-1-1,-1 1 0,1-1 1,-1 0-1,0 0 0,0 0 0,-1 0 1,1 0-1,-1 0 0,0-9 1,-1 11-53,0 0 1,0 1-1,0-1 1,0 0-1,-1 1 1,1-1-1,-1 1 1,0-1 0,-3-6-1,3 9 25,0-1-1,-1 1 1,1 0-1,0 0 1,-1-1-1,0 1 1,1 0-1,-1 0 1,0 1-1,1-1 1,-1 0-1,0 1 1,0-1-1,1 1 1,-1-1-1,0 1 1,0 0-1,0 0 1,0 0-1,-3 0 1,1 0 27,1 0-1,0 0 1,-1 0 0,1 1 0,0 0-1,-1-1 1,1 1 0,0 0 0,-1 0-1,1 1 1,0-1 0,0 1 0,0 0-1,1-1 1,-1 1 0,-3 3 0,2-1 7,0 1 0,-1 0 0,2-1 1,-1 2-1,1-1 0,-1 0 0,1 1 1,-2 7-1,-1 2 55,1 0 0,1 1-1,0 0 1,1 0 0,-1 33 0,3-39-42,1 1 1,0 0-1,1 0 0,0 0 1,1-1-1,5 19 1,-6-26-12,1 1 1,-1-1 0,1 0 0,0 0-1,0 0 1,0 0 0,0 0 0,1 0-1,-1-1 1,1 1 0,0-1 0,0 1 0,0-1-1,0 0 1,0 0 0,0-1 0,0 1-1,1-1 1,-1 1 0,1-1 0,-1 0-1,1 0 1,-1-1 0,5 1 0,-2 1-146,0-1 1,0-1 0,0 1 0,0-1-1,0 0 1,0 0 0,0-1 0,0 1-1,0-1 1,-1-1 0,1 1 0,0-1-1,-1 0 1,1 0 0,-1-1 0,11-6 0,15-23-3808</inkml:trace>
</inkml:ink>
</file>

<file path=ppt/ink/ink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48:53.82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187 1 11381,'0'0'4594,"-186"28"-18664</inkml:trace>
</inkml:ink>
</file>

<file path=ppt/ink/ink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48:54.58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491 428 768,'0'0'1785,"-24"-8"-1265,6 2-376,-159-50 1356,16 29 3182,93 18-2428,31 7-1566,32 2-616,6-1-170,430-10-830,637-99-1,-973 95 645,73-11-402,173-6-1,-306 31 311,-162 1 2308,126 1-1939,1-1 0,-1 0 0,1 0 1,-1 0-1,0 0 0,1 0 0,-1 0 1,1 1-1,-1-1 0,1-1 0,-1 1 1,1 0-1,-1 0 0,0 0 0,1 0 0,-1 0 1,1 0-1,-1-1 0,1 1 0,-1 0 1,1 0-1,-1-1 0,1 1 0,0 0 1,-1-1-1,1 1 0,-1 0 0,1-1 0,0 1 1,-1-1-1,1 1 0,0-1 0,-1 1 1,1-2-1,6-7-457,-6 8 346,12-11-802,1 0 1,0 1 0,20-12-1,-21 14 337,46-31-2405</inkml:trace>
</inkml:ink>
</file>

<file path=ppt/ink/ink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48:54.9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 1 7251,'0'0'6678,"-3"21"-6641,1-8-34,-2 10 2,0-1 0,2 1 0,1 0 0,1 0 0,0 0 0,6 28 0,-3-34-79,-2-8-36,1-1-1,0 1 0,0-1 1,1 0-1,0 1 0,0-1 0,1 0 1,9 14-1,-13-22 59,1 1-1,0 0 1,0 0-1,0-1 1,0 1 0,0 0-1,0-1 1,0 1-1,0-1 1,0 1 0,0-1-1,0 0 1,0 1-1,0-1 1,0 0 0,0 0-1,0 0 1,0 1-1,1-1 1,-1-1 0,0 1-1,0 0 1,0 0-1,0 0 1,0 0 0,0-1-1,0 1 1,0-1-1,0 1 1,0-1 0,0 1-1,0-1 1,0 1-1,0-1 1,0 0 0,0 0-1,0 1 1,-1-1-1,1 0 1,0 0 0,-1 0-1,2-2 1,2-2-229,0-1 0,0 0 1,0 0-1,-1-1 0,3-8 0,14-50 535,-15 45-53,0 1-1,2 1 1,16-35 0,-22 51-142,1-1 0,-1 1 1,1-1-1,-1 1 0,1 0 1,0 0-1,0 0 0,0 0 1,1 0-1,-1 0 0,0 0 1,1 1-1,-1-1 0,1 1 1,0 0-1,-1-1 0,1 1 1,0 1-1,0-1 0,-1 0 1,1 1-1,0-1 0,0 1 1,0 0-1,0 0 0,0 0 1,0 0-1,4 1 0,-5 0-36,-1-1 0,1 1 0,-1 0-1,1-1 1,-1 1 0,0 0-1,1 0 1,-1 0 0,0 0 0,0 0-1,0 0 1,1 0 0,-1 0 0,0 0-1,0 1 1,-1-1 0,1 0 0,0 1-1,0-1 1,-1 1 0,1-1-1,-1 1 1,1-1 0,-1 2 0,8 42 226,-7-35-197,5 92 213,-5-61-336,7 42 0,-8-79-222,1 0 1,0-1 0,0 1-1,0 0 1,0 0 0,0-1-1,1 1 1,-1-1 0,1 1-1,0-1 1,5 6 0,9-1-3235</inkml:trace>
</inkml:ink>
</file>

<file path=ppt/ink/ink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48:55.35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1 292 7491,'0'0'1124,"33"3"-940,-5-1-157,60 5-6,89-6 0,330-41-238,-190 12 125,462-53 2904,-383 35-97,-332 38-2752,-63 8 37,-1 0 0,0 0 0,1 0 0,-1 0 0,0 0 0,0 0 0,1 0 0,-1-1 0,0 1 0,0 0 0,1 0 0,-1 0 0,0 0 0,0-1 0,1 1 0,-1 0 0,0 0 0,0-1 0,0 1-1,1 0 1,-1 0 0,0-1 0,0 1 0,0 0 0,0-1 0,0 1 0,0 0 0,0 0 0,1-1 0,-1 1 0,0 0 0,0-1 0,0 1 0,0 0 0,0-1 0,0 1 0,-1 0 0,1 0 0,0-1 0,0 1 0,0 0 0,0-1 0,0 1 0,0 0 0,0 0 0,-1-1 0,1 1 0,0 0 0,0 0 0,-1-1 0,-6-7-426,6 6 5,0-1 0,0 1-1,0 0 1,0-1 0,1 1 0,-1-1-1,1 1 1,-1-1 0,1 1 0,0-1-1,0 0 1,0 1 0,0-1-1,0 1 1,1-1 0,-1 1 0,1-1-1,0 1 1,-1-1 0,4-4 0,21-17-2210</inkml:trace>
</inkml:ink>
</file>

<file path=ppt/ink/ink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48:55.70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 0 6771,'0'0'6878,"-2"26"-6481,-15 153-42,13-52-473,5-103-503,-1-24 525,0 1-1,0-1 1,0 0 0,0 0-1,1 1 1,-1-1-1,0 0 1,0 0-1,1 1 1,-1-1-1,0 0 1,1 0 0,-1 1-1,0-1 1,1 0-1,-1 0 1,0 0-1,1 0 1,-1 0 0,0 1-1,1-1 1,-1 0-1,0 0 1,1 0-1,-1 0 1,0 0-1,1 0 1,-1 0 0,1 0-1,-1 0 1,0-1-1,1 1 1,-1 0-1,1 0 1,14-4-1312,-7-3 540,0 0 1,0-1 0,-1 0-1,0 0 1,0-1-1,-1 0 1,9-16 0,5-12-1073</inkml:trace>
</inkml:ink>
</file>

<file path=ppt/ink/ink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48:56.03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1105,'149'73'896,"-135"-100"529,-5 9 575,-1 15-127,1 3-752,-4 5-353,1 26 721,-1 12-801,-5 2-480,0-2-112,0 1-64,0-9-32,0-5 0,0-4-256,0-6-2081</inkml:trace>
  <inkml:trace contextRef="#ctx0" brushRef="#br0" timeOffset="1">622 344 10789,'0'0'2033,"146"31"-1153,-70-26-432,14-3-79,3-2-145,3 0 176,-9 0-128,-11 0-48,-20 0-112,-19-2-64,-20-1-48,-31 3-4706,-31 0-3442</inkml:trace>
</inkml:ink>
</file>

<file path=ppt/ink/ink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49:11.89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94 0 7732,'0'0'3967,"-3"14"-3933,-21 219 922,3-24 121,17-180-977,-16 113 206,-1 163 1,21-304-306,-1 1-1,1 0 1,0-1 0,0 1 0,0 0 0,0 0 0,1-1 0,-1 1 0,0 0 0,1-1 0,-1 1 0,1 0 0,0-1 0,-1 1-1,1-1 1,0 1 0,0-1 0,0 1 0,0-1 0,0 0 0,0 1 0,3 1 0,-1-2 20,1 0 0,0 0 0,0 0 0,-1 0 0,1-1 0,0 0 0,0 1 0,8-2 0,-10 1-10,33-1 238,-1-2-1,1-1 1,-1-2 0,59-17-1,16 1-84,-76 17-2751,54-15 0,-56 7-916,3-6-2358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37:48.48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75 1809,'0'0'4215,"8"-10"-2966,27-31-118,-25 27 1069,-1 5 455,-6 18-1972,-1-1-1088,4 13 33,12 53 1086,-13-24-6909</inkml:trace>
</inkml:ink>
</file>

<file path=ppt/ink/ink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49:12.27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32 232 7716,'0'0'5002,"6"-4"-4858,55-35-18,14-9 17,-66 42-145,-1 0 1,-1-1-1,1 0 0,-1 0 0,0-1 0,7-11 0,-12 16-23,0-1-1,0 0 1,-1 1 0,1-1-1,-1 0 1,0 0 0,0 1 0,0-1-1,-1 0 1,1-7 0,-1 10 21,0-1 1,0 1-1,0 0 1,0 0 0,0 0-1,-1-1 1,1 1 0,0 0-1,-1 0 1,1 0-1,-1-1 1,1 1 0,-1 0-1,1 0 1,-1 0-1,0 0 1,0 0 0,1 0-1,-1 0 1,0 1 0,0-1-1,0 0 1,0 0-1,0 0 1,0 1 0,0-1-1,0 1 1,0-1 0,-1 1-1,1-1 1,0 1-1,0 0 1,0-1 0,-1 1-1,-1 0 1,-5-1 9,-1 1 1,1 0-1,0 0 1,-1 1-1,1 0 0,0 0 1,-1 1-1,1 0 1,0 1-1,0-1 0,1 2 1,-1-1-1,1 1 1,-1 0-1,1 1 1,0-1-1,1 1 0,-1 1 1,1-1-1,0 1 1,0 0-1,1 1 1,0-1-1,0 1 0,0 0 1,-4 9-1,6-9 1,-1-1-1,1 1 1,0 0-1,1 0 1,0 0 0,0 0-1,0 0 1,1 0-1,0 1 1,0-1-1,1 0 1,0 1-1,0-1 1,1 0-1,0 1 1,0-1 0,1 0-1,0 0 1,0 0-1,0 0 1,1 0-1,0 0 1,1-1-1,-1 0 1,1 1-1,0-1 1,1 0 0,0-1-1,0 1 1,0-1-1,0 0 1,8 5-1,4 1-300,0-1 0,1-1-1,1 0 1,-1-1-1,1-1 1,1-1-1,34 6 1,-23-7-2124,-1-1 0,39-1 0,-6-3-824</inkml:trace>
</inkml:ink>
</file>

<file path=ppt/ink/ink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49:12.66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201 93 1617,'0'0'10735,"-13"-19"-10455,2 5-258,1 0-1,-2 0 0,-14-13 1,25 27-22,0-1 0,0 1 1,0-1-1,0 1 0,1-1 0,-1 1 0,0 0 1,0-1-1,0 1 0,0 0 0,0 0 1,0 0-1,0 0 0,0 0 0,-1 0 1,1 0-1,0 0 0,0 0 0,0 0 0,0 1 1,1-1-1,-1 0 0,0 1 0,0-1 1,0 1-1,0-1 0,0 1 0,0-1 1,0 1-1,1 0 0,-1-1 0,0 1 0,0 0 1,1 0-1,-2 1 0,-21 35 1,18-28 0,-8 13 11,1 1 0,-15 40 0,24-53-23,0 1 0,0-1 0,1 0 0,0 1 0,1 0 0,0-1 0,1 1 0,0 0 0,2 12 0,-2-22-25,1-1 0,-1 1 0,0 0 0,1-1 0,-1 1-1,0 0 1,1-1 0,-1 1 0,1 0 0,-1-1 0,1 1 0,-1-1 0,1 1 0,-1-1 0,1 1 0,0-1 0,-1 1 0,1-1 0,0 1 0,-1-1 0,1 0 0,0 0 0,0 1-1,1-1 1,26 2-624,-19-3 443,-1 0-1,1 0 1,-1-1-1,12-4 1,-7-1 18,-1 0 0,0 0 0,0-1 1,-1-1-1,0 0 0,0 0 1,-1-1-1,0-1 0,8-11 0,-5 4 664,0 0-1,-1-1 0,-1-1 0,-1 0 0,8-21 0,-19 62-84,0 1 0,5 40-1,-3-58-413,-1 0-1,1 0 1,0 0-1,1 0 1,-1 0-1,1 0 0,-1 0 1,1-1-1,0 1 1,0-1-1,1 1 0,-1-1 1,1 0-1,0 1 1,0-1-1,0-1 0,0 1 1,0 0-1,5 2 1,-3-3-318,-1 0 0,1 0 0,-1 0 0,1 0 0,0-1 1,-1 0-1,1 0 0,0 0 0,0-1 0,6 1 0,25-1-3457</inkml:trace>
</inkml:ink>
</file>

<file path=ppt/ink/ink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49:12.9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113 1 4994,'0'0'7121,"-18"10"-7022,-56 35-22,73-44-75,-1 0 1,1 0-1,0 0 1,-1 0-1,1 1 1,0-1-1,-1 0 0,1 1 1,0-1-1,0 1 1,0-1-1,1 1 1,-1 0-1,0-1 0,0 1 1,1 0-1,-1-1 1,1 1-1,0 0 1,-1 0-1,1 0 0,0-1 1,0 1-1,0 0 1,0 0-1,0 0 1,1-1-1,0 4 0,0-2 3,1 0 0,-1 0 0,1-1 0,0 1-1,-1-1 1,1 1 0,0-1 0,1 0 0,-1 0-1,0 0 1,5 4 0,7 1 22,1 0 0,-1-1 0,1 0 0,0-1 0,0-1 0,19 3 0,38 12 43,-70-18-73,-1-1 1,1 1 0,0 0-1,0-1 1,0 1-1,-1 0 1,1 0-1,0 0 1,-1 0 0,1 1-1,-1-1 1,1 0-1,-1 1 1,0-1-1,1 1 1,-1-1 0,0 1-1,0-1 1,0 1-1,0 0 1,-1 0 0,1-1-1,0 1 1,-1 0-1,1 0 1,-1 0-1,1 3 1,-1-2 0,-1 0-1,1-1 1,-1 1 0,0 0-1,0 0 1,0 0 0,0-1 0,0 1-1,-1-1 1,1 1 0,-1-1-1,1 1 1,-1-1 0,0 0-1,0 0 1,0 0 0,-5 4-1,-22 16 1,-2-2-1,0-1 0,-44 21 1,72-39-12,0 1 0,-1-1 0,1 0 0,0 0 0,0 0 0,-1 0 0,1-1 0,-6 1 0,9-2-213,0 0-1,-1-1 0,1 1 1,0-1-1,0 1 0,0 0 1,0-1-1,0 1 0,0-1 1,0 1-1,1 0 0,-1-1 1,0 1-1,2-3 0,14-31-4499</inkml:trace>
</inkml:ink>
</file>

<file path=ppt/ink/ink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49:13.35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8436,'0'0'4194,"3"23"-3781,-1-11-338,5 41 305,1 60 0,-5 263 1101,-3-367-1470,0 0 0,1 0 0,0 0-1,1 0 1,0 0 0,6 16 0,-7-22-13,0 0 1,1-1-1,-1 1 0,1-1 1,-1 1-1,1-1 0,0 0 1,0 0-1,0 0 0,0 0 1,1 0-1,-1 0 0,0-1 1,1 1-1,-1-1 1,1 1-1,0-1 0,-1 0 1,1 0-1,0 0 0,0-1 1,0 1-1,0-1 0,4 1 1,0 0-227,0 0-1,0-1 1,0 1 0,0-2 0,0 1 0,0-1-1,0 0 1,0 0 0,0-1 0,0 0 0,0 0 0,0-1-1,-1 0 1,0 0 0,1 0 0,7-7 0,27-26-3427</inkml:trace>
</inkml:ink>
</file>

<file path=ppt/ink/ink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49:13.70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79 9941,'0'0'3025,"192"-58"-5874,-142 37-1890</inkml:trace>
</inkml:ink>
</file>

<file path=ppt/ink/ink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49:14.05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62 1008,'0'0'11174,"203"-21"-11174,-107 4-1633,-1-6-2657</inkml:trace>
</inkml:ink>
</file>

<file path=ppt/ink/ink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49:14.41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764 47 6931,'0'0'3607,"-28"-8"-2673,-98-25-115,115 31-735,0 1 1,1 0-1,-1 0 0,0 1 1,0 0-1,0 1 1,1 0-1,-1 0 0,0 1 1,-11 4-1,3 2 18,1 0-1,0 1 1,-26 17-1,35-20-69,-19 11 197,0 2 1,2 1-1,-30 28 1,48-41-175,0 1 0,1 0 0,0 1 1,0 0-1,1 0 0,0 0 1,0 1-1,1-1 0,1 1 0,-1 1 1,2-1-1,-1 1 0,-2 15 0,6-23-53,0 0 0,0 0 0,0 0 0,0-1 0,0 1 0,1 0 0,-1 0 0,1 0 0,-1 0 0,1 0 0,0-1 0,1 1 0,-1 0 0,0-1 0,1 1 0,-1-1 0,1 1 0,0-1 0,0 0 0,0 0 0,0 0 0,0 0 0,0 0 0,1 0 0,-1 0 0,0-1-1,1 1 1,4 1 0,7 2 19,-1 0 0,1-1 0,0-1 1,24 4-1,-29-6-8,112 12 93,-79-10-88,0 2-1,-1 1 1,65 19 0,-103-24-20,-1 0 0,0 0 0,1 0 0,-1 1 0,0-1 0,0 0 0,0 1 0,0 0 0,0-1 0,0 1 0,0 0 0,-1 0 0,1 0 0,1 3 0,-2-4 0,-1 0-1,1 1 1,-1-1-1,1 1 1,-1-1 0,1 0-1,-1 1 1,0-1-1,0 1 1,0-1-1,0 1 1,0-1-1,0 1 1,0-1-1,-1 1 1,1-1-1,0 1 1,-1-1-1,1 0 1,-1 1-1,1-1 1,-1 0-1,0 1 1,0-1-1,0 0 1,1 0-1,-3 2 1,-8 6 5,0-1 0,0 0 1,-1 0-1,-1-1 0,1 0 1,-1-1-1,-16 5 0,20-8 0,-61 27 2,-1-4 1,-2-2-1,-1-4 1,-87 13-1,69-29-35,92-4 6,-1 0 1,1 0-1,0 0 0,-1 0 0,1 1 0,-1-1 0,1 0 0,0 0 0,-1 0 0,1 0 0,-1-1 0,1 1 0,0 0 0,-1 0 0,1 0 0,-1 0 0,1 0 0,0 0 0,-1-1 0,1 1 0,0 0 0,-1 0 0,1-1 0,0 1 0,-1 0 0,1 0 0,0-1 0,0 1 0,-1 0 0,1-1 0,0 1 0,0 0 0,0-1 0,-1 1 0,9-13-1023,22-10-1124,35-8-1223,14-3-1822</inkml:trace>
</inkml:ink>
</file>

<file path=ppt/ink/ink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49:14.77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373 34 5747,'0'0'8753,"-18"-6"-8662,3 0-70,6 2-4,-1 0-1,0 1 1,1 0-1,-1 1 1,0 0-1,-1 0 1,1 1-1,0 0 1,0 1-1,-14 1 0,8 2 89,0 1-1,0 0 0,0 1 0,1 1 0,-17 9 0,22-10-76,-1 0 0,2 1 0,-1 1 0,1 0-1,0 0 1,1 0 0,-1 1 0,-8 11-1,15-17-29,1 1 0,-1-1 0,1 1-1,0-1 1,-1 1 0,1-1-1,0 1 1,1 0 0,-1-1 0,0 1-1,0 5 1,1-7 0,0 0 0,0 0 0,1 0 0,-1 0 0,0 0 0,0 0-1,1 0 1,-1 0 0,0 0 0,1-1 0,-1 1 0,1 0 0,-1 0 0,1 0 0,-1 0 0,1-1 0,0 1 0,-1 0 0,1-1 0,0 1 0,0-1-1,-1 1 1,1-1 0,0 1 0,0-1 0,0 1 0,0-1 0,0 0 0,-1 1 0,1-1 0,0 0 0,0 0 0,0 0 0,0 1 0,0-1 0,1-1-1,22 2-103,-1-2-1,0 0 0,0-2 1,0 0-1,0-2 0,0-1 0,-1 0 1,0-2-1,36-17 0,-27 11 0,-17 7 100,0 0 0,1 1-1,-1 0 1,1 1 0,1 1 0,-1 0-1,21-1 1,-36 5 6,1 0 1,-1 1-1,1-1 1,-1 1-1,1-1 1,-1 0-1,0 1 1,1-1-1,-1 1 1,0-1-1,0 1 1,1-1-1,-1 1 1,0-1-1,0 1 1,1-1-1,-1 1 1,0-1-1,0 1 1,0 0-1,0-1 0,0 1 1,0-1-1,0 1 1,0-1-1,0 1 1,0 0-1,0-1 1,-1 1-1,1 0 1,0 4 37,-2 16 76,-1 0 0,0 0-1,-2 0 1,0 0 0,-1-1 0,-14 29-1,12-29-103,0 0-1,1 1 1,1 0-1,1 0 1,1 0-1,-2 34 1,6-41 5,0-10-37,0 0 0,-1-1 0,2 1 0,-1 0 0,0-1-1,1 1 1,0 0 0,1 3 0,-2-6-24,1 0 1,0 1-1,0-1 0,0 0 0,0 0 0,0 0 0,1 0 0,-1 0 1,0 0-1,0 0 0,0-1 0,1 1 0,-1 0 0,1-1 0,-1 1 1,0-1-1,1 1 0,-1-1 0,1 0 0,-1 1 0,1-1 0,-1 0 1,3 0-1,5 1-568,0 0 1,0-1 0,0 0 0,0-1-1,0 0 1,0 0 0,16-5-1,-16 2-334,0 0 0,0-1 0,11-9 0,-19 14 866</inkml:trace>
</inkml:ink>
</file>

<file path=ppt/ink/ink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49:15.2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1 110 4882,'0'0'7457,"7"5"-7060,-4-3-363,-1 0-1,1 0 1,-1 0-1,1 1 1,-1-1-1,0 1 0,0-1 1,0 1-1,0 0 1,0 0-1,0 0 0,-1 0 1,0 0-1,1 0 1,-1 0-1,0 1 0,-1-1 1,1 0-1,0 1 1,-1-1-1,0 0 0,0 6 1,0 188-445,19-200-53,-12 0 461,0-1-1,0 0 1,0-1 0,0 0-1,-1 0 1,0 0 0,11-13 0,38-50-60,-41 49 29,88-130 8,-65 92 455,-35 55-37,-2 21-186,-1-3-179,2 0 1,0 0 0,1 0-1,0 0 1,7 20 0,-8-31-73,1-1-1,-1 0 1,1 0 0,0 0 0,0 0 0,1 0-1,-1 0 1,1 0 0,0-1 0,0 1 0,0-1 0,0 0-1,1 0 1,-1 0 0,1 0 0,0-1 0,0 1 0,0-1-1,0 0 1,0 0 0,0-1 0,1 1 0,-1-1 0,7 1-1,4 0-342,-1 0 0,1-2-1,0 0 1,0 0-1,0-2 1,-1 0 0,1 0-1,-1-1 1,21-8 0,-16 4 351,0-1 1,0-2 0,-1 1-1,0-2 1,0-1 0,16-14 0,-29 22 135,0-1 0,0 1 0,0-1 0,-1 0 1,0 0-1,0 0 0,0-1 0,-1 1 0,0-1 1,0 0-1,0 0 0,-1 0 0,0 0 1,0-1-1,-1 1 0,1-1 0,-1 1 0,-1-1 1,1 1-1,-1-12 0,-1 17-46,1 1 1,0-1-1,0 0 0,-1 0 1,1 0-1,-1 0 0,1 1 1,-1-1-1,1 0 0,-1 0 1,1 1-1,-1-1 1,1 0-1,-1 1 0,0-1 1,0 1-1,1-1 0,-1 1 1,0-1-1,0 1 0,0-1 1,1 1-1,-1 0 0,0-1 1,0 1-1,0 0 0,0 0 1,0 0-1,0 0 0,1 0 1,-1 0-1,-2 0 0,-37 0 227,32 1-154,-2 0-66,1 1 0,-1 0 0,1 1-1,-1 0 1,1 0 0,0 1 0,1 0-1,-1 1 1,1 0 0,-1 0 0,2 1-1,-9 7 1,3-2 28,1 0-1,0 1 1,2 0 0,-1 1-1,1 0 1,-12 22-1,19-30-80,1 1 0,-1-1 0,1 1 0,0 0 0,1 0 0,-1 0 0,1 0 0,0 0 0,1 0 0,-1 0 0,1 0 0,0 0 0,1 0 0,1 7-1,-2-12-5,1 0-1,0 0 0,-1 1 0,1-1 0,0 0 0,0 0 0,0 0 0,0-1 0,0 1 0,0 0 0,0 0 0,0 0 0,0-1 0,0 1 0,0 0 0,0-1 0,1 1 0,-1-1 0,0 0 0,0 1 0,1-1 0,-1 0 0,0 0 0,1 0 0,1 0 0,41 0-7,-34 0-3,0-2-72,0 1-1,-1-1 1,1 0-1,-1-1 1,0 0-1,0 0 1,0-1-1,0-1 1,0 1-1,-1-1 1,0-1-1,0 0 1,0 0-1,-1 0 1,0-1-1,11-13 1,-11 12 107,0 0 0,-1-1 0,0 0 0,0 0 0,-1 0 0,0-1 1,0 0-1,-1 0 0,-1 0 0,0 0 0,0-1 0,-1 1 0,1-14 0,-3 41-226,-1-6 230,1 1 0,1-1 0,-1 0 0,2 0 0,0 0 0,4 15 0,-5-23-178,0 0 1,1 0-1,-1-1 1,1 1-1,0 0 1,0-1 0,0 1-1,0-1 1,0 1-1,0-1 1,4 3-1,-2-3-321,0 0 0,-1 0 0,1 0 0,0 0 0,0-1 0,0 0 0,0 0 0,0 0 0,0 0 0,8 0 0,20 0-4238</inkml:trace>
</inkml:ink>
</file>

<file path=ppt/ink/ink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49:16.06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1 101 5699,'0'0'7078,"0"0"-7076,0 1 1,0-1-1,0 0 1,0 0-1,0 0 1,0 0-1,0 1 1,0-1-1,0 0 1,1 0-1,-1 0 1,0 0-1,0 0 1,0 0-1,0 1 1,0-1-1,1 0 1,-1 0-1,0 0 1,0 0-1,0 0 1,0 0-1,1 0 1,-1 0-1,0 0 1,0 0-1,0 0 1,0 0-1,1 0 1,-1 0-1,0 0 1,0 0-1,0 0 1,0 0-1,1 0 1,-1 0-1,0 0 1,0 0-1,0 0 1,0 0-1,1 0 1,-1 0-1,0 0 1,0-1-1,0 1 1,0 0-1,0 0 1,1 0-1,-1 0 1,0 0-1,0 0 1,0-1-1,0 1 1,0 0-1,0 0 1,0 0-1,0 0 1,0-1-1,1 1 1,-1 0-1,0 0 1,0 0-1,0 0 1,0-1-1,0 1 1,5 19 105,0 1 0,-1-1 0,3 37-1,1 11-13,-5-51-133,-2-3-48,1 1 1,1-1 0,0 1-1,1-1 1,1 0-1,0-1 1,10 19-1,-15-31 62,0 1 0,0-1-1,0 0 1,0 0 0,0 1-1,0-1 1,0 0 0,0 1-1,0-1 1,1 0-1,-1 0 1,0 1 0,0-1-1,0 0 1,0 0 0,1 1-1,-1-1 1,0 0-1,0 0 1,1 0 0,-1 1-1,0-1 1,0 0 0,1 0-1,-1 0 1,0 0 0,1 0-1,-1 0 1,0 0-1,1 0 1,-1 0 0,0 0-1,0 1 1,1-1 0,-1-1-1,0 1 1,1 0-1,-1 0 1,0 0 0,1 0-1,-1 0 1,0 0 0,0 0-1,1 0 1,-1 0 0,0-1-1,0 1 1,1 0-1,-1 0 1,0 0 0,0 0-1,1-1 1,-1 1 0,0 0-1,0 0 1,0-1-1,1 1 1,-1 0 0,0 0-1,0-1 1,0 1 0,0 0-1,0-1 1,0 1-1,4-20 64,-4 18-65,3-27 74,-2 8 19,1 0 0,1 0 0,1 1 0,13-39 0,-16 54-63,2 0 1,-1 0-1,1 0 0,0 1 1,0-1-1,0 1 1,0-1-1,1 1 1,-1 0-1,1 1 0,0-1 1,1 1-1,-1-1 1,1 1-1,-1 0 0,1 1 1,0-1-1,0 1 1,0 0-1,0 0 0,0 1 1,1 0-1,-1 0 1,7-1-1,57-2 299,-1 3 0,87 10 0,28 1-357,-147-9-27,-13 0-137,38-3 0,-56 1 160,-1 1 0,1-1 1,0 0-1,-1 0 0,1 0 0,-1-1 0,1 0 0,-1 0 0,0 0 0,1 0 0,-1-1 0,0 1 0,6-6 0,-9 7 60,0-1-1,0 1 0,1 0 0,-1-1 0,0 1 0,0 0 1,0-1-1,0 1 0,-1-1 0,1 0 0,0 1 1,-1-1-1,1 0 0,-1 1 0,1-1 0,-1 0 1,0 0-1,0 1 0,1-1 0,-1 0 0,-1 0 0,1 1 1,0-1-1,0 0 0,-1 0 0,1 1 0,-1-1 1,1 0-1,-1 1 0,0-1 0,0 1 0,1-1 0,-3-2 1,0 1 77,-1-1 0,1 0 0,-1 1 1,0 0-1,0 0 0,0 0 0,0 0 1,0 1-1,-1 0 0,-5-3 0,-43-11 903,50 16-954,1-1 0,0 1 0,-1 0 0,1-1 0,0 1 0,-1 0 0,1 0 0,0 0 0,-1 1 0,1-1 0,0 1 0,-1-1 0,1 1 0,0 0 0,0-1 0,0 1 0,-1 0 0,1 1 0,0-1 0,0 0 0,-3 3 0,2 1-24,0 0 0,0 0 1,1 1-1,-1-1 1,1 1-1,0-1 1,0 1-1,1 0 1,0-1-1,-1 10 1,0 63 38,2-54-16,0-21-25,0-1-1,1 1 0,-1 0 1,0 0-1,1 0 1,0-1-1,0 1 0,0 0 1,0-1-1,0 1 1,0 0-1,1-1 1,-1 0-1,1 1 0,0-1 1,-1 0-1,1 0 1,0 0-1,1 0 0,-1 0 1,0 0-1,0-1 1,1 1-1,-1-1 0,1 1 1,-1-1-1,1 0 1,0 0-1,-1 0 0,5 0 1,7 2 26,1 0 0,0-1 1,1-1-1,21-1 0,-29 0-8,14-1-19,0-1 0,0-1-1,-1-1 1,1 0 0,-1-2 0,0-1-1,23-10 1,11-9-192,69-44-1,-42 16-146,-72 47 299,0-1 0,-1 0 0,0-1 0,0 0 0,11-16 1,-13 11 97,-7 14-56,0-1-1,0 1 1,0 0-1,0 0 0,0 0 1,0 0-1,0 0 1,0-1-1,0 1 1,0 0-1,0 0 0,0 0 1,0 0-1,0-1 1,0 1-1,0 0 1,0 0-1,0 0 1,0 0-1,0-1 0,0 1 1,0 0-1,0 0 1,0 0-1,0 0 1,0-1-1,0 1 0,0 0 1,-1 0-1,1 0 1,0 0-1,0 0 1,0 0-1,0 0 1,0-1-1,0 1 0,-1 0 1,1 0-1,0 0 1,0 0-1,0 0 1,0 0-1,-1 0 0,1 0 1,0 0-1,0 0 1,0 0-1,0 0 1,-1 0-1,1 0 0,0 0 1,-4 0 10,0 0-1,0 0 1,0 1-1,0 0 1,0 0 0,0 0-1,0 0 1,0 0-1,0 1 1,0 0 0,1 0-1,-1 0 1,1 0-1,0 0 1,-1 1 0,1-1-1,0 1 1,0 0-1,1 0 1,-1 0 0,1 0-1,-1 1 1,-1 3-1,-1 0 39,0 0-1,1 0 1,0 1-1,0-1 0,1 1 1,0 0-1,1 0 1,-1 0-1,1 1 0,-1 15 1,3-22-43,0 0 0,0 0 1,1 0-1,-1 1 0,1-1 1,-1 0-1,1 0 0,0 0 1,0 0-1,0 0 0,0 0 1,0 0-1,0 0 0,1 0 1,-1-1-1,1 1 0,-1 0 1,1-1-1,0 0 0,-1 1 1,1-1-1,0 0 0,0 1 1,0-1-1,0 0 0,0-1 1,0 1-1,0 0 1,0-1-1,0 1 0,1-1 1,2 1-1,10 1 43,0-1 0,0 0 1,29-2-1,-17 0 8,-16 1 1,-38 2-69,-1 1 0,1 1 0,0 2 0,0 1 0,-30 11 0,17-5-722,-43 8 1,69-19-1382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37:48.81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2049,'0'0'3650</inkml:trace>
</inkml:ink>
</file>

<file path=ppt/ink/ink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49:17.13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1 628 9764,'0'0'2948,"11"-44"-1192,158-347-1641,-163 375-69,2 0 1,0 1-1,0 0 1,1 0-1,1 1 1,13-15-1,-22 28-21,0 0 0,0-1 0,0 1 0,1 0 0,-1 0-1,0 0 1,1 0 0,-1 0 0,0 0 0,1 1 0,-1-1 0,1 0 0,0 1 0,-1-1 0,1 1-1,-1 0 1,1-1 0,2 1 0,-3 0-17,1 1-1,-1-1 1,0 0 0,0 1-1,1-1 1,-1 1 0,0 0-1,0-1 1,0 1 0,0 0-1,0 0 1,0 0 0,0 0-1,0-1 1,0 1 0,0 0-1,-1 1 1,2 0 0,3 7-10,-1 0 1,0 0 0,-1 1-1,5 18 1,-5-14 69,9 27-5,20 46-1,-27-76-59,1 0 0,0 0 0,0 0 0,1-1 0,0 0 0,1-1 0,0 1 0,0-2 0,10 9 0,-15-14-10,0-1 0,0 0 0,0 0-1,0 0 1,0-1 0,0 1 0,0-1 0,1 1-1,-1-1 1,0 0 0,1-1 0,-1 1 0,1 0-1,-1-1 1,1 0 0,0 0 0,-1 0 0,4-1-1,-2 0 10,0 0-1,-1-1 0,1 0 1,-1 0-1,0 0 0,0 0 1,0-1-1,0 0 0,0 0 0,0 0 1,6-6-1,4-8 19,-1 0 0,-1-1-1,0 0 1,15-33 0,-24 44-24,29-55 29,70-98 0,-101 158-23,0 0-1,0 0 1,0 0-1,0 1 1,1-1-1,-1 1 1,1-1-1,-1 1 1,1 0-1,-1-1 1,1 1-1,0 0 0,0 0 1,0 0-1,-1 0 1,1 1-1,3-2 1,-4 2-2,-1 1 0,1-1 0,0 0 0,-1 1 1,1-1-1,-1 1 0,1-1 0,0 0 0,-1 1 0,1 0 0,-1-1 1,0 1-1,1-1 0,-1 1 0,1-1 0,-1 1 0,0 0 0,1-1 1,-1 1-1,0 0 0,0 0 0,0-1 0,0 1 0,1 0 0,-1-1 1,0 1-1,0 0 0,0 0 0,0-1 0,0 1 0,-1 0 0,1-1 1,0 1-1,-1 1 0,1 3 0,-1 194 234,5 79 44,-4-272-277,0-1 0,1 1 0,0 0 0,0 0 0,1 0 0,0-1 0,0 1 0,0-1 0,0 1 0,1-1 0,0 0 0,0 0 0,0 0 0,1 0 0,0-1 0,0 0 0,0 1 0,0-1 0,1 0 0,-1-1 0,1 1 0,0-1 0,0 0 0,0 0 0,1-1 0,-1 0 0,1 0 0,-1 0 0,1 0 0,0-1 0,6 1 0,7 0-205,0-1 0,0-1-1,0-1 1,-1 0 0,1-2-1,0 0 1,-1-1 0,1-1-1,-1-1 1,0 0 0,-1-1-1,0-1 1,0-1-1,0 0 1,-1-1 0,-1-1-1,0-1 1,0 0 0,19-21-1,-30 28 171,0 0 0,0 0 0,0 0 0,-1-1 0,0 1 0,0-1 0,0 0 0,-1 0 0,0 0 0,0 0 0,-1 0 0,1-1 0,-1 1 0,-1 0-1,1-1 1,-1-6 0,0 12 39,0-1 0,0 1-1,0-1 1,-1 1 0,1-1 0,0 1-1,-1-1 1,1 1 0,-1-1-1,1 1 1,-1-1 0,0 1 0,0 0-1,1-1 1,-1 1 0,0 0-1,0 0 1,0 0 0,-1 0 0,1-1-1,0 2 1,0-1 0,-3-2-1,1 2 30,-1-1-1,0 1 1,1 0-1,-1 0 0,0 0 1,0 0-1,0 1 1,0-1-1,-6 1 0,1 1 55,1-1 1,0 1-1,-1 1 0,1 0 0,0 0 0,0 0 0,0 1 1,0 0-1,-9 5 0,10-2 6,0 0 0,0 1 0,0 0 0,1 0 0,0 0 0,0 1 0,1 0 0,0 0 0,0 0 0,1 1 1,0-1-1,-4 15 0,6-17-56,1 0 0,-1 1 1,1-1-1,1 0 0,-1 1 0,1-1 1,0 1-1,2 11 0,-2-15-36,1 1-1,0-1 1,0 1-1,1 0 0,-1-1 1,1 0-1,0 1 1,-1-1-1,1 0 1,1 0-1,-1 0 0,0 0 1,1 0-1,0-1 1,5 5-1,1-1 4,1-1 0,0 0 1,0 0-1,0-1 0,1 0 0,0-1 1,0 0-1,-1 0 0,20 1 0,15-1-485,48-3-1,-48 0-307,-33 0 554,-1-1-1,0 0 1,0-1 0,1 0-1,-1 0 1,0-1-1,-1-1 1,1 0-1,-1 0 1,1-1-1,-1 0 1,0-1 0,9-7-1,-11 7 271,-1-1 0,0 1 0,-1-1 0,0 0 0,0 0 0,-1-1 0,1 0 0,-2 0 0,1 0 0,-1-1 0,0 1 0,-1-1 0,0 0 0,0 0 0,-1 0 0,1-12 0,1-32 1659,-3-73 0,-2 61 813,1 470-2122,0-232-3109,0-165 1906,1 11-894</inkml:trace>
</inkml:ink>
</file>

<file path=ppt/ink/ink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49:18.03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0 437 9476,'0'0'2655,"34"-1"-2450,4 0-163,189-8 116,-35-14-84,-172 19-94,1-1-1,-1-1 1,0 0-1,0-2 0,-1 0 1,0-2-1,21-13 1,-36 21 26,-1-1-1,1 0 1,-1 0 0,0 0 0,0 0 0,0 0-1,-1-1 1,1 1 0,-1-1 0,1 0 0,-1 1-1,-1-1 1,1 0 0,0-1 0,-1 1 0,0 0-1,0 0 1,0 0 0,0-1 0,-1 1 0,0 0-1,0-1 1,0 1 0,0-1 0,-1 1 0,0 0-1,1 0 1,-2-1 0,1 1 0,0 0 0,-1 0-1,0 0 1,0 0 0,0 0 0,0 1 0,-1-1-1,1 1 1,-1-1 0,-4-3 0,-92-118 1353,78 96-832,20 27-462,0 0 0,-1 0 0,1 1 0,-1-1 0,1 0-1,-1 0 1,1 1 0,-1-1 0,0 1 0,0 0 0,0-1 0,-4-1 0,6 3-49,-1 0 0,1 0 0,-1 0 0,1 0 1,-1 0-1,1 0 0,-1 0 0,1 1 0,0-1 1,-1 0-1,1 0 0,-1 0 0,1 0 0,-1 1 0,1-1 1,0 0-1,-1 1 0,1-1 0,0 0 0,-1 1 1,1-1-1,0 0 0,-1 1 0,-8 20 147,-29 127 221,-37 301 1,71-335-444,4-94-85,0-20 135,0 0 1,0 0 0,0 1-1,0-1 1,1 0-1,-1 0 1,0 0-1,0 0 1,0 0 0,0 0-1,1 0 1,-1 0-1,0 0 1,0 0-1,0 0 1,0 0 0,1 0-1,-1 0 1,0 0-1,0 0 1,0 0-1,1 0 1,-1 0 0,0 0-1,0 0 1,0 0-1,0 0 1,1 0-1,-1 0 1,0 0 0,0 0-1,0 0 1,0 0-1,1 0 1,-1-1-1,0 1 1,0 0 0,0 0-1,0 0 1,0 0-1,0 0 1,1-1-1,-1 1 1,9-9 2,-1-1 0,0 0 0,0-1 0,-1 1 0,0-2 0,-1 1 0,6-15 0,6-10 6,36-51 24,-47 77-25,0 1 0,1 0 0,1 0 0,-1 0-1,1 1 1,14-9 0,-20 15-2,-1 0-1,1 0 1,0 1-1,0-1 1,0 1-1,0 0 1,0 0 0,0 0-1,0 0 1,0 1-1,1-1 1,-1 1-1,0 0 1,6 0-1,-7 0 1,1 1 0,-1 0-1,0 0 1,1 0 0,-1 0-1,0 0 1,0 0-1,0 0 1,0 1 0,0-1-1,0 1 1,0-1 0,-1 1-1,1 0 1,2 3-1,3 6-4,-1 0-1,0 1 0,-1 0 0,0 0 1,6 25-1,0-2 31,-7-22-13,0-2 9,0 0 0,1-1 0,8 16 0,-12-24-28,1 1 0,0-1 0,0 0 0,0 0 0,0 1 1,0-1-1,0-1 0,0 1 0,1 0 0,-1 0 0,1-1 0,-1 1 0,1-1 1,0 0-1,-1 0 0,1 0 0,0 0 0,5 1 0,0-1-103,-1-1 1,1 1-1,0-2 0,-1 1 0,1-1 0,0 0 0,-1 0 0,1-1 0,-1 0 0,0 0 1,1-1-1,-1 0 0,10-6 0,-7 2 65,0 0-1,-1-1 1,1 0 0,-2-1 0,1 0 0,-1-1-1,12-18 1,-3 0 66,15-32 0,-5 8 605,-27 51-378,0 5-167,0 176 629,0-176-699,0 0-1,0 1 1,1-1 0,-1 0-1,1 0 1,0 0 0,0 1 0,0-1-1,1 0 1,-1 0 0,3 4-1,-2-6-3,0 0 0,-1 0 0,1 0 0,0-1 0,0 1 0,0 0 0,0-1 0,0 0 0,0 1-1,1-1 1,-1 0 0,0 0 0,1 0 0,-1 0 0,0-1 0,1 1 0,-1 0 0,1-1 0,4 0 0,7 1 28,0 0 0,1-2 0,-1 1 0,0-2 0,0 0 0,0-1 0,0 0 0,21-8 0,-27 7-42,1 0 0,-1 0 0,0-1-1,0 1 1,-1-2 0,0 1 0,1-1 0,-2 0 0,1-1-1,-1 1 1,0-1 0,0-1 0,-1 1 0,7-13 0,-10 15-10,1-1 1,-1 1-1,0-1 1,0 0-1,0 1 1,-1-1-1,0 0 1,0 0-1,0 0 1,-1 0-1,0 0 1,0 0-1,-1 0 1,1 0-1,-1 0 1,-1 0-1,1 0 1,-1 0-1,0 1 1,0-1-1,-1 0 1,0 1-1,0 0 1,0 0 0,0 0-1,-1 0 1,0 0-1,0 1 1,0 0-1,0-1 1,-1 2-1,-6-5 1,0 2 5,0 1 0,-1 0 0,1 1 0,-1 1 0,0 0 0,0 0 1,-17 0-1,-85 1 1,106 2 14,3 0 3,0 0 0,0 0-1,0 1 1,0 0 0,0 0 0,0 0-1,0 1 1,0 0 0,0 0 0,1 0 0,-1 0-1,1 1 1,-1-1 0,-5 6 0,8-5-54,-1-1 0,1 1-1,0-1 1,1 1 0,-1 0 0,0 0 0,1 0-1,0 0 1,-1 0 0,1 0 0,0 0 0,1 0 0,-1 0-1,1 1 1,-1-1 0,1 0 0,0 0 0,0 1 0,0-1-1,1 0 1,-1 0 0,1 1 0,1 4 0,-1-6-67,-1 0 0,1 0 0,0-1 1,0 1-1,-1 0 0,1-1 1,1 1-1,-1-1 0,0 1 0,0-1 1,0 1-1,1-1 0,-1 0 0,1 0 1,-1 1-1,1-1 0,-1 0 0,3 0 1,34 11-2364,19-3-1600</inkml:trace>
</inkml:ink>
</file>

<file path=ppt/ink/ink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49:18.51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175 482 2881,'0'0'11350,"12"-9"-10438,31-30-523,-43 39-385,0-1-1,0 1 1,1 0-1,-1 0 0,0 0 1,0 0-1,0-1 1,0 1-1,0 0 1,0 0-1,0 0 0,0 0 1,0-1-1,0 1 1,0 0-1,0 0 0,0 0 1,0 0-1,0-1 1,0 1-1,0 0 0,0 0 1,0 0-1,0-1 1,0 1-1,0 0 0,0 0 1,0 0-1,-1 0 1,1 0-1,0-1 1,0 1-1,0 0 0,0 0 1,0 0-1,0 0 1,-1 0-1,1 0 0,0-1 1,0 1-1,0 0 1,0 0-1,0 0 0,-1 0 1,1 0-1,0 0 1,0 0-1,0 0 0,-1 0 1,1 0-1,0 0 1,0 0-1,-20-3 72,-23 3 4,40 0-61,-3 1-15,-1 0 0,0 0 0,1 0 1,0 1-1,-1 0 0,1 0 0,0 1 1,0-1-1,0 1 0,0 1 1,0-1-1,1 1 0,0 0 0,0 0 1,0 1-1,0-1 0,0 1 0,1 0 1,-4 7-1,2-4-1,1 0 0,0 1 0,0 0 0,1 0 1,0 1-1,1-1 0,0 1 0,1 0 0,0-1 0,0 1 0,0 20 0,2-28-2,0-1-1,0 1 1,1 0-1,-1-1 0,0 1 1,1-1-1,-1 1 1,1-1-1,0 1 0,0-1 1,-1 1-1,1-1 1,0 0-1,0 1 0,0-1 1,0 0-1,1 0 1,-1 0-1,0 0 0,0 0 1,1 0-1,-1 0 1,0 0-1,1 0 0,-1-1 1,1 1-1,-1-1 1,1 1-1,-1-1 0,1 1 1,0-1-1,2 0 0,8 2-18,0-2-1,0 1 0,19-3 0,-13 1-25,-11 1-45,0-1-1,0 0 0,-1 0 0,1 0 1,-1-1-1,1 0 0,-1 0 0,0-1 1,1 0-1,-1 0 0,0 0 0,-1-1 1,1 1-1,-1-2 0,0 1 1,0 0-1,0-1 0,0 0 0,5-7 1,-4 3 0,-1 0 1,0-1 0,0 0-1,-1 1 1,0-1 0,0-1-1,-1 1 1,-1 0 0,0-1-1,0 1 1,0-20 0,1-57 463,-4 0 1,-3 0 0,-18-92 0,17 164 419,2 15-262,0 11-372,-3 37 172,3 1 0,4 64 0,0-35-87,-1 38-42,1 126-281,-1-240 7,0-1 1,0 1-1,0 0 0,0 0 1,0 0-1,1 0 0,-1-1 1,0 1-1,1 0 1,0 0-1,-1-1 0,1 1 1,0 0-1,0-1 0,0 1 1,0-1-1,0 1 0,0-1 1,0 0-1,1 1 1,-1-1-1,0 0 0,1 0 1,-1 0-1,1 0 0,3 2 1,0-2-483,1 0 1,0 0-1,0 0 0,0-1 1,0 1-1,0-2 0,8 0 1,29-3-5678</inkml:trace>
</inkml:ink>
</file>

<file path=ppt/ink/ink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49:18.84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105 1 12614,'0'0'3890</inkml:trace>
  <inkml:trace contextRef="#ctx0" brushRef="#br0" timeOffset="1">1 224 8964,'0'0'4642,"154"12"-4642,-111-12-720,-18-5-2786</inkml:trace>
</inkml:ink>
</file>

<file path=ppt/ink/ink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49:20.70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93 509 1713,'0'0'5629,"-8"0"-5303,-27 0-145,34 0-155,-1 1 1,1-1-1,-1 0 0,1 0 1,-1 1-1,1-1 0,-1 0 1,1 1-1,-1 0 0,1-1 1,-1 1-1,1 0 0,0 0 1,0-1-1,-1 1 0,1 0 0,0 0 1,0 1-1,0-1 0,-1 1 1,1-1 11,1 0 0,-1-1 0,1 1 1,-1 0-1,0 0 0,1-1 0,-1 1 0,0-1 1,0 1-1,1-1 0,-1 1 0,0-1 1,0 1-1,0-1 0,0 0 0,0 1 0,0-1 1,0 0-1,1 0 0,-3 0 0,3 1-34,-1-1-1,1 0 1,0 1 0,0-1-1,-1 0 1,1 1-1,0-1 1,0 1-1,0-1 1,0 0 0,-1 1-1,1-1 1,0 1-1,0-1 1,0 0 0,0 1-1,0-1 1,0 1-1,0-1 1,0 1-1,0-1 1,0 0 0,1 1-1,-1-1 1,0 1-1,0-1 1,0 0 0,0 1-1,1-1 1,-1 1-1,0-1 1,6 3 28,0-1-1,0 0 1,1-1-1,-1 1 1,0-1 0,1 0-1,-1-1 1,0 0 0,1 0-1,9-1 1,12 1-4,571 5-8,-397-6-19,400-36-14,-409 20 10,74-6 6,478-31 10,-222 34-11,210-9 2,136-7 7,109-5-6,-222 17 5,270-17 9,-537-4-5,363-23-9,-314 48 48,374-18-47,253 2 10,-1157 36-16,1024-15 16,64-1-8,-944 16-19,-128 0-2,-16-1-8,0 1 0,1 0 0,-1 0 1,0 1-1,0 0 0,0 0 0,0 1 1,14 5-1,-22-7-30,1 0 1,-1 0 0,1 0-1,0 0 1,-1 0 0,1 1-1,-1-1 1,1 0-1,-1 0 1,1 1 0,-1-1-1,1 0 1,-1 1 0,0-1-1,1 0 1,-1 1-1,1-1 1,-1 1 0,0-1-1,1 1 1,-1-1 0,0 1-1,1-1 1,-1 1-1,0-1 1,0 1 0,0-1-1,0 1 1,1-1 0,-1 1-1,0 0 1,0-1-1,0 1 1,0-1 0,0 1-1,0-1 1,0 1 0,0 0-1,-1-1 1,1 1-1,0 0 1,-1 0-111,0 0 0,0 0 0,0-1 0,0 1 0,0 0 0,1 0 0,-1-1 0,0 1 0,-1-1 0,1 1-1,0-1 1,0 0 0,0 1 0,0-1 0,0 0 0,0 0 0,0 0 0,-2 0 0,-22 0-3665</inkml:trace>
</inkml:ink>
</file>

<file path=ppt/ink/ink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49:25.53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577 179 6403,'0'0'1678,"-15"-24"-918,-51-73 105,64 93-781,-1 0 0,1 0 0,-1 0 0,0 0 1,-1 1-1,1-1 0,-1 1 0,0 0 0,1 0 0,-1 0 1,-1 0-1,1 1 0,0 0 0,-1 0 0,1 0 0,-1 0 1,1 1-1,-1-1 0,0 1 0,0 0 0,1 1 0,-1-1 0,0 1 1,0 0-1,-9 1 0,-3 0 89,8-2-117,0 2-1,0-1 1,1 1 0,-1 1-1,0-1 1,1 1 0,-1 1 0,1 0-1,0 0 1,0 0 0,0 1-1,0 1 1,1-1 0,0 1 0,-1 0-1,-8 9 1,-4 5 9,1 1 0,1 1 0,0 1 0,2 0 0,1 1 0,0 0 0,2 2 0,-16 40 0,17-33-14,2 1 0,1 0 0,1 0 0,2 0 0,2 1 0,-1 54 0,5-80-47,0 0 0,1-1-1,0 1 1,0 0 0,0 0 0,1-1 0,0 1 0,1-1 0,0 1 0,3 6 0,-2-9-1,-1 1 1,1-2-1,0 1 0,0 0 1,1-1-1,-1 0 1,1 0-1,0 0 0,0 0 1,1-1-1,-1 0 1,0 0-1,8 3 0,0-1-24,0-1-1,0 0 0,1-1 0,-1 0 0,1-1 1,-1-1-1,1 0 0,0 0 0,-1-2 0,28-3 0,-24 1-102,0-1-1,0-1 0,0-1 1,0 0-1,-1-1 0,0-1 0,29-18 1,-26 12 101,-2 0 0,0-1 0,-1 0 0,0-1 1,-1-1-1,-1-1 0,-1 0 0,-1-1 1,0 0-1,-1 0 0,-1-2 0,-1 1 1,-1-1-1,9-37 0,-18 67 120,1 1 0,-1-1-1,3 17 1,-1 13-84,-12 145 35,0 46-24,11-230-26,0 0 0,0 1 0,0-1 0,0 0 0,0 1-1,0-1 1,0 0 0,0 1 0,0-1 0,0 0 0,0 0-1,1 1 1,-1-1 0,0 0 0,0 1 0,0-1 0,1 0 0,-1 0-1,0 1 1,0-1 0,0 0 0,1 0 0,-1 0 0,0 1 0,0-1-1,1 0 1,-1 0 0,0 0 0,1 0 0,-1 0 0,0 0-1,1 0 1,-1 1 0,0-1 0,1 0 0,-1 0 0,0 0 0,1 0-1,-1 0 1,0 0 0,0-1 0,1 1 0,-1 0 0,0 0 0,1 0-1,-1 0 1,0 0 0,1 0 0,-1 0 0,0-1 0,0 1-1,1 0 1,-1 0 0,0 0 0,0-1 0,1 1 0,-1 0 0,18-14-7,-2-7-3,-1-1 0,22-42 0,2-3-40,-39 67 52,67-97-188,-59 87 151,1 1 0,-1-1 0,1 2 1,1-1-1,0 1 0,0 0 0,12-6 0,-20 13 34,0 0 0,0 0 0,1 0 1,-1 0-1,0 0 0,1 0 0,-1 1 0,0-1 0,1 1 1,3 0-1,-5 0 1,0 0 0,0 0 0,-1 0 0,1 0 1,0 1-1,0-1 0,-1 0 0,1 0 0,0 1 1,-1-1-1,1 1 0,0-1 0,-1 1 0,1-1 1,-1 1-1,1-1 0,-1 1 0,1-1 0,-1 1 1,1 0-1,-1-1 0,1 2 0,1 3 1,-1 0-1,0 0 1,0 0-1,0 0 1,-1 1-1,0-1 1,-1 9-1,1 0 31,0 290 83,0-300-443,1 7 85</inkml:trace>
</inkml:ink>
</file>

<file path=ppt/ink/ink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49:25.87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99 6467,'0'0'1233,"53"129"-7668</inkml:trace>
  <inkml:trace contextRef="#ctx0" brushRef="#br0" timeOffset="1">389 1 7812,'0'0'4113,"-14"22"-4113,14 32 48,0 9 65,0 5-97,0 11 16,0 4-32,0-2-145,0-12-2576,0-16-2961</inkml:trace>
</inkml:ink>
</file>

<file path=ppt/ink/ink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49:26.25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6 294 5378,'0'0'5939,"-5"-129"-5683,47 109-240,9-3 0,5 0-16,6-4-64,3 4-816,-1 0-625,-5 5-864,-11 11-2161</inkml:trace>
</inkml:ink>
</file>

<file path=ppt/ink/ink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49:26.86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18 180 1921,'0'0'4583,"12"11"-4228,-5-4-301,-2-2-33,0-1 1,0 0 0,0 1-1,0-2 1,7 5-1,-10-7-14,0 0 0,1 0 0,-1 0 0,0 0 0,0-1 0,1 1 0,-1-1 0,0 1 0,1-1 0,-1 0 0,0 0 0,1 0 0,-1 0 0,1 0 0,-1-1 0,0 1-1,1-1 1,-1 0 0,0 1 0,0-1 0,4-2 0,7-4 14,0-1-1,-1 0 1,0-1-1,0-1 0,19-19 1,-26 24 0,-1-1 0,0 1 0,0-1 1,-1 0-1,1 0 0,-1 0 0,0 0 0,-1-1 0,0 1 1,0-1-1,0 0 0,-1 1 0,0-1 0,1-13 0,-2 19 10,0 1-1,-1-1 0,1 1 0,0-1 0,0 1 0,-1-1 0,1 1 0,0-1 0,-1 0 0,1 1 0,0 0 0,-1-1 0,1 1 0,-1-1 0,1 1 0,-1-1 0,1 1 0,-1 0 0,1 0 0,-1-1 0,1 1 0,-1 0 0,1 0 0,-1-1 0,0 1 0,1 0 0,-1 0 0,1 0 0,-1 0 0,0 0 0,0 0 0,-26-1 277,21 2-241,-3-1-7,-1 1-1,2 1 0,-1 0 0,0 0 0,0 1 0,1 0 1,-1 0-1,1 1 0,0 0 0,0 0 0,0 1 0,1 0 0,-1 1 1,1-1-1,-8 10 0,7-8-6,1 1-1,1-1 1,-1 2 0,1-1-1,1 0 1,-1 1 0,2 0-1,-1 0 1,1 1 0,1-1-1,-1 1 1,2 0 0,-3 15 0,4-19-38,0 0 1,1 1-1,0-1 1,0 0-1,0 0 1,1 0-1,0 0 1,0 0-1,1 0 1,0 0-1,4 10 1,-4-12-14,1-1 1,0 1 0,0-1-1,0 1 1,0-1 0,0 0 0,1 0-1,-1-1 1,1 1 0,0-1-1,0 1 1,0-1 0,0 0-1,0-1 1,0 1 0,8 1-1,1 0-172,-1 0-1,1-1 1,0 0-1,0-1 1,-1 0-1,1-1 0,0-1 1,0 0-1,0-1 1,-1 0-1,1-1 1,-1 0-1,1-1 1,-1 0-1,0-1 1,-1-1-1,1 0 0,-1 0 1,15-12-1,-10 6 49,-1-1 0,0 0 0,-1-1 0,-1-1-1,0 0 1,-1-1 0,0 0 0,-2-1-1,13-25 1,-13 21 840,-2-1 0,-1 1 0,0-1 0,5-36 0,-9 53 234,-1 13-794,10 435 163,-11-447-296,0-1-1,0 1 1,0-1 0,1 1 0,-1 0-1,1 0 1,5-8 0,0-3-11,6-13-29,1 1 1,1 0 0,2 0 0,0 2 0,2 0-1,1 1 1,1 1 0,0 1 0,35-26-1,-39 33 12,-13 10 4,0 1-1,1 0 1,0 0 0,0 1 0,0 0 0,8-5 0,-9 8 3,-4 18 520,-1 14 46,0-21-406,1 0-1,0 0 1,0 0 0,1 0-1,0 0 1,1 0-1,5 16 1,-1-10-22,-1 0-1,6 32 1,-8-30-272,12 36 0,-15-55 39,0 0 0,0 0 0,0 1 0,1-1 0,-1 0 0,0 0 0,0 1 0,1-1 0,-1 0-1,0 0 1,0 0 0,1 0 0,-1 1 0,0-1 0,1 0 0,-1 0 0,0 0 0,1 0 0,-1 0 0,0 0 0,1 0 0,-1 0 0,0 0 0,0 0 0,1 0 0,-1 0 0,0 0 0,1 0 0</inkml:trace>
</inkml:ink>
</file>

<file path=ppt/ink/ink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49:27.21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9124,'0'0'544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37:49.23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6 6883,'0'0'3052,"10"-2"-2886,-9 2-157,1-1 9,1 0 1,-1 1-1,1-1 0,0 1 1,-1-1-1,1 1 1,-1 0-1,1 0 0,-1 0 1,1 1-1,-1-1 0,1 1 1,0-1-1,-1 1 1,0 0-1,1 0 0,-1 0 1,1 0-1,-1 0 0,0 0 1,0 1-1,0-1 1,0 1-1,0 0 0,0-1 1,0 1-1,0 0 0,-1 0 1,1 0-1,1 3 1,10 24 76,-1 1 1,-1 1-1,-1-1 1,-2 2 0,6 46-1,-13-72-55,-3-52 30,1 22-47,0 1 0,2-1 0,3-24 0,-3 43-22,-1 0 0,1 0 0,1 0 0,-1 0 0,1 1 0,0-1 0,0 0 0,0 1 0,0 0 0,1-1 0,0 1 0,0 0 0,0 0 0,0 1 0,1-1 0,-1 1 0,1-1 0,0 1 0,8-5 0,-10 7 2,1 0 0,-1-1 0,1 1 1,0 0-1,-1 0 0,1 1 0,0-1 1,0 1-1,0-1 0,-1 1 1,1 0-1,0 0 0,0 0 0,0 0 1,0 0-1,-1 1 0,1-1 1,0 1-1,0 0 0,3 1 0,-2 1 2,-1-1-1,1 1 1,-1-1-1,1 1 1,-1 0-1,0 0 1,0 1-1,0-1 1,-1 1 0,1-1-1,3 8 1,2 8 10,0 0 1,-1 0 0,-1 0 0,5 28 0,-1 7-64,-10-54 13,0 0 0,0 0-1,0 0 1,1-1 0,-1 1-1,0 0 1,0 0 0,0 0 0,0-1-1,0 1 1,0 0 0,0 0-1,1 0 1,-1 0 0,0-1-1,0 1 1,0 0 0,0 0 0,0 0-1,1 0 1,-1 0 0,0 0-1,0 0 1,0 0 0,1-1-1,-1 1 1,0 0 0,0 0-1,0 0 1,1 0 0,-1 0 0,0 0-1,0 0 1,0 0 0,1 0-1,-1 0 1,0 0 0,0 0-1,1 0 1,-1 1 0,0-1 0,0 0-1,0 0 1,0 0 0,1 0-1,-1 0 1,0 0 0,0 0-1,0 0 1,1 1 0,-1-1-1,0 0 1,0 0 0,0 0 0,0 0-1,0 1 1,0-1 0,0 0-1,1 0 1,-1 0 0,0 1-1,0-1 1,0 0 0,0 0 0,0 0-1,0 1 1,9-17-302,2-16 175,-6 15 157,1 0 0,0 1 0,1 0 0,1 0 0,0 1-1,1 0 1,14-17 0,-21 30 6,-1 0 1,1 1-1,0-1 1,-1 1-1,1-1 0,0 1 1,0 0-1,0-1 1,0 1-1,0 0 1,0 0-1,1 1 0,2-2 1,-4 2-1,0 0 0,1 0-1,-1 0 1,0 0 0,0 0 0,1 1 0,-1-1 0,0 0 0,0 1-1,0-1 1,0 0 0,0 1 0,1 0 0,-1-1 0,0 1 0,0 0 0,0-1-1,1 3 1,3 3 3,0 0-1,-1 0 1,0 1-1,0 0 0,-1-1 1,5 13-1,6 10 6,-11-22-54,2 0-1,-1 0 0,1-1 0,0 1 1,0-1-1,1 0 0,0-1 0,0 1 1,0-1-1,1-1 0,7 6 0,-8-7-409,0-1-1,0 0 0,0 0 1,0 0-1,1 0 0,-1-1 0,0 0 1,1-1-1,7 1 0,17-1-2126</inkml:trace>
</inkml:ink>
</file>

<file path=ppt/ink/ink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49:27.56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224 120 7075,'0'0'3669,"-5"-20"-3504,-19-57 30,23 75-175,1 1-1,-1 0 1,1-1 0,-1 1 0,0 0 0,0 0 0,0 0 0,1-1 0,-1 1-1,0 0 1,0 0 0,0 1 0,0-1 0,-1 0 0,1 0 0,0 0 0,0 1-1,-1-1 1,1 0 0,0 1 0,0 0 0,-1-1 0,1 1 0,-1 0-1,1-1 1,0 1 0,-1 0 0,1 0 0,-1 0 0,1 0 0,0 0 0,-1 1-1,1-1 1,0 0 0,-2 1 0,-6 0 60,5 0-58,-1 0 1,0 0 0,0 0-1,0 0 1,1 1 0,-1 0 0,1 0-1,-1 0 1,1 1 0,0 0-1,0-1 1,0 1 0,0 1-1,0-1 1,1 0 0,0 1-1,-1 0 1,1 0 0,1 0-1,-4 5 1,-2 3 80,1 1 1,0 1-1,1-1 1,0 1-1,-6 23 0,9-23-73,0 0 0,1 0-1,1 0 1,0 0 0,1 1 0,2 22-1,-2-35-31,1-1-1,-1 1 1,1 0-1,0 0 0,0 0 1,-1-1-1,1 1 0,0 0 1,1-1-1,-1 1 1,0-1-1,0 1 0,1-1 1,-1 0-1,0 1 1,1-1-1,0 0 0,-1 0 1,1 0-1,0 0 1,-1 0-1,1-1 0,0 1 1,0 0-1,0-1 0,-1 0 1,1 1-1,0-1 1,0 0-1,0 0 0,0 0 1,0 0-1,0 0 1,3-1-1,0 1-8,0-1-1,0 0 1,-1 0 0,1 0 0,0 0 0,-1-1-1,1 1 1,-1-1 0,0-1 0,1 1-1,-1 0 1,7-7 0,4-10 17,0 0 0,-2-1 0,0-1 0,-2 0 1,0 0-1,-1-1 0,-1-1 0,-1 0 0,5-25 0,-29 136 832,11-64-751,0 0 0,2 0 0,1 1 0,1-1 0,1 1-1,4 31 1,-4-52-82,1-1 1,0 1-1,0-1 0,0 1 0,0-1 0,1 0 0,-1 0 0,1 0 0,0 0 0,0 0 0,0 0 1,0 0-1,1-1 0,-1 1 0,1-1 0,-1 1 0,1-1 0,0 0 0,0 0 0,0 0 0,0-1 1,0 1-1,1-1 0,-1 1 0,0-1 0,1 0 0,-1-1 0,1 1 0,3 0 0,1 0-43,-1 0-1,1-1 0,0 0 0,0-1 0,0 1 0,-1-1 0,1-1 0,0 1 1,-1-2-1,1 1 0,-1-1 0,11-5 0,68-46-4366,-46 24-605</inkml:trace>
</inkml:ink>
</file>

<file path=ppt/ink/ink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49:27.9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 54 8772,'0'0'2804,"-7"7"-2631,-7 12-107,14-18-64,0-1 1,0 1-1,0-1 0,0 0 1,0 1-1,0-1 0,0 0 1,0 1-1,0-1 0,0 1 0,0-1 1,0 0-1,0 1 0,0-1 1,0 0-1,0 1 0,1-1 0,-1 0 1,0 1-1,0-1 0,0 0 1,1 1-1,-1-1 0,0 0 0,0 0 1,1 1-1,-1-1 0,0 0 1,1 0-1,-1 1 0,0-1 0,0 0 1,1 0-1,7 2 21,0 0 0,-1-1 1,1 0-1,0-1 0,15 0 0,644-47 290,-341 15-322,-182 23-864,-35 3-3280,-84 4 637</inkml:trace>
</inkml:ink>
</file>

<file path=ppt/ink/ink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49:28.35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 45 4466,'0'0'5571,"-2"-9"-5507,2 8-63,0-1 0,-1 1 0,1-1 0,0 1 0,-1 0 0,1-1 0,0 1 0,0-1 0,0 1 0,0 0 0,1-1 0,-1 1 0,0-1 0,0 1 0,1 0 0,-1-1 0,1 1 0,0 0 0,-1-1 0,1 1 0,1-2 0,0 2 1,1 1 0,-1-1 0,1 0 0,-1 1 1,1-1-1,-1 1 0,1 0 0,-1 0 0,1 0 0,-1 0 0,1 1 0,-1-1 0,1 0 0,-1 1 1,4 1-1,55 10-397,110 5 1,63-13-617,-186-4 967,-52 4 68,-21 20 645,0-1 0,-57 37 0,7-6 296,36-24-535,1 2 0,2 2 0,1 1 0,-34 44 0,66-75-442,0-1 0,1 1 0,-1-1 0,1 1 0,0 0 0,0 0 0,0 0 0,0 0 0,1 0 0,-1 1 0,1-1 0,0 0 0,0 1 0,1-1 0,-1 5 0,2-8-159,1 0-1,-1-1 0,0 1 0,0-1 0,0 1 0,0-1 1,0 1-1,1-1 0,-1 0 0,0 0 0,0 1 1,0-1-1,1 0 0,-1 0 0,0 0 0,0 0 0,1 0 1,-1-1-1,2 1 0,0-1-612,27 1-3877</inkml:trace>
</inkml:ink>
</file>

<file path=ppt/ink/ink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49:30.72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0 273 2401,'0'0'2753,"8"-23"-1734,27-73-47,-32 88-764,1 0-1,-1 0 1,1 0 0,1 0 0,-1 1 0,1 0 0,1 0 0,-1 0 0,1 1 0,0-1 0,1 2 0,0-1 0,-1 1 0,2-1 0,13-6-1,-19 10-171,1 1 0,-1 0 0,0-1 0,0 1 0,1 0 0,-1 0-1,1 1 1,-1-1 0,1 0 0,-1 1 0,1 0 0,0-1 0,-1 1-1,1 0 1,-1 0 0,1 1 0,0-1 0,2 1 0,-3 0-5,1 0-1,-1 0 1,0 1 0,0-1 0,-1 0 0,1 1-1,0 0 1,0-1 0,-1 1 0,1 0 0,-1 0-1,1 0 1,-1 0 0,0 0 0,0 0 0,1 2-1,3 10 111,-1-1-1,0 1 1,-1 0-1,0 0 1,0 17-1,-3-28-109,5 200 565,-6-127-467,0-58-40,-1-22 170,-1-30-105,4 13-158,1 0 1,1 0-1,1 0 1,1 0-1,0 1 1,2 0-1,0 0 1,1 0-1,1 1 0,1 1 1,1-1-1,0 2 1,1-1-1,20-20 1,-26 32 0,0 0 0,1 1 0,-1 0 0,1 0 0,10-6 0,-14 10-8,0-1 0,0 1 1,0 0-1,1 0 0,-1 0 0,0 0 1,0 0-1,0 1 0,1 0 1,-1-1-1,0 1 0,1 0 0,-1 1 1,0-1-1,1 0 0,4 2 1,-6 0 7,0-1 0,0 0 0,0 1 0,0-1 0,0 1 1,0 0-1,-1 0 0,1-1 0,0 1 0,-1 0 0,0 0 1,1 1-1,-1-1 0,0 0 0,0 0 0,0 0 0,-1 1 1,1-1-1,0 5 0,8 56 133,-7-47-97,0 24 15,-2-28-33,0 0 0,2 0-1,-1 0 1,1-1 0,6 18-1,-8-28-19,0-1 0,0 1 0,1 0 0,-1-1 0,1 1 1,-1 0-1,1-1 0,-1 1 0,1-1 0,-1 1 0,1 0 0,-1-1 0,1 0 0,0 1 0,-1-1 0,1 1 0,0-1 0,-1 0 0,1 1 0,0-1 0,0 0 0,-1 0 0,1 0 0,0 1 0,0-1 0,0 0 0,-1 0 0,1 0 0,0 0 0,0 0 1,-1-1-1,1 1 0,0 0 0,0 0 0,-1 0 0,1-1 0,0 1 0,0 0 0,-1-1 0,1 1 0,0-1 0,-1 1 0,1-1 0,-1 1 0,1-1 0,0 1 0,0-2 0,27-27-245,14-38 132,18-25-408,-53 82 498,2 0 0,-1 0 0,1 1 0,0 1 0,1 0 0,14-10 0,-22 17 26,-1 0 0,1 0 0,0 0 1,-1 0-1,1 0 0,0 1 0,0-1 1,0 0-1,-1 1 0,1 0 0,0-1 1,0 1-1,0 0 0,0 0 0,2 0 1,-3 1-1,0-1 0,0 0 0,0 1 0,0-1 1,0 1-1,0-1 0,0 1 0,0 0 0,0 0 1,0-1-1,0 1 0,0 0 0,0 0 0,0 0 1,-1 0-1,1 0 0,1 2 0,1 4 5,0 0-1,-1 0 0,0 1 0,0-1 1,-1 0-1,1 9 0,0 1 48,2 6-32,-2-9 0,0 1 0,2-1 0,-1 0-1,8 18 1,-9-29-25,-1 0 0,0 0-1,1 0 1,-1-1 0,1 1 0,0-1 0,0 1-1,0-1 1,0 0 0,0 0 0,1 1-1,-1-2 1,1 1 0,-1 0 0,1 0-1,0-1 1,-1 0 0,1 1 0,0-1 0,0 0-1,0 0 1,0-1 0,0 1 0,0-1-1,0 1 1,4-1 0,-2 0-76,0 0 0,1 0-1,-1-1 1,0 1 0,0-1 0,0 0 0,0-1-1,0 1 1,0-1 0,0 0 0,0 0 0,0-1 0,-1 1-1,1-1 1,-1 0 0,0 0 0,0 0 0,0-1-1,0 0 1,0 0 0,2-4 0,8-10-10,-1-1 1,-1-1-1,0 0 1,-2 0-1,0-1 1,-2 0 0,9-31-1,2-4 1214,-19 137 560,-3-34-1558,-1-15-48,3-1 1,3 57 0,-2-87-76,1 1 0,-1-1-1,1 1 1,0-1 0,0 0 0,0 1 0,0-1 0,0 0 0,0 1 0,0-1 0,0 0 0,0 0 0,0 0 0,1 0 0,-1 0 0,0 0 0,1 0 0,-1-1 0,1 1 0,-1 0 0,1-1 0,-1 1 0,1-1 0,0 0 0,-1 1 0,1-1-1,0 0 1,-1 0 0,4 0 0,4 0-70,0 0-1,-1 0 0,1-1 0,10-2 1,-12 1-216,0 0 0,0-1 1,0 0-1,-1 0 0,1 0 1,-1-1-1,0 0 0,0 0 0,-1-1 1,8-7-1,20-27-2782</inkml:trace>
</inkml:ink>
</file>

<file path=ppt/ink/ink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49:31.05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7507,'0'0'1681,"53"129"-8324</inkml:trace>
</inkml:ink>
</file>

<file path=ppt/ink/ink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49:31.39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0 144 7267,'0'0'3100,"11"-6"-2782,-5 2-227,-3 1-38,1 1 1,0 0-1,0 0 1,0 0-1,8-3 1,-11 5-39,0 0 1,0 0-1,-1-1 1,1 1 0,0 0-1,0 0 1,0 0 0,0 0-1,-1 1 1,1-1-1,0 0 1,0 0 0,0 0-1,-1 1 1,1-1-1,0 0 1,0 1 0,-1-1-1,1 0 1,0 1 0,-1-1-1,1 1 1,0 0-1,-1-1 1,1 1 0,-1-1-1,1 1 1,-1 0-1,1-1 1,-1 1 0,1 0-1,-1 0 1,0-1 0,1 1-1,-1 0 1,0 0-1,0-1 1,0 1 0,0 0-1,1 0 1,-1 0-1,0 1 1,3 30 273,-1 0 0,-4 50 0,2-65-260,-1-7-18,0 1 0,0-1-1,-1 0 1,0 1 0,-1-1-1,0 0 1,-1 0 0,0-1 0,-8 16-1,12-27-26,1 0 0,-1 1 0,1-1 0,-1 0 0,0 0 0,0 1-1,0-1 1,0 0 0,0 0 0,-1 1 0,1-3 0,-1-7-68,1-9 67,2-1-1,1 0 1,1 1 0,0-1 0,2 1 0,0 0 0,1 1 0,11-22 0,-11 26 23,1 1 1,0 0-1,1 0 1,1 0-1,0 1 1,1 1-1,1-1 1,0 2-1,0 0 1,23-16-1,7 9 32,-41 17-34,0 1 0,0-1 0,0 1-1,0 0 1,0-1 0,0 1 0,1 0 0,-1 0 0,0-1-1,0 1 1,0 0 0,0 0 0,1 0 0,-1 1 0,0-1-1,0 0 1,0 0 0,0 1 0,1-1 0,-1 1-1,0-1 1,0 1 0,0-1 0,0 1 0,0-1 0,0 1-1,0 0 1,0 0 0,-1-1 0,1 1 0,0 0-1,0 0 1,1 2 0,1 13 52,-1 1 0,0-1 0,-1 1-1,-1 0 1,-2 27 0,0 4 81,2 128 576,0-175-691,0 0 0,0 0 0,0 1 0,0-1 0,0 0 0,1 0 0,-1 0 0,0 1 0,1-1 0,-1 0 0,1 0 0,-1 0 0,1 0 0,0 0 1,-1 0-1,1 0 0,0 0 0,0 0 0,0 0 0,-1 0 0,1-1 0,0 1 0,0 0 0,1 0 0,1 0 10,0 0-1,0 0 1,0 0-1,0 0 1,0 0-1,0-1 1,0 0-1,0 1 1,5-2-1,2 1 19,0-1 0,0-1 0,-1 0 0,1 0 0,13-6 0,1-3-458,-1 0 1,-1-2 0,0-1-1,-1 0 1,26-24 0,-18 10-3195</inkml:trace>
</inkml:ink>
</file>

<file path=ppt/ink/ink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49:32.47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1377 23 2673,'0'0'7332,"-3"-4"-6321,0 2-934,0 0-1,0 0 1,-1 0 0,1 0 0,0 1 0,-1-1 0,1 1-1,-1 0 1,1 0 0,-1 0 0,0 0 0,1 1-1,-7-1 1,-63 2 717,36 0-492,-348 26 58,175-8-333,15-9 61,194-10-76,-1 0-1,1 1 0,0-1 1,0 0-1,-1 0 0,1 0 1,0 1-1,0-1 0,0 1 1,0-1-1,0 1 0,-1-1 1,1 1-1,0-1 0,-1 2 1,2-1-18,0-1 0,-1 1 0,1-1 0,0 1 1,-1-1-1,1 1 0,0-1 0,0 1 0,0-1 1,-1 1-1,1-1 0,0 1 0,0 0 1,0-1-1,0 1 0,0-1 0,0 1 0,0 0 1,0-1-1,0 1 0,1-1 0,-1 2 1,1 1-10,1 0 1,-1 0 0,1 0 0,0 0 0,0-1 0,0 1-1,0 0 1,0-1 0,5 4 0,19 16 150,1-2 0,1-1-1,45 24 1,101 40 37,-39-21-142,-94-42-13,-11-6-5,0 2 1,37 25 0,-66-40-15,1 0 1,-1 0 0,0 0-1,1 0 1,-1 0 0,0 1 0,0-1-1,0 0 1,0 1 0,0-1-1,0 1 1,0-1 0,0 1 0,0 0-1,-1-1 1,1 1 0,0 2-1,-1-3 6,0 1 0,0-1 0,-1 0 0,1 1 0,0-1 0,0 0 0,-1 1 0,1-1 0,-1 0 0,1 0 0,-1 0 0,0 1 0,0-1 0,1 0 0,-1 0-1,0 0 1,-2 2 0,-3 2 22,-2 0-1,1 0 0,0 0 0,-1-1 0,-12 6 1,10-5-44,-207 107 78,-372 259 0,580-365-66,-84 66-16,81-61 15,-1 1 0,1 1 0,1-1 0,-17 26 0,27-36-11,0-1 0,0 1 0,0 0-1,0 0 1,0-1 0,0 1 0,1 0-1,-1 0 1,1 0 0,-1 0 0,1 0 0,0 2-1,0-4 18,1 1-1,-1-1 0,1 0 1,-1 0-1,0 1 0,1-1 1,-1 0-1,1 0 0,-1 1 0,1-1 1,-1 0-1,1 0 0,-1 0 1,1 0-1,-1 0 0,1 0 1,-1 0-1,1 0 0,-1 0 1,1 0-1,-1 0 0,1 0 1,0 0-1,1-1 7,51-1 62,69-13 1,0 0 2,238 11-72,-94 4-2,-194-3 23,118-20 1,-171 20-64,-19 3-354</inkml:trace>
</inkml:ink>
</file>

<file path=ppt/ink/ink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49:33.35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121 0 3666,'0'0'5202,"-73"160"-4322,53-89-63,3 10-129,9 10-256,5 8-160,3 2-175,0-2-49,17-13-48,17-20-64,5-23-785,6-23-1520,0-20-1505</inkml:trace>
</inkml:ink>
</file>

<file path=ppt/ink/ink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49:34.42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4722,'0'0'7027</inkml:trace>
</inkml:ink>
</file>

<file path=ppt/ink/ink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49:38.15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41 179 1217,'0'0'7632,"1"-4"-6492,4-7 2770,0 42-4147,0 1 261,-2-22-20,1 0 0,0-1-1,0 1 1,1-1-1,1 1 1,7 9 0,-10-15-7,-1-1 1,1 0 0,0 1 0,0-2-1,1 1 1,-1 0 0,0-1-1,1 1 1,0-1 0,-1 0-1,1 0 1,0 0 0,0-1-1,0 1 1,1-1 0,-1 0 0,8 1-1,-3-2-34,-1 0 0,1 0 0,-1-1 0,0 0 0,0 0 1,1-1-1,-1 0 0,0 0 0,0-1 0,-1 0 0,9-5 0,-7 2-109,0 0 0,-1 0 0,1-1 0,-2 0-1,1 0 1,-1-1 0,0 0 0,8-13 0,-5 5 274,-1-1-1,0 0 1,-2 0 0,0-1-1,-1 0 1,0 0-1,-2 0 1,0-1 0,-1 1-1,-1-1 1,-1-33-1,8 718 138,-9-661-259,-1-1 1,1 1-1,-1 0 1,0-1-1,0 1 1,0-1 0,-1 1-1,0-1 1,0 0-1,0 1 1,0-1 0,0 0-1,-1 0 1,0-1-1,0 1 1,0 0-1,0-1 1,-1 0 0,1 0-1,-1 0 1,0 0-1,0 0 1,0-1-1,0 0 1,0 0 0,0 0-1,-1 0 1,-6 1-1,-8 3 31,-1-2-1,1 0 0,-1-2 0,1 0 1,-29-1-1,-8 1 13,27-1-22,-1-1 0,-36-4 1,65 4-54,0 0-1,0 0 1,0-1 0,1 1 0,-1 0 0,0 0 0,0-1 0,0 1 0,0 0 0,0-1 0,0 1 0,1-1 0,-1 0 0,0 1 0,0-1 0,1 1 0,-1-1 0,0 0 0,1 0 0,-1 1 0,1-1 0,-1 0 0,1 0 0,-1 0 0,1 0 0,0 1 0,-1-1 0,1 0 0,0 0 0,0 0 0,0 0 0,0 0 0,-1 0 0,1 0 0,0 0 0,1 0 0,-1 0 0,0 0 0,0 0 0,0 0 0,0 1-1,1-1 1,-1 0 0,1 0 0,-1 0 0,0 0 0,1 0 0,-1 1 0,1-1 0,0 0 0,-1 0 0,2 0 0,6-6-894,0 1 0,1 0 0,0 0 0,1 1-1,18-8 1,-20 9 166,52-24-4974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2T07:07:31.83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154 0 6739,'0'0'6454,"-25"15"-5931,-74 52-49,96-66-464,1 0-1,0 1 0,0-1 0,0 1 0,1 0 0,-1 0 0,0-1 0,1 1 0,-1 0 0,1 0 0,-1 1 0,1-1 0,0 0 0,0 0 0,0 1 0,0-1 0,0 0 0,1 1 0,-1-1 0,1 1 0,0-1 0,-1 1 0,1-1 0,0 1 0,1-1 0,-1 5 0,1 4 28,0-8-36,-1 0 1,1 1 0,0-1-1,0 0 1,0 0 0,0 0-1,0 0 1,1 0 0,-1 0-1,1 0 1,0 0 0,0-1-1,0 1 1,0-1-1,0 1 1,1-1 0,-1 0-1,1 0 1,0 0 0,-1 0-1,1 0 1,0-1 0,0 1-1,0-1 1,0 0 0,5 2-1,11 3 6,0-1-1,1 0 1,23 2-1,-30-5-12,78 13-122,-90-15 126,0 0 0,-1 0 0,1 0 1,0 0-1,-1 0 0,1 0 0,0 0 1,-1 0-1,1 1 0,-1-1 1,1 0-1,0 0 0,-1 0 0,1 1 1,-1-1-1,1 0 0,-1 1 0,1-1 1,-1 1-1,1-1 0,-1 0 1,1 1-1,-1-1 0,0 1 0,1-1 1,-1 1-1,0 0 0,1-1 0,-1 1 1,0-1-1,0 1 0,0-1 0,1 1 1,-1 0-1,0-1 0,0 1 1,0 0-1,0-1 0,0 1 0,0-1 1,0 1-1,0 0 0,0-1 0,0 1 1,-1 0-1,1-1 0,-1 2 1,0 0 3,0 1 1,-1-1 0,1 0 0,-1 0 0,1 0 0,-1 0 0,0 0 0,0 0 0,0 0 0,-4 2 0,-31 17-182,-1-3 0,-1 0 1,-60 17-1,87-33 13,2 0-788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37:49.55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38 3682,'0'0'7795,"0"-38"-7795,0 89 16,11 12 192,4 8-160,1 13 16,4 9-48,-3 6-16,-6 2-1056,3-9-2146,-5-19-2512</inkml:trace>
</inkml:ink>
</file>

<file path=ppt/ink/ink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49:38.51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69 6627,'0'0'4247,"8"-11"-3718,3-2-274,-6 8 176,-1 0 1,1 0-1,-1-1 1,0 0-1,6-12 1,-9 39-337,-2-11-60,-11 307 939,12-317-1017,0 1-1,0 0 1,1-1 0,-1 1-1,0 0 1,0-1 0,0 1-1,0 0 1,1-1 0,-1 1-1,0-1 1,1 1 0,-1-1-1,0 1 1,1-1 0,-1 1-1,1-1 1,-1 1 0,1-1 0,-1 1-1,1-1 1,-1 0 0,1 1-1,-1-1 1,1 0 0,0 1-1,-1-1 1,1 0 0,0 0-1,-1 0 1,1 1 0,-1-1-1,1 0 1,0 0 0,-1 0-1,1 0 1,0 0 0,-1 0-1,1 0 1,0-1 0,-1 1-1,1 0 1,0 0 0,-1 0-1,1-1 1,-1 1 0,2-1-1,0 1-240,0-1 0,0 0 0,1 0 0,-1 0 0,0 0 0,0 0 0,0-1 0,-1 1 0,1 0 0,0-1 0,0 1 0,-1-1 0,3-3 0,8-26-4129</inkml:trace>
</inkml:ink>
</file>

<file path=ppt/ink/ink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49:38.84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 1 8228,'0'0'3063,"-3"14"-3010,-12 47-48,15-60-3,0 0 0,-1 0 0,1 0 0,0 0 0,0 0-1,0 0 1,0-1 0,0 1 0,0 0 0,0 0 0,0 0 0,0 0 0,0 0-1,1 0 1,-1 0 0,0 0 0,1 0 0,-1-1 0,0 1 0,1 0 0,-1 0-1,1 0 1,-1-1 0,1 1 0,0 0 0,-1-1 0,1 1 0,0 0 0,-1-1-1,1 1 1,0-1 0,0 1 0,0-1 0,-1 0 0,1 1 0,0-1 0,2 1-1,1 0 21,1-1-1,-1 0 1,1 1-1,0-1 1,8-2-1,-4 2 49,-6 0-58,-1-1 1,1 1 0,-1 0 0,0-1 0,1 1 0,-1-1 0,1 0-1,-1 1 1,0-1 0,1 0 0,-1-1 0,0 1 0,0 0-1,0-1 1,0 1 0,0-1 0,0 1 0,-1-1 0,1 0 0,0 0-1,-1 0 1,1 0 0,-1 0 0,0 0 0,0 0 0,0-1-1,0 1 1,0 0 0,0-1 0,0 1 0,-1 0 0,1-1-1,-1 1 1,0-1 0,0 1 0,0-1 0,0 1 0,0-1 0,-1 1-1,1-1 1,0 1 0,-2-3 0,1 4 4,1 0 1,-1 0-1,1 0 0,-1 0 0,0 0 1,0 0-1,0 0 0,1 0 1,-1 1-1,0-1 0,0 0 1,0 1-1,0-1 0,0 0 1,0 1-1,-1-1 0,1 1 0,0 0 1,0-1-1,0 1 0,0 0 1,0 0-1,-1 0 0,-1 0 1,-37-1 327,29 1-264,9 0-81,1 0 0,0 0 1,-1 0-1,1 0 0,0 0 0,-1 0 1,1 0-1,0 1 0,-1-1 0,1 0 1,0 1-1,0-1 0,-1 1 0,1 0 1,0-1-1,0 1 0,0 0 0,0 0 0,0-1 1,0 1-1,-2 2 0,2-1-114,1 0 0,-1 0 0,1 0 0,-1 0 0,1 0-1,-1 0 1,1 0 0,0 0 0,0 0 0,0 0 0,1 0 0,-1 0-1,1 4 1,-1-5-41,0 0-1,1 0 1,-1 0-1,0-1 1,0 1-1,1 0 1,-1 0-1,1 0 1,-1-1-1,0 1 1,1 0-1,0 0 1,-1-1 0,1 1-1,-1 0 1,1-1-1,1 2 1,25 9-4322</inkml:trace>
</inkml:ink>
</file>

<file path=ppt/ink/ink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49:39.2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45 59 3826,'0'0'5312,"-7"0"-4859,-23 0 1,22 0 445,11 0-638,41-3 64,0-1 1,44-11-1,28-4-244,-58 12-18,-22 2-57,42-1-1,-77 6-37</inkml:trace>
</inkml:ink>
</file>

<file path=ppt/ink/ink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49:39.9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0 120 4514,'0'0'6632,"1"-6"-6173,3-15-300,-2 28 1,-2 48 131,-1-23-148,0-5-72,1-14-40,-1 1 0,2-1 0,0 0 1,5 26-1,-6-36-32,1 0 1,0 0-1,0 0 1,1 0-1,-1 0 1,1-1-1,-1 1 1,1 0-1,0-1 1,0 1-1,0-1 1,0 0-1,1 1 1,-1-1-1,0 0 1,1-1-1,0 1 1,-1 0-1,1-1 1,0 1-1,0-1 1,0 0-1,0 0 1,0 0-1,0 0 1,4 0-1,3 0-48,1 1 0,-1-2 0,1 1 0,-1-1 0,1-1 0,-1 0 0,1 0 0,-1-1 0,1-1 0,-1 0 0,0 0 0,0-1 0,0 0 0,-1-1 0,1 0 0,-1 0 0,0-1 0,8-7 0,3-2-175,-1 0 1,-1-1-1,-1-1 0,16-20 0,-27 29 223,0 0 0,-1 1 0,0-2 0,0 1 0,-1-1 0,0 1 0,-1-1 0,0 0 0,0 0-1,-1-1 1,0 1 0,-1-1 0,1-12 0,-1 3 159,0 14 57,-1 0 0,1-1 1,-1 1-1,0 0 1,-1-1-1,0 1 1,-1-7-1,2 11-206,-1 1-1,1-1 1,0 1-1,-1-1 1,1 1 0,-1 0-1,1-1 1,-1 1-1,1 0 1,-1-1 0,1 1-1,-1 0 1,1 0-1,-1-1 1,0 1 0,1 0-1,-1 0 1,1 0-1,-1 0 1,0 0 0,1 0-1,-1 0 1,1 0-1,-1 0 1,0 0 0,1 0-1,-1 0 1,1 0-1,-1 0 1,1 1 0,-1-1-1,0 0 1,1 0-1,-1 1 1,1-1 0,-1 0-1,1 1 1,-1-1-1,1 0 1,0 1 0,-1-1-1,1 1 1,-1-1 0,1 1-1,0-1 1,-1 1-1,1-1 1,0 2 0,-5 16 18,2 1 0,0-1 1,1 1-1,1 0 1,0 0-1,3 23 1,-1 4 102,8 397 447,-10-439-550,1 1 1,-1-1 0,0 0 0,0 0 0,-1 0 0,1 0-1,-1 0 1,0 0 0,0 0 0,0 0 0,-1-1 0,1 1 0,-1-1-1,0 1 1,0-1 0,0 0 0,0 0 0,0-1 0,-1 1-1,1-1 1,-6 3 0,-10 6 113,0-1 0,-39 14-1,45-19-134,2-1 14,0-1-1,1 0 0,-1 0 1,0-1-1,-1 0 1,-17 0-1,28-2-57,1 0 1,-1 0-1,0-1 0,0 1 0,0 0 0,0 0 0,1 0 1,-1 0-1,0-1 0,0 1 0,0 0 0,1-1 1,-1 1-1,0-1 0,0 1 0,1-1 0,-1 1 1,0-1-1,1 1 0,-1-1 0,1 0 0,-1 1 0,1-1 1,-1 0-1,1 1 0,-1-1 0,1 0 0,0 0 1,-1 0-1,1 1 0,0-1 0,-1-1 0,1-33-2807,0 19 1464,0-51-5420</inkml:trace>
</inkml:ink>
</file>

<file path=ppt/ink/ink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49:40.57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64 145 4418,'0'0'5000,"3"-6"-4189,0 1-545,-2 3-174,0 0 0,0 0 0,0 0 0,0 0-1,0 0 1,-1 0 0,1 0 0,-1 0 0,1 0 0,-1 0-1,1-3 279,-4 7-157,-8 6-163,1 1-1,1-1 1,-1 1-1,2 1 1,-1 0-1,-10 15 1,20-24-57,0-1 0,0 0 1,0 1-1,-1-1 0,1 0 0,0 0 0,0 0 0,0 0 1,0 0-1,0 0 0,0 0 0,0 0 0,-1 0 1,1 0-1,0 0 0,0 0 0,1-1 0,5-3 25,1 1 0,-1-1 0,0-1 0,-1 1 0,1-1 0,9-9 0,35-38-19,-48 49 4,16-19 0,-10 11 16,1 1 0,21-19-1,-27 26-8,0 1-1,0-1 0,0 1 1,0 0-1,0 0 0,1 0 1,-1 1-1,1 0 0,-1 0 0,1 0 1,-1 0-1,1 0 0,5 1 1,-9 0-12,0 0-1,0 1 1,0-1 0,0 0 0,0 1 0,0-1-1,0 0 1,0 1 0,-1-1 0,1 1 0,0 0 0,0-1-1,0 1 1,0 0 0,-1-1 0,1 1 0,0 0-1,-1 0 1,1 0 0,-1 0 0,1-1 0,-1 1-1,1 0 1,-1 0 0,0 0 0,1 0 0,-1 2 0,7 31 242,-6-27-107,3 34-4,-4-29 61,1-1 1,1 0-1,-1-1 1,2 1 0,3 12-1,-4-19-451,-1-1 1,1 0-1,0 1 0,0-1 0,1 0 1,-1 0-1,1 0 0,-1 0 0,1 0 0,0-1 1,0 1-1,0-1 0,0 0 0,0 0 1,1 0-1,-1 0 0,1-1 0,-1 1 1,5 0-1,6 2-5617</inkml:trace>
</inkml:ink>
</file>

<file path=ppt/ink/ink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49:41.1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178 0 3265,'0'0'4104,"7"14"-3843,-3-6-235,24 46 550,-3 2 1,32 97 0,-48-102-253,-1 1 0,-2-1 0,-3 1 0,-2 0 0,-9 78 1,4-105-251,-1-1 0,-2 1 0,0-1 0,-1-1 1,-2 1-1,0-2 0,-2 1 0,-26 37 0,17-30 42,-1-2 0,-1 0 0,-2-2 0,-1-1 0,-44 34 0,68-57-413,-14 9 726,16-11-522,-1 0 1,1 1-1,0-1 0,0 0 1,-1 0-1,1 0 0,0 0 1,0 0-1,-1 0 0,1 1 1,0-1-1,0 0 0,-1 0 1,1 0-1,0 0 0,-1 0 1,1 0-1,0 0 0,-1 0 1,1 0-1,0 0 0,0 0 1,-1 0-1,1 0 0,0-1 1,-1 1-1,1 0 0,0 0 1,0 0-1,-1 0 0,1 0 1,0-1-1,0 1 0,0 0 1,-1-1-186,1 1 185,0 0 0,-1 0 1,1-1-1,0 1 0,0 0 1,0 0-1,0-1 0,0 1 1,0 0-1,0-1 0,0 1 1,-1 0-1,1 0 0,0-1 1,0 1-1,0 0 0,0-1 1,1 1-1,-1-1 0,0-37-7278</inkml:trace>
</inkml:ink>
</file>

<file path=ppt/ink/ink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49:41.73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1 104 9636,'0'0'2658,"25"-17"-2565,81-51-53,-102 66-37,-1 0 0,0 0-1,0 0 1,1 0 0,-1 1 0,1-1-1,0 1 1,-1 0 0,1 0 0,0 0 0,0 1-1,0-1 1,-1 1 0,1 0 0,6 0-1,2 1 7,-10-1-8,-1 0 0,1 0 0,0 1 0,0-1 0,-1 0 0,1 1 0,0-1 0,0 1-1,-1 0 1,1-1 0,-1 1 0,1 0 0,-1 0 0,1 0 0,-1 0 0,1 0 0,-1 0-1,0 0 1,0 1 0,1-1 0,0 3 0,0-1 1,0 1-1,0-1 1,-1 1-1,1 0 1,-1-1-1,0 1 1,0 0-1,-1 0 1,1 6-1,0-1 8,-1-1 0,0 1-1,-1-1 1,0 1 0,0-1 0,-1 0 0,0 1-1,-1-1 1,-4 10 0,-3-1 2,0 0 0,-2 0-1,0-1 1,-24 24 0,-65 54 47,54-53-66,47-41-5,7 0-83,48-1 896,-1-2 1,88-16-1,-124 15-701,213-40 650,-279 54-14403</inkml:trace>
</inkml:ink>
</file>

<file path=ppt/ink/ink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49:49.50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25 0 1745,'0'0'11168,"-12"27"-9728,7 3-1312,1 0 0,2 1 0,1-1 0,3 41 0,0-3 6,-2-48-1201,1-39-4643,1-16-1231</inkml:trace>
</inkml:ink>
</file>

<file path=ppt/ink/ink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49:50.00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39 1873,'0'0'7414,"0"-5"-6694,0-21 646,0 36-1147,19-11 488,-17-16 564,-6 28-5610</inkml:trace>
</inkml:ink>
</file>

<file path=ppt/ink/ink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0:02.75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34 332 1969,'0'0'6277,"0"-21"-5852,0-150 2597,0 118 639,0 55-3472,-1 45 7,3 64 91,-2-107-288,0 0 0,1 0 0,-1 0 0,1 0 0,0-1 0,0 1 0,1 0 0,-1-1 0,1 1 0,-1-1 0,1 1 0,0-1 0,1 0 1,-1 0-1,0 0 0,1 0 0,0 0 0,0-1 0,-1 1 0,7 3 0,-2-3 5,-1 0 0,1 0 1,0-1-1,0 0 0,0 0 0,0-1 1,0 1-1,0-2 0,0 1 0,9-1 1,-12 0-11,1-1 0,-1 1 0,1-1 0,-1 0 0,0 0 0,0-1 0,1 1 0,-1-1 0,0 0 0,0 0 0,0 0 0,-1 0 0,5-4 0,-1 0-31,0 0 0,0-1 0,-1 0 1,0 0-1,10-16 0,-7 8-11,-1 0 1,0-1-1,-1 0 1,-1-1-1,0 1 1,4-25-1,-7 15 85,-1 1-1,-1-31 1,-1 40-19,0 14 43,-6 32 108,-3 34-76,3 0 0,2 0 0,6 69 0,-1-73-100,20 168 95,0 13-32,-21-224-45,0-4-9,0-1 0,0 1 0,-1-1 0,-5 20-1,5-27-2,-1-1-1,1 0 0,-1 0 0,-1 0 1,1 0-1,0 0 0,-1 0 0,0-1 0,0 1 1,0-1-1,0 0 0,-1 1 0,1-2 1,-1 1-1,-7 4 0,0-2-17,0 0-1,-1-1 1,1 0-1,-1-1 1,0-1-1,0 0 1,0 0-1,0-1 1,0-1-1,0 0 1,0 0-1,0-1 0,0-1 1,0 0-1,-21-7 1,28 7-79,-1-1 0,0 0 0,1-1 0,0 1 0,0-1 0,0 0 0,0 0 0,0-1 0,1 1 0,0-1 0,0 0 0,0 0 0,1-1 0,0 1 0,-4-8 0,6 10-144,-1 0 1,1-1-1,0 1 0,0 0 1,0-1-1,0 1 1,1-1-1,-1 1 0,1-1 1,0 1-1,0-1 1,1 1-1,-1-1 0,0 1 1,1-1-1,0 1 1,0-1-1,0 1 0,0 0 1,1-1-1,0 1 1,-1 0-1,1 0 0,0 0 1,0 0-1,0 1 1,1-1-1,4-4 0,34-22-4936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37:49.90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31 593 992,'-3'-21'1665,"-22"-309"5080,24 290-6164,0 22-258,1 0 0,0 0-1,1 0 1,4-20 0,-4 34-286,0-1 0,0 1 1,1 0-1,-1 0 0,1 0 0,0 0 1,0 0-1,0 0 0,1 1 0,-1-1 1,1 1-1,0-1 0,0 1 0,0 0 1,1 0-1,-1 1 0,0-1 0,1 1 1,0-1-1,0 1 0,7-3 0,3 1-14,0 1-1,1 0 0,0 1 0,-1 1 1,1 0-1,28 2 0,-8 0 4,-31-1-26,0 0 1,1 0-1,-1 1 1,0-1 0,0 1-1,0 0 1,0 0-1,0 0 1,0 1-1,0 0 1,0-1 0,0 1-1,5 4 1,-8-4-3,1-1-1,0 1 1,-1 0 0,1 0 0,-1 0-1,1 0 1,-1 1 0,0-1 0,0 0-1,0 0 1,0 1 0,0-1 0,-1 0-1,1 1 1,-1-1 0,0 1 0,1-1-1,-1 1 1,0-1 0,0 1 0,-1-1-1,1 1 1,0-1 0,-2 4 0,1-2 15,0-1 0,-1 1-1,1-1 1,-1 0 0,0 0 0,0 0 0,0 0 0,0 0 0,0 0 0,-1 0 0,1-1 0,-1 1-1,-3 2 1,-44 27 103,33-22-103,-35 19 4,25-15-80,1 1-1,1 2 0,-25 20 1,91-56-6908</inkml:trace>
</inkml:ink>
</file>

<file path=ppt/ink/ink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0:03.11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3217,'0'0'7476,"1"19"-6641,1 132 277,-2 98 1,0-248-1160,0-1 0,0 1 1,0 0-1,0 0 0,1-1 0,-1 1 1,0 0-1,0 0 0,1-1 0,-1 1 1,1 0-1,-1 0 0,0-1 0,1 1 1,-1-1-1,1 1 0,-1 0 0,1-1 1,0 1-1,-1-1 0,1 1 0,0-1 1,-1 0-1,1 1 0,0-1 0,-1 0 1,1 1-1,0-1 0,0 0 0,1 1 1,-1-1-168,0 0 0,0 0 0,0 0 0,1 0 0,-1 0 1,0 0-1,0 0 0,0-1 0,0 1 0,0 0 0,1-1 1,-1 1-1,0 0 0,0-1 0,0 1 0,0-1 0,0 0 0,0 1 1,-1-1-1,1 0 0,0 0 0,0 1 0,1-3 0,12-25-5981</inkml:trace>
</inkml:ink>
</file>

<file path=ppt/ink/ink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0:03.46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31 39 9284,'0'0'2471,"-7"15"-2399,1-2-62,0 0-1,-6 22 1,12-34-7,0-1 0,0 1 0,0-1-1,0 1 1,0-1 0,0 1 0,0-1 0,0 1-1,0-1 1,0 1 0,1-1 0,-1 1 0,0-1-1,0 1 1,0-1 0,1 1 0,-1-1 0,0 0-1,0 1 1,1-1 0,-1 1 0,0-1 0,1 0 0,-1 1-1,0-1 1,1 0 0,-1 1 0,1-1 0,-1 0-1,1 1 1,-1-1 0,1 0 0,22 2 58,-17-3-45,0 0 0,0 0-1,0-1 1,0 0 0,9-4-1,-11 3-11,0 0 0,0 0 0,0 0 0,0 0 1,0-1-1,-1 0 0,0 0 0,1 0 0,-1 0 0,-1 0 0,1 0 0,-1-1 0,0 0 0,0 1 0,0-1 0,0 0 0,-1 0 0,0 0 0,0 0 0,0 0 0,-1 0 1,0-9-1,0 14-27,0-1 0,0 1 1,0-1-1,0 1 0,0-1 1,0 1-1,0-1 1,0 1-1,-1-1 0,1 1 1,0-1-1,0 1 0,-1-1 1,1 1-1,0 0 1,0-1-1,-1 1 0,1-1 1,-1 1-1,1 0 0,0-1 1,-1 1-1,1 0 1,-1 0-1,1-1 0,0 1 1,-1 0-1,1 0 0,-1 0 1,0-1-1,-21 2-866,19-1 509,0 1-1,-1 0 1,1 0-1,0 0 1,0 1-1,0-1 1,0 1-1,0-1 1,0 1-1,-4 4 1,-5 14-4073</inkml:trace>
</inkml:ink>
</file>

<file path=ppt/ink/ink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0:03.7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56 9941,'0'0'1824,"4"1"-1648,9 3-124,0-1 0,0-1 0,-1 0 0,2-1 0,-1-1 0,0 0-1,17-2 1,7 0 86,281-24 458,-113 5-696,-163 18-342,17-1-1856,-20-2-2459,-23 1-688</inkml:trace>
</inkml:ink>
</file>

<file path=ppt/ink/ink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0:04.13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4530,'0'0'4717,"9"0"-4608,100 13 49,33 4-30,-100-19-92,-30 2-28,0-1-1,0 1 1,0 1 0,13 2-1,-25-2-5,1 0-1,-1 1 1,1-1-1,-1 0 1,0 1-1,0-1 1,0 1-1,0-1 1,0 1-1,0-1 1,0 0-1,0 1 0,-1 1 1,1 0 25,0 1 52,-1 1 0,0-1 0,0 1 0,-1-1 0,1 1 0,-1-1 0,0 0 0,0 1 0,0-1 0,-6 7 0,-34 37 907,24-29-728,-62 65 768,-57 68 21,133-147-1062,3-4 0,0 0 0,0 0-1,0 1 1,0-1 0,0 0 0,0 1 0,0-1 0,1 1 0,-1-1-1,0 1 1,1-1 0,-1 1 0,1 0 0,-1 1 0</inkml:trace>
</inkml:ink>
</file>

<file path=ppt/ink/ink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0:15.11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260 580 2049,'0'0'6173,"0"-13"-5788,0-60 965,0 72-1311,0 0 1,-1 0 0,1 0 0,0 0 0,-1 0-1,1 0 1,-1 0 0,1 0 0,-1 0 0,1 0-1,-1 0 1,0 0 0,1 0 0,-1 1 0,0-1-1,0 0 1,1 0 0,-1 1 0,0-1 0,0 1 0,0-1-1,0 1 1,0-1 0,0 1 0,0-1 0,0 1-1,0 0 1,0 0 0,0-1 0,0 1 0,-2 0-1,-42-2 424,35 3-444,5 0-21,-1 0 0,0 0-1,1 1 1,-1 0 0,1 0 0,0 1-1,0-1 1,-1 1 0,2 0 0,-1 1-1,0-1 1,1 1 0,-1 0 0,1 0-1,0 0 1,1 1 0,-6 7 0,-3 3 2,1 2 0,1-1 0,0 2 0,-7 18 0,11-21-2,1 1 0,0 0 0,-3 19 0,7-27-7,0-1 0,0 1-1,1 0 1,0 0 0,0 0 0,1 0 0,0 0-1,3 12 1,-3-18 4,0 0 0,1 1-1,-1-1 1,0-1-1,1 1 1,0 0 0,-1 0-1,1-1 1,0 1 0,0-1-1,0 1 1,0-1-1,0 0 1,0 0 0,1 0-1,-1 0 1,0 0 0,1 0-1,-1-1 1,0 1-1,1-1 1,-1 1 0,4-1-1,0 0 10,-1 1 0,1-1 0,-1 0 0,1-1 0,-1 1 0,1-1 0,-1 0 0,0-1 0,1 1 0,5-3 0,-4-1 14,0 1-1,-1-1 1,1 0 0,-1-1 0,0 0 0,-1 0-1,1 0 1,8-13 0,-2 0-5,0-1 1,10-23-1,-7 6 12,-1 0-1,-2-2 1,-2 1-1,10-69 1,-12 22 28,-1-96 0,-6 160-54,-1 6-11,0-1 1,0 1-1,-4-18 0,3 30 5,1 1 0,0-1 0,-1 1 0,1-1 0,-1 1 0,0 0 0,0-1 0,0 1 1,0 0-1,-1 0 0,1 0 0,0 0 0,-1 0 0,1 0 0,-1 0 0,0 0 0,0 1 0,0-1 0,0 0 0,0 1 0,0 0 0,0 0 0,0-1 0,0 1 0,-5-1 0,6 2-53,0 0 1,0 0-1,0 0 1,0 0-1,0 0 1,0 0-1,0 0 1,0 0-1,0 0 0,0 1 1,0-1-1,0 0 1,0 1-1,0-1 1,0 1-1,0-1 0,1 1 1,-1-1-1,0 1 1,0 0-1,0-1 1,1 1-1,-1 0 0,1-1 1,-1 1-1,0 0 1,1 0-1,-1 0 1,1 0-1,0 0 1,-1 0-1,1 0 0,0-1 1,-1 1-1,1 0 1,0 0-1,0 1 1,-4 44-1920,4-38 1696,-1 59-2790,1 10-657</inkml:trace>
</inkml:ink>
</file>

<file path=ppt/ink/ink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0:15.84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0 363 5138,'0'0'4973,"21"-22"-4431,66-70-398,-74 78-137,-1 0-1,0-1 1,-1-1 0,-1 0-1,12-22 1,-18 28 2,-1-1 1,1 1-1,-1-1 1,-1 0-1,0 0 1,-1 0-1,0 0 1,-1-11-1,0 21-4,0 0 0,0 0 0,0 0 0,0 0 0,0 0 0,0 0 0,-1 0 0,1 0 0,0 0 0,-1 0 0,1 0 0,-1 0 0,1 0 0,-1 1 0,1-1 0,-1 0 0,0 0 0,1 1 0,-1-1 0,0 0 0,0 1 0,1-1 0,-1 1 0,-2-2 0,1 1 7,-1 0-1,1 0 1,-1 1-1,0-1 1,0 0 0,1 1-1,-1 0 1,0 0-1,-3 0 1,-1 0 5,0 1 0,0 0 0,0 0 0,1 0 0,-1 1 0,-12 5 1,12-2-4,0-1 0,0 2 0,1-1 0,0 1 1,0 0-1,1 0 0,0 0 0,0 1 1,0-1-1,1 2 0,-1-1 0,2 0 1,-1 1-1,1-1 0,-2 10 0,3-12-6,0 0 0,0 0 0,1 1 0,0-1 0,0 0-1,1 0 1,-1 1 0,1-1 0,0 1 0,1-1 0,-1 0 0,1 1-1,0-1 1,0 0 0,1 0 0,-1 0 0,1 0 0,0 0 0,1 0-1,-1 0 1,1-1 0,0 1 0,0-1 0,4 5 0,1-3-5,1-1 1,-1 0 0,1 0 0,0 0-1,0-1 1,1-1 0,-1 1-1,1-2 1,-1 1 0,1-1 0,19 1-1,-19-2 13,-1 0 0,1-1 0,-1 0 1,1-1-1,-1 0 0,1 0 0,-1-1 0,0 0 0,1-1 0,-1 0 0,0-1 0,13-6 0,-15 5-14,1-1-1,-2 1 0,1-1 1,-1 0-1,0-1 1,0 1-1,-1-1 0,1 0 1,-2-1-1,1 1 1,6-15-1,-7 9 163,0 0 1,0 0-1,-1 0 0,-1 0 1,0 0-1,-1 0 0,-1-16 558,-1 35-522,-6 40-140,2-1 0,2 1 0,4 73 0,0-37-20,11 169-26,-1-30 151,-13-361 73,6-191 92,-2 310-339,1 1-1,1-1 0,0 0 0,2 1 1,0 0-1,2 0 0,0 1 0,1 0 1,1 0-1,17-24 0,-19 32 2,0 1-1,0 0 1,2 1-1,-1-1 0,1 2 1,0-1-1,1 2 1,-1-1-1,2 1 0,-1 1 1,1 0-1,0 1 1,0 0-1,1 1 1,-1 0-1,1 1 0,22-3 1,-30 6 3,0-1 0,1 1 0,-1 0 0,0 0 0,0 1 0,0 0 0,0 0 0,0 0 0,0 0 0,7 3 1,-9-2-1,-1-1 0,1 1 1,-1 0-1,1 0 1,-1-1-1,0 2 0,0-1 1,0 0-1,0 0 1,0 1-1,0-1 0,0 1 1,-1-1-1,1 1 1,-1 0-1,0 0 1,0-1-1,1 5 0,0-1 8,-1-1 0,1 1-1,-1-1 1,0 1 0,-1 0-1,1 0 1,-1-1 0,0 1-1,0 0 1,-1 0 0,0-1-1,0 1 1,0-1 0,-1 1-1,0-1 1,0 1 0,0-1-1,-1 0 1,0 0 0,0 0-1,0 0 1,0 0 0,-1-1-1,1 1 1,-1-1 0,-1 0-1,-8 6 1,-13 5 14,0-1 0,-1-1 0,0-2 0,-1-1 0,0-1 0,-1-1 0,-48 6 0,90-18-956,0 0 1,-1-1-1,0 0 1,14-9-1,1 0-229,41-18-1698,4-3-1482</inkml:trace>
</inkml:ink>
</file>

<file path=ppt/ink/ink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0:16.59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0 142 2449,'0'0'6702,"11"4"-6283,0 1-303,0-1 0,0-1 0,0 0 1,1-1-1,-1 0 0,20 1 0,-23-3-94,-1-1-1,1 1 0,-1-1 0,0 0 1,1-1-1,-1 0 0,0 0 0,0 0 0,0-1 1,0 0-1,0-1 0,0 1 0,-1-1 1,0 0-1,0-1 0,0 0 0,0 0 0,-1 0 1,0-1-1,0 1 0,8-13 0,-12 15-1,1 0 0,-1 0 0,0 0-1,0-1 1,0 1 0,-1 0-1,1 0 1,-1-1 0,0 1 0,0 0-1,0-7 1,0 9 4,-1-1 1,1 1-1,0 0 0,-1-1 0,1 1 0,0 0 1,-1 0-1,0-1 0,1 1 0,-1 0 0,0 0 1,1 0-1,-1 0 0,0 0 0,0 0 0,0 0 1,0 0-1,0 0 0,0 0 0,0 1 0,0-1 1,0 0-1,-1 1 0,1-1 0,0 1 0,0-1 1,-1 1-1,1 0 0,0-1 0,-2 1 0,-2-1 16,0 1 0,0-1-1,0 1 1,0 0-1,0 1 1,0-1 0,0 1-1,0 0 1,1 0-1,-1 1 1,0-1 0,0 1-1,1 0 1,-7 4-1,6-2-23,1 0-1,-1 0 0,1 0 0,0 1 0,0 0 1,1-1-1,-1 1 0,1 1 0,0-1 0,1 0 1,-4 10-1,0 1 2,2 1 1,0-1-1,0 1 1,2-1-1,0 1 1,1 0-1,1 0 1,2 22-1,-2-37-17,1 1-1,0-1 0,-1 0 1,1 1-1,0-1 0,0 0 1,0 0-1,1 0 0,-1 0 1,0 0-1,1 0 0,0 0 1,-1 0-1,1 0 0,0-1 1,0 1-1,0-1 0,0 1 1,0-1-1,0 0 0,0 0 1,0 1-1,1-2 0,-1 1 1,0 0-1,1 0 0,-1-1 1,1 0-1,2 1 0,12 1-33,0 0-1,0-1 0,21-2 1,-15 0-115,-11 1-56,-1-1 0,1-1 0,22-5 0,-19 3-741,1-2 0,-1 0 1,0-1-1,-1 0 0,15-9 0,-18 8 47,1-1 0,-1 0 1,0 0-1,-1-1 0,18-22 0,-22 25 846,-1-1 0,0 0 1,-1 0-1,1 0 0,3-15 0,-5 13 912,0-1 0,-2-1 1,2-15-1,-3 17 310,1 0 1,1 0-1,0 1 1,3-13-1,-5 64 690,1-17-1592,-3 16 4,-9 50-1,5-49-275,-1 53 0,7-95-123,4-6 8,45-63 247,33-39-468,-71 96 302,0 0 0,0 1-1,1 1 1,1 0 0,0 0 0,20-10 0,-29 17 39,1 1-1,0 0 1,0 0 0,0 1 0,0-1-1,8 0 1,-12 2 3,0 0 0,0-1 1,0 1-1,1 0 0,-1 0 0,0 0 0,0 0 0,0 0 1,0 1-1,0-1 0,0 0 0,1 1 0,-1-1 1,0 0-1,0 1 0,0-1 0,0 1 0,0-1 0,0 1 1,-1 0-1,1 0 0,0-1 0,0 1 0,0 0 1,-1 0-1,1 0 0,0 0 0,-1 0 0,1 0 0,0 0 1,-1 0-1,0 0 0,1 0 0,0 2 0,2 15 107,-1 0 0,-1 26 0,-1-23-56,1 0 1,6 27-1,-6-42-92,0-1 0,1 1 0,0 0 0,0-1 0,0 1 1,1-1-1,0 0 0,0 0 0,0 0 0,0 0 0,1 0 0,7 6 0,-8-8-299,1-1-1,-1 0 0,0 0 1,1 0-1,-1 0 0,1 0 1,0-1-1,0 0 0,0 1 1,-1-2-1,1 1 0,0 0 0,8-1 1,27 1-3740</inkml:trace>
</inkml:ink>
</file>

<file path=ppt/ink/ink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0:17.76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215 458 6163,'0'0'6477,"-24"3"-6410,0 0-68,0 1 0,-27 8 0,47-10 0,0-1-1,0 2 1,0-1-1,0 0 1,0 1-1,0 0 1,1 0-1,-1 0 1,1 0-1,0 0 1,0 1-1,0 0 1,0-1-1,0 1 1,-3 8-1,1 0 2,0 0-1,1 1 0,-5 20 1,8-26 0,-3 10-8,2 0-1,1 0 1,0 28 0,1-33-7,0-11 4,0 0 0,0 0 0,0 0 1,0 0-1,0 0 0,1 1 0,-1-1 1,0 0-1,1 0 0,-1 0 0,0 0 1,1 0-1,0 0 0,-1 0 0,1 0 0,-1 0 1,1 0-1,0 0 0,0 0 0,0-1 1,-1 1-1,1 0 0,0-1 0,0 1 1,0 0-1,0-1 0,0 1 0,0-1 0,0 1 1,1-1-1,-1 0 0,0 1 0,0-1 1,0 0-1,0 0 0,0 0 0,1 0 1,-1 0-1,0 0 0,0 0 0,2-1 0,1 1 3,-1-1 0,0 1 0,0-1-1,1 0 1,-1 0 0,0-1 0,0 1-1,0-1 1,0 1 0,-1-1 0,1 0-1,0 0 1,-1 0 0,4-3 0,4-9 18,-1-1 0,0 0 0,-1 0 0,0 0 1,-2-1-1,9-27 0,19-106 45,-32 136-53,15-85 464,-5 0 0,-1-134 0,-27 263 315,8-6-746,1 1 0,1-1 0,1 1 0,-1 41 0,4 110 17,2-161-47,1 5-3,0 0-1,2 0 1,0 0-1,13 40 1,-14-53-8,1 0 0,0 0 0,0-1 0,1 1 1,0-1-1,0 0 0,1 0 0,0-1 1,0 1-1,1-1 0,-1 0 0,1-1 0,1 1 1,-1-1-1,14 8 0,-15-11-31,0 0 0,0 0 1,0 0-1,0 0 0,0-1 0,0 0 1,1 0-1,-1-1 0,0 1 0,0-1 0,1 0 1,-1-1-1,0 1 0,1-1 0,6-2 0,-5 1-34,0-1-1,0 0 0,0-1 1,0 1-1,-1-1 0,1-1 0,-1 1 1,0-1-1,9-9 0,-3 0-61,0 0-1,-1-1 1,-1 0-1,0-1 0,-1 0 1,-1-1-1,0 0 1,5-18-1,-10 24 157,1 0 0,-2 0 0,1-1 0,-2 1 0,1 0 0,-2-1 0,0-19 0,-1 30-10,1 1 0,-1-1 0,0 1 0,1 0 1,-1-1-1,0 1 0,1 0 0,-1-1 0,0 1 0,0 0 0,1 0 0,-1-1 0,0 1 0,0 0 0,1 0 0,-1 0 0,0 0 0,0 0 0,1 0 1,-1 0-1,0 0 0,0 0 0,1 1 0,-1-1 0,0 0 0,0 0 0,1 1 0,-2 0 0,-1 0-8,1 1 1,-1 0-1,1 0 0,-1-1 1,1 2-1,0-1 0,0 0 1,0 0-1,0 1 0,1-1 1,-1 1-1,0-1 0,1 1 1,0 0-1,0-1 0,0 1 1,-2 5-1,-8 53 16,8-41-18,2 0 0,0 0-1,1 0 1,1 0 0,4 22-1,-5-39-4,1 0 0,0 0 0,0 0 0,1 0 0,-1 0 0,1-1 0,-1 1 0,1 0-1,0-1 1,0 1 0,0-1 0,0 0 0,0 1 0,1-1 0,-1 0 0,1 0-1,-1-1 1,1 1 0,0-1 0,-1 1 0,1-1 0,0 0 0,5 2 0,4-1 3,0 0 0,0 0 0,0-1 1,21-1-1,-32 0 1,3 0 10,0 0 1,1-1-1,-1 1 1,0-1-1,0 0 1,0 0-1,1-1 1,-1 1-1,-1-1 1,1 0-1,0 0 1,0 0-1,4-4 1,3-4 3,-1 1 0,16-20 0,-19 21 25,-1 0 0,1 1 1,0 0-1,1 0 0,0 1 0,0 0 0,10-6 0,-17 11-17,1 0 0,0 0 0,-1 0 0,1 1 1,0-1-1,0 0 0,-1 1 0,1 0 0,0-1 0,0 1 0,0 0 0,0 0 0,0 0 0,0 0 0,0 0 1,-1 0-1,1 1 0,0-1 0,0 0 0,0 1 0,0 0 0,-1-1 0,1 1 0,0 0 0,-1 0 0,1 0 1,0 0-1,-1 0 0,1 1 0,-1-1 0,0 0 0,1 1 0,-1-1 0,0 1 0,0-1 0,0 1 1,0-1-1,0 1 0,0 0 0,1 3 0,2 7-3,0 1 0,0 0 0,-2 0 0,3 24 0,-3-22 41,2 16 37,-4-20-88,2-1-1,-1 1 1,1 0 0,1-1-1,0 1 1,4 10 0,-6-20-27,-1 0 1,1 0-1,-1 0 1,1 0-1,0 0 1,0 0-1,-1 0 1,1 0-1,0 0 1,0-1 0,0 1-1,0 0 1,0 0-1,0-1 1,0 1-1,0-1 1,0 1-1,0-1 1,0 1-1,0-1 1,0 0-1,0 0 1,1 1 0,-1-1-1,0 0 1,0 0-1,0 0 1,0 0-1,1 0 1,-1-1-1,0 1 1,0 0-1,0 0 1,0-1-1,0 1 1,0-1 0,0 1-1,0-1 1,0 1-1,0-1 1,0 0-1,0 1 1,0-1-1,1-1 1,6-4-14,-2 0 1,1-1 0,0 1-1,5-10 1,39-51-105,-26 33 85,0 1 0,47-44-1,-71 76 46,0 0 0,0 0 0,0 0 0,0 0 0,0 0 0,0 0 0,0 0 0,1 1 0,-1-1 0,0 1 0,1-1 0,-1 1 0,0-1 0,1 1 0,-1 0 0,0-1 0,1 1 0,1 0 0,-2 0 4,0 1-1,0-1 0,0 0 1,-1 1-1,1-1 0,0 1 1,0-1-1,0 1 0,-1 0 0,1-1 1,0 1-1,-1 0 0,1-1 1,0 1-1,-1 0 0,1 0 1,-1-1-1,0 1 0,1 0 0,0 2 1,2 5 22,-1 1 1,0 0 0,-1 0 0,2 16-1,-1-5 40,0-7-57,1 0-1,0-1 1,1 0 0,8 17-1,-10-25-8,-1-1-1,1 0 1,0 1-1,0-1 1,0 0-1,1 0 0,-1 0 1,1-1-1,0 1 1,-1-1-1,1 1 1,1-1-1,-1 0 1,0 0-1,0 0 1,1 0-1,-1-1 1,1 0-1,6 2 1,-2-2-66,0 0 0,0-1 0,1 0 0,-1 0 0,0-1 0,0 0 0,0-1 1,0 0-1,0 0 0,0-1 0,0 0 0,-1 0 0,1 0 0,-1-1 0,0-1 1,0 1-1,0-1 0,-1 0 0,1 0 0,-1-1 0,9-11 0,-2 1-90,0 0 0,-2-1 0,0 0 0,0-1 0,-2 0 0,0 0 0,11-38 0,-9 12 344,-2-1 1,-1-1 0,-3 0-1,-1-81 1,-4 127-161,0 0 1,0-1-1,0 1 1,-1 0-1,1 0 0,0 0 1,0 0-1,-1 0 0,1 0 1,0-1-1,0 1 1,0 0-1,-1 0 0,1 0 1,0 0-1,0 0 0,-1 0 1,1 0-1,0 0 1,0 0-1,-1 0 0,1 0 1,0 0-1,0 0 0,-1 1 1,1-1-1,0 0 1,0 0-1,-1 0 0,1 0 1,0 0-1,0 0 0,0 1 1,-1-1-1,1 0 1,0 0-1,0 0 0,0 0 1,0 1-1,-1-1 0,1 0 1,0 1-1,-4 3 27,1 1 1,0 0-1,0 1 0,0-1 0,0 0 0,1 1 0,0 0 1,0-1-1,0 1 0,0 7 0,-9 68 255,10-69-265,-7 90 264,8 127-1,1-220-302,-1-1 1,1 1-1,1-1 0,0 1 0,0-1 1,1 0-1,5 14 0,-6-19-43,-1 0 0,1 0 0,0 0 0,0 0-1,1 0 1,-1-1 0,1 1 0,-1 0 0,1-1 0,0 0 0,0 0 0,0 0 0,0 0 0,0 0-1,0-1 1,0 1 0,1-1 0,-1 0 0,1 0 0,4 1 0,1-1-596,0 0 1,0 0 0,-1-1-1,1-1 1,16-2-1,7-9-3790</inkml:trace>
</inkml:ink>
</file>

<file path=ppt/ink/ink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0:18.11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0 140 10901,'0'0'1713,"214"-56"-4066,-127 36-881,15-3 1281,5 0 0,0 6 449</inkml:trace>
</inkml:ink>
</file>

<file path=ppt/ink/ink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0:18.48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5090,'0'0'8332,"2"20"-8126,5 23-178,2-1 1,1-1 0,26 65-1,-30-91-27,0-1-1,2-1 1,-1 1-1,2-1 1,14 17-1,-23-30 1,0 1 0,1 0 1,-1-1-1,1 1 0,-1-1 0,1 1 1,-1-1-1,1 0 0,-1 1 0,1-1 1,0 1-1,-1-1 0,1 0 0,0 0 0,-1 1 1,1-1-1,0 0 0,-1 0 0,1 0 1,0 0-1,-1 0 0,1 0 0,0 0 1,-1 0-1,1 0 0,0 0 0,0 0 1,-1 0-1,1 0 0,0-1 0,-1 1 0,1 0 1,0 0-1,-1-1 0,1 1 0,-1 0 1,1-1-1,0 1 0,-1-1 0,1 1 1,-1-1-1,1 1 0,-1-1 0,0 1 1,1-1-1,0-1 0,14-31 203,-15 32-223,15-44 56,-6 13-205,1 2 1,29-59-1,-35 82-11,0-1 0,1 2 0,0-1 1,0 0-1,0 1 0,1 0 0,-1 0 0,2 1 1,-1-1-1,0 1 0,1 1 0,0-1 0,0 1 1,1 0-1,-1 1 0,16-5 0,4 3-1478,0 1-1,0 2 1,41 1-1,-56 1 1002,48 0-2540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37:50.2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39 8036,'0'0'5005,"6"-9"-4504,-3 5-479,-1 1-14,-1 1 1,1-1-1,-1 1 1,1 0-1,0-1 1,0 1-1,0 0 1,1 0-1,2-2 1,-4 4-7,-1 0 0,0 0 0,1-1 0,-1 1 0,0 0 0,1 0 0,-1 0 0,1 0-1,-1 0 1,0 0 0,1 1 0,-1-1 0,0 0 0,1 0 0,-1 0 0,0 0 0,1 0 0,-1 0 0,0 1 0,1-1 0,-1 0 0,0 0 0,1 0 0,-1 1 0,0-1 0,0 0 0,1 1 0,-1-1 0,0 0 0,0 0 0,1 1 0,7 25 140,16 138 445,-15-88-577,29 113-1,-37-184-95,16 39-1165,-17-43 1001,1 1-1,0-1 1,0 1 0,0-1-1,0 0 1,0 0-1,0 1 1,0-1-1,1 0 1,-1 0-1,0 0 1,1 0 0,-1 0-1,1-1 1,-1 1-1,1 0 1,-1-1-1,1 1 1,-1-1-1,1 1 1,0-1-1,-1 0 1,3 1 0,12-1-4014</inkml:trace>
</inkml:ink>
</file>

<file path=ppt/ink/ink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0:19.06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332 64 2945,'0'0'7606,"-9"0"-6850,-7 1-550,-1 1 1,1 0-1,0 1 1,1 1-1,-1 1 1,1 0 0,0 1-1,0 0 1,0 2-1,1-1 1,0 2 0,-20 16-1,25-19-131,1 1-1,0 0 0,0 0 1,1 1-1,0 0 0,0 0 1,1 1-1,0-1 0,0 2 1,1-1-1,1 0 1,-1 1-1,1 0 0,1 0 1,0 0-1,1 1 0,-1-1 1,2 1-1,0-1 0,0 21 1,1-28-75,1 0 1,0-1 0,-1 1-1,1 0 1,0-1-1,0 1 1,1-1-1,-1 0 1,0 1 0,1-1-1,-1 0 1,1 0-1,0 0 1,0 0-1,0 0 1,0 0 0,0 0-1,0-1 1,0 1-1,1-1 1,-1 1-1,1-1 1,-1 0 0,1 0-1,-1 0 1,1 0-1,-1-1 1,1 1-1,4 0 1,6 0-9,0 1 0,1-2-1,-1 1 1,24-4 0,-31 2 0,-1 0 0,1 0 0,-1 0-1,1-1 1,-1 0 0,0 0 0,0-1 0,0 1 0,0-1 0,0 0 0,0 0 0,4-5 0,-1 0 3,-1 1 0,0-1-1,0 0 1,-1-1 0,0 1 0,5-11 0,3-11 9,-1-1 0,-1 0-1,8-34 1,-16 49 7,-3 11-3,0 0 0,0 0 0,1 0 0,0 0 0,0 0 0,0 1 0,5-9 0,3 56-456,-8-31 452,1 0 0,1 0 0,0 0 1,0-1-1,1 1 0,1-1 0,9 15 0,-11-21-64,0 0 0,-1-1 0,1 0 1,0 0-1,1 0 0,-1 0 0,1-1 0,0 0 0,0 0 0,0 0 0,0 0 1,0-1-1,1 0 0,-1 0 0,1 0 0,-1-1 0,1 0 0,8 1 0,-9-1-33,0-1 0,0 0 0,0 0 0,0 0-1,0-1 1,0 0 0,0 0 0,0 0 0,0 0-1,0-1 1,0 0 0,-1 0 0,1 0 0,0-1-1,5-4 1,-3 1 85,0 0 0,-1 0-1,0-1 1,0 0 0,-1-1-1,0 1 1,0-1 0,4-8-1,4-11 39,10-33 0,-16 40 32,0 1-1,1 1 1,1-1 0,16-24-1,-24 41 265,-1 8-161,-2 23 129,-1 1 0,-10 41 1,6-37-179,-4 59 1,11-20-144,0-72 27,0-1-1,1 1 1,-1-1 0,1 1 0,-1-1 0,0 1 0,1-1-1,-1 1 1,1-1 0,-1 0 0,1 1 0,0-1-1,-1 0 1,1 1 0,-1-1 0,1 0 0,0 0-1,-1 1 1,1-1 0,0 0 0,-1 0 0,1 0-1,0 0 1,-1 0 0,1 0 0,0 0 0,-1 0-1,1 0 1,0 0 0,-1-1 0,2 1 0,24-7 203,-16 0-180,-1-2 0,-1 0 0,1 0 0,-2 0 0,1-1 0,-1 0 0,9-18 0,3-1-15,-7 11-16,-2 2 21,0 1 0,23-25 0,-30 37-24,0 0 1,0 0 0,0 0-1,0 1 1,1-1 0,-1 1 0,0 0-1,1 0 1,0 1 0,-1-1-1,1 1 1,0-1 0,0 1-1,0 0 1,0 1 0,0-1 0,0 1-1,7 0 1,-10 0 2,1 0 0,-1 1 0,0 0 0,1-1-1,-1 1 1,0 0 0,1-1 0,-1 1 0,0 0 0,0 0 0,0 0 0,0 0 0,0 0-1,0 1 1,0-1 0,0 0 0,1 3 0,14 26 54,-12-20-34,3 4 53,0 0 0,0-1 0,2 0 1,0 0-1,12 13 0,-18-23-225,0 0 0,0 0-1,0-1 1,0 1 0,0-1 0,0 1-1,1-1 1,-1 0 0,1-1 0,0 1-1,0-1 1,-1 1 0,1-1 0,0 0-1,0 0 1,0-1 0,0 1 0,0-1 0,0 0-1,0 0 1,0 0 0,0-1 0,0 0-1,0 1 1,6-3 0,12-10-4202</inkml:trace>
</inkml:ink>
</file>

<file path=ppt/ink/ink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0:20.02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17 128 6963,'0'0'1974,"-4"18"-3502,1-8 1155,1-4 111,0 1 0,0-1 0,1 1-1,0 0 1,0-1 0,1 11 0,0-14 185,0 0-1,1 0 1,0 0-1,-1 0 1,1 0-1,0 0 1,1 0 0,-1 0-1,1-1 1,-1 1-1,1 0 1,0-1-1,0 1 1,0-1 0,0 1-1,0-1 1,0 0-1,1 0 1,-1 0-1,5 2 1,24 14-351,0-1 0,1-1 0,1-2-1,0-2 1,1 0 0,68 12 0,-67-19 1081,70-2 4850,-112-11-3158,-1 4-1927,0 1 1,0 1 0,0-1-1,0 1 1,-1 1 0,1 0-1,-14-1 1,3 2 215,0 0 1,-27 4 0,41-3-578,1 0 1,-1 0-1,1 1 1,0-1-1,-1 1 0,1 0 1,0 1-1,1-1 1,-1 1-1,0 0 1,1-1-1,-1 2 1,1-1-1,0 0 0,0 1 1,0-1-1,0 1 1,1 0-1,0 0 1,-1 0-1,1 0 0,1 0 1,-4 9-1,2 1-12,-1-1 0,1 1 1,1 0-1,1 0 0,0 0 0,1 23 0,0-35-47,1-1 0,-1 0 0,0 1 0,0-1 0,1 1 0,-1-1 0,1 0-1,-1 1 1,1-1 0,-1 0 0,1 1 0,0-1 0,0 0 0,0 0 0,0 0 0,-1 0 0,2 0 0,-1 0 0,0 0 0,0 0 0,0 0-1,0 0 1,2 0 0,0 1 5,1-1 0,-1 0 0,1 0 0,-1 0 0,1-1 0,-1 1 0,1-1 0,-1 0 0,6 0 0,-1-1 11,-1 0-1,1 0 1,-1 0-1,0-1 0,0 0 1,0-1-1,0 1 1,0-1-1,7-5 1,4-5-112,1-2 0,-2 0 1,0-1-1,-1-1 0,-1-1 0,-1 0 1,20-31-1,-28 39-13,-3 10-110,-3 17-188,-2-3 475,2 1-60,2 25-129,-2-38 89,1-1 1,-1 1 0,1-1 0,0 1-1,-1-1 1,1 0 0,0 1-1,0-1 1,0 0 0,0 1 0,0-1-1,0 0 1,0 0 0,0 0-1,0 0 1,1 0 0,-1 0-1,0 0 1,1-1 0,-1 1 0,0 0-1,3 0 1,5 2-244,0-1 0,0 0 0,1-1 0,-1 0 0,0-1 0,1 0 0,-1 0 0,1-1 0,-1 0 0,0 0 0,0-1 0,0 0 0,0-1 0,0 0-1,0-1 1,13-7 0,-14 7 205,-1 0 0,0-1 0,0 0 0,0 0 0,-1-1 0,0 0-1,0 0 1,0-1 0,-1 1 0,1-1 0,-2 0 0,1-1 0,-1 1 0,0-1-1,-1 0 1,0 0 0,0 0 0,2-11 0,0-24 898,-1-1 1,-5-79 0,-1 46-335,2 63-321,1 7 57,-1 1 0,0-1-1,0 0 1,-1 0 0,0 1-1,0-1 1,-4-10 0,-1 46 988,4 223-1024,3-134-184,-1-110-11,3 64 12,-2-65-17,0 1 0,0-1 1,1-1-1,0 1 0,0 0 1,0 0-1,7 11 0,-8-17 8,-1 0-1,1-1 1,0 1 0,-1 0-1,1 0 1,0-1-1,-1 1 1,1 0-1,0-1 1,0 1-1,0-1 1,0 1-1,-1-1 1,1 0-1,0 1 1,0-1-1,0 0 1,0 1 0,0-1-1,0 0 1,0 0-1,0 0 1,0 0-1,0 0 1,0 0-1,0 0 1,0 0-1,0 0 1,0-1-1,0 1 1,0 0-1,0-1 1,0 1-1,0-1 1,-1 1 0,1-1-1,0 1 1,0-1-1,0 1 1,-1-1-1,1 0 1,0 0-1,30-32 171,-19 17-257,1 1 1,0 0 0,1 0-1,1 1 1,1 1-1,0 1 1,23-15-1,-28 21 30,1 0-1,1 1 1,-1 0 0,0 1-1,1 0 1,0 1-1,0 0 1,0 1 0,0 1-1,1 0 1,-1 1-1,16 2 1,-27-2 54,0 0 1,0 1-1,0-1 1,0 1 0,0-1-1,0 1 1,0 0-1,0 0 1,0 0-1,0 0 1,-1 0-1,1 0 1,0 1 0,-1-1-1,1 1 1,-1-1-1,1 1 1,-1-1-1,0 1 1,0 0-1,0 0 1,0-1 0,0 1-1,0 0 1,0 0-1,-1 0 1,1 0-1,0 3 1,-1-3 1,1 1 1,-1 0 0,0-1-1,0 1 1,0 0-1,0-1 1,0 1 0,-1 0-1,1-1 1,-1 1 0,0 0-1,0-1 1,0 1-1,0-1 1,0 0 0,0 1-1,-1-1 1,1 0-1,-1 1 1,0-1 0,1 0-1,-5 3 1,-8 5 21,0-1 0,-1-1 0,0 0 0,0 0 0,-1-2 0,-29 9 0,-4-2 106,-51 5-1,87-16-87,5 0-18,0 0 0,-1-1 0,1-1 0,0 1 0,-1-2 1,-10 0-1,18 0-71,1-1 1,0 1-1,-1 0 1,1-1-1,0 1 1,0-1-1,0 1 1,0 0-1,0-1 1,0 1-1,0-1 1,1 1-1,-1 0 1,0-1-1,1 1 1,-1 0-1,2-2 1,1-3-330,1 0 0,0 1 0,1-1 1,-1 1-1,1 0 0,0 0 0,0 1 1,0 0-1,11-7 0,-7 4-305,43-32-4065</inkml:trace>
</inkml:ink>
</file>

<file path=ppt/ink/ink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0:20.42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0 149 1969,'0'0'5469,"8"-24"-3441,23-73 26,-31 95-1933,0 0-1,1 0 1,-1 0-1,1 1 1,0-1 0,-1 0-1,1 0 1,0 0-1,0 1 1,0-1 0,0 0-1,1 1 1,2-3 0,-1 15 437,-2-8-569,11 97 1272,0 153 0,-2-14-939,-9-234-320,0 11 2,1-1 0,7 29 0,-9-41-9,1 0-1,0 0 1,0 0-1,0 0 1,0-1-1,1 1 1,-1 0-1,1-1 1,0 1-1,-1-1 1,1 0-1,0 1 1,0-1-1,0 0 1,1 0-1,-1 0 1,1-1-1,-1 1 1,1-1-1,-1 1 1,1-1-1,3 2 1,1-2-44,0 0 1,0-1 0,1 1 0,-1-1 0,0-1 0,1 1 0,-1-1 0,0-1 0,0 1 0,0-1 0,0 0-1,0-1 1,0 0 0,11-6 0,5-5-396,0-2-1,33-27 1,-45 34 212,28-24-1018,53-57-1,-75 71 677,0-1 0,-2-1 0,-1 0 1,23-44-1,-35 60 594,1-1 1,-1 0-1,0 0 1,-1 0-1,0-1 0,0 1 1,0 0-1,0-8 1,-1 13 42,0 0 0,0 0 1,0 1-1,-1-1 0,1 0 0,0 1 1,0-1-1,0 0 0,-1 1 0,1-1 1,0 0-1,-1 1 0,1-1 1,-1 0-1,1 1 0,-1-1 0,1 1 1,-1-1-1,1 1 0,-1-1 0,1 1 1,-1 0-1,0-1 0,1 1 1,-1 0-1,0-1 0,1 1 0,-1 0 1,0 0-1,1-1 0,-1 1 0,0 0 1,0 0-1,1 0 0,-1 0 0,0 0 1,1 0-1,-2 0 0,-30 6 885,24-3-792,0 1 0,0 0 1,0 0-1,0 1 0,1 0 1,-1 0-1,2 1 1,-1 0-1,0 0 0,1 0 1,0 1-1,1 0 0,-6 9 1,5-7-105,1 0 1,0 0-1,0 0 1,1 1 0,0 0-1,1 0 1,0 0-1,1 0 1,0 0-1,1 1 1,-1 11 0,2-19-63,1 0 0,-1 0 1,1 0-1,0 0 1,0 0-1,0 0 1,0 0-1,0-1 0,1 1 1,-1 0-1,1-1 1,0 1-1,0-1 0,0 1 1,0-1-1,0 0 1,0 0-1,1 0 1,-1 0-1,1 0 0,-1-1 1,1 1-1,0-1 1,0 1-1,0-1 0,-1 0 1,7 1-1,7 3-220,0-2-1,0 0 0,0 0 0,20-1 1,3 0-1597,0-1 0,44-6 1,1-14-3273</inkml:trace>
</inkml:ink>
</file>

<file path=ppt/ink/ink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0:20.75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248 68 11605,'0'0'3122,"-7"-14"-2695,-21-37-523,28 50 95,0 1 0,-1 0 1,1 0-1,-1-1 0,1 1 1,0 0-1,-1 0 0,1 0 1,-1 0-1,1 0 0,0-1 1,-1 1-1,1 0 0,-1 0 1,1 0-1,-1 0 0,1 0 1,-1 0-1,1 0 0,0 1 1,-1-1-1,1 0 0,-1 0 1,1 0-1,0 0 1,-1 1-1,1-1 0,-1 0 1,1 0-1,0 1 0,-1-1 1,1 0-1,0 0 0,-1 1 1,1-1-1,0 0 0,0 1 1,-1-1-1,1 1 0,0-1 1,0 0-1,0 1 0,0-1 1,-1 1-1,1-1 0,0 0 1,0 1-1,0-1 0,0 1 1,0 0-1,-12 31 44,10-26-34,-16 59 211,2 1-1,-14 124 0,11 138-124,15-223-277,3-85 29,-5 64-1202,5-77 886,0 0-1,-1 0 0,0 0 0,0 0 0,0 0 1,-1-1-1,0 1 0,0-1 0,-5 7 1,7-12 213,-1 1 0,1-1 0,-1 1 0,1-1 0,-1 0 0,1 1 0,-1-1 0,0 0 0,1 0 0,-1 0 0,0 0 0,0-1 0,0 1 0,0 0 0,0-1 0,0 1 0,0-1 0,0 0 0,0 0 0,-2 1 0,-19-1-3202</inkml:trace>
</inkml:ink>
</file>

<file path=ppt/ink/ink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0:21.48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1 371 1409,'0'0'4223,"5"-23"-2548,20-75-285,-23 94-1319,0 0-1,0 0 1,0 0 0,0 0-1,1 1 1,-1-1-1,1 1 1,0 0-1,0-1 1,0 2 0,1-1-1,-1 0 1,1 0-1,-1 1 1,1 0-1,0 0 1,0 0-1,0 0 1,0 1 0,0-1-1,0 1 1,1 0-1,-1 1 1,6-2-1,8-2 79,14-3 212,1 1 0,0 1-1,1 2 1,42 2 0,-73 1-351,1 0-1,-1 0 1,0 1 0,0 0 0,0-1 0,0 1-1,0 0 1,0 1 0,0-1 0,0 0 0,-1 1 0,1 0-1,0-1 1,-1 1 0,0 0 0,1 0 0,-1 1-1,0-1 1,0 0 0,0 1 0,0-1 0,0 1 0,-1 0-1,1 0 1,-1-1 0,0 1 0,0 0 0,0 0 0,1 4-1,2 10 117,0 0-1,-1 1 1,1 36-1,-3-31 90,0-9-114,-1-5-45,1 0-1,0 1 0,0-1 0,4 12 1,-4-19-52,0 0 1,-1 0 0,1 0 0,0 0-1,0 0 1,0 0 0,1-1-1,-1 1 1,0 0 0,1-1 0,-1 1-1,1-1 1,-1 1 0,1-1 0,0 0-1,0 1 1,-1-1 0,1 0 0,0 0-1,0 0 1,0-1 0,0 1 0,0 0-1,3 0 1,1-1 10,0 1 0,0-1 0,-1 0 0,1 0 0,0-1 0,0 0 0,0 0 0,-1 0 0,1-1 0,0 1 0,-1-1 0,1-1 0,-1 1 0,0-1 0,0 0 0,0 0 0,0 0 0,0-1 0,-1 0 0,0 0 0,1 0 0,-1 0 0,-1-1 0,1 0 0,5-9 0,-2 2-36,0 0-1,-1-1 1,0 0 0,-1 0-1,-1 0 1,0-1-1,-1 0 1,0 1 0,1-27-1,-4 34-1,1-1-14,-1-1 1,0 1 0,0 0-1,-1 0 1,-2-12 0,2 17 23,0 0 0,1 0 0,-1 1 0,0-1 0,0 0 0,0 0 0,0 1 0,-1-1 0,1 1 0,0-1 0,-1 1 0,1 0 0,-1-1 0,1 1 0,-1 0 0,0 0 0,1 0 0,-1 0 0,0 0 0,0 1 0,0-1 0,0 0 0,0 1 0,0-1 0,-2 1 0,-1-1-35,0 0-1,-1 0 1,1 1-1,-1-1 1,0 1-1,1 1 1,-1-1-1,1 1 1,-11 2-1,14-2 37,0 0-1,0 0 0,0 1 1,0-1-1,0 0 0,0 1 1,0-1-1,0 1 0,1 0 1,-1-1-1,1 1 1,-1 0-1,1 0 0,-1 0 1,1 0-1,0 0 0,0 0 1,0 1-1,1-1 0,-1 0 1,0 0-1,1 1 0,0-1 1,-1 0-1,1 3 0,-1-1-70,1-1 0,0 0 0,-1 1 0,1-1-1,0 1 1,1-1 0,-1 0 0,1 1-1,-1-1 1,1 0 0,0 0 0,0 1 0,2 3-1,-1-5-32,0-1 0,-1 1-1,1 0 1,0 0 0,0-1 0,0 1-1,0-1 1,0 0 0,1 1-1,-1-1 1,0 0 0,0 0-1,1-1 1,-1 1 0,1 0 0,-1-1-1,1 1 1,3-1 0,8 2-21,0-1 0,0 0 1,0 0-1,-1-2 1,1 0-1,0 0 0,0-2 1,0 1-1,-1-2 1,1 0-1,-1 0 0,0-1 1,-1-1-1,19-11 1,154-114 3367,-106 69-1612,-79 62-1611,30-18 591,-30 18-585,1-1 1,-1 1-1,1-1 0,-1 1 0,1 0 0,-1-1 0,1 1 0,-1 0 0,1 0 1,-1 0-1,1-1 0,0 1 0,-1 0 0,1 0 0,-1 0 0,1 0 0,0 0 1,-1 0-1,1 0 0,-1 0 0,1 0 0,-1 0 0,1 0 0,0 0 0,-1 0 1,1 1-1,-1-1 0,1 0 0,-1 0 0,1 1 0,-1-1 0,1 0 0,-1 1 1,1-1-1,-1 1 0,1-1 0,-1 0 0,1 1 0,-1-1 0,0 1 0,1-1 1,-1 1-1,0-1 0,0 1 0,1-1 0,-1 1 0,0 0 0,0-1 0,0 1 1,0-1-1,1 2 0,1 35 164,-1 0 0,-2 0 0,-1 0 0,-3 0 0,0-1 0,-18 60 0,14-62-181,7-26 99,2-11 240,4-8-322,0-1-1,1 0 1,0 1-1,1 0 0,0 0 1,9-12-1,6-6-5,25-26 0,-41 49-9,0 0 0,1 0 1,0 0-1,0 1 0,0 0 1,1 0-1,0 1 0,0 0 1,0 0-1,0 0 0,0 1 1,1 0-1,0 0 0,0 1 1,0 0-1,-1 1 0,2 0 1,-1 0-1,9 0 0,-9 1 57,0 0 0,1 1-1,-1 0 1,0 0 0,1 1-1,-1 0 1,9 4 0,-15-5-192,0-1 0,0 1 1,0 0-1,0 1 0,0-1 0,0 0 1,0 1-1,-1-1 0,1 1 0,-1-1 1,1 1-1,-1-1 0,0 1 0,1 0 1,-1 0-1,0 0 0,0 0 0,0 0 1,0 0-1,-1 0 0,1 0 0,-1 0 1,1 1-1,-1-1 0,0 0 0,1 0 1,-1 0-1,0 1 0,-1-1 0,1 0 1,0 0-1,-1 0 0,0 3 0,-18 3-6312</inkml:trace>
</inkml:ink>
</file>

<file path=ppt/ink/ink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0:07.72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168 45 720,'0'0'8684,"1"-4"-8313,-1 3-284,0-1-1,0 1 1,0 0-1,0 0 1,0 0 0,0-1-1,0 1 1,0 0-1,0 0 1,0 0 0,-1 0-1,1-1 1,-1 1-1,1 0 1,-1 0-1,1 0 1,-1 0 0,1 0-1,-1 0 1,0 0-1,-1-1 1,1 1-26,-1 0 0,1 1 0,-1-1 0,0 1 0,1-1 0,-1 1 0,0 0 0,1-1 0,-1 1 0,0 0 0,1 0 0,-1 0 0,0 1 0,1-1 0,-1 0 0,0 0 0,1 1 0,-1-1 0,1 1 0,-3 1 0,1-1-37,0 1 0,0-1 0,0 1 0,0 0 0,0 0 1,0 0-1,0 1 0,1-1 0,-1 1 0,1 0 0,0-1 1,0 1-1,0 0 0,-3 5 0,-20 52 157,20-46-153,-7 17-15,2 0 0,2 1 0,0 0 0,2 1 0,2 0 0,1 0 0,1 50 0,3-79-16,-1-1 1,1 1-1,-1 0 1,1 0-1,0-1 1,0 1-1,1 0 1,-1-1 0,1 0-1,0 1 1,0-1-1,0 0 1,0 0-1,0 0 1,1 0-1,-1 0 1,1 0 0,3 2-1,0-2 1,-1 1 1,1-1-1,-1 0 0,1 0 0,0-1 1,0 0-1,0 0 0,1 0 0,-1-1 0,8 1 1,-4-1-24,0 0 0,1-1 0,-1 0 0,0-1 0,0 0 0,0 0 0,0-1 0,0-1-1,0 0 1,0 0 0,-1-1 0,1 0 0,13-8 0,-15 6-50,0-1-1,0-1 0,0 1 0,-1-1 0,0 0 1,-1-1-1,0 1 0,0-1 0,-1-1 1,0 1-1,0-1 0,-1 0 0,-1 0 0,3-10 1,-2 1-94,0-1 1,-2 1-1,0 0 1,-1-1 0,-2 1-1,-3-36 1,2 46 134,0 0-1,0 0 1,-1 0 0,0 0 0,0 0 0,-1 1 0,0-1-1,-1 1 1,0 0 0,0 1 0,-1-1 0,0 1 0,0 0 0,0 0-1,-1 1 1,0 0 0,-1 0 0,1 0 0,-1 1 0,0 0 0,0 1-1,-1 0 1,1 0 0,-1 1 0,0 0 0,0 0 0,0 1-1,0 1 1,-19-2 0,16 2 30,3 0 9,-1 1 1,1 0-1,0 0 0,-11 3 1,18-3-4,0 0 0,0 1 0,0-1 0,0 1 0,0 0 0,0 0 0,0 0 0,0 0 0,0 0 0,1 0 0,-1 0 0,0 1 1,1-1-1,-1 1 0,1-1 0,0 1 0,-1-1 0,1 1 0,0 0 0,0 0 0,0-1 0,0 1 0,-1 3 0,1-2-5,0 0 0,0 1 0,0-1-1,0 0 1,1 0 0,-1 1 0,1-1-1,0 0 1,0 1 0,0-1 0,0 1-1,1-1 1,-1 0 0,1 0 0,0 1-1,0-1 1,0 0 0,0 0 0,1 0 0,-1 0-1,1 0 1,0 0 0,0 0 0,0-1-1,0 1 1,0-1 0,0 1 0,1-1-1,-1 0 1,1 0 0,0 0 0,0 0-1,0 0 1,0-1 0,0 1 0,5 1-1,8 2-41,0 0-1,1-1 0,-1 0 0,1-1 1,0-1-1,18-1 0,-34-1 37,129 2-2209,-111-3 1376,0-1-1,-1 0 1,1-2 0,33-10 0,20-19-1351</inkml:trace>
</inkml:ink>
</file>

<file path=ppt/ink/ink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0:08.21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1 386 1056,'0'0'1903,"1"-24"255,4-147 1150,-5-15 1569,3 182-4489,2 10-248,1 14-54,-2 0-1,0 0 1,-2 1-1,1 20 0,0-3 62,7 414 321,-11-289-365,1-173-95,1 0 1,1 0-1,-1 0 1,1 1 0,1-1-1,0 0 1,0 1-1,1-1 1,0 1-1,1 0 1,0 1-1,0-1 1,1 1-1,0 0 1,13-13-1,-11 13-18,1 0 1,0 0-1,1 1 0,0 0 0,0 1 0,0 0 0,1 1 0,0 0 0,0 0 0,0 1 0,0 1 0,1 0 0,12-2 0,-4 2-4,1 1 1,0 1-1,0 0 0,0 2 0,37 5 0,-53-4-16,-1 0 0,0 0 0,0 0 0,0 1 1,0-1-1,0 1 0,-1 0 0,1 0 0,-1 1 0,1-1 0,-1 1 0,-1 0 0,1 0 0,0 0 0,-1 0 0,0 0 0,0 0 0,0 0 0,0 1 0,-1-1 0,0 1 0,0 0 0,0-1 0,0 1 0,-1 0 0,0-1 0,0 1 0,0 0 0,0-1 0,-1 1 0,0 0 0,0-1 0,0 1 0,0-1 0,-1 1 0,-4 8 0,1-7-8,-1 1 1,1-1 0,-1 0-1,-1-1 1,1 0 0,-1 0-1,0 0 1,-14 7 0,-5 1-52,-35 12 1,31-15 98,-1-1-1,1-2 0,-1-1 0,0-2 0,-1 0 0,-38-2 0,94-16-1260,101-33-2853,-50 21 1128,7-6-727</inkml:trace>
</inkml:ink>
</file>

<file path=ppt/ink/ink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0:08.55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257 70 5330,'0'0'7548,"-8"-12"-7316,-30-38-131,38 50-99,-1-1 1,0 0-1,0 1 0,1-1 0,-1 1 0,0-1 0,0 1 0,1-1 0,-1 1 0,0-1 0,0 1 1,0 0-1,0 0 0,0-1 0,0 1 0,0 0 0,0 0 0,1 0 0,-1 0 0,0 0 0,0 0 1,0 0-1,0 0 0,0 0 0,0 1 0,0-1 0,0 0 0,0 1 0,1-1 0,-1 0 0,0 1 1,-1 0-1,-18 20 44,17-16-36,-3 3-14,0 1 0,0 0 0,1 0 1,0 1-1,1 0 0,0-1 0,1 1 0,0 1 0,0-1 1,1 0-1,0 1 0,1-1 0,0 22 0,1-29 1,1-1 0,-1 0 0,1 1 0,-1-1 0,1 0 0,0 1 0,0-1-1,0 0 1,0 0 0,0 1 0,1-1 0,-1 0 0,1 0 0,-1-1 0,1 1-1,0 0 1,0 0 0,-1-1 0,1 1 0,0-1 0,1 0 0,-1 0-1,3 2 1,8 3 21,1 0 0,27 7 0,-12-4-7,-17-5-3,-2 0-2,0-1 0,0 1 1,11 7-1,-19-10-8,0 1 0,0-1 0,0 0 0,-1 0 0,1 1 0,0-1 0,-1 1 0,1-1 0,-1 1 0,0 0 0,0 0 0,1-1 0,-1 1 0,0 0 0,-1 0 0,1 0 0,0 0 0,0 0 0,-1 0 0,1 1 0,-1 3 0,0-4 7,0 0 0,-1-1 0,1 1 0,-1 0 0,1-1 0,-1 1 0,0 0 1,0-1-1,0 1 0,0 0 0,0-1 0,0 0 0,0 1 0,0-1 0,-1 0 0,1 1 0,0-1 0,-1 0 0,1 0 0,-1 0 0,-2 1 0,-39 17 90,36-16-96,-41 15 8,0-2-1,0-2 0,-63 9 0,134-25-3866,-8 1 2600,0-1 1,29-7-1,17-12-2768</inkml:trace>
</inkml:ink>
</file>

<file path=ppt/ink/ink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0:09.22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0 138 4418,'0'0'5202,"12"0"-4985,12 0-120,67-1 292,-80 0-357,0 0 0,0 0 1,0-1-1,0-1 0,-1 0 1,14-6-1,-12 3-65,0 0 0,0 0 1,16-14-1,-25 18 30,0-1-1,-1 1 1,1-1-1,-1 1 1,0-1-1,1 0 1,-1 0-1,-1 0 1,1 0-1,0 0 0,-1 0 1,1 0-1,-1-1 1,0 1-1,0-1 1,-1 1-1,1-1 1,0-5-1,-1 8 17,-1 1 0,1-1-1,0 0 1,-1 0 0,1 0-1,-1 1 1,1-1-1,-1 0 1,1 1 0,-1-1-1,1 0 1,-1 1 0,0-1-1,1 1 1,-1-1-1,0 1 1,0-1 0,1 1-1,-1-1 1,0 1 0,0 0-1,0-1 1,1 1 0,-1 0-1,0 0 1,0 0-1,0 0 1,0-1 0,0 1-1,-1 1 1,-35-2 208,28 1-167,3 0 3,1 0 0,-1 0 0,1 0 0,0 1 0,-1 0 0,1 0 0,0 1 0,-8 2-1,9-2-27,1 0 0,0 1 0,0-1-1,0 1 1,0-1 0,0 1 0,1 0-1,-1 0 1,1 0 0,0 0 0,-1 1-1,-1 5 1,-1-1-7,2 0 0,-1 0 1,1 0-1,1 1 0,-1-1 0,1 1 0,1-1 0,0 1 0,0 0 1,0 0-1,1-1 0,2 18 0,-1-21-27,0 0-1,1-1 1,-1 1-1,1 0 1,0-1-1,0 1 1,0-1 0,1 0-1,-1 1 1,1-1-1,0 0 1,0-1-1,1 1 1,-1-1 0,1 1-1,-1-1 1,1 0-1,0 0 1,1-1-1,-1 1 1,0-1-1,1 0 1,-1 0 0,6 1-1,9 2-551,0-2-1,1-1 0,-1 0 1,1-1-1,-1-1 1,40-5-1,-51 3 227,1 1 0,0-1 0,-1-1-1,1 0 1,-1 0 0,0 0 0,0-1 0,0 0 0,-1-1-1,0 0 1,1 0 0,-2 0 0,1-1 0,0 0-1,6-9 1,-7 7 691,-1 0 0,1 0 0,-2 0 0,1-1-1,-1 0 1,-1 0 0,0 0 0,0 0 0,0 0-1,-1-1 1,-1 1 0,0-1 0,0-16 0,-1 2 3028,0 302-3265,0-277-83,0-7 306,1-14-255,0 1 0,1 0 0,1-1 0,1 1-1,1 0 1,9-23 0,-11 34-83,0 0-1,1 1 1,0-1 0,1 1-1,0 0 1,0 0 0,10-9-1,-12 12-19,1 1 0,-1 1 0,1-1 0,0 0 0,0 1 0,0 0 1,0 0-1,1 0 0,-1 0 0,0 1 0,1-1 0,-1 1 0,1 1 0,8-2 0,25 0-2763,53 5 1,-57 3-719</inkml:trace>
</inkml:ink>
</file>

<file path=ppt/ink/ink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0:09.61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0 142 1809,'0'0'6488,"0"4"-6349,0 13 91,5 112 964,-3-111-1138,0-1 1,2 1 0,0-1-1,1 0 1,10 23-1,-14-37-53,0-1 0,1 0 0,-1 1 0,0-1 0,1 0-1,0 0 1,-1 1 0,1-1 0,0-1 0,0 1 0,0 0 0,0 0-1,0-1 1,1 1 0,-1-1 0,4 2 0,-5-3 10,0 0 1,1 0-1,-1 1 0,0-1 1,1 0-1,-1-1 1,1 1-1,-1 0 0,0 0 1,1-1-1,-1 1 1,0 0-1,0-1 0,1 0 1,-1 1-1,0-1 1,0 0-1,0 1 1,0-1-1,1 0 0,-1 0 1,0 0-1,-1 0 1,1 0-1,0 0 0,0 0 1,0 0-1,-1 0 1,1-1-1,0 1 0,-1 0 1,1 0-1,0-3 1,14-35 318,-1 0 1,16-78 0,-21 73-345,2 1 1,25-59-1,-20 71-830,-15 30 622,0 0 0,-1 0 0,1 0 1,0 0-1,0 0 0,0 0 1,-1 1-1,1-1 0,0 0 0,0 0 1,0 1-1,0-1 0,0 1 0,0-1 1,0 1-1,1-1 0,-1 1 1,0 0-1,0-1 0,0 1 0,0 0 1,1 0-1,-1 0 0,0 0 0,2 0 1,6 4-3548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37:50.59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0 146 4386,'0'0'7291,"22"0"-7067,130 5 227,-145-4-376,-1-1 0,1-1 1,0 1-1,0-1 0,-1-1 0,1 1 0,0-1 0,8-4 0,-12 5-63,0-1 0,0 0 0,0 0 0,-1 0 0,1 0 0,-1 0 0,0-1 0,0 1 0,0-1 0,0 0 0,0 0 0,0 1 0,-1-1 0,1 0 0,-1 0 0,0-1-1,0 1 1,0 0 0,1-6 0,-1 6-1,0-1-1,-1 1 0,1-1 1,-1 1-1,0-1 0,0 1 1,0-1-1,0 0 0,-1 1 1,1-1-1,-1 1 0,0 0 1,0-1-1,-2-4 0,1 6 11,1 0-1,-1 0 1,1 0-1,-1 1 0,0-1 1,0 1-1,0-1 1,0 1-1,0 0 0,0-1 1,0 1-1,0 0 1,-1 1-1,1-1 0,0 0 1,-1 1-1,1-1 1,0 1-1,-1 0 0,1-1 1,-1 1-1,-3 1 1,1-2-5,0 1 0,0 0 0,-1 0 0,1 1 0,0-1 1,0 1-1,0 0 0,1 0 0,-1 1 0,0-1 0,0 1 0,1 0 1,-1 1-1,1-1 0,-1 1 0,1 0 0,0 0 0,0 0 0,-6 7 1,-4 5 8,1 0 0,0 1 1,1 1-1,1 0 1,0 0-1,-7 20 0,12-24 10,1 0-1,1 1 0,0-1 0,1 1 1,0 0-1,1 0 0,1 0 0,0 0 1,2 22-1,-1-34-27,1 0 0,-1 0 0,1 0 0,-1 0 0,1 0 0,0 0 0,0 0 0,0 0 0,0 0 0,0 0 0,1-1 0,-1 1-1,1 0 1,-1-1 0,1 1 0,-1-1 0,1 1 0,0-1 0,0 0 0,-1 0 0,1 0 0,0 0 0,0 0 0,0 0 0,0 0 0,1-1 0,-1 1 0,0-1 0,0 0 0,2 1 0,11 1 45,-1-1 0,0-1 0,23-1 0,-24 0-25,5-1-350,-1 0 0,1-2 0,-1 1 0,0-2 1,0-1-1,-1 0 0,1-1 0,27-16 0,14-12-4193</inkml:trace>
</inkml:ink>
</file>

<file path=ppt/ink/ink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0:10.26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1 900 5987,'0'0'3465,"18"-22"-3203,60-73-156,-73 89-85,0-2-1,0 1 1,-1-1-1,0 1 1,-1-1-1,1 0 1,-1-1-1,-1 1 1,0 0-1,0-1 1,0 1-1,-1-1 1,-1 0-1,1 1 1,-1-1-1,-3-16 1,2-10 236,1 33-214,-1 0-1,1 0 1,0 0-1,-1 0 1,1 0-1,-1 1 1,0-1-1,0 0 1,0 0-1,1 0 1,-2 1-1,1-1 1,0 0-1,0 1 1,0-1-1,-1 1 1,1-1 0,-1 1-1,1 0 1,-1-1-1,0 1 1,1 0-1,-1 0 1,0 0-1,0 1 1,0-1-1,0 0 1,0 1-1,0-1 1,1 1-1,-1-1 1,0 1-1,-1 0 1,1 0-1,0 0 1,0 0-1,0 0 1,0 1 0,0-1-1,1 1 1,-1-1-1,0 1 1,0 0-1,0-1 1,0 1-1,0 0 1,1 0-1,-3 2 1,0 1-21,1 0 0,0 0 0,0 0-1,1 0 1,-1 0 0,1 1 0,0-1 0,0 1 0,0 0 0,1 0 0,0-1 0,0 1 0,-1 6 0,0 12-6,0 34 0,2-49-11,0-5-5,0 1 0,0 0 1,1-1-1,-1 1 0,1 0 0,0-1 0,0 1 1,0 0-1,1-1 0,-1 0 0,1 1 1,0-1-1,0 0 0,0 0 0,0 0 0,0 0 1,4 4-1,-1-4-106,-1 1-1,1-1 1,0 0 0,0 0 0,0-1 0,0 1 0,0-1-1,0 0 1,1-1 0,9 3 0,-4-2-179,-1-1 0,1 0-1,0-1 1,1 0 0,-1-1 0,-1 0 0,1-1-1,0 0 1,0 0 0,0-1 0,17-8 0,-16 4-468,0 0 1,-1-1-1,0-1 1,0 1 0,-1-2-1,0 0 1,0 0-1,12-18 1,-13 15 453,0 0 1,-1-1-1,0 0 0,5-16 1,-10 22 621,-1 0 1,0 0-1,0 0 1,1-13-1,-6-12 5316,3 33-5558,-1-1 0,1 1 0,-1-1 0,1 0 0,-1 1 0,0-1 0,1 1 0,-1-1 0,0 1 0,1 0 0,-1-1 0,0 1 0,1 0 0,-1-1 0,0 1-1,0 0 1,1 0 0,-1 0 0,0-1 0,0 1 0,0 0 0,1 0 0,-1 0 0,-1 1 0,-22 0 743,23-1-593,-2 1-176,0 1 0,0-1 0,0 0 0,0 1 0,1-1 0,-1 1 0,1 0 0,-1-1 0,1 1 0,0 1-1,-1-1 1,1 0 0,0 0 0,1 1 0,-1-1 0,0 1 0,1 0 0,-1-1 0,1 1 0,0 0 0,-1 3 0,-5 11 162,2 1 0,-5 19 0,10-36-207,-4 19 71,0 0 0,2 1 0,1-1 0,0 1 0,4 36 0,-2-56-84,-1 0 0,0 0-1,1 0 1,-1 0 0,1 0 0,0 0 0,-1 0 0,1 0 0,0 0 0,0 0 0,-1 0-1,1-1 1,0 1 0,0 0 0,0 0 0,0-1 0,0 1 0,0-1 0,0 1 0,0-1-1,0 1 1,0-1 0,0 0 0,0 0 0,1 1 0,-1-1 0,0 0 0,0 0 0,0 0-1,2 0 1,-1 0 8,1 0-1,-1 0 1,1-1-1,-1 1 0,1 0 1,-1-1-1,1 1 1,-1-1-1,0 0 0,1 0 1,-1 0-1,0 0 1,4-3-1,-1-1 32,-1 0 0,0-1 1,0 0-1,0 0 0,0 0 0,-1 0 0,0-1 0,-1 1 0,1-1 0,2-12 1,1-11 8,4-33 0,-4-27-7,-5-114 0,-2 92-44,1-118 110,-13 332 507,10-48-797,2 0 1,3-1-1,2 1 1,3-1 0,22 92-1,-4-59-3832,-2-9-4687</inkml:trace>
</inkml:ink>
</file>

<file path=ppt/ink/ink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0:11.81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1 741 9588,'0'0'777,"8"23"-604,27 74-109,-29-81-55,0-1 0,2 0 0,17 27 0,-6-11 14,-19-30-12,0-1-1,0 0 1,1 0 0,-1 1 0,0-1-1,0 0 1,1 0 0,-1 1 0,0-1-1,0 0 1,1 0 0,-1 0 0,0 0-1,0 1 1,1-1 0,-1 0 0,0 0-1,1 0 1,-1 0 0,0 0 0,1 0-1,-1 0 1,0 0 0,1 0 0,-1 0-1,0 0 1,1 0 0,-1 0 0,0 0-1,0 0 1,1 0 0,-1 0 0,0-1-1,1 1 1,-1 0 0,0 0 0,0 0-1,1 0 1,-1-1 0,0 1 0,0 0-1,1 0 1,-1-1 0,0 1 0,0 0-1,0 0 1,1-1 0,-1 1 0,0-1-1,10-13 341,6-24-271,-8 19-60,0 0 0,1 0 0,22-32 0,-27 46-27,0 0 1,0 1-1,0-1 0,1 1 0,0 0 0,0 0 1,0 0-1,0 1 0,0 0 0,1 0 0,-1 0 1,1 1-1,0 0 0,0 0 0,0 0 0,0 0 0,10 0 1,56-3-41,-30 2 102,50-8 1,-88 10-29,80-15 120,-1-4-1,88-33 1,-156 44-109,-20 5 58,-30 4 52,31 0-153,-9 1 47,1 1 1,0 0-1,1 0 1,-1 1-1,0 1 1,1 0-1,0 1 0,0 0 1,0 0-1,0 2 1,1-1-1,0 1 0,-14 13 1,16-13 5,1-1 0,0 2 0,1-1 0,-1 1 0,1-1 0,1 2 0,0-1 1,0 1-1,1-1 0,0 1 0,0 1 0,1-1 0,0 0 0,1 1 0,0 0 0,0-1 0,0 12 0,2-13-41,0-2-9,0-1 0,0 1 1,0-1-1,1 1 0,0-1 0,3 11 1,-4-14-1,1-1 0,0 1 0,0-1 0,1 1 0,-1-1 0,0 1 0,0-1 0,1 0 0,-1 0-1,1 1 1,-1-1 0,1 0 0,-1 0 0,1-1 0,0 1 0,-1 0 0,1 0 0,0-1 0,0 1 0,0-1 0,-1 0 0,1 1 0,0-1 0,3 0 0,1 0-6,0 1-1,0-1 1,0 0-1,-1-1 1,1 0-1,0 0 1,0 0 0,0 0-1,0-1 1,-1 0-1,1 0 1,-1-1-1,10-5 1,-4-1-92,0 0 0,0 0-1,-1 0 1,16-22 0,-12 12 9,0-1-1,-2-1 0,0 0 0,-1 0 0,-2-1 0,9-27 0,-17 47 71,2 20-179,0-7 205,0 0-1,0-1 1,1 0 0,0 1 0,1-1-1,0-1 1,10 15 0,-12-20-7,0 0-1,0-1 1,1 1 0,0-1-1,-1 0 1,1 0 0,0-1 0,0 1-1,1-1 1,-1 0 0,1 0-1,-1 0 1,1-1 0,-1 1-1,1-1 1,0 0 0,0 0 0,0-1-1,9 0 1,-8 0 4,1-1 1,-1 0-1,1 0 0,-1 0 1,1-1-1,-1 0 1,0-1-1,1 1 0,-2-1 1,1 0-1,0-1 1,0 0-1,-1 1 0,0-2 1,0 1-1,0 0 0,6-9 1,4-5-109,-1 0 1,-2-1 0,20-37-1,-18 27-5,-2-1 0,-1-1 1,-1 0-1,-1-1 0,-2 1 0,5-63 0,-7-195-619,-6 254 571,1 32 162,0-5 30,-1 1 0,1-1 0,-1 1 1,-3-12-1,3 17 20,1 1 1,-1-1 0,1 0-1,-1 1 1,0-1 0,0 1-1,0 0 1,0-1 0,0 1-1,0 0 1,0-1-1,0 1 1,0 0 0,-1 0-1,1 0 1,0 0 0,-1 0-1,1 1 1,-1-1 0,1 0-1,-1 0 1,1 1 0,-1-1-1,0 1 1,1 0-1,-3-1 1,3 1-21,-1 0 0,0 1 0,1-1 0,-1 0 0,0 1 0,1-1 0,-1 1-1,0-1 1,1 1 0,-1 0 0,1-1 0,-1 1 0,1 0 0,0 0 0,-1 0 0,1 0 0,0 1 0,0-1 0,-1 0 0,1 0-1,0 1 1,0-1 0,1 1 0,-1-1 0,0 1 0,0-1 0,1 1 0,-2 2 0,-2 7 62,1 0 0,-5 24 0,7-29-12,-6 53 182,2 0 0,3 1 0,6 76 0,-3-116-201,2 19 28,1-1 0,17 69 0,-16-88-81,0-1 0,2 1 0,0-1-1,1 0 1,1-1 0,1 0 0,16 23-1,-22-36-17,0 0 0,1 0 1,-1 0-1,0 0 0,1-1 0,0 0 0,0 0 0,0 0 0,0-1 0,8 3 0,-10-4-12,0 0 1,0 0-1,-1 0 1,1 0-1,0-1 0,0 0 1,0 0-1,0 1 1,0-2-1,0 1 0,0 0 1,0-1-1,0 1 1,0-1-1,0 0 0,0 0 1,0 0-1,0 0 1,-1 0-1,1-1 0,4-3 1,-1-1 2,0-1 0,0 0 1,0 0-1,-1 0 0,-1-1 0,7-13 0,23-56-138,-30 66 109,9-19-71,21-64-88,-35 100 157,0 1 1,1 0-1,0 0 0,0 0 1,2 8-1,-1 9 76,-1-8 8,1 0 0,0-1 0,1 1 0,1 0 0,0-1 0,1 0 0,8 20 0,-10-30-36,0 0-1,1 0 1,0 1-1,0-2 0,0 1 1,1 0-1,0-1 1,-1 1-1,2-1 1,-1 0-1,0 0 1,1-1-1,0 1 1,0-1-1,0 0 1,0 0-1,0-1 0,0 0 1,1 0-1,-1 0 1,1 0-1,0-1 1,6 1-1,-3-1-28,0 0-1,0-1 1,0 1-1,0-2 1,0 0-1,0 0 1,11-3 0,-14 2-13,-1 0 1,1 0-1,-1-1 1,0 1 0,0-2-1,0 1 1,0 0-1,0-1 1,-1 0 0,0 0-1,8-9 1,2-7-23,-2 0-1,0 0 1,-1-1-1,-1-1 1,-1 0 0,-1 0-1,10-46 1,-15 150 394,-4-41 71,0-17-278,0-1-1,6 42 0,-4-59-117,0 0 0,0-1 0,1 1 0,0-1-1,0 1 1,0-1 0,0 0 0,1 0 0,0 0 0,0 0 0,0 0 0,1-1 0,-1 1 0,1-1-1,0 0 1,7 5 0,-6-6-1,-1-1-1,1 1 0,-1-1 1,1-1-1,0 1 1,0-1-1,0 1 0,0-1 1,0-1-1,0 1 1,0-1-1,0 0 1,0 0-1,0 0 0,0-1 1,0 1-1,5-3 1,-1 1-2,0-1 1,0 0 0,0 0 0,-1-1 0,0 0 0,0-1 0,0 0 0,9-6 0,11-12-424,0-1 0,42-48 0,-62 63 302,-1 0-1,-1 0 1,0-1-1,0 0 1,-1 0-1,0 0 1,-1-1-1,0 1 1,0-1-1,-1 0 1,-1-1-1,0 1 1,0-13-1,-1 17 115,-1 0-2,1 1-1,-1-1 1,-1 0-1,1 0 1,-1 0-1,-2-7 1,2 12 25,1 1 0,-1-1 1,0 0-1,0 1 0,0-1 0,0 1 0,0-1 1,0 1-1,-1 0 0,1-1 0,0 1 1,-1 0-1,1 0 0,-1 0 0,1 0 0,-1 0 1,0 0-1,1 0 0,-1 0 0,0 1 1,1-1-1,-1 1 0,0-1 0,0 1 0,0 0 1,-3 0-1,1 0 27,-1 0 1,1 0-1,0 0 0,-1 1 1,1 0-1,0 0 1,0 0-1,0 0 1,0 1-1,0 0 0,0 0 1,0 0-1,1 0 1,-1 0-1,0 1 0,1-1 1,0 1-1,0 0 1,0 0-1,0 0 1,0 1-1,1-1 0,-1 1 1,1 0-1,0-1 1,0 1-1,0 0 0,-1 4 1,-1 2-13,1 0 1,0 0 0,0 1-1,1-1 1,0 1-1,1 0 1,0-1-1,0 1 1,1 0-1,3 15 1,-3-23-44,1 0 0,0 0 1,0 0-1,0 0 0,0 0 0,1 0 0,-1 0 1,1-1-1,0 1 0,0 0 0,0-1 0,0 1 0,0-1 1,0 0-1,5 3 0,-1 0-27,0-2-1,0 1 1,0-1 0,1 0-1,0 0 1,11 3 0,7-1-639,0 0 0,50 1 0,-74-6 643,95 2-3143</inkml:trace>
</inkml:ink>
</file>

<file path=ppt/ink/ink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0:12.55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71 380 784,'0'0'12086,"-10"20"-11947,-28 66-27,35-79-100,1 1 0,-1-1 1,2 1-1,-1 0 0,1 0 0,0 0 1,0 0-1,1 0 0,1 12 1,0 3 32,-1-21-46,0 0 0,0 0 0,0 0 1,0 0-1,0 0 0,0 0 0,1 0 0,-1-1 1,1 1-1,-1 0 0,1 0 0,0 0 1,-1-1-1,1 1 0,0 0 0,0-1 0,0 1 1,0-1-1,1 1 0,-1-1 0,0 1 0,1-1 1,-1 0-1,3 2 0,0-1 10,0-1-1,0 0 1,0 0-1,0-1 1,0 1 0,1-1-1,-1 0 1,0 0-1,0 0 1,6-1-1,-4-1-66,1 1-1,-1-1 1,0-1-1,0 1 1,-1-1-1,1 0 1,-1 0-1,1-1 1,-1 0-1,0 0 1,0 0-1,0 0 1,-1-1-1,0 1 1,6-9-1,0 0-298,-2 0-1,1 0 1,-1 0-1,-1-1 1,8-21-1,-13 26 281,1 0 0,-1-1 0,-1 1 0,0-1 0,0 1 0,-1-1 0,0 1-1,-2-15 1,2 23 77,-1-1-1,1 1 0,-1-1 0,1 1 0,-1 0 0,1-1 1,-1 1-1,0 0 0,0 0 0,0 0 0,1-1 0,-1 1 1,0 0-1,-1 0 0,1 0 0,0 0 0,0 1 1,0-1-1,-3-1 0,1 0-3,-1 1-1,0-1 1,0 1 0,0 0 0,-1 0 0,-7-1-1,2 2 9,0 0 0,0 0-1,0 0 1,0 2 0,-13 2-1,16-2 58,-1 1 0,0 1 0,1 0 0,0 0 0,0 0 0,0 1 0,0 0 0,1 0 0,-7 6-1,10-8-36,1-1 0,-1 1 0,0 0 0,1 0 0,0-1 0,-1 2 0,1-1 0,1 0 0,-1 0 0,0 1 0,1-1 0,0 1 0,-1-1 0,1 1 0,1 0 0,-1-1 0,0 1 0,1 0 0,0-1 0,0 1 0,0 0 0,1 5 0,-1-8-24,1 0 0,-1-1 0,0 1 0,1 0 0,-1 0 1,1 0-1,-1-1 0,1 1 0,-1 0 0,1-1 0,0 1 0,-1 0 0,1-1 0,0 1 1,0-1-1,-1 1 0,1-1 0,0 1 0,0-1 0,0 1 0,0-1 0,-1 0 0,2 1 1,14 1 1,0 1 1,-1-2-1,1 0 1,19-1-1,-13-1-4,8 0-267,1-1-1,-1-2 0,0-1 0,0-2 1,-1-1-1,54-21 0,-48 14-360,-1-2 0,-1-2 0,0 0-1,-1-3 1,32-27 0,-56 42 685,0 0-1,-1 0 1,0-1 0,0 0-1,-1 0 1,0-1 0,-1 0-1,0 0 1,0 0-1,4-12 1,-6 10 456,0 0 0,0-1 0,-1 0 0,-1 0 0,0 1 0,0-1 0,-1 0 0,-3-18 0,3 25-262,-1 0 0,-1-1 0,1 1 0,-1 0 0,0 0 0,0 0 0,0 0 0,-1 1 0,-4-8 0,5 9-99,0 1 0,1 0 0,-1 0 0,0 0 0,0 0 1,-1 0-1,1 0 0,0 1 0,-1-1 0,1 1 0,-1-1 1,1 1-1,-1 0 0,1 0 0,-1 0 0,0 0 0,0 1 1,1-1-1,-6 0 0,7 2-135,-1-1-1,1 1 1,0-1 0,0 1 0,0-1 0,0 1-1,0 0 1,0-1 0,0 1 0,0 0 0,0 0-1,0 0 1,0 0 0,1 0 0,-1 0 0,0 0-1,1 0 1,-1 0 0,1 0 0,-1 0 0,1 1-1,-1-1 1,1 0 0,0 0 0,-1 0 0,1 1-1,0-1 1,0 0 0,0 2 0,-2 5 40,-8 46 224,2 0 0,-3 92 0,3-14-4,-11 43 30,-23 361-103,41-489-195,0-21-2,0 0 1,2-1 0,5 27 0,-6-48-11,1 1 0,0-1 0,0 0 0,1 0 0,-1 0 0,1 0 0,0 0 0,0 0 0,0 0 0,0-1 0,1 1 1,0-1-1,-1 0 0,1 1 0,1-1 0,-1 0 0,0-1 0,1 1 0,-1-1 0,1 1 0,0-1 0,0 0 0,0-1 0,0 1 1,0-1-1,0 1 0,0-1 0,0 0 0,1-1 0,-1 1 0,0-1 0,1 0 0,-1 0 0,5-1 0,1 1-14,0-2-1,0 1 1,0-2-1,-1 1 1,1-1-1,-1-1 1,0 1-1,0-2 1,0 1-1,0-1 1,-1-1-1,0 1 1,14-14-1,-13 10-80,0-2 0,-1 1 0,0-1 0,-1 0 0,0-1 0,-1 0 0,0 0 0,-1 0 0,0 0 0,5-25 0,-6 16 20,-1 0 0,-1-1-1,-1 1 1,0 0 0,-2-1-1,-3-22 1,2 32 69,-1 1 1,0-1-1,0 1 1,-1 0-1,-1 0 1,0 1 0,0-1-1,-1 1 1,0 0-1,-1 1 1,0 0-1,-1 0 1,1 0-1,-2 1 1,1 0-1,-1 0 1,-1 1-1,-11-7 1,9 6-17,-1 1 1,0 1 0,-1 0 0,1 1 0,-1 0-1,0 1 1,0 0 0,0 1 0,-1 1 0,1 1-1,-1 0 1,1 0 0,-1 2 0,-17 1 0,30-1-87,1-1 1,-1 0-1,1 1 1,-1-1-1,1 1 1,-1-1 0,1 1-1,0 0 1,-1 0-1,1-1 1,0 1-1,-1 0 1,1 0 0,0 0-1,0 0 1,0 1-1,0-1 1,0 0-1,0 0 1,0 1 0,0-1-1,1 1 1,-1-1-1,0 0 1,1 1-1,-1-1 1,1 1 0,0-1-1,-1 1 1,1 0-1,0-1 1,0 1-1,0-1 1,0 1 0,0-1-1,1 1 1,-1 0-1,0-1 1,1 1-1,-1-1 1,2 3-1,14 9-4179</inkml:trace>
</inkml:ink>
</file>

<file path=ppt/ink/ink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0:12.90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13622,'0'0'1281,"34"152"-1249,-31-76 16,-3 2-32,0 6-16,0 0-1025,0-11-831,0-12-1218,0-13-1840</inkml:trace>
</inkml:ink>
</file>

<file path=ppt/ink/ink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0:13.56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1 717 7155,'0'0'1924,"30"-18"-878,-9 4-872,7-4 20,0 1 1,2 1 0,-1 2-1,2 1 1,50-15 0,-33 16 17,290-85 563,-256 69-706,158-77 0,-219 94-57,-1 0-1,0-2 0,34-28 0,-50 38-13,0 0 0,-1 0 0,0-1 0,1 0 0,-1 1-1,0-1 1,0 0 0,-1 0 0,0-1 0,1 1 0,-1-1 0,0 1 0,-1-1-1,1 1 1,-1-1 0,0 0 0,0 0 0,-1 0 0,1 1 0,-1-1-1,0 0 1,-1 0 0,1 0 0,-1 0 0,-1-6 0,-1 6 9,1 0 0,-1 1 0,0-1 0,0 0 0,0 1 0,-1 0 1,1 0-1,-1 0 0,0 0 0,-1 1 0,1-1 0,0 1 0,-9-4 0,-11-6 248,-36-15-1,47 23-83,-8-3 79,-1 1 0,1 2 0,-1 0 0,0 1 0,0 1 0,-43 0 0,61 4-240,0-1 0,1 1-1,-1 0 1,0 0 0,0 0 0,0 0 0,1 1-1,-1-1 1,0 1 0,1 0 0,0 0 0,-1 0 0,1 1-1,0-1 1,0 1 0,0 0 0,1 0 0,-1 0-1,1 0 1,-1 0 0,1 0 0,0 1 0,-3 6 0,-3 8 43,1-1 0,0 2 0,-6 29 0,1 20 268,3 1 0,3-1 0,5 105 0,1-127-303,0-29-2,0 0 0,2 1 0,0-1 0,1 0 0,7 22 0,-9-36-29,0 1 1,0 0-1,0 0 1,1 0-1,0-1 1,0 1-1,0-1 1,0 1-1,0-1 1,1 0-1,0 0 1,-1 0-1,1 0 1,0 0-1,1-1 1,-1 1-1,0-1 1,1 0-1,-1 0 1,1 0-1,-1-1 1,1 1-1,0-1 1,0 0-1,0 0 1,0 0-1,0 0 1,5-1-1,-6 0 0,6 1-31,-1-1 0,1-1 0,0 0 0,10-2 0,-15 2 38,-1 0-1,0-1 1,0 1-1,0-1 1,0 1-1,0-1 1,-1 0-1,1 0 1,0 0-1,-1 0 1,0-1-1,1 1 0,-1-1 1,3-4-1,4-9-38,0 0-1,13-33 0,-15 32 53,0 1-1,1 0 0,11-18 0,-18 33 4,-1 0 0,1 1 1,0-1-1,-1 0 0,1 0 0,0 0 0,0 0 0,0 0 0,0 1 0,-1-1 0,1 0 0,0 1 0,0-1 0,0 1 0,0-1 0,0 1 0,1-1 0,-1 1 0,0 0 0,0-1 0,0 1 0,0 0 0,0 0 0,0 0 0,1 0 1,-1 0-1,0 0 0,0 0 0,0 0 0,0 1 0,0-1 0,1 0 0,-1 1 0,0-1 0,0 1 0,0-1 0,1 2 0,4 2-28,-1 0-1,0 0 0,0 1 1,0 0-1,5 7 1,4 4 81,-7-9-63,0-1 0,1 0 1,0 0-1,0-1 0,0 0 0,0 0 1,1-1-1,0 0 0,0-1 0,0 0 1,0 0-1,1-1 0,-1 0 0,1-1 1,-1 0-1,1 0 0,-1-1 0,1 0 1,0-1-1,12-2 0,-17 1 0,0 1 0,0-1 0,-1-1 0,1 1 0,-1-1 0,1 0 0,-1 0 0,0 0 0,0 0 0,0-1 0,0 1 0,-1-1 0,1 0 0,-1 0 0,0-1 0,-1 1 0,1-1 0,3-8 0,-1 2-9,0 0 0,-1 0 0,-1-1 0,0 1 0,0-1 0,-1 0 0,1-12 0,-3-56-79,0 80 85,0-1-1,0 1 1,0 0-1,0-1 1,0 1-1,-1-1 1,1 1-1,0-1 1,0 1-1,0-1 1,-1 1-1,1 0 1,0-1-1,0 1 1,-1-1-1,1 1 1,0 0 0,-1-1-1,1 1 1,0 0-1,-1-1 1,1 1-1,-1 0 1,1 0-1,0-1 1,-1 1-1,1 0 1,-1 0-1,1 0 1,-1 0-1,1 0 1,-1 0-1,1 0 1,-1 0-1,1 0 1,-1 0-1,1 0 1,-1 0-1,-20 6-81,16-2 98,0 1-1,0-1 1,1 1 0,-1 0 0,1 0 0,1 1 0,-1-1 0,1 1 0,0 0-1,0 0 1,0 0 0,1 0 0,-2 8 0,0 2 55,0 0 1,2 0 0,0 0-1,0 23 1,2-35-67,0-1 0,0 0 1,0 0-1,1 0 0,-1 1 1,1-1-1,0 0 0,0 0 0,0 0 1,0 0-1,1 0 0,-1 0 1,1-1-1,0 1 0,0 0 1,0-1-1,0 1 0,0-1 1,0 0-1,1 1 0,-1-1 1,1-1-1,0 1 0,-1 0 0,1 0 1,0-1-1,0 0 0,0 0 1,0 1-1,5 0 0,9 1-121,-1 0-1,1-1 0,-1-1 0,31-2 1,-23 1-416,29-2-2080,-7-9-1632</inkml:trace>
</inkml:ink>
</file>

<file path=ppt/ink/ink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0:24.73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80 385 6931,'0'0'5755,"6"-4"-4552,-6 4-1203,0 0 0,0 0 1,-1 0-1,1 0 1,0 0-1,0 0 0,0 1 1,0-1-1,0 0 0,0 0 1,0 0-1,0 0 0,0 0 1,0 0-1,0 0 0,0 1 1,0-1-1,0 0 1,0 0-1,0 0 0,0 0 1,0 0-1,0 0 0,0 1 1,0-1-1,0 0 0,0 0 1,0 0-1,1 0 0,-1 0 1,0 0-1,0 0 1,0 0-1,0 0 0,0 1 1,0-1-1,0 0 0,0 0 1,0 0-1,0 0 0,1 0 1,-1 0-1,0 0 0,0 0 1,0 0-1,0 0 1,0 0-1,0 0 0,0 0 1,1 0-1,-1 0 0,0 0 1,0 0-1,0 0 0,0 0 1,0 0-1,0 0 0,1 0 1,-1 0-1,0 0 1,0 0-1,0 0 0,0 0 1,0 0-1,0 0 0,0 0 1,1 0-1,-44 77 251,35-57-110,0 0 0,2 1 0,0 0 0,-5 42 0,4 87 288,7-148-428,0 9 5,0-1-1,1 0 1,3 20-1,-3-27-6,-1-1 0,1 1-1,0-1 1,0 0 0,0 1 0,0-1-1,1 0 1,-1 0 0,0 0 0,1 0-1,0 0 1,-1 0 0,1 0 0,0-1-1,0 1 1,0-1 0,0 1 0,0-1-1,0 0 1,5 2 0,-1-1-4,0 0 0,0 0 0,0-1 0,0 0 0,0 0-1,0-1 1,0 0 0,1 0 0,-1 0 0,0 0 0,0-1 0,0 0 0,6-3 0,-2 1-3,-1-1 0,0 0 0,0 0 1,0-1-1,-1 0 0,0-1 0,12-9 1,-5 1-111,0-1 0,-2 0-1,0-1 1,0 0 0,-2-1 0,0 0 0,12-27 0,-17 29-28,-1 0 0,-1-1 0,0 1 0,-1-1-1,-1 0 1,0 0 0,-1 0 0,-1-20 0,0 32 106,0-1-1,-1 1 1,1-1-1,-1 1 1,0-1 0,0 1-1,0-1 1,-1 1 0,1 0-1,-1 0 1,0 0 0,0 0-1,-1 0 1,1 0 0,-1 0-1,0 1 1,0-1-1,-6-5 1,3 5-17,1 0 1,-1 1-1,0 0 0,-1 0 0,1 0 1,0 0-1,-1 1 0,1 0 0,-1 1 1,0-1-1,0 1 0,-7 0 0,6 0 43,0 1 1,-1 0-1,1 0 0,0 0 0,0 1 1,-1 1-1,1-1 0,0 1 0,-11 4 0,17-4 17,-1-1 0,1 1 0,-1-1 0,1 1 0,0 0 0,-1 0 0,1 0 0,0 0 0,0 0-1,1 1 1,-1-1 0,0 0 0,1 1 0,0-1 0,-1 1 0,1 0 0,0 0 0,0-1 0,0 1 0,1 0-1,-1 0 1,1 0 0,0 0 0,-1 0 0,1-1 0,1 1 0,-1 0 0,0 0 0,2 5 0,-2-6-5,1 1 1,-1-1 0,1 0 0,0 0-1,0-1 1,0 1 0,0 0 0,0 0-1,0 0 1,0 0 0,0-1 0,1 1-1,-1-1 1,1 1 0,-1-1-1,1 1 1,0-1 0,-1 0 0,1 0-1,0 0 1,0 0 0,0 0 0,0 0-1,0-1 1,0 1 0,3 0 0,7 1-1,-1 0 0,1-1 1,20 0-1,-20-1 8,8 1-2,0-1 0,1-1 1,-1 0-1,0-2 0,0-1 0,0 0 1,-1-1-1,1-2 0,22-10 1,-17 5-73,0-2 1,-1 0 0,-1-2 0,35-30 0,-50 38 75,0 0 0,0 0 0,-1 0 1,0-1-1,-1 0 0,0 0 0,0-1 0,-1 0 0,0 0 0,-1 0 1,0 0-1,0-1 0,-1 1 0,2-20 0,-3 16 111,-2-1-1,1 1 1,-2-1 0,0 1-1,-1 0 1,-4-16 0,4 23-16,0-1 1,-1 1-1,0-1 1,0 1 0,-1 0-1,0 1 1,0-1-1,-1 1 1,0-1-1,0 1 1,0 1 0,-11-10-1,1 8 417,7 12-270,3 24-182,4-26-71,11 422 120,-6-370-111,-1 127-1095,-2-188 1084,1 0 0,0 1-1,0-1 1,0 1 0,0 0-1,1-1 1,0 1 0,0 0-1,5-6 1,-1 1 2,1-1-2,0-1 0,1 1 0,0 1 0,1 0-1,0 0 1,0 1 0,1 0 0,0 1 0,1 0-1,0 1 1,0 0 0,1 1 0,21-8 0,-11 7-8,0 1 0,1 2 1,-1 0-1,1 1 1,-1 1-1,1 2 1,28 2-1,-49-2 1,-1 0 0,1 0 1,-1 0-1,0 1 0,1-1 0,-1 1 1,0 0-1,1-1 0,-1 1 0,0 0 1,0 0-1,0 1 0,0-1 0,0 0 1,0 1-1,0-1 0,0 1 0,0-1 1,1 3-1,-1-1-23,-1 0-1,1 0 1,-1 1 0,0-1-1,0 1 1,0-1 0,0 0-1,-1 1 1,1 0 0,-1-1-1,0 8 1,-1-9 38,1 1 1,-1 0-1,0 0 0,0 0 1,0 0-1,0-1 0,-1 1 1,1 0-1,-1-1 1,0 0-1,1 1 0,-1-1 1,0 0-1,0 0 0,-1 0 1,1 0-1,0 0 0,-1 0 1,1-1-1,-5 3 0,-9 5 33,0 0-1,-20 6 0,27-12-27,-46 18-200,-71 17 0,120-38-798</inkml:trace>
</inkml:ink>
</file>

<file path=ppt/ink/ink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0:25.13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347 1 2497,'0'0'7796,"-32"6"-7041,-105 27-363,126-30-363,-1 1 0,1 0 0,0 1 0,0 0 1,0 1-1,1 0 0,-19 15 0,16-11-6,12-10-24,-38 33 173,37-30-147,1-1 0,-1 0 0,0 1 0,0-1 0,1 1 0,0-1 0,-1 1 0,1 0 0,0 0 1,0-1-1,0 1 0,1 0 0,-1 0 0,0 6 0,2-8-25,-1-1 0,1 1 0,-1 0-1,0 0 1,1-1 0,-1 1 0,1 0 0,-1-1 0,1 1 0,0 0-1,-1-1 1,1 1 0,0-1 0,-1 1 0,1-1 0,0 1 0,0-1-1,-1 0 1,1 1 0,0-1 0,0 0 0,0 0 0,-1 0 0,1 1 0,0-1-1,0 0 1,0 0 0,0 0 0,1 0 0,35 0 51,-28 0-26,234-3 164,-243 4-194,0-1 0,1 1 0,-1-1 0,0 1 0,0-1 0,0 1 0,0-1 0,0 1 0,0-1 0,1 1 0,-1 0 0,-1-1 0,1 1 0,0-1 0,0 1 0,0-1 0,0 1 0,0-1 0,0 1 0,-1 0 0,1-1 0,0 1 0,0-1 0,-1 1 0,-5 6 26,1-2 1,-1 1-1,0 0 1,0-1-1,0 0 1,-1-1-1,0 1 1,0-1-1,0-1 1,-14 6-1,0 1-4,-12 7-105,-2-1-1,0-1 0,-51 13 1,79-27-3058</inkml:trace>
</inkml:ink>
</file>

<file path=ppt/ink/ink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0:27.62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8 908 7812,'0'0'2726,"-2"11"-2611,1-5-99,0-3-3,0 0-1,0 1 0,1-1 1,-1 1-1,1-1 1,0 1-1,0 4 1,1-7-12,-1-1 1,0 1 0,0-1 0,0 0 0,0 1 0,0-1 0,1 1 0,-1-1 0,0 1 0,1-1-1,-1 0 1,0 1 0,1-1 0,-1 0 0,0 1 0,1-1 0,-1 0 0,0 1 0,1-1 0,-1 0-1,1 0 1,-1 1 0,1-1 0,0 0 0,0 0 1,1 0-1,-1 0 1,1 0 0,0 0-1,-1 0 1,1 0 0,-1-1-1,1 1 1,-1 0-1,1-1 1,-1 1 0,2-2-1,8-3-25,0 0-1,0-1 0,0-1 0,-1 0 0,0 0 1,-1-1-1,1 0 0,-2 0 0,9-11 0,-12 14 5,-1-1 0,-1 1-1,1-1 1,-1 0 0,0 0-1,0 0 1,-1 0 0,0 0-1,0-1 1,0 1-1,-1-1 1,0 0 0,0 1-1,-1-1 1,1 0 0,-2 1-1,1-1 1,-2-9 0,1 14 70,0-1 0,1 1 0,-1 0 0,-1-1 0,1 1 1,0 0-1,0-1 0,-1 1 0,1 0 0,-1 0 0,0 0 1,0 1-1,0-1 0,0 0 0,0 0 0,0 1 0,0 0 1,0-1-1,-1 1 0,1 0 0,0 0 0,-1 0 0,1 0 0,-1 1 1,1-1-1,-1 1 0,-4-1 0,4 1-16,0-1 0,0 1 0,1 0 0,-1 0 0,0 1-1,0-1 1,0 1 0,0-1 0,1 1 0,-1 0 0,0 0 0,1 0 0,-1 0 0,1 0 0,-1 1-1,1-1 1,-1 1 0,1 0 0,0 0 0,0 0 0,0 0 0,0 0 0,0 0 0,0 0 0,-1 3-1,-2 7-17,1 0-1,1 0 0,0 0 1,1 1-1,0-1 0,0 1 1,2-1-1,-1 1 0,3 13 0,-2-5-10,0-16-4,-1-1 1,2 0 0,-1 1 0,0-1-1,1 0 1,0 1 0,0-1 0,0 0-1,1 0 1,-1 0 0,1 0 0,0 0-1,0 0 1,0 0 0,1-1 0,-1 1-1,1-1 1,0 1 0,0-1 0,0 0-1,0 0 1,1-1 0,-1 1 0,1-1-1,0 1 1,0-1 0,-1 0 0,1-1-1,1 1 1,-1-1 0,5 2 0,0-1 2,0-1 0,0 0 1,0 0-1,0-1 1,0 0-1,0 0 1,0-1-1,0 0 1,0-1-1,-1 0 1,1 0-1,0-1 0,-1 0 1,0 0-1,1-1 1,-1 0-1,-1-1 1,1 0-1,-1 0 1,1-1-1,-2 1 0,8-8 1,-3 3-36,-1 0-1,0-1 1,0 0 0,-1 0 0,0-1-1,-1 0 1,-1 0 0,0-1-1,0 0 1,-1-1 0,-1 1 0,-1-1-1,0 0 1,0 0 0,-1 0-1,-1-1 1,-1 1 0,0-1 0,-1-17-1,0 30 31,-1 1 0,1 0 0,-1 0 0,1 0 0,-1 0 0,1 0 0,-1 0 0,0 0 0,0 0 0,1 0 0,-1 0 0,0 0 0,0 0 0,0 0 0,0 1 0,0-1 0,0 0 0,0 1 0,0-1 0,-1 1 0,1-1 0,0 1 0,0-1 0,0 1 0,-1 0 0,1 0 0,0 0 0,0-1 0,0 1 0,-1 0 0,1 1 0,0-1 0,-3 0 0,0 1 6,-1-1 0,0 0 0,1 1 0,-1 0 0,1 0 0,-1 1 0,1-1 0,-8 5 0,7-3-3,0 2 1,1-1-1,-1 0 1,1 1-1,0 0 1,0 0-1,1 0 1,-1 0-1,1 1 1,0-1-1,1 1 1,-1 0-1,1 0 1,0 0-1,1 0 1,-1 0 0,1 0-1,1 1 1,-1-1-1,1 0 1,0 0-1,0 1 1,1-1-1,1 9 1,-1-14-6,1 1 0,-1-1 0,0 1 1,0-1-1,1 1 0,-1-1 0,1 0 1,-1 0-1,1 0 0,0 0 0,0 0 0,-1 0 1,1 0-1,0-1 0,0 1 0,0-1 1,-1 1-1,1-1 0,0 0 0,0 0 0,0 0 1,0 0-1,0 0 0,0 0 0,3-1 1,1 1-7,15 1-39,0-1 0,0-1 0,0 0 0,0-2 0,-1-1 0,1 0-1,-1-2 1,22-8 0,-1-7-355,-30 15 333,-1 1 0,1 0 0,0 0 0,0 1 0,0 1 0,13-3-1,-24 6 72,1 0-1,-1 0 0,1 0 1,-1 0-1,1 0 0,-1 0 1,1 0-1,-1 0 0,0 1 1,1-1-1,-1 0 0,1 0 0,-1 0 1,1 1-1,-1-1 0,0 0 1,1 1-1,-1-1 0,0 0 1,1 1-1,-1-1 0,0 0 1,0 1-1,1-1 0,-1 1 1,0-1-1,0 0 0,0 1 0,1-1 1,-1 1-1,0-1 0,0 1 1,0-1-1,0 1 0,0-1 1,0 0-1,0 1 0,0-1 1,0 1-1,0-1 0,0 1 0,0-1 1,-1 1-1,1-1 0,0 1 1,0 0-1,-1 1 36,0 64 326,-1-21 61,6 64 0,-4-108-426,1 1 0,-1-1-1,0 0 1,1 1 0,-1-1-1,1 0 1,-1 0 0,1 0-1,0 0 1,-1 0 0,1 0-1,0 1 1,0-2-1,0 1 1,0 0 0,0 0-1,0 0 1,0 0 0,0 0-1,2 0 1,0 1-13,1-1 0,-1 0-1,1 1 1,-1-2 0,1 1 0,-1 0 0,7 0 0,-2-1-23,-1 0 1,1 0 0,-1-1-1,0 0 1,1 0 0,-1-1-1,11-3 1,-10 0-13,0 1 0,0-1 0,0 0 0,-1-1 0,0 0 0,0 0 0,0-1 0,-1 0 0,0 0 0,0 0 0,0-1 0,-1 1 0,-1-1 0,1-1 0,4-12 0,1-5 186,-1 0 0,-2-1 0,8-53 0,-15 79-111,0 0-1,0 0 1,0-1 0,1 1 0,-1 0 0,0 0 0,0 0 0,1 0-1,-1 0 1,0 0 0,1 0 0,-1 0 0,1 0 0,-1 0-1,1 0 1,0 0 0,-1 1 0,1-1 0,0 0 0,0 0 0,-1 0-1,1 1 1,1-2 0,-1 2-17,0 0 0,0 0 0,0 1 1,0-1-1,0 0 0,0 0 0,0 1 0,0-1 0,0 0 0,0 1 0,0-1 0,0 1 0,0-1 0,-1 1 1,1-1-1,0 1 0,0 0 0,-1 0 0,1-1 0,0 2 0,7 8-11,0 0 0,12 22 1,-16-25 76,29 50-24,-13-21-47,37 49 0,-54-82-59,0 1 1,-1-1-1,2 0 0,-1 0 0,0 0 0,1 0 1,-1-1-1,1 1 0,0-1 0,0 0 0,0 0 1,0 0-1,0-1 0,0 1 0,0-1 0,1 0 1,-1 0-1,0-1 0,1 1 0,-1-1 0,1 0 1,7-1-1,-10 0 48,0 1 1,0-1-1,0 0 0,0 0 1,0-1-1,0 1 0,0 0 1,0-1-1,-1 1 1,1-1-1,0 1 0,-1-1 1,1 0-1,-1 0 0,0 0 1,1 0-1,-1 0 0,0 0 1,0 0-1,-1 0 1,1 0-1,0 0 0,-1 0 1,1-4-1,2-6 30,0 0-1,-1 0 1,1-16 0,-3-124 93,107 153-1361,-42 2 611,1-4 1,-1-2 0,70-13-1,98-40-2001,-218 52 2738,-11 4 352,-17-1 44,1 1 0,-1 0 0,1 1 1,-1 0-1,1 1 0,0 1 1,0 0-1,0 1 0,0 0 1,0 0-1,-15 10 0,17-9-359,0 0 0,0 1-1,1 1 1,0 0 0,0 0-1,1 0 1,0 1 0,0 0-1,1 1 1,0 0-1,0 0 1,-9 19 0,13-18-77,0 0 0,0 0 0,1 1 0,1-1 0,0 0-1,0 1 1,1 0 0,1 15 0,-1-24-61,1 0 0,-1 0 0,0 0 0,1-1 0,-1 1 0,1 0 0,-1 0 0,1-1 0,0 1 0,0 0 0,0-1 1,0 1-1,0 0 0,0-1 0,0 0 0,0 1 0,1-1 0,-1 0 0,3 2 0,-1-1 0,1 0 0,-1 0 0,1 0 0,0-1 0,0 1 0,0-1 0,0 0 0,6 1 0,3 0-40,0-2-1,0 1 0,1-2 1,23-3-1,-29 2-2,1 0 0,-1-1 0,0 0 0,0-1 0,0 0 0,-1 0 1,1 0-1,-1-1 0,0 0 0,0-1 0,-1 0 0,0 0 0,0 0 0,9-13 0,-1 0 27,-1 0 0,-1-1 0,0-1 0,10-28 0,-11 22 18,-3 1 1,10-47 0,-17 87 7,1-1 1,0 1-1,1 0 0,0-1 1,1 1-1,1-1 1,7 14-1,-10-22-30,0-1 0,0 0 0,1 0 0,0 0 0,0 0 0,0 0 0,0-1 0,1 1 0,-1-1 0,1 0 0,0 0 0,0 0 0,0 0 0,0-1 0,0 0 0,1 0 0,-1 0 0,1 0 0,-1-1 0,1 1 0,0-1 0,0-1-1,0 1 1,6 0 0,-3-2-74,1 0-1,-1-1 0,0 0 0,0 0 0,-1 0 0,1-1 1,0 0-1,-1-1 0,0 0 0,0 0 0,0 0 0,0-1 0,-1 0 1,1-1-1,-1 1 0,-1-1 0,9-10 0,8-12-542,-1-1-1,29-52 0,-34 49 465,-1-1 0,-1-1 0,-2 1 0,-2-2 0,-1 0 0,8-56 0,-7-3 1780,-3-121 0,-17 244-154,0 13-1249,2 1 0,1 0 0,-1 53 1,7 138 658,3-115-455,-4-78-334,1-14-14,4 51-1,-2-72-58,0-1-1,0 1 1,0 0 0,1 0 0,0-1-1,0 1 1,0-1 0,1 1-1,0-1 1,0 0 0,0 0 0,0 0-1,1 0 1,4 4 0,-5-7-3,0 0 0,0 0 0,0 0 1,0 0-1,0 0 0,0-1 0,1 0 0,-1 0 1,1 0-1,-1 0 0,0 0 0,1 0 0,-1-1 1,1 0-1,-1 0 0,1 0 0,0 0 0,-1 0 1,1-1-1,-1 1 0,1-1 0,-1 0 0,4-2 1,1 0-26,0 0 1,0-1 0,-1 0 0,0-1 0,1 1 0,-1-1 0,-1-1-1,8-6 1,11-15-279,-1-1-1,-2-1 1,-1-1-1,-1 0 1,-2-2-1,20-45 1,-34 189 952,-5-84-603,1-14-17,-1 0-1,2 0 1,-1 1-1,6 22 0,-6-34-24,1 0-1,0 0 1,0 0-1,0 0 0,1 0 1,-1-1-1,1 1 1,-1 0-1,1-1 1,0 1-1,0-1 1,0 0-1,0 0 0,0 1 1,1-1-1,-1 0 1,1-1-1,-1 1 1,1 0-1,0-1 0,-1 0 1,1 1-1,0-1 1,0 0-1,0-1 1,6 2-1,-4-1-21,0 1 1,0-2-1,0 1 0,1-1 1,-1 1-1,0-1 0,0-1 1,0 1-1,1-1 0,-1 0 1,0 0-1,0-1 0,0 1 1,0-1-1,-1 0 0,1 0 1,0-1-1,-1 1 0,0-1 1,1 0-1,-1 0 0,0-1 1,0 1-1,-1-1 0,6-6 1,2-5 44,0 0 0,12-25 0,-16 26-16,1 0-1,1 1 1,15-18 0,-24 31-13,0-1-1,0 1 1,0 0-1,1-1 1,-1 1 0,0 0-1,0 0 1,0 0-1,1-1 1,-1 1 0,0 0-1,0 0 1,1 0-1,-1-1 1,0 1 0,0 0-1,1 0 1,-1 0-1,0 0 1,1 0 0,-1 0-1,0-1 1,0 1 0,1 0-1,-1 0 1,0 0-1,1 0 1,-1 0 0,0 0-1,1 0 1,-1 1-1,0-1 1,1 0 0,-1 0-1,0 0 1,0 0-1,1 0 1,-1 0 0,0 0-1,0 1 1,1-1 0,-1 0-1,0 0 1,0 0-1,1 1 1,-1-1 0,0 0-1,0 0 1,0 1-1,1-1 1,-1 0 0,0 0-1,0 1 1,0-1-1,0 0 1,0 1 0,0-1-1,0 0 1,1 1-1,-1-1 1,0 1 0,3 22 16,-3-21-3,2 24 30,0 6 83,8 41 0,-8-65-108,0 0-1,0-1 0,1 1 0,-1 0 1,2-1-1,-1 0 0,1 0 0,0 0 1,1 0-1,7 10 0,-8-14-8,-1-1 0,0 1 0,1-1 0,-1 0 0,1 0 0,-1 0 0,1 0 0,0 0 0,0-1-1,0 0 1,0 0 0,0 0 0,0 0 0,0-1 0,1 1 0,-1-1 0,0 0 0,0 0 0,0-1 0,0 1 0,7-3 0,-2 1 8,-1 0 1,0-1 0,0 0-1,0-1 1,0 1 0,-1-2-1,0 1 1,1-1 0,8-8-1,-10 8-17,0 0-1,-1-1 0,0 0 0,0 0 0,-1-1 1,1 1-1,-1-1 0,-1 0 0,1 0 0,3-11 1,-4 5-8,0 0 0,-1-1 0,0 1 0,-1-1 1,-1-15-1,0 25 5,0 1-1,-1 0 1,0 0 0,1 0 0,-1-1-1,-1 1 1,1 0 0,0 0-1,-1 0 1,1 1 0,-1-1 0,0 0-1,0 0 1,0 1 0,0-1 0,-1 1-1,1 0 1,-1 0 0,1 0 0,-1 0-1,0 0 1,1 0 0,-1 1 0,0-1-1,0 1 1,0 0 0,-1 0 0,1 0-1,-6 0 1,-1-2-21,0 1 0,0 1 0,0 0-1,0 1 1,0 0 0,0 0 0,-1 1 0,-17 4 0,25-4-8,-1 0 1,1 1 0,0-1 0,0 1-1,0 0 1,0 0 0,0 0 0,0 0 0,1 1-1,-1-1 1,1 1 0,0-1 0,-1 1-1,1 0 1,0 0 0,1 0 0,-1 0 0,0 0-1,1 1 1,0-1 0,0 0 0,0 1-1,0-1 1,0 1 0,1-1 0,-1 1 0,1-1-1,1 8 1,-1-10-39,0 0 0,0-1 0,0 1 0,0 0-1,1 0 1,-1 0 0,0 0 0,1 0 0,-1-1 0,0 1 0,1 0 0,-1 0-1,1 0 1,0-1 0,-1 1 0,1 0 0,0-1 0,-1 1 0,1-1 0,0 1-1,-1-1 1,1 1 0,0-1 0,0 1 0,0-1 0,0 0 0,-1 1 0,1-1-1,0 0 1,0 0 0,0 0 0,1 1 0,38 0-1940,-28-1 1341,0 0 233,-1-1 0,1 0-1,0-1 1,0 0 0,-1-1 0,0 0 0,21-10 0,-13 4 394,0-1 0,-1-2 0,27-20 0,40-41 6299,-85 72-6161,1 0 1,-1 1-1,1-1 1,0 1-1,-1-1 1,1 1-1,0-1 1,-1 1-1,1 0 1,0-1-1,0 1 1,-1 0-1,1-1 0,0 1 1,0 0-1,0 0 1,-1 0-1,1 0 1,0 0-1,0 0 1,0 0-1,0 0 1,-1 0-1,1 0 1,0 1-1,0-1 1,0 0-1,0 1 0,0 0-10,0 0 0,0 0 0,0 0 0,0 0-1,0 1 1,0-1 0,0 0 0,-1 1-1,1-1 1,-1 0 0,1 1 0,-1-1-1,1 1 1,-1 1 0,2 9 171,-1 1 0,0 24 0,-1-29-6,0 192 190,1-200-475,1 1 0,0-1 0,-1 0 0,1 0 1,0 0-1,-1-1 0,1 1 0,0 0 0,-1-1 1,1 1-1,0-1 0,-1 1 0,1-1 0,1 0 1,11-11-97,-1 0 0,-1 0 0,0-1 0,0-1 0,-1 0 0,-1 0 0,16-30 0,-12 21 5,2-1-1,20-23 1,-36 46 144,1 1 0,0-1 1,-1 0-1,1 0 0,0 1 0,-1-1 1,1 0-1,0 1 0,0-1 0,0 1 1,-1-1-1,1 1 0,0-1 0,0 1 0,0 0 1,0-1-1,0 1 0,1 0 0,-1 0 1,-1 0 0,1 0-1,-1 1 1,1-1-1,-1 0 1,0 0-1,1 1 1,-1-1-1,1 0 1,-1 1 0,0-1-1,1 1 1,-1-1-1,0 1 1,1-1-1,-1 0 1,0 1-1,0-1 1,1 1-1,-1-1 1,0 1 0,0-1-1,0 1 1,0 0-1,2 44 811,-2-32-613,2 207 805,1-206-1107</inkml:trace>
</inkml:ink>
</file>

<file path=ppt/ink/ink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0:27.97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538 1 11461,'0'0'0</inkml:trace>
  <inkml:trace contextRef="#ctx0" brushRef="#br0" timeOffset="1">164 190 8580,'0'0'1377,"-149"51"175,135-41-1216,14-5-336,0 0-656,34-5-688,13 0-1538,10 0-2512</inkml:trace>
</inkml:ink>
</file>

<file path=ppt/ink/ink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0:29.53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73 2593,'0'0'7030,"1"-7"-6110,0-4-436,0-7-73,-1-4 3785,0 45-4159,-1 28 3,-1-22-19,2-1 0,1 1 0,1 0 0,7 31-1,-8-54-33,0 1 0,1 0 0,1-1-1,-1 0 1,1 1 0,0-1 0,0 0-1,1 0 1,-1 0 0,1-1 0,1 1 0,-1-1-1,1 0 1,0-1 0,0 1 0,0-1-1,1 0 1,0 0 0,-1 0 0,1-1 0,1 0-1,9 4 1,-9-5-40,0 0 1,0 0-1,0-1 1,0 1-1,0-2 0,0 1 1,0-1-1,0 0 1,0 0-1,1-1 0,-1 0 1,0-1-1,0 1 1,0-1-1,-1 0 0,1-1 1,0 0-1,-1 0 1,0 0-1,1-1 0,-1 0 1,8-7-1,-5 2 42,-1 1 0,0-1 0,0-1 0,-1 0 0,0 0 0,-1 0 0,0-1 0,0 0 0,-1 0 0,-1 0 0,0-1 0,4-20 0,-2-9 279,-3 0 0,-2-59-1,-1 81 526,0 92-739,14 402 145,0-100-95,-13-373-99,-1 0 0,0 0 0,0 0 0,-1 0-1,1 0 1,0 0 0,-1-1 0,1 1-1,-1 0 1,1 0 0,-1 0 0,0-1 0,0 1-1,0 0 1,0-1 0,0 1 0,0-1 0,0 1-1,0-1 1,-1 0 0,1 1 0,-1-1 0,1 0-1,-1 0 1,1 0 0,-1 0 0,0 0-1,1 0 1,-4 0 0,-3 1 36,0 0 0,0-1-1,0 0 1,0-1 0,-14-1-1,5 1-3,14 0-41,0 0 0,1 0 1,-1 0-1,0-1 0,1 1 1,-1-1-1,1 0 0,-1 1 1,1-1-1,-1 0 0,1-1 1,-1 1-1,1 0 1,0-1-1,0 1 0,0-1 1,-1 0-1,2 1 0,-1-1 1,0 0-1,0 0 0,1-1 1,-1 1-1,1 0 1,-1 0-1,1-1 0,0 1 1,0-1-1,0 1 0,0-4 1,-2-8-385,1 1 0,0 0 0,1 0-1,1-26 1,0 22-354,0 9 208,0 0 0,1 0 1,0 1-1,2-10 1,18-29-4264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37:51.27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 1 9428,'0'0'3354,"-1"33"-3114,-12 224 288,10 5 443,3-249-958,0 1-1,1 0 1,0-1-1,2 1 1,-1-1-1,9 23 1,-10-32-13,1 0 0,0 0 0,0-1 0,0 1 1,0-1-1,0 0 0,1 1 0,0-1 0,0 0 0,0 0 0,0-1 0,0 1 0,0-1 1,1 1-1,-1-1 0,1 0 0,-1-1 0,1 1 0,0 0 0,0-1 0,0 0 0,0 0 1,0 0-1,0-1 0,0 1 0,5-1 0,-2 0 18,1 0 1,-1 0-1,0-1 1,0-1-1,0 1 1,0-1-1,0 0 1,0 0-1,0-1 1,-1 0-1,1 0 1,6-5-1,-3 1-15,1-1-1,-2 0 0,1-1 1,-1 0-1,0-1 1,9-12-1,3-11 12,-1 0 0,-1-1-1,21-55 1,-38 108 22,1 0-1,7 25 1,-9-39-31,0 0 0,1 0 1,0 0-1,0-1 0,0 1 1,1 0-1,0-1 0,-1 1 0,2-1 1,-1 0-1,0 0 0,1 0 1,0-1-1,0 1 0,0-1 1,0 0-1,1 0 0,6 4 0,-4-4-168,1-1-1,0 1 1,0-1-1,0 0 1,1-1-1,-1 0 0,0 0 1,0-1-1,1 0 1,-1 0-1,9-2 1,-12 1-110,-1 0 0,0 0 0,1 0 1,-1 0-1,0-1 0,0 1 0,6-4 0,30-26-3254</inkml:trace>
</inkml:ink>
</file>

<file path=ppt/ink/ink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0:30.01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18 4098,'0'0'6315,"1"-4"-5566,4-9-201,-3 13 354,-1 23 619,-2-7-1541,-1 91 1012,5 118-807,-3-225-288,0 1 1,0 0 0,0-1-1,0 1 1,0 0 0,0 0 0,0-1-1,0 1 1,0 0 0,0-1-1,0 1 1,1 0 0,-1-1-1,0 1 1,1 0 0,-1-1 0,0 1-1,1-1 1,-1 1 0,1-1-1,-1 1 1,1-1 0,-1 1-1,1-1 1,-1 1 0,1-1-1,-1 1 1,1-1 0,0 0 0,-1 1-1,1-1 1,0 0 0,-1 0-1,1 0 1,0 1 0,-1-1-1,1 0 1,0 0 0,-1 0 0,1 0-1,0 0 1,0 0 0,-1 0-1,1 0 1,0-1 0,-1 1-1,1 0 1,0 0 0,-1 0-1,1-1 1,0 1 0,5-11-3081</inkml:trace>
</inkml:ink>
</file>

<file path=ppt/ink/ink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0:30.35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 1 9220,'0'0'2978,"-5"20"-2893,-11 65-61,15-84-18,1 1 1,0-1-1,-1 0 1,1 1-1,0-1 1,0 0-1,0 1 0,0-1 1,0 0-1,1 1 1,-1-1-1,0 0 1,1 1-1,-1-1 0,0 0 1,1 0-1,0 1 1,-1-1-1,1 0 1,0 0-1,-1 0 0,1 0 1,0 0-1,0 0 1,0 0-1,0 0 1,0 0-1,0 0 0,0-1 1,0 1-1,1 0 1,-1-1-1,0 1 1,0-1-1,1 1 0,-1-1 1,0 1-1,0-1 1,1 0-1,-1 0 1,0 0-1,1 0 0,-1 0 1,1 0-1,-1 0 1,0 0-1,1 0 1,-1-1-1,0 1 0,0-1 1,1 1-1,-1-1 1,0 1-1,0-1 1,0 1-1,1-1 0,-1 0 1,0 0-1,0 0 1,1-1-1,0-11 348,-1 0 0,0 0 0,-2-15 0,1 6 130,0 22-452,0-1 0,0 0-1,0 1 1,0-1 0,0 0 0,-1 0 0,1 1 0,0-1 0,0 0 0,-1 1 0,1-1 0,0 0 0,-1 1 0,1-1 0,-1 0 0,1 1 0,-1-1 0,1 1 0,-1-1-1,1 1 1,-1-1 0,-6-1-2941</inkml:trace>
</inkml:ink>
</file>

<file path=ppt/ink/ink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0:31.11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171 87 2145,'0'0'4255,"-3"0"-3444,0 0-708,0 1-1,0 0 0,0 0 1,0 0-1,0 0 1,0 0-1,0 1 0,1-1 1,-1 1-1,0 0 0,1 0 1,0 0-1,-1 0 1,-2 4-1,-36 42 880,26-28-456,7-11-299,-2 1-42,1 1 1,0 1-1,1 0 1,0 0-1,-8 18 1,17-41 176,5-11-372,12-8 26,36-47 0,2-2 13,-46 65 11,-7 11 16,-1 0 0,1-1 1,-1 1-1,1-1 0,-1 0 1,0 1-1,-1-1 0,1 0 1,1-6-1,6 30 352,-2 6-66,34 109 714,-36-121-1031,1 0-1,0-1 0,1 0 1,1-1-1,0 1 0,1-1 1,15 16-1,-21-25-293,0-1 0,0 1 0,0-1 0,0 0-1,0 0 1,0 0 0,6 2 0,6 0-3866</inkml:trace>
</inkml:ink>
</file>

<file path=ppt/ink/ink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0:31.65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57 145 4082,'0'0'6392,"-13"0"-5445,5 0-778,-24 0 144,29-2-100,19-2 127,248-29 1615,-54 9-1896,-160 16-801,0-3-1,52-17 1,-97 26 330,17-9-2490,-16 2-1150,-6 8 3762,0 0 1,0 1-1,0-3 1,0-4-2950</inkml:trace>
</inkml:ink>
</file>

<file path=ppt/ink/ink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0:32.0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109 66 864,'0'0'9013,"-21"-11"-7477,-59-35-1066,79 46-469,1 0 0,0 0 0,-1 0 1,1 0-1,0 0 0,-1 0 0,1 0 0,0 0 0,-1-1 1,1 1-1,0 0 0,0 0 0,-1 0 0,1-1 1,0 1-1,0 0 0,-1 0 0,1-1 0,0 1 1,0 0-1,0 0 0,0-1 0,-1 1 0,1 0 1,0-1-1,0 1 0,0 0 0,0-1 0,0 1 0,0 0 1,0-1-1,0 1 0,0 0 0,0-1 0,12 0 21,23 8 11,39 8-569,1-3-1,83 3 1,-156-15 512,-1 0 1,1 0-1,0 0 0,0 1 1,0-1-1,0 0 0,0 1 0,-1 0 1,1-1-1,0 1 0,0 0 1,-1 0-1,1 0 0,-1 0 0,1 0 1,-1 0-1,3 2 0,-4-2 31,1 1 0,-1-1 0,1 0 0,-1 0-1,1 1 1,-1-1 0,0 0 0,0 1 0,0-1-1,0 1 1,0-1 0,0 0 0,0 1 0,0-1 0,0 0-1,-1 1 1,1-1 0,-1 0 0,1 1 0,-1-1-1,1 0 1,-1 0 0,0 0 0,1 1 0,-1-1-1,-2 2 1,-10 14 490,-1-1 1,-32 30-1,4-5 63,32-31-447,-94 107 876,102-115-1056,0 1 1,0 0 0,0 0-1,0 0 1,0 0 0,1 0-1,-1 0 1,1 0 0,0 0-1,0 0 1,0 1 0,0-1-1,0 1 1,0 4 0</inkml:trace>
</inkml:ink>
</file>

<file path=ppt/ink/ink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0:34.58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1 306 1056,'0'1'11147,"0"-1"-11143,0 0 0,0 0 0,0 0 0,0 1 0,0-1 0,0 0 0,0 0 1,0 0-1,0 0 0,0 1 0,0-1 0,0 0 0,0 0 0,0 0 0,0 0 0,1 1 0,-1-1 0,0 0 0,0 0 0,0 0 1,0 0-1,0 0 0,1 1 0,-1-1 0,0 0 0,0 0 0,0 0 0,0 0 0,1 0 0,-1 0 0,0 0 0,0 0 0,0 0 1,1 0-1,-1 0 0,0 0 0,0 0 0,0 0 0,0 0 0,1 0 0,-1 0 0,0 0 0,0 0 0,0 0 0,1 0 0,-1 0 0,0 0 1,2 0 7,22 0 206,40-5 0,-55 3-192,0 0 0,1 0 1,-1-1-1,-1 0 0,1-1 0,0 0 0,11-7 1,-8 4-33,-2-1-1,1 1 1,-1-2 0,0 0 0,15-17 0,-21 21-24,-1 0 1,1 0-1,-1-1 1,0 1-1,0-1 0,-1 0 1,0 0-1,0 0 1,0 0-1,0-1 0,-1 1 1,0 0-1,0-12 1,-1 10 4,0 1 1,-1-1 0,1 0-1,-1 1 1,-1-1-1,0 0 1,0 1-1,-4-10 1,5 15 25,0-1 0,-1 1 0,0-1 0,0 1 0,0 0 0,0 0 0,0 0 1,0 0-1,0 0 0,0 0 0,-1 0 0,1 1 0,-1-1 0,0 1 0,1 0 0,-1 0 0,0 0 0,0 0 0,0 0 0,1 1 0,-1-1 0,0 1 0,0 0 1,0-1-1,-4 2 0,4-2-3,0 1 0,0 0 0,0 0 0,0 0 0,0 0 1,0 0-1,0 0 0,0 1 0,0 0 0,0-1 0,0 1 1,0 0-1,1 1 0,-1-1 0,0 0 0,1 1 0,-1 0 0,1-1 1,-1 1-1,1 0 0,0 0 0,0 0 0,0 1 0,0-1 1,-3 4-1,-4 9 23,0 0 1,1 0 0,1 0 0,1 1 0,0 0-1,1 0 1,-6 33 0,7-24 49,1 0 1,2 1-1,0 0 0,5 40 1,-3-58-66,1 0 1,-1 0 0,2-1 0,-1 1 0,1 0 0,0-1 0,0 0 0,1 0 0,0 0-1,0 0 1,0 0 0,9 8 0,-5-7-1,0 0 1,1-1-1,0 0 0,0-1 0,0 1 1,1-2-1,0 1 0,11 3 0,2-1-40,1-1 0,-1 0 0,1-2-1,0-1 1,0-1 0,1-1 0,36-2 0,-51-1-146,0-1 1,1 1 0,-2-2-1,1 1 1,0-1 0,0-1-1,-1 0 1,0 0 0,0-1-1,0 0 1,0 0 0,-1-1-1,0 0 1,0-1 0,0 0-1,-1 0 1,0 0 0,9-14-1,-7 9-33,-1-1-1,0 0 0,-1-1 1,-1 0-1,0 0 1,0 0-1,-1-1 0,-1 0 1,-1 0-1,0 0 0,1-27 1,-4-100 861,1 141-607,-1 1 0,0-1 0,0 1 0,0-1 0,0 0 0,-1 1 0,1-1 0,0 1 0,0-1 0,0 1 0,0-1 0,0 0 0,-1 1 0,1-1 0,0 1 0,-1-1 0,1 1 0,0-1 0,-1 1 0,1 0 0,0-1 0,-1 1 0,1-1 0,-1 1 1,1 0-1,-1-1 0,1 1 0,-1 0 0,1 0 0,-1-1 0,1 1 0,-1 0 0,1 0 0,-1 0 0,-1-1 0,1 2-17,1-1 0,-1 0 0,0 0 1,0 0-1,0 1 0,0-1 1,0 0-1,1 1 0,-1-1 0,0 0 1,0 1-1,1-1 0,-1 1 0,0 0 1,1-1-1,-1 1 0,1 0 0,-1-1 1,0 1-1,1 0 0,-1-1 0,1 1 1,0 0-1,-1 0 0,1 0 0,-1 1 1,-2 12-8,1 0 0,0 0 0,0 0 1,1 1-1,2 16 0,-1-17 26,0-9-36,0 0-1,1 0 1,-1 0-1,1 0 0,0 0 1,0 0-1,1-1 1,-1 1-1,1-1 0,0 1 1,0-1-1,1 1 0,0-1 1,-1 0-1,1 0 1,5 5-1,-2-4 6,0 0 0,1 0 1,-1 0-1,1-1 0,0 0 0,1 0 0,-1-1 1,1 0-1,8 3 0,15 1 21,0-1 1,0-1-1,1-2 0,31-1 1,-54-1-31,3-1 9,-7 0-10,0-1 0,-1 2 0,1-1 0,0 0 0,0 1 0,-1 0 0,1 0 0,0 0 0,8 4 0,-13-4-3,1-1 1,-1 1 0,0-1-1,0 0 1,1 1 0,-1-1 0,0 1-1,0-1 1,1 1 0,-1-1-1,0 1 1,0-1 0,0 1 0,0-1-1,0 1 1,0-1 0,1 1-1,-1-1 1,-1 1 0,1-1-1,0 1 1,0-1 0,0 1 0,0-1-1,0 1 1,0-1 0,0 1-1,-1-1 1,1 1 0,0-1 0,-1 1-1,-11 14 104,-15 2-507,-1-2 0,-1-1-1,0-1 1,-1-2 0,-54 13 0,76-22-225,0 0 1,-1-1-1,1 0 1,-10 0-1,11-1-2484</inkml:trace>
</inkml:ink>
</file>

<file path=ppt/ink/ink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0:34.94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8772,'0'0'2775,"9"17"-2519,-4-9-225,3 6 34,-1-1 1,0 1-1,-1 0 1,-1 1-1,0-1 1,-1 1-1,4 24 1,-1 55 734,-9 141 0,-11-101-363,-1 30-233,14-163-204,0 1 0,-1 0 1,1-1-1,0 1 1,1-1-1,-1 1 0,0-1 1,0 1-1,1-1 1,-1 1-1,1-1 0,-1 1 1,1-1-1,-1 1 1,1-1-1,0 0 0,0 1 1,0-1-1,0 0 1,0 0-1,0 0 0,0 0 1,0 0-1,2 2 0,1-2-16,0 0 0,0 0-1,0 0 1,0 0 0,0-1-1,-1 0 1,1 0 0,5 0-1,-3 0-16,3-1-308,1 1 0,-1-1 0,1-1 0,-1 0 0,0-1 0,0 1 0,0-2 0,0 1 0,0-1 0,0-1 0,-1 1 0,0-2 0,0 1 0,0-1 0,10-10 0,23-27-4917</inkml:trace>
</inkml:ink>
</file>

<file path=ppt/ink/ink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0:35.27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51 7443,'0'0'3615,"26"10"-3332,-7-3-238,-4 0-17,1-1 0,0 0 0,0-1 0,0-1 0,1-1 0,-1 0 0,1-1-1,0-1 1,-1-1 0,18-1 0,14-9 1,-1-2 0,0-2 0,-1-2 0,58-29-1,-103 44-25,-1 1-1,1-1 1,0 1-1,0-1 0,0 1 1,0-1-1,-1 1 1,1-1-1,0 1 0,0 0 1,0-1-1,0 1 1,0 0-1,0 0 0,0 0 1,0 0-1,0 0 0,0 0 1,0 0-1,0 0 1,0 0-1,0 1 0,0-1 1,0 0-1,0 1 1,0-1-1,0 0 0,0 1 1,0-1-1,0 2 1,0 0 19,0 0 0,0 1 0,-1-1 0,1 1 0,-1-1 0,0 1 0,0-1 0,0 1 0,0-1 0,0 4 0,0 5 75,-2 62 405,0-31-461,7 81 0,-4-121-201,-1 1-1,0 0 0,1 0 1,-1-1-1,1 1 1,0-1-1,0 1 0,0-1 1,0 1-1,0-1 1,1 1-1,-1-1 0,1 0 1,0 0-1,-1 0 0,1 0 1,0 0-1,0 0 1,4 3-1,15-3-3955</inkml:trace>
</inkml:ink>
</file>

<file path=ppt/ink/ink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0:35.6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5314,'0'0'0</inkml:trace>
</inkml:ink>
</file>

<file path=ppt/ink/ink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0:36.46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0 512 8772,'0'0'2361,"18"-24"-2276,58-77-12,-72 96-28,0 1 0,0-1 1,1 1-1,-1 0 0,1 0 1,0 1-1,0-1 1,1 1-1,-1 0 0,1 1 1,-1-1-1,1 1 0,0 0 1,0 1-1,0-1 1,0 1-1,0 0 0,0 1 1,0-1-1,0 1 0,0 0 1,10 2-1,-9-1 32,-5-1-63,0 0 0,0 1 0,0 0 0,0-1 0,0 1 0,0 0 0,0 0 0,-1 0 0,1 0 0,0 0 0,-1 0 0,1 1 0,-1-1 0,1 1 0,-1-1 0,0 1 0,0-1 0,0 1 0,1 0 0,-2-1 0,1 1 0,0 0 0,0 0 0,0 0 0,-1 0 1,1 0-1,-1 0 0,1 4 0,1 7 42,0 0 0,-1 0 1,-1 16-1,0-24-29,1 15-14,-2 0 0,0 0 0,-1 0 0,-1 0 0,-1-1 1,-1 1-1,-1-1 0,0 0 0,-1 0 0,-11 19 0,14-30-314,5-12 293,0 1 1,-1-1 0,0 1 0,0-1-1,0 1 1,0-1 0,-1-5 0,0-8 6,2 3-1,1-1-1,0 1 1,1 0 0,0 0 0,2 0-1,-1 0 1,2 1 0,0-1-1,0 1 1,1 1 0,1-1 0,0 1-1,1 1 1,0-1 0,1 2 0,0-1-1,1 1 1,0 1 0,14-10 0,-23 17 0,1 1 0,0-1 1,0 1-1,0 0 0,0 0 1,0 0-1,1 0 1,-1 0-1,0 1 0,0-1 1,4 1-1,-5 0 5,-1 0-1,0 1 0,1-1 1,-1 0-1,0 1 1,0-1-1,1 1 0,-1-1 1,0 1-1,0 0 1,0-1-1,0 1 0,0 0 1,0 0-1,0 0 1,0 0-1,0 0 0,0 0 1,0 0-1,-1 0 1,1 0-1,0 0 1,-1 0-1,1 1 0,-1-1 1,1 0-1,0 2 1,3 14 102,-1-1 0,0 1 0,0 24 1,6 30-23,-9-70-87,1-1 1,-1 1-1,0 0 1,1 0-1,-1-1 1,0 1-1,1 0 1,-1-1-1,1 1 1,-1-1-1,1 1 0,-1 0 1,1-1-1,0 1 1,-1-1-1,1 0 1,0 1-1,-1-1 1,1 1-1,0-1 1,-1 0-1,1 0 1,0 1-1,0-1 1,-1 0-1,1 0 1,0 0-1,0 0 1,0 0-1,-1 0 1,1 0-1,0 0 0,0 0 1,1 0-1,0-1 3,1 1 0,-1-1 0,1 0 0,-1 0 0,1 1 0,-1-1-1,0-1 1,1 1 0,-1 0 0,2-2 0,16-17-82,-2 0 1,0-1 0,-1-1 0,20-35-1,15-19-170,-40 60 239,-9 10 17,1 1 0,0-1 0,0 1 0,1 0 0,0 1 0,-1-1 1,1 1-1,8-5 0,-13 9-1,1 0 0,-1 0-1,1 0 1,0 0 0,-1 0 0,1 0 0,-1 1 0,1-1 0,-1 0 0,1 0 0,-1 1 0,1-1 0,-1 0-1,0 1 1,1-1 0,-1 0 0,1 1 0,-1-1 0,0 1 0,1-1 0,-1 0 0,0 1 0,1-1 0,-1 1-1,0-1 1,0 1 0,1-1 0,-1 1 0,0 0 0,0-1 0,0 1 0,0-1 0,0 1 0,0-1 0,0 1-1,0 0 1,5 31 144,-3-24-71,-1 2-49,2-1 0,-1 1 0,1 0 0,1-1 0,0 0 0,0 0 0,1 0 1,0 0-1,0 0 0,1-1 0,8 9 0,-9-12-23,0-1-1,1 1 1,0-1-1,0 0 1,0 0 0,0-1-1,1 1 1,-1-1-1,1-1 1,0 1 0,0-1-1,0-1 1,0 1-1,0-1 1,1 0-1,8-1 1,2 1 3,0-1-1,1-2 1,-1 1-1,0-2 1,0-1-1,29-9 1,-35 9-57,0-1-1,-1-1 1,0 0 0,0-1-1,0 0 1,-1 0 0,0-1-1,0-1 1,-1 1 0,12-16-1,-16 17 28,0 1 0,-1-2 0,0 1 0,0 0 0,-1-1 0,0 0 0,0 0 0,-1 0 0,0 0 0,0 0 0,-1 0 0,0-1 0,-1 1 0,0 0 0,-1-14 0,1 21 39,0-1-1,-1 1 0,1 0 0,0-1 1,-1 1-1,0 0 0,1-1 1,-1 1-1,0 0 0,1 0 0,-1 0 1,0-1-1,0 1 0,0 0 1,0 0-1,0 0 0,0 1 1,0-1-1,-1 0 0,1 0 0,0 0 1,0 1-1,-1-1 0,1 1 1,0-1-1,-1 1 0,1-1 0,0 1 1,-1 0-1,1 0 0,-1 0 1,1 0-1,-2 0 0,-3-1 44,0 1 1,1 0-1,-1 0 0,1 1 1,-1 0-1,0 0 0,-9 3 1,7 0-36,1 0 0,0 0 0,0 1 0,0 0 0,0 0 0,1 0 0,0 1 0,0 0 0,0 1 1,1-1-1,0 1 0,0 0 0,-7 14 0,6-10 8,1 0-1,0 1 1,1 0 0,0 0 0,1 0 0,0 0-1,1 0 1,-1 23 0,3-33-29,0 0 0,0 0-1,1 0 1,-1 0 0,1 0 0,-1-1 0,1 1-1,0 0 1,0 0 0,0-1 0,0 1 0,0-1-1,0 1 1,0-1 0,0 1 0,1-1 0,-1 1 0,0-1-1,1 0 1,-1 0 0,1 0 0,0 0 0,-1 0-1,1 0 1,0 0 0,-1-1 0,1 1 0,0-1-1,0 1 1,0-1 0,0 1 0,0-1 0,2 0-1,3 1 4,1-1 0,-1 0-1,1 0 1,-1 0 0,1-1-1,-1 0 1,11-3 0,-11 1-37,-1 0-1,1 0 1,-1-1 0,0 1 0,0-1 0,0-1-1,-1 1 1,1-1 0,-1 0 0,0 0 0,0-1-1,-1 1 1,6-9 0,-3 3 9,-1 0 0,0-1 0,-1 1 0,0-1 1,0 0-1,4-20 0,-8 167-201,-1-131 210,0-1 1,0 1 0,0 0 0,1 0 0,-1 0 0,1-1-1,0 1 1,0 0 0,1 0 0,-1-1 0,1 1-1,0-1 1,0 0 0,0 1 0,0-1 0,0 0 0,1 0-1,4 4 1,-3-4-79,0-1 1,0 1-1,1-1 0,-1 1 0,1-2 0,-1 1 1,1 0-1,0-1 0,0 0 0,0 0 0,0 0 1,0 0-1,0-1 0,5 0 0,-4 0-147,1 0 0,-1 0 0,0 0 0,0-1 0,0 0 0,0 0 0,0-1 0,0 0 0,0 0 0,0 0 0,0-1-1,-1 1 1,1-1 0,-1-1 0,0 1 0,0-1 0,0 0 0,-1 0 0,1 0 0,-1-1 0,0 1 0,4-6 0,0-2 55,0 1 0,0-1 1,-1 0-1,-1-1 0,0 0 0,-1 0 1,0 0-1,-1 0 0,-1-1 1,4-25-1,-2-11 1353,-3-84-1,-3 84-1076,2-1 142,0 20 3285,-6 71-1848,1 358-1295,10-335-1784,1-26-2336,1-10-2995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37:51.60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 1 8388,'0'0'1024,"-11"139"-7154</inkml:trace>
</inkml:ink>
</file>

<file path=ppt/ink/ink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0:36.84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1 213 1345,'0'0'9924,"87"-142"-9972,-42 120-1200,12-4-1154,7 3-1567</inkml:trace>
</inkml:ink>
</file>

<file path=ppt/ink/ink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0:37.21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1 284 8516,'0'0'2260,"19"-4"-1815,-15 3-438,14-2-184,-1-1 0,1-1 0,-1-1 0,1 0 0,-2-1 0,29-16 0,0-5-452,60-40 456,-94 59 83,1 0 1,-1-1 0,-1 0-1,0-1 1,0 0 0,9-14-1,-18 24 45,0-1 0,0 0 0,0 0 0,0 1 0,0-1 0,-1 0 0,1 0 0,0 0 0,-1 0 0,0 0 0,1-4-1,-1 6 90,0-1 1,0 0-1,0 0 0,-1 1 0,1-1 0,0 0 0,0 1 0,-1-1 0,1 0 0,0 1 0,-1-1 0,1 1 0,0-1 0,-1 0 0,1 1 0,-1-1 0,1 1 0,-1-1 0,1 1 0,-1-1 0,0 1 0,0-1 0,-2 0 60,0 1 0,1-1-1,-1 0 1,0 1-1,1 0 1,-1 0-1,0 0 1,1 0 0,-1 0-1,0 0 1,1 1-1,-1-1 1,0 1 0,1 0-1,-1 0 1,-3 1-1,-2 3 15,0-1-1,0 1 1,0 1-1,1-1 0,-1 1 1,1 1-1,1-1 1,-1 1-1,-5 8 1,3-3 108,0 1 0,0 1 0,1 0 0,-11 25 0,16-27-178,-1 0-1,1 0 1,1 0-1,0 0 0,1 0 1,0 1-1,1-1 1,2 16-1,-2-25-67,1 0-1,0 0 0,-1 0 1,1 0-1,0 0 1,1 0-1,-1-1 0,0 1 1,1 0-1,-1-1 1,1 1-1,0-1 0,0 0 1,0 1-1,0-1 0,1 0 1,-1 0-1,0 0 1,1-1-1,-1 1 0,1-1 1,0 1-1,0-1 1,-1 0-1,1 0 0,0 0 1,0 0-1,4 0 1,10 2-440,0 0 0,1-1 0,30-1 0,-41-1 307,24 0-1058,0-1 1,0-1-1,41-9 0,14-16-3057</inkml:trace>
</inkml:ink>
</file>

<file path=ppt/ink/ink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0:37.55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266 609 4946,'0'0'5795,"-26"0"-4442,-85 0-417,106 1-877,-1-1-1,1 1 1,0 0-1,0 1 1,0 0-1,0-1 1,1 1 0,-1 1-1,0-1 1,1 1-1,0 0 1,-1 0-1,1 0 1,0 0 0,0 1-1,1 0 1,-1 0-1,1 0 1,0 0 0,0 0-1,0 1 1,1-1-1,-3 7 1,-1-1 109,3-4-129,0 0-1,0 1 1,0-1 0,1 0-1,0 1 1,1 0 0,-1 0-1,1-1 1,0 1 0,1 0 0,0 12-1,0-18-37,0 1 1,0-1-1,1 0 0,-1 1 0,0-1 0,1 0 0,-1 1 1,1-1-1,-1 0 0,1 0 0,-1 1 0,1-1 0,0 0 1,0 0-1,-1 0 0,1 0 0,0 0 0,0 0 0,0 0 1,0 0-1,3 1 0,-1 0-2,0 0 0,1-1 1,-1 1-1,1-1 0,0 0 0,-1 0 1,1 0-1,4 0 0,2 0-12,1 0-1,-1-1 1,1 0 0,-1-1-1,19-4 1,-22 3-27,0-1 0,1 0 0,-1-1 0,0 0 0,-1 0 0,1 0 0,-1-1 0,0 0 0,0 0 0,0-1 0,-1 1 0,1-1 0,-1 0 0,6-12 0,0 1 7,-1 0-1,-1 0 1,-1-1 0,11-35 0,-10 14 33,0 0 0,-3-1 0,2-54 0,-7-124-30,-3 106-1,2 60-59,0 32 204,0 17 127,0 7 179,4 143 81,38 230-1,-25-300-430,-16-71-116,1 0 1,0-1-1,1 0 1,-1 1 0,1-1-1,0 0 1,1 0 0,-1-1-1,1 1 1,7 7-1,-10-11-152,1 0-1,-1 0 0,1 0 1,0 0-1,-1-1 0,1 1 1,0 0-1,0-1 0,-1 1 1,1-1-1,0 1 0,0-1 1,0 0-1,0 0 0,0 0 1,1 0-1,14 0-3664</inkml:trace>
</inkml:ink>
</file>

<file path=ppt/ink/ink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0:39.32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25 555 9172,'0'0'2721,"-4"-21"-2456,-15-63-145,17 67-63,6 15-21,5 12 72,-9-10-80,17 24 336,0 1 0,-2 0 0,-1 1 1,12 32-1,24 44-43,-37-80-283,-1 0-14,1 0 0,1 0 0,1-1 0,33 36 0,-46-55-23,0-1-1,0 1 1,0-1 0,0 1 0,1-1-1,-1 0 1,0 1 0,0-1 0,1 0-1,-1-1 1,1 1 0,-1 0 0,1-1 0,-1 1-1,1-1 1,-1 0 0,1 0 0,-1 0-1,4 0 1,-4-1 7,0 1-1,0-1 0,-1 0 1,1 1-1,0-1 0,0 0 1,-1 0-1,1 0 0,0 0 1,-1-1-1,1 1 1,-1 0-1,1-1 0,-1 1 1,0-1-1,0 1 0,0-1 1,0 0-1,0 1 0,0-1 1,0 0-1,0 0 1,0-3-1,6-26-5,-1-1 0,-2 0 1,-1 0-1,-2 0 0,-3-50 0,0 34-107,6-59-1,-4 103 99,1-1 0,-1 1 0,1-1 0,0 1 0,0 0-1,1 0 1,3-8 0,-4 11-6,0-1-1,0 1 1,0 0 0,0 0-1,0 0 1,1 0-1,-1 0 1,0 0 0,1 0-1,-1 0 1,0 0-1,1 1 1,-1-1 0,1 0-1,0 1 1,-1 0-1,1-1 1,-1 1 0,1 0-1,0 0 1,-1 0-1,4 0 1,10 1-22,0 1 0,0 1 0,0 0 0,0 1-1,26 11 1,28 7 17,-18-13-192,0-1 1,1-3 0,0-2 0,74-5 0,-112-4 144,-14 6 70,0 0 0,0 0 1,0 0-1,0 0 0,-1 0 0,1 0 1,0 0-1,0 0 0,0-1 1,0 1-1,0 0 0,0 0 1,0 0-1,0 0 0,-1 0 1,1 0-1,0 0 0,0-1 0,0 1 1,0 0-1,0 0 0,0 0 1,0 0-1,0 0 0,0-1 1,0 1-1,0 0 0,0 0 1,0 0-1,0 0 0,0 0 0,0 0 1,0-1-1,0 1 0,0 0 1,0 0-1,0 0 0,0 0 1,0 0-1,0-1 0,1 1 1,-1 0-1,0 0 0,0 0 0,0 0 1,0 0-1,0 0 0,0 0 1,0 0-1,0-1 0,1 1 1,-1 0-1,0 0 0,0 0 1,0 0-1,0 0 0,-16-2 18,-1 1 0,1 1-1,-1 0 1,0 1 0,1 1 0,-1 0-1,1 2 1,0 0 0,0 0 0,0 1 0,0 1-1,1 1 1,0 1 0,-14 9 0,19-11 52,0 2 1,1-1-1,-1 1 1,2 1 0,-1 0-1,-8 12 1,13-15-44,0 0 1,1 0 0,0 0-1,0 1 1,0-1-1,1 1 1,0-1-1,0 1 1,1 0-1,0 0 1,0 0 0,0 9-1,1-15-32,0 1 0,0-1-1,1 1 1,-1-1 0,0 0 0,1 1-1,-1-1 1,1 1 0,-1-1 0,1 0-1,-1 1 1,1-1 0,0 0 0,0 0 0,0 0-1,0 1 1,0-1 0,0 0 0,0 0-1,0 0 1,0-1 0,1 1 0,-1 0-1,0 0 1,0-1 0,1 1 0,-1 0 0,1-1-1,-1 1 1,0-1 0,3 1 0,5 0 13,1 0 0,-1 0 1,1-1-1,9 0 0,-5-1 35,-2 1-103,-1 0 0,1-1 1,-1-1-1,1 0 0,-1-1 0,0 0 0,0 0 1,0-1-1,0-1 0,-1 0 0,0 0 1,0-1-1,0 0 0,-1-1 0,1 0 1,-2 0-1,1-1 0,-1-1 0,0 1 1,9-15-1,-9 10 76,10-16 47,-17 27-72,0 1 0,0 0 0,0 0 0,0 0 0,0 0 0,0 0 0,0 0 1,0 0-1,0 0 0,0 1 0,1-1 0,-1 0 0,0 1 0,1-1 0,-1 1 0,0-1 0,3 0 1,-3 2-8,0 0 0,0 0 0,0-1 0,0 1 1,-1 0-1,1 0 0,0 0 0,-1 0 0,1 0 1,-1 0-1,1 1 0,-1-1 0,0 0 0,1 0 1,-1 0-1,0 0 0,0 0 0,0 1 0,0 0 1,2 5 12,2 12 58,2 0-1,0-1 1,2 1 0,17 32-1,-21-45-59,-1-1-1,0 0 1,1-1-1,0 1 1,0-1 0,1 0-1,-1 0 1,1 0-1,0 0 1,0-1-1,0 0 1,0 0-1,1 0 1,-1-1-1,1 1 1,-1-1-1,1-1 1,0 1-1,0-1 1,8 1-1,-7-2-9,0 1 0,0-1 0,0-1 0,0 1 0,0-1 0,0 0 0,0-1 0,-1 0 0,1 0 0,9-4 0,-8 1-45,1 0 0,-1-1 1,0 0-1,0 0 0,-1-1 0,12-13 1,-4 3-63,-1-1-1,0-1 1,-1 0 0,-1-1 0,-1 0 0,-1-1-1,-1 0 1,9-29 0,-9 16 95,-2 0 1,-1-1-1,-2 0 0,0-62 1,-2 48 16,-2-49-83,0 90 86,-1 0 0,0 0 0,-1 1 0,0-1 0,0 0 0,0 0 0,-1 1 0,0-1 0,-5-7 0,7 14 21,0-1-1,0 0 0,0 0 0,-1 1 0,1-1 1,0 1-1,-1-1 0,1 1 0,-1 0 0,0-1 1,1 1-1,-1 0 0,0 0 0,0 0 1,0 0-1,-3 0 0,4 1 7,0-1 0,-1 1 0,1 0 0,-1 1 0,1-1 0,-1 0-1,1 0 1,0 0 0,-1 1 0,1-1 0,0 1 0,-1-1 0,1 1 0,0 0 0,-1-1 0,1 1 0,0 0 0,-1 1 0,-3 2 19,1 1 0,0 0 0,0 0 0,0 0 0,1 0 0,0 0 1,0 1-1,0-1 0,-2 8 0,-6 20 172,2 1 0,1-1 1,-7 65-1,7 108 338,9-183-509,0 1-1,1-1 0,1 1 1,9 31-1,-9-46-47,-1 0-1,1 0 1,1-1-1,0 1 1,0-1 0,1 0-1,0 0 1,0-1-1,0 1 1,1-1 0,1 0-1,-1-1 1,1 0 0,10 8-1,-13-11-18,0-1 0,-1 0 0,1 0 0,0 0 0,0-1 0,0 1 0,1-1 0,-1 0 0,0 0 0,0 0 0,1-1 0,-1 1 0,0-1-1,1 0 1,-1-1 0,0 1 0,1-1 0,-1 1 0,6-3 0,-3 0-100,0 0-1,0-1 0,0 0 1,0 0-1,-1-1 0,1 1 1,-1-1-1,0-1 0,8-9 1,0-2-278,19-30 0,-2 2 154,-30 44 248,-1 0 0,1 0 1,0 0-1,-1 0 0,1 0 0,0 1 0,0-1 1,-1 0-1,1 1 0,0-1 0,0 1 1,0-1-1,0 0 0,0 1 0,0 0 1,1-1-1,-1 1 1,-1 0 1,0 0-1,1 0 1,-1 0 0,1 1-1,-1-1 1,0 0-1,1 0 1,-1 0-1,0 1 1,1-1-1,-1 0 1,0 0-1,0 1 1,1-1 0,-1 0-1,0 1 1,0-1-1,1 0 1,-1 1-1,0-1 1,0 0-1,0 1 1,1-1-1,-1 1 1,0-1 0,0 1-1,3 34 354,-3-33-339,0 3 78,0 30 455,8 70-1,-6-95-553,0-1 0,0 1-1,1-1 1,0 1-1,0-1 1,1 0-1,0-1 1,1 1-1,0-1 1,0 0 0,1 0-1,10 11 1,-14-17-33,1 0 0,-1 1 0,1-1 0,0 0 0,0 0 0,0 0 0,0-1 0,0 1 0,0-1 0,1 0 0,-1 0 0,0 0 0,1 0 0,-1 0 0,1-1 0,-1 1 0,1-1 0,-1 0 0,1 0 0,-1-1 0,1 1-1,4-2 1,-2 0-11,-1 0 0,0 0 0,1 0 0,-1-1 0,-1 0 0,1 0 0,0 0 0,-1-1-1,1 1 1,-1-1 0,0 0 0,6-8 0,5-10-128,-1 0 0,0-2 0,18-46 0,7-13 395,-35 82 363,-2 9-370,-1 16 106,-1-9-11,-1 9-32,2-1 1,0 1-1,1-1 1,9 36-1,-10-54-261,1 0 1,-1 0-1,1 0 0,0 0 0,1 0 0,-1-1 0,1 1 1,-1-1-1,1 0 0,1 0 0,-1 0 0,1 0 0,-1 0 1,1-1-1,0 1 0,0-1 0,1 0 0,-1 0 0,1-1 0,-1 0 1,1 1-1,0-1 0,0-1 0,0 1 0,0-1 0,10 2 1,-5-2 0,1 0 1,-1 0-1,1-1 1,-1 0-1,0-1 1,1 0 0,-1 0-1,0-1 1,0-1-1,0 0 1,0 0-1,0-1 1,0 0 0,-1 0-1,0-2 1,0 1-1,0-1 1,8-7-1,-6 4-65,-1-2 0,0 1 0,0-1-1,-1-1 1,0 0 0,-1 0-1,-1 0 1,0-1 0,0 0 0,-1-1-1,-1 1 1,0-1 0,-1 0-1,-1-1 1,0 1 0,-1 0 0,0-1-1,-2-28 1,0 43 44,0-1 0,0 1 0,0-1 0,-1 0-1,1 1 1,0-1 0,-1 1 0,1-1 0,0 1 0,-1-1 0,1 1 0,0-1 0,-1 1 0,1 0 0,-1-1-1,1 1 1,-1-1 0,1 1 0,-1 0 0,1 0 0,-1-1 0,0 1 0,1 0 0,-1 0 0,1 0-1,-1-1 1,0 1 0,1 0 0,-1 0 0,1 0 0,-1 0 0,0 0 0,1 0 0,-1 0 0,0 1 0,1-1-1,-1 0 1,1 0 0,-1 0 0,1 1 0,-2-1 0,-28 12-51,22-5 95,0-1-1,0 1 0,1 1 1,0-1-1,0 1 0,1 0 0,0 1 1,1 0-1,0 0 0,-5 11 0,4-8 55,2 1 1,-1-1-1,1 1 0,1 0 0,1 0 0,-1 0 0,1 22 0,2-32-87,0 0 0,0 0 0,0 0-1,0 0 1,1 0 0,0 0-1,-1-1 1,1 1 0,0 0 0,0 0-1,1 0 1,-1-1 0,1 1 0,-1-1-1,1 1 1,0-1 0,0 0 0,0 1-1,0-1 1,0 0 0,0 0-1,1-1 1,-1 1 0,1 0 0,-1-1-1,1 1 1,0-1 0,-1 0 0,5 1-1,8 2-19,0-1-1,-1-1 0,1 0 0,29-1 0,-38-1 13,37 0-561,1-1-1,75-12 0,3-18-1944</inkml:trace>
</inkml:ink>
</file>

<file path=ppt/ink/ink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0:40.30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208 341 6099,'0'0'1232,"-26"9"17,-124 43 133,146-51-1340,0 1 1,0-1-1,0 1 0,1 0 0,-1 1 1,-5 3 258,12-6-58,62 0 228,400-11 386,225-49-1354,-2-13-3424,-613 63 3895,-74 10 51,-1 0 0,0 0 0,1 0 0,-1 0 0,0-1 1,1 1-1,-1 0 0,0 0 0,1 0 0,-1 0 0,0 0 1,1-1-1,-1 1 0,0 0 0,1 0 0,-1 0 0,0-1 1,0 1-1,0 0 0,1 0 0,-1-1 0,0 1 0,0 0 1,0-1-1,1 1 0,-1 0 0,0-1 0,0 1 0,0 0 1,0-1-1,0 1 0,0 0 0,0-1 0,0 1 0,0 0 1,0-1-1,0 1 0,0 0 0,0-1 0,0 1 0,0 0 1,0-1-1,0 1 0,0 0 0,-1-1 0,1 1 0,0 0 1,0-1-1,0 1 0,0 0 0,-1-1 0,1 1 0,0 0 1,0 0-1,-1 0 0,1-1 0,0 1 0,-1 0 0,1 0 1,0 0-1,-1-1 0,-14-11 583,13 10-630,-1 1 4,1 0 1,0-1-1,0 0 0,1 1 1,-1-1-1,0 0 1,0 0-1,1 0 1,-1 0-1,1 0 1,0 0-1,0 0 1,0 0-1,0-1 1,0 1-1,0 0 0,0-1 1,1 1-1,-1-1 1,1 1-1,0-1 1,0 1-1,0-1 1,0 1-1,0-1 1,0 1-1,1-1 1,-1 1-1,1-1 0,-1 1 1,1 0-1,1-3 1,3-5-100,1 0 0,0 0-1,0 1 1,1 0 0,14-14 0,4-2-3,-15 15 185,0 1 1,-1-2 0,0 1-1,8-14 665,-18 30-417,0-1-1,0 0 1,0 0 0,-1 0-1,1 0 1,-1 0-1,-3 5 1,-6 16-23,6 1-150,0 1-1,2-1 1,1 1-1,1 0 1,3 33 0,-2-59-224,1 1 1,-1 0-1,1-1 1,0 1-1,0 0 1,0-1-1,0 1 1,1-1 0,-1 1-1,1-1 1,-1 0-1,1 0 1,0 1-1,0-1 1,0 0-1,0-1 1,0 1-1,0 0 1,1-1 0,-1 1-1,0-1 1,1 0-1,-1 1 1,1-1-1,0 0 1,-1-1-1,1 1 1,0 0 0,-1-1-1,1 0 1,0 1-1,0-1 1,0 0-1,-1-1 1,1 1-1,0 0 1,0-1-1,-1 1 1,1-1 0,0 0-1,-1 0 1,1 0-1,-1 0 1,1-1-1,-1 1 1,1-1-1,-1 1 1,0-1-1,4-3 1,14-16-1065,-1-1 0,-1-1 1,0 0-1,-2-1 0,19-38 0,-5-5 2136,-11 2 3372,-21 94 870,4 37-4242,-1-6-907,-2-27-146,0-23-577,1 1-1,0 0 1,0 0-1,1 0 1,4 19-1,11-3-6376</inkml:trace>
</inkml:ink>
</file>

<file path=ppt/ink/ink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0:40.6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4002,'0'0'0</inkml:trace>
</inkml:ink>
</file>

<file path=ppt/ink/ink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0:41.01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136 0 624,'0'0'8564,"-135"36"-8564,157-24-192,43-4 48,39-8-256,40 0-657,39 0-303,42-15-2162</inkml:trace>
</inkml:ink>
</file>

<file path=ppt/ink/ink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0:41.3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0 484 688,'1066'-85'6241,"-1033"83"-5920,-27 3-213,0-1 0,-1-1 0,1 1 0,0-1 0,-1 0 0,1 0 0,0-1 0,5-2 0,-11 4-76,0 0 0,-1 0 0,1 0-1,0 0 1,0 0 0,0 0 0,0 0-1,0 0 1,-1 0 0,1 0 0,0 0-1,0 0 1,0 0 0,0 0 0,0 0-1,-1 0 1,1 0 0,0 0 0,0 0-1,0 0 1,0 0 0,0 0 0,0 0-1,-1 0 1,1-1 0,0 1 0,0 0-1,0 0 1,0 0 0,0 0 0,0 0-1,0 0 1,0 0 0,0-1 0,0 1-1,-1 0 1,1 0 0,0 0 0,0 0-1,0 0 1,0 0 0,0-1 0,0 1-1,0 0 1,0 0 0,0 0 0,0 0-1,0 0 1,0-1 0,0 1 0,0 0-1,0 0 1,0 0 0,1 0 0,-1 0-1,0 0 1,0-1 0,0 1 0,0 0-1,0 0 1,0 0 0,0 0 0,0 0-1,0 0 1,0 0 0,1-1 0,-1 1-1,0 0 1,0 0 0,-16-4 1102,-144-1 120,75 7-3434,140-6-210,78-14 0,-110 13 1752,1-1 0,0-1 0,-1-1 1,-1-1-1,41-22 0,-54 25 1135,-1 0 0,0 0 1,0 0-1,-1-1 0,13-15 0,-16 16 253,0 1 0,0-1-1,0 0 1,-1 0 0,0-1 0,0 1 0,0-1 0,-1 1 0,0-1 0,0 0-1,-1 0 1,0 0 0,1-7 0,-4 33-738,0-1 0,-8 34-1,4-30 25,-3 43 0,7-11-1402,15-66 195,14-15 1106,-2-2 1,-1 0 0,-1-2-1,-2 0 1,-1-1 0,-1-1-1,-2-1 1,20-57 0,-35 80 171,0 5 505,-2 15-237,-5 71-231,1-56-325,3 1 0,0 0 0,3 36 1,-1-57-92,-1 0 0,1 0 0,0 0 0,0 0 1,1 0-1,-1 0 0,4 5 0,21 18-4887</inkml:trace>
</inkml:ink>
</file>

<file path=ppt/ink/ink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0:41.76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292 219 10085,'0'0'178,"-29"0"-90,-95 2 83,111-2-142,-1 0 0,1 2 0,-1 0 0,1 0 0,0 1 0,0 1 0,-15 6 0,21-8-29,-2 3-3,7-1-5,10-3 9,594-24 1721,-322 2-608,819-12-623,-344 16-143,-4-27 680,-580 28-626,288-63-1,-420 68-230,-30 5-108,-9 6-61,0 0-1,0 0 0,0-1 1,0 1-1,0 0 1,0 0-1,0 0 0,0 0 1,0-1-1,0 1 0,0 0 1,0 0-1,0 0 1,0 0-1,0-1 0,0 1 1,0 0-1,-1 0 1,1 0-1,0 0 0,0-1 1,0 1-1,0 0 1,0 0-1,0 0 0,0 0 1,0 0-1,-1 0 1,1-1-1,0 1 0,0 0 1,0 0-1,0 0 0,0 0 1,-1 0-1,1 0 1,0 0-1,0 0 0,0 0 1,0 0-1,-1 0 1,1 0-1,0 0 0,0 0 1,0 0-1,0 0 1,-1 0-1,1 0 0,0 0 1,0 0-1,0 0 0,0 0 1,-1 0-1,1 0 1,0 0-1,0 0 0,0 0 1,0 0-1,-1 1 1,-44-1-799,-1 2 1,1 3 0,0 1 0,-64 18 0,1 1-3547</inkml:trace>
</inkml:ink>
</file>

<file path=ppt/ink/ink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0:22.89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 56 7988,'0'0'5490,"-5"-56"-5474,5 89 96,-3 13-16,3-1-80,0 4 16,0-4-16,0-7-32,0-7-720,8-11-1153,-5-10-1665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37:51.9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0 210 8244,'0'0'2428,"8"-23"-1756,27-71-309,-33 91-342,0-1 0,0 1 0,0 0 0,1-1 0,-1 1 0,1 0 0,0 0 0,0 1 0,0-1 0,0 1 0,0-1 0,1 1 0,-1 0 0,1 0 0,0 0 0,-1 1 0,1-1 0,0 1 0,0 0 0,0 0 0,0 1 0,0-1 0,0 1 0,0 0 0,8 0 0,-2-1 121,-5 1-95,-1-1 0,1 1 0,-1 0 0,1 0 0,0 1 0,-1-1 0,1 1 0,-1 0 0,1 0 0,-1 0 0,0 1 1,1 0-1,5 3 0,-7-2-21,1 0 0,-1 0 0,0 1 0,1 0 0,-2-1 0,1 1 0,0 0 0,-1 0 0,0 1 1,0-1-1,0 0 0,2 9 0,1 8 2,0 1 0,-2-1 0,-1 1 0,-1-1 0,0 1 0,-2 0 0,-3 23 0,-3-18-212,6-27 149,1 1 0,0 0 0,-1 0 0,1 0 0,-1 0 1,1 0-1,-1-1 0,0 1 0,1 0 0,-1 0 0,0-1 0,0 1 0,1-1 0,-1 1 0,0-1 1,0 1-1,0-1 0,0 1 0,0-1 0,0 1 0,1-1 0,-1 0 0,0 0 0,-2 1 0,3-6-133,0 3 136,-2-13-3,2 0-1,0-1 1,1 1 0,1 0 0,0 0 0,1 0 0,1 1 0,0-1 0,1 1 0,11-23-1,-8 22 73,2 1-1,0 0 0,0 1 0,1 0 0,1 0 0,25-20 0,-31 28 6,1 1-1,0-1 0,0 1 0,1 0 1,-1 1-1,1-1 0,-1 1 1,1 1-1,0 0 0,0 0 1,1 0-1,-1 1 0,0 1 1,0-1-1,1 1 0,9 1 1,-15 0-31,0 0 0,-1 0 0,0 0 0,1 0 0,-1 0 0,1 0 0,-1 1 0,0-1 0,0 1 0,0-1 0,0 1 0,0 0 0,0 0 0,0 0 0,-1 0 0,1 0 0,-1 0 0,1 1 0,-1-1 0,0 1 0,0-1 0,0 0 1,0 1-1,1 3 0,2 9 27,-1-1 0,-1 1 1,1 16-1,-2-26-22,1 30-5,-2-25-81,0 1 0,1-1 1,0 0-1,1 1 0,0-1 1,0 0-1,1 0 0,7 15 1,-9-23-102,-1-1-1,1 0 1,0 0 0,-1 0 0,1 0 0,0 0 0,0 0-1,0 0 1,0 0 0,0 0 0,0-1 0,0 1 0,1 0-1,-1-1 1,0 1 0,0-1 0,0 1 0,1-1 0,-1 1-1,0-1 1,1 0 0,-1 0 0,0 0 0,3 0 0,18 1-3730</inkml:trace>
</inkml:ink>
</file>

<file path=ppt/ink/ink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0:23.22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8308,'0'0'352</inkml:trace>
</inkml:ink>
</file>

<file path=ppt/ink/ink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0:23.5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5507,'0'0'2467,"1"8"-1960,4 103 1093,-1 10-422,-2-104-1144,0-1 0,1 1-1,1-1 1,1 0 0,6 17-1,-10-31-147,1 1 0,-1-1 0,0 0 0,1 1 0,-1-1 0,1 0 0,0 0-1,0 0 1,0 0 0,0 0 0,0-1 0,0 1 0,0 0 0,0-1 0,1 0 0,-1 1 0,1-1-1,-1 0 1,1 0 0,-1-1 0,1 1 0,0 0 0,-1-1 0,1 0 0,0 1 0,-1-1 0,1 0-1,0-1 1,0 1 0,-1 0 0,1-1 0,0 1 0,-1-1 0,1 0 0,-1 0 0,1 0 0,-1 0-1,1 0 1,-1-1 0,0 1 0,0-1 0,3-2 0,13-21-2567</inkml:trace>
</inkml:ink>
</file>

<file path=ppt/ink/ink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0:23.8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0 416 6611,'0'0'3786,"24"-3"-3602,-5 1-164,22-3-5,-1-2-1,45-12 1,-37 4 14,62-28 1,-92 35-22,-1 0 0,0-2 0,-1 0 0,0-1 0,-1-1 0,23-22 0,-34 29 9,0 0-1,0 0 1,0 0 0,0 0 0,-1-1 0,0 0 0,0 0 0,-1 0 0,0 0 0,0 0 0,0 0 0,-1-1 0,2-11 0,-3 13 14,0 1 0,0 0 0,0-1 1,-1 1-1,0 0 0,0-1 1,0 1-1,0 0 0,0 0 0,-1 0 1,0 0-1,0 0 0,0 0 0,0 1 1,-1-1-1,1 0 0,-1 1 1,0 0-1,0 0 0,-7-6 0,3 4 53,0-1-1,-1 1 0,0 0 0,0 1 1,0 0-1,0 0 0,-1 1 1,0 0-1,1 1 0,-1-1 0,0 2 1,0-1-1,-12 0 0,20 3-74,-1-1 0,0 0-1,1 0 1,-1 1 0,1-1 0,-1 1-1,1-1 1,-1 1 0,1-1-1,0 1 1,-1 0 0,1 0 0,0 0-1,-1 0 1,1 0 0,0 0 0,0 0-1,0 0 1,-1 2 0,-1 2 4,0-1 0,0 0 0,1 1 1,0 0-1,0 0 0,-1 5 0,-2 8 86,1 0 0,-2 28-1,1 9 24,3 1 0,2 0 0,3-1 0,2 0 0,2 1 0,29 104 0,-36-159-144,0 0-1,0-1 1,0 1 0,1 0 0,-1-1 0,0 1 0,0 0-1,0-1 1,1 1 0,-1 0 0,0-1 0,1 1-1,-1-1 1,0 1 0,1 0 0,-1-1 0,1 1-1,-1-1 1,1 0 0,-1 1 0,1-1 0,-1 1 0,1-1-1,-1 0 1,1 1 0,0-1 0,-1 0 0,1 1-1,-1-1 1,1 0 0,0 0 0,-1 0 0,1 0-1,0 0 1,-1 0 0,1 0 0,0 0 0,0 0 0,-1 0-1,1 0 1,0 0 0,-1 0 0,1 0 0,-1-1-1,1 1 1,0 0 0,-1-1 0,1 1 0,-1 0 0,1-1-1,0 1 1,-1-1 0,1 1 0,-1 0 0,1-1-1,-1 1 1,0-1 0,1 0 0,-1 1 0,0-1-1,1 0 1,27-40-108,-26 38 142,54-107-12,-38 70-22,2 1 1,34-49 0,-54 88 19,1 1 0,-1 0 0,1-1 0,-1 1 0,0 0 0,1 0 0,-1 0 0,0-1 0,1 1-1,-1 0 1,0 0 0,0 0 0,0 0 0,0 0 0,0-1 0,0 1 0,0 0 0,0 0 0,0 0 0,-1 1 0,1 14 38,1 1-1,1-1 1,0 0-1,1 0 1,0 0-1,2 0 1,0-1-1,0 0 1,2 0-1,12 22 1,-13-26-348,1-1 0,1 0 1,0-1-1,0 0 0,1 0 1,0-1-1,0 0 0,1-1 1,0 0-1,0 0 0,1-1 1,0 0-1,0-1 0,23 7 0,35 5-5157</inkml:trace>
</inkml:ink>
</file>

<file path=ppt/ink/ink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0:45.42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 5 3906,'0'0'9372,"-1"15"-9262,0-9-89,0 0 0,1-1 0,0 1 0,0 0 0,1 0 0,-1 0 0,2 6 0,1-12 6,-1 1 1,0-1 0,1 0 0,-1 0 0,1 0 0,-1 0 0,0 0 0,1 0 0,-1-1-1,4-1 1,-4 1-17,-1 0-1,1-1 0,-1 1 0,0-1 0,0 1 0,0-1 0,0 1 1,0-1-1,0 0 0,0 0 0,-1 1 0,1-1 0,-1 0 1,1 0-1,-1 0 0,1-2 0,1-34 192,-2 36-166,-8 2 482,6 1-508,-1 0-1,0 0 1,0 0 0,1 1 0,-1-1 0,1 1-1,0 0 1,-1 0 0,1 0 0,0 0 0,0 0-1,0 0 1,0 1 0,1-1 0,-1 0 0,1 1-1,-1 0 1,1-1 0,0 1 0,-2 5 0,-1 4-1297,0-1 0,1 1 1,-4 22-1</inkml:trace>
</inkml:ink>
</file>

<file path=ppt/ink/ink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1:27.25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100 5 7684,'0'0'3564,"-8"-4"-3407,8 4-139,0 0 1,-1 0 0,1 0-1,0 0 1,0 0 0,0 0 0,-1-1-1,1 1 1,0 0 0,0 0 0,-1 0-1,1 0 1,0 0 0,0 0 0,0 0-1,-1 0 1,1 0 0,0 0 0,0 0-1,-1 0 1,1 0 0,0 0 0,0 0-1,0 1 1,-1-1 0,1 0 0,0 0-1,0 0 1,0 0 0,-1 0 0,1 0-1,0 0 1,0 1 0,0-1 0,0 0-1,-1 0 1,1 0 0,0 1 0,0-1-1,0 0 1,0 0 0,0 0 0,0 1-1,0-1 1,0 0 0,-1 0 0,-38 272 2229,5-43-1935,29-190-282,2-1 0,1 51 0,3-87-27,-1 1 0,0-1 0,1 0 0,0 0 0,-1 0 0,1 0 0,0 0 0,0 0 0,0 0 0,0 0 0,1 0 0,-1 0 0,0 0 0,1-1 0,-1 1 0,1 0 0,0-1 0,0 0 0,-1 1 0,1-1 0,0 0 0,0 0 0,0 0 0,0 0 0,0 0 0,0 0 0,1-1 0,-1 1 0,3 0 0,7 1 23,1 0 1,0-1-1,24-1 0,-24 0-45,4 0-368,0 0-1,0-1 1,-1-1 0,1-1 0,-1 0-1,1-1 1,-1-1 0,25-11 0,-29 11 49,5-2-1161,0-1 1,17-12 0,-5-4-3252</inkml:trace>
</inkml:ink>
</file>

<file path=ppt/ink/ink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1:27.58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93 5795,'0'0'4082,"159"-40"-4082,-103 26-641,-6 3-271,0-6-577,-9 6-1760</inkml:trace>
</inkml:ink>
</file>

<file path=ppt/ink/ink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1:28.08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68 5763,'0'0'1969,"221"-22"-1697,-159 13-64,0 1 32,-6-3-32,-9 2-128,-13 4-80,-12 2-352,-13 3-3314</inkml:trace>
</inkml:ink>
</file>

<file path=ppt/ink/ink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1:28.52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542 107 6467,'0'0'1627,"-4"-5"-1587,1 2-21,1 1-1,-1 0 0,1-1 1,-1 1-1,0 0 0,0 0 0,0 1 1,0-1-1,0 1 0,-1-1 1,1 1-1,0 0 0,-1 0 1,1 0-1,0 1 0,-1-1 0,1 1 1,-1 0-1,1 0 0,-1 0 1,1 1-1,-1-1 0,1 1 0,-1-1 1,1 1-1,0 0 0,-5 2 1,-7 5 153,1 0 0,-1 1 0,2 0 0,-1 2 0,1-1 0,1 1 0,0 1 0,0 0 0,-18 27 0,27-34-127,1-1 0,0 1 0,0 0-1,0 1 1,1-1 0,-2 7 0,3-10-31,-1 1 1,1-1 0,0 0-1,-1 0 1,1 0 0,0 0-1,1 0 1,-1 0 0,0 0-1,1 0 1,-1 0 0,1 1 0,-1-1-1,1-1 1,0 1 0,0 0-1,0 0 1,0 0 0,0 0-1,2 1 1,7 4 14,0-2 0,0 1 0,1-1-1,0-1 1,0 0 0,0 0 0,15 2 0,3 2-15,-23-6-8,22 5-37,-2 1-1,1 1 1,-1 2 0,-1 0 0,0 2-1,35 23 1,-58-35 27,0 0 1,0 1-1,0 0 1,0-1-1,0 1 1,-1 0-1,1 0 0,-1 0 1,1 0-1,-1 0 1,1 0-1,-1 0 1,0 1-1,0-1 0,0 0 1,0 1-1,-1-1 1,1 1-1,-1-1 1,1 1-1,-1-1 0,0 1 1,0 0-1,0-1 1,0 1-1,0-1 0,-1 1 1,1-1-1,-1 1 1,0-1-1,0 0 1,0 1-1,0-1 0,0 0 1,0 1-1,0-1 1,-1 0-1,1 0 1,-1 0-1,0 0 0,1 0 1,-1-1-1,0 1 1,0 0-1,0-1 1,-3 2-1,-19 11 26,-1 0 1,0-2-1,-1-1 0,-33 10 1,-110 22 25,107-33 289,-1-2 0,-97 0 0,160-8-337,-2 0 9,1 0 0,-1 0 0,1 0 0,-1 0 1,1 0-1,-1 0 0,1 0 0,-1-1 0,1 1 0,-1 0 0,1-1 0,-1 1 0,1-1 0,-3-1 0,4 2-18,0-1-1,0 0 0,-1 0 1,1 1-1,0-1 0,0 0 1,0 0-1,0 1 0,0-1 1,0 0-1,0 0 0,0 0 1,0 1-1,1-1 0,-1 0 0,0 0 1,0 1-1,1-1 0,-1 0 1,0 0-1,1 1 0,-1-1 1,1 0-1,-1 1 0,1-1 1,-1 1-1,1-1 0,-1 1 1,1-1-1,-1 1 0,2-2 1,13-9-547,0 0-1,1 1 1,1 0 0,18-8 0,0 0-905,53-31-3699</inkml:trace>
  <inkml:trace contextRef="#ctx0" brushRef="#br0" timeOffset="1">816 144 8644,'0'0'1761,"224"-23"-1681,-143-2-80,-3 0-32,-6-1-160,-16 4-769,-19 5-159,-18 12-1842</inkml:trace>
</inkml:ink>
</file>

<file path=ppt/ink/ink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1:28.92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73 1 1953,'0'0'7473,"-10"4"-7028,3-2-337,5-2-80,0 1 0,0-1-1,0 1 1,0-1 0,0 1-1,0 0 1,0 0 0,1 0 0,-1 0-1,0 0 1,0 0 0,1 0-1,-1 1 1,0-1 0,1 0-1,-1 1 1,1 0 0,0-1 0,0 1-1,0 0 1,-1-1 0,1 1-1,1 0 1,-1 0 0,0 0-1,0 0 1,1 0 0,-1 0 0,1 3-1,-13 440 2476,13-443-2620,0 0 0,0 1 0,0-1 0,0 0 0,0 1 0,0-1 0,1 0 0,-1 0 0,1 0 0,-1 1 1,1-1-1,0 0 0,0 0 0,0 0 0,0 0 0,0 0 0,1 0 0,-1 0 0,0-1 0,1 1 0,0 0 0,-1-1 0,1 1 0,0-1 0,0 0 1,0 0-1,-1 1 0,1-1 0,1 0 0,-1-1 0,0 1 0,0 0 0,0 0 0,0-1 0,1 0 0,-1 1 0,0-1 0,0 0 0,1 0 0,1 0 1,33 1-3425</inkml:trace>
</inkml:ink>
</file>

<file path=ppt/ink/ink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1:29.25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38 0 8932,'0'0'3794,"-22"180"-3698,13-119 160,3 1 32,6-3-144,0-3-96,0-8 16,0-15-64,12-10-800,16-15-881,0-8-992,3 0-2209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37:52.30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60 6275,'0'0'4991,"11"5"-4822,5 2-161,0-1 0,1 0 1,0-1-1,0-1 0,0 0 1,1-2-1,19 2 0,-15-4 100,-12 1-329,0-1 1,1 0-1,-1-1 1,0 0-1,0 0 1,13-4-1,-21 4 196,1-1 0,-1 1 0,0 0 0,1 0 0,-1-1 0,0 1 0,0-1 0,0 0 0,0 0 0,0 0 0,0 0 0,0 0 0,-1 0 0,1 0 0,-1-1 0,0 1 0,1 0 0,-1-1 0,0 1 0,0-1 0,-1 0 0,1 1 0,0-1 0,-1 1 0,0-1 0,0 0 0,1 0 0,-2-4 0,1 6 105,0-1 0,1 1 0,-1 0 0,0 0 0,-1 0 0,1 0 0,0 0 0,0 0 0,0-1 0,-1 1 0,1 0 0,0 0 0,-1 0 0,1 0 0,-1 0 0,1 0 0,-1 0 0,0 0 0,1 0-1,-1 0 1,0 1 0,-1-3 0,-1 3 32,1-1-1,0 0 1,0 1-1,-1-1 1,1 1-1,0 0 0,-1 0 1,1 0-1,-4 0 1,-3 0-118,5 1 20,1-1 0,0 1-1,0-1 1,0 1 0,0 0 0,0 0-1,0 1 1,0-1 0,0 1-1,0-1 1,1 1 0,-1 0-1,0 0 1,1 0 0,0 0 0,-1 0-1,1 1 1,0-1 0,0 1-1,0 0 1,1-1 0,-1 1-1,1 0 1,-1 0 0,1 0 0,0 0-1,0 0 1,-1 3 0,-1 8-2,-1 0 0,2 0 0,0 0 0,0 0 0,1 16 0,1-27-9,1 0 1,-1 1 0,0-1-1,1 1 1,0-1-1,0 0 1,0 0 0,0 1-1,0-1 1,1 0-1,-1 0 1,1 0-1,0 0 1,0 0 0,4 4-1,-2-3-59,1 0-1,-1 0 1,1-1-1,0 0 1,0 0-1,0 0 1,0-1-1,10 4 1,3-1-552,1 0 0,-1-2 1,1 0-1,36 0 0,14-3-2334,2-2-1159</inkml:trace>
</inkml:ink>
</file>

<file path=ppt/ink/ink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1:29.6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75 221 6723,'0'0'2585,"-5"31"-1632,-18 106-294,-22 65-230,44-176-463,1-24-201,0-5-221,3-42 384,3-1 1,2 1 0,18-62 0,-23 94 83,0 4-5,34-122 110,-30 110 9,2 0 1,0 0 0,22-36-1,-30 55-73,1-1 1,0 1-1,0-1 0,0 1 1,0 0-1,0 0 0,0 0 1,1 0-1,-1 0 0,4-1 1,-5 2-44,0 1 1,0 0-1,0 0 0,0 0 1,0-1-1,0 1 1,-1 0-1,1 0 1,0 0-1,0 1 1,0-1-1,0 0 1,0 0-1,0 0 1,0 1-1,-1-1 1,1 0-1,0 1 1,0-1-1,0 1 0,-1-1 1,1 1-1,0-1 1,-1 1-1,1-1 1,0 1-1,-1 0 1,1-1-1,-1 1 1,1 0-1,-1 0 1,1 0-1,-1-1 1,1 1-1,-1 0 1,0 0-1,1 1 0,27 78 389,-24-63-375,1-1-1,1 1 1,1-1-1,0 0 1,1-1-1,18 27 0,-24-39-38,0 0 0,0-1 0,1 1-1,-1-1 1,1 1 0,0-1-1,0 0 1,0 0 0,0 0-1,0-1 1,0 1 0,0-1 0,1 0-1,-1 1 1,1-1 0,-1-1-1,1 1 1,-1-1 0,1 1 0,-1-1-1,1 0 1,-1 0 0,1 0-1,-1-1 1,1 1 0,3-2-1,1-1-28,0 0 1,-1 0-1,1-1 0,-1 0 0,0 0 0,0-1 0,-1 1 0,1-2 0,-1 1 0,6-7 0,14-18-3,-1-1 1,33-56-1,-3 5 118,-50 75-19,1 0 1,0 1 0,0 0 0,0 0 0,13-9-1,-18 14-34,0 0 0,0 0 0,0 0 0,0 1-1,0-1 1,0 0 0,1 1 0,-1-1 0,0 1 0,0-1 0,0 1-1,1 0 1,-1-1 0,0 1 0,1 0 0,-1 0 0,0 0-1,0 0 1,1 0 0,-1 0 0,0 0 0,0 1 0,1-1-1,-1 0 1,0 1 0,0-1 0,1 1 0,-1-1 0,0 1-1,0-1 1,0 1 0,0 0 0,0 0 0,0-1 0,0 1-1,0 0 1,0 0 0,0 0 0,-1 0 0,1 0 0,0 0-1,-1 1 1,1-1 0,0 0 0,-1 0 0,0 0 0,1 0-1,-1 1 1,1 0 0,4 23 227,-1-1 1,-1 0-1,-1 1 0,-2 0 0,-2 33 0,1 0-8,1 254-139,-1-311-172,1 0 0,0 1-1,0-1 1,0 0-1,0 0 1,0 0 0,1 0-1,-1 0 1,0 0-1,0 0 1,1 0 0,-1 0-1,1 1 1,-1-1-1,1 0 1,-1-1 0,1 1-1,-1 0 1,1 0 0,0 0-1,0 0 1,0 0-1,-1-1 1,1 1 0,0 0-1,0-1 1,1 1-1,1 0-350,1 0 1,-1 0-1,1-1 0,-1 1 0,1-1 0,-1 0 0,6-1 0,-7 1 249,37-2-4021</inkml:trace>
</inkml:ink>
</file>

<file path=ppt/ink/ink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1:30.01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377 243 4258,'0'0'5597,"-35"30"-4207,-115 99-565,129-112-722,2 1 1,0 1-1,1 0 1,1 1-1,1 1 1,1 1 0,-18 34-1,32-55-102,-4 7 12,1 1 0,-1 0-1,2 1 1,-1-1 0,1 1-1,1-1 1,-1 1 0,2 0-1,-1 0 1,2 0 0,-1 10-1,3-20-18,-1 0 0,1 0-1,0 0 1,-1 0-1,1 0 1,-1-1 0,1 1-1,-1 0 1,1-1 0,-1 1-1,1-1 1,1-1 0,8-8-3,-1-1 0,-1 0 0,0 0-1,-1-1 1,0 0 0,0-1 0,5-14 0,-1 6-14,122-241-47,-17 32 113,-112 221-31,2-4 39,0 0 1,15-19-1,-20 29-22,-1 1 0,1 0 1,-1 1-1,1-1 0,0 0 1,0 0-1,0 1 0,0-1 1,0 1-1,0 0 0,0-1 1,1 1-1,-1 0 0,0 0 1,1 1-1,-1-1 0,1 0 1,-1 1-1,1-1 0,-1 1 1,1 0-1,2 0 0,-3 1-9,0-1-1,-1 1 0,1 0 0,-1 0 0,1 0 1,-1 0-1,0 0 0,1 0 0,-1 0 1,0 1-1,0-1 0,0 0 0,0 1 1,0-1-1,0 1 0,0-1 0,0 1 1,0 0-1,-1-1 0,1 1 0,-1-1 0,1 1 1,-1 0-1,0 0 0,1-1 0,-1 4 1,2 5 87,17 78 516,7 95-1,-12-73-525,-7-68-163,2 15-433,-6-22-5755</inkml:trace>
</inkml:ink>
</file>

<file path=ppt/ink/ink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1:30.38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1 362 7235,'0'0'2385,"124"5"-2481,-71-5-240,-3-11-2497,6-8-2129</inkml:trace>
  <inkml:trace contextRef="#ctx0" brushRef="#br0" timeOffset="1">720 185 9428,'0'0'2818,"165"-11"-2754,-84-9-64,-3-5-16,0-3-176,-6 0-513,-7 0-607,-12 6-369,-16 5 416,-21 11-4882</inkml:trace>
</inkml:ink>
</file>

<file path=ppt/ink/ink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1:30.71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94 1 6547,'0'0'5875,"-88"188"-5347,85-127 64,0 6-176,3 1-143,0 2-161,0 0-48,0-11-64,13-12-96,5-19-561,7-11-1184,6-17-864,0 0-2337</inkml:trace>
</inkml:ink>
</file>

<file path=ppt/ink/ink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1:31.09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 1 10405,'0'0'3505,"-12"185"-3120,12-132-257,0 3-48,0 0 112,0-3-128,0 1-16,0-12-16,0-3-32,3-14-608,0-14-1009,3-11-160,7 0-1360,2-14 47</inkml:trace>
</inkml:ink>
</file>

<file path=ppt/ink/ink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1:31.43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141 1 3314,'0'0'8377,"1"23"-7337,1-3-873,0-1 3,-1 1 0,-1-1 0,0 1 1,-2 0-1,0-1 0,-6 22 0,1-4 205,1 0 0,2 0 0,2 64-1,2-98-368,-1 0-1,1-1 0,0 1 1,1 0-1,-1-1 0,0 1 0,1 0 1,0-1-1,-1 1 0,1 0 0,0-1 1,0 1-1,1-1 0,-1 0 0,0 1 1,1-1-1,0 0 0,-1 0 0,1 0 1,0 0-1,0 0 0,0 0 1,0 0-1,1-1 0,-1 1 0,0-1 1,1 0-1,-1 1 0,1-1 0,-1 0 1,1-1-1,-1 1 0,1 0 0,0-1 1,-1 1-1,4-1 0,3 2 5,0 0 1,1-1-1,-1 0 0,0-1 0,1 1 1,-1-2-1,1 0 0,-1 0 0,0 0 1,0-1-1,0-1 0,0 0 0,0 0 1,0 0-1,0-1 0,-1-1 0,0 1 1,11-9-1,2-5-186,-1-1 0,-1 0-1,-1-2 1,0 0 0,21-36 0,-31 45 132,-2-1 0,1 0 0,-1 0 0,-1 0 0,0-1 1,-1 0-1,-1 0 0,0 0 0,-1-1 0,0 1 0,-1 0 0,-1-18 1,-1 28 40,1 1 1,-1-1-1,0 1 1,0-1 0,0 1-1,-1-1 1,1 1-1,-1 0 1,0 0-1,0 0 1,0 0 0,0 0-1,0 0 1,-1 0-1,1 1 1,-1-1 0,0 1-1,0 0 1,0 0-1,0 0 1,0 0 0,0 0-1,0 1 1,-1-1-1,-4 0 1,-5-2-2,0 0-1,0 1 1,-1 1 0,0 0 0,-20 0 0,-1 2-5,0 1 1,0 1 0,-38 8 0,56-7 11,1 2 0,0 0 0,0 0 0,0 2 0,0 0 0,1 1 0,1 0 0,-21 15 0,31-20-25,0 1 0,0 0-1,0-1 1,1 1 0,-1 1 0,1-1-1,0 0 1,0 1 0,0-1 0,-2 8-1,4-10-68,1-1-1,-1 1 1,1 0-1,-1-1 1,1 1 0,0-1-1,0 1 1,0-1-1,0 1 1,0 0-1,0-1 1,1 1-1,-1-1 1,0 1-1,1-1 1,-1 1 0,1-1-1,-1 1 1,1-1-1,0 1 1,0-1-1,0 0 1,0 1-1,0-1 1,0 0-1,0 0 1,0 0 0,0 0-1,0 0 1,1 0-1,-1 0 1,0 0-1,1 0 1,-1-1-1,1 1 1,-1 0-1,1-1 1,-1 1 0,3-1-1,7 3-625,1 0 0,-1-1 0,17 1 0,53-1-1631</inkml:trace>
  <inkml:trace contextRef="#ctx0" brushRef="#br0" timeOffset="1">1016 1 6963,'0'0'7011,"-59"145"-7011,49-94 80,4-1-48,-3 1-32,3-9-32,-1-9-1296,4-13-1409</inkml:trace>
</inkml:ink>
</file>

<file path=ppt/ink/ink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1:31.76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1 283 4034,'0'0'6728,"24"0"-6111,-7-1-503,-7 0-45,0 1-1,1 0 1,-1 0 0,19 4-1,-24-2-37,0-1 0,0 1-1,0 0 1,0 0 0,0 0-1,0 1 1,-1-1 0,1 1-1,-1 1 1,0-1 0,0 0-1,0 1 1,0 0 0,5 8-1,31 44 250,-10-12-186,2-1-1,2-2 0,62 59 1,-92-97-91,0 0 1,0 0 0,1 0-1,-1-1 1,1 0-1,9 3 1,-13-4 1,0-1 1,0 1-1,0-1 1,0 0-1,0 1 1,0-1 0,0 0-1,0 0 1,0 0-1,0 0 1,0 0-1,0 0 1,0 0-1,0 0 1,0 0-1,1-1 1,-1 1-1,0 0 1,0-1-1,0 1 1,0-1-1,0 1 1,-1-1-1,1 1 1,0-1-1,0 0 1,0 1-1,0-1 1,0 0 0,-1 0-1,1 1 1,0-1-1,-1 0 1,1 0-1,-1 0 1,1 0-1,0-2 1,4-22 30,-1 1 0,-2-1 1,0 0-1,-4-46 0,1 19-1,2-63-77,19-154 1,-19 251-2573</inkml:trace>
</inkml:ink>
</file>

<file path=ppt/ink/ink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1:32.73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21 534 8356,'0'0'1371,"0"32"-1328,0 104-6,0 31-552,-7-223 563,1 14-50,-2-68 846,9-160 0,2 239-617,1 1-1,2-1 0,0 1 0,17-44 1,-18 58-136,2 1 0,-1 0 0,2 1 0,0-1 1,1 1-1,0 1 0,1 0 0,0 0 0,1 1 1,15-13-1,-21 22-80,-1-1 1,1 1-1,1 0 1,-1 0 0,0 1-1,1 0 1,-1 0-1,1 0 1,0 0 0,0 1-1,-1 0 1,1 0-1,0 1 1,0-1 0,0 2-1,0-1 1,0 0-1,0 1 1,0 0 0,0 0-1,-1 1 1,1 0-1,0 0 1,-1 0-1,0 1 1,1-1 0,-1 1-1,7 6 1,-1 2-11,-1 0 1,-1 1-1,1 0 1,-2 0-1,0 1 1,0 0-1,-1 1 1,-1-1-1,0 2 1,5 20-1,-6-17-4,-1 0 0,-1 0 0,0 0 0,-2 1 0,0-1 0,-1 0 0,0 1 0,-6 27 0,5-39-1,-1 0 0,0 0 0,-1-1 0,1 1-1,-1-1 1,-1 1 0,1-1 0,-1 0 0,0 0 0,-1-1-1,-8 10 1,4-7 6,0 0-1,0-1 1,-1 0-1,0-1 1,-1 0-1,-16 7 1,6-4 21,0-2 0,-1-1 0,1 0 0,-1-2 1,-1 0-1,-44 0 0,67-4-40,0 0-1,0 0 1,-1 0 0,1 0-1,0 0 1,0 0 0,0 0-1,-1 0 1,1 0 0,0 0 0,0 0-1,0-1 1,0 1 0,-1 0-1,1 0 1,0 0 0,0 0-1,0 0 1,0-1 0,-1 1-1,1 0 1,0 0 0,0 0 0,0-1-1,0 1 1,0 0 0,0 0-1,0 0 1,0-1 0,0 1-1,0 0 1,0 0 0,0 0 0,0-1-1,0 1 1,0 0 0,0 0-1,0-1 1,0 1 0,0 0-1,0 0 1,0 0 0,0-1-1,0 1 1,0 0 0,0 0 0,0 0-1,1 0 1,-1-1 0,0 1-1,0 0 1,0 0 0,0 0-1,0 0 1,1-1 0,-1 1 0,0 0-1,0 0 1,0 0 0,0 0-1,1 0 1,-1 0 0,0 0-1,0 0 1,1 0 0,-1-1-1,16-12-1429,-1 6 276,1 1 0,0 0 0,0 1 0,20-4-1,28-5-3894</inkml:trace>
</inkml:ink>
</file>

<file path=ppt/ink/ink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1:33.28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59 267 4274,'0'0'6504,"0"25"-6418,0 146-25,0-148-47,-1-1 0,-1 1 0,-1 0-1,-7 25 1,2-34-61,-1-14-87,8-1 117,0 0-1,0 0 0,-1 0 0,1 0 0,0-1 0,0 1 1,1 0-1,-1-1 0,0 1 0,0-1 0,1 1 1,-1-1-1,1 1 0,-2-4 0,-3-37 90,1-1 0,2 1-1,4-50 1,-1 60 47,0 13-63,1 0 1,0 0-1,2 0 1,1 0-1,0 0 1,1 1-1,1 0 1,0 0-1,2 1 0,14-23 1,-18 32-33,0-1 1,1 1-1,1 0 0,0 0 0,0 1 1,0 0-1,1 0 0,-1 1 0,2 0 1,-1 0-1,1 1 0,0 0 0,0 1 1,0 0-1,1 0 0,-1 1 1,1 0-1,0 0 0,0 1 0,0 1 1,11-1-1,-12 2 6,-2 0-5,0 0 0,0 0 0,0 1 0,11 2-1,-15-2-21,-1-1 0,1 2-1,-1-1 1,0 0 0,1 0-1,-1 1 1,0-1 0,0 1-1,0 0 1,0-1 0,0 1 0,0 0-1,-1 0 1,1 1 0,2 2-1,0 3-1,0-1 0,-1 1-1,1 0 1,-1 0 0,-1 0 0,0 1-1,0-1 1,1 14 0,-2-17 4,-1 0 1,0 0 0,0 0 0,0 0-1,-1 0 1,0 0 0,0 0 0,0 0-1,0 0 1,-1 0 0,0 0 0,0 0-1,0-1 1,-1 1 0,1-1 0,-5 5-1,-4 3 9,-1-1 0,0-1 0,-1 0 0,0-1 0,0-1 0,-21 11 0,-97 37-83,85-38 11,46-18 57,0 0-1,0 0 1,1 0 0,-1 0 0,0 0-1,0 0 1,0 0 0,0 0-1,0 0 1,0 0 0,0 0 0,0 0-1,0 0 1,0 1 0,0-1-1,0 0 1,0 0 0,0 0-1,0 0 1,0 0 0,0 0 0,1 0-1,-1 0 1,0 0 0,0 0-1,0 0 1,0 0 0,0 0 0,0 0-1,0 0 1,0 0 0,0 0-1,0 0 1,0 1 0,0-1 0,0 0-1,0 0 1,0 0 0,0 0-1,0 0 1,0 0 0,0 0-1,0 0 1,0 0 0,0 0 0,0 0-1,0 0 1,0 0 0,0 0-1,0 0 1,-1 1 0,1-1 0,0 0-1,0 0 1,0 0 0,0 0-1,13 2-16,36 3 77,14 1 25,-26 3-165,0 1 0,-1 1 1,0 3-1,-1 0 1,-1 3-1,0 0 0,-1 3 1,42 32-1,-69-48-151,0 0-398,0 0 0,0 0 1,0 0-1,1-1 1,6 4-1,7-3-3494</inkml:trace>
</inkml:ink>
</file>

<file path=ppt/ink/ink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1:33.65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38 29 4114,'0'0'7433,"-1"22"-6782,-19 169 453,11-132-644,4 0 0,3 101-1,2-157-454,0 1-1,0-1 0,0 1 1,0 0-1,1-1 0,-1 1 1,1-1-1,0 1 0,0-1 1,1 0-1,-1 1 1,1-1-1,-1 0 0,1 0 1,0 0-1,0 0 0,0 0 1,1 0-1,-1-1 0,1 1 1,-1-1-1,1 0 0,0 0 1,0 0-1,0 0 0,0 0 1,1 0-1,-1-1 0,0 0 1,0 1-1,1-1 0,-1 0 1,1-1-1,5 1 0,4 1 6,0-1 0,0-1 0,0 0 0,0 0-1,0-2 1,0 0 0,0 0 0,0-1-1,-1 0 1,1-1 0,-1-1 0,0 0-1,0-1 1,-1 0 0,0-1 0,0 0 0,0 0-1,17-18 1,-16 15-39,-2-2 0,0 1 0,0-2 0,-1 1 0,0-1-1,-1-1 1,0 1 0,-2-1 0,1-1 0,-2 1 0,0-1 0,-1 0 0,0 0 0,-1 0-1,2-25 1,-4 23 21,-1 0 0,0 0 0,-1 1 0,-1-1 0,0 0 0,-2 1 0,-6-21 0,7 29 4,0 0-1,-1 1 1,0-1 0,-1 1-1,0 0 1,0 0-1,0 1 1,-1-1 0,0 1-1,0 1 1,0-1 0,-1 1-1,0 0 1,0 0-1,0 1 1,-11-5 0,10 5-8,-1 0 1,0 1-1,0 0 1,-1 1-1,1 0 1,0 0-1,-1 1 1,1 0-1,-1 1 1,0 0 0,1 0-1,-1 1 1,1 1-1,-18 4 1,21-5-45,0 2 0,0-1 1,1 1-1,-1-1 1,1 2-1,0-1 0,0 0 1,0 1-1,0 0 0,0 0 1,1 1-1,0-1 0,0 1 1,0 0-1,0 0 0,1 0 1,0 1-1,0-1 0,0 1 1,1 0-1,0-1 1,0 1-1,-1 9 0,1-8-353,1 0-1,0 0 1,0 0-1,1 1 1,0-1-1,1 0 1,-1 0-1,1 0 1,4 14-1,-3-17-202,1 1-1,-1-1 1,1 0-1,0-1 1,0 1 0,6 5-1,-8-9 570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37:52.88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259 87 2593,'0'0'9485,"-28"0"-9149,-9 0-240,-41 5 0,74-4-86,0-1 1,0 1-1,0 0 1,0 1-1,0-1 1,0 1-1,1-1 1,-1 1-1,1 0 1,-1 1-1,1-1 1,0 0-1,0 1 1,0 0-1,0 0 0,0 0 1,1 0-1,-1 0 1,1 1-1,0-1 1,-3 7-1,-2 1 19,2-3-23,1 1 0,-1 0 0,1 0 0,1 0 0,0 0 0,0 1 0,0-1 0,2 1 0,-1 0 0,1 0 0,0 13 0,1-22-15,0 0 0,0 0 1,1 0-1,-1 0 1,0 0-1,0 0 0,1 0 1,-1 0-1,0 0 1,1 0-1,-1 0 0,1 0 1,-1-1-1,1 1 1,0 0-1,-1 0 1,1 0-1,0-1 0,-1 1 1,1 0-1,0-1 1,0 1-1,1 0 0,1 0-44,0 1-1,0-1 0,0 0 0,0 0 0,0-1 1,0 1-1,6 0 0,-2-1-48,0 0 1,0 0-1,0-1 1,0 1-1,0-2 1,0 1-1,8-3 1,-6-1 25,0 0 1,-1 0-1,0-1 0,0 0 1,0 0-1,-1-1 1,0 0-1,0 0 0,7-10 1,-2 2 149,-2-1 1,0 0-1,-1 0 0,8-18 1,-11 9 636,-2 9 832,-2 30-985,-3 19-535,0-20-3,0 0 1,2 0 0,-1 0-1,4 18 1,-3-28-46,0 1 0,0-1 1,0 1-1,1-1 0,-1 0 1,1 1-1,0-1 0,0 0 1,0 0-1,0 0 0,0-1 1,1 1-1,-1 0 0,1-1 1,-1 0-1,1 0 0,0 1 1,0-2-1,0 1 0,6 2 1,-3-1-262,1 0 0,-1-1 1,1 0-1,-1 0 0,1-1 1,0 0-1,-1 0 0,1 0 1,0-1-1,0 0 0,0-1 1,-1 1-1,1-1 0,0 0 1,-1-1-1,1 0 1,-1 0-1,1 0 0,-1-1 1,0 0-1,0 0 0,0-1 1,0 1-1,-1-1 0,1-1 1,7-7-1,-6 5 93,0-1 1,0 0-1,-1-1 0,-1 1 1,1-1-1,-2 0 0,7-14 0,-7 12 675,0 0 0,-1 0 0,-1 0 0,0-1 0,0 1 0,0-20 1,-2-35 3380,0 58-2019,0 43-1567,-1 9-145,3-1 1,1 1 0,2-1 0,14 56 0,12-223-640,-27 114 521,1 0-1,0 0 1,0 0 0,0 1-1,1 0 1,1 0 0,0 0-1,0 1 1,0 0-1,1 1 1,0-1 0,1 2-1,-1-1 1,2 1 0,-1 0-1,10-4 1,-1 3-425,0 0 0,1 2 0,-1 0-1,1 0 1,0 2 0,0 1 0,0 0 0,23 2 0,-7 0-4480</inkml:trace>
</inkml:ink>
</file>

<file path=ppt/ink/ink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1:34.00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216 1 2865,'0'0'9695,"-30"8"-9524,0 0-141,0 1 1,-29 14-1,55-20-16,0-1 0,0 1 0,0 0 0,1 0 0,-1 0 0,1 1 0,-1-1 0,1 1 0,0 0 0,1 0 0,-1 0 0,1 0 0,0 1 0,0-1 0,0 0 0,0 1 0,1-1 0,0 1 0,0 0 0,0 0 0,0-1-1,1 7 1,-3 4 86,-1 19 158,1-1 0,2 46 0,2-49-186,-1-23-70,0-1 0,0 1 0,1 0 0,0-1 0,0 0 0,1 1 0,0-1 0,0 0 0,1 1 0,-1-1 0,1 0 0,1-1 0,-1 1 0,1-1-1,0 1 1,0-1 0,0 0 0,1-1 0,0 1 0,0-1 0,0 0 0,0 0 0,1 0 0,0-1 0,-1 0 0,1 0 0,0 0 0,1-1 0,12 3 0,-3-1-324,0 0 0,0-2 1,1 0-1,-1-1 0,1 0 1,-1-2-1,31-3 0,-33 1-391,1 0 0,0-1 0,-1-1 0,0 0 0,0-1 0,-1 0 0,1-1 0,20-15 0,20-22-4348</inkml:trace>
</inkml:ink>
</file>

<file path=ppt/ink/ink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1:34.34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63 5475,'0'0'7200,"0"-14"-6528,0 13-656,1-40 154,0 35-109,3 31 53,3 204 888,-1-11-420,-5-211-569,0 5 3,0-1 0,0 0 0,7 20-1,-8-29-12,1 1 0,0-1 0,0 0-1,-1 0 1,1 0 0,1 0-1,-1-1 1,0 1 0,0 0 0,1 0-1,-1-1 1,1 1 0,-1-1-1,1 1 1,0-1 0,0 1 0,0-1-1,0 0 1,0 0 0,0 0-1,0 0 1,0-1 0,0 1 0,0 0-1,3 0 1,10-1-13,-1 0 0,1-1 0,-1 0 0,1-1 1,-1-1-1,0 0 0,0-1 0,0 0 0,-1-1 0,1-1 0,20-12 0,-7 2-1226,0-1 0,-2-1 0,0-2 0,30-29 0,-13 4-3710</inkml:trace>
</inkml:ink>
</file>

<file path=ppt/ink/ink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1:34.70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0 404 9156,'0'0'1393,"175"-36"-1393,-119 13-160,0-2-529,-6 0 113,-10 0 80,-5 2 112,-17 1-1137,-12-1-2193</inkml:trace>
  <inkml:trace contextRef="#ctx0" brushRef="#br0" timeOffset="1">32 59 9156,'0'0'5251,"130"-33"-5075,-86 27-80,0 1-64,2-1 0,-2 3-32,-1 3-240,-5-3-1569,-4 1-2977</inkml:trace>
</inkml:ink>
</file>

<file path=ppt/ink/ink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1:35.09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461 0 11013,'0'0'779,"-29"6"176,-94 19-400,106-20-505,1-1 0,1 2 0,-1 0 0,1 1 0,0 0 1,1 2-1,-18 11 0,9-1-28,0 2 0,-26 28 1,30-28 40,9-11-89,-22 25 451,30-34-399,1 1 0,0 0 0,0 0 0,0 0-1,0 0 1,0 0 0,0 0 0,0 0-1,0 0 1,1 0 0,-1 0 0,1 0 0,0 1-1,0-1 1,-1 0 0,2 4 0,0-5-23,0 0 0,0 0 0,0 0 0,0-1 0,0 1 0,0-1 0,0 1 0,1-1 0,-1 1 0,0-1 0,0 0 0,1 1 0,-1-1 0,0 0 0,1 0 0,-1 0 0,0 0 0,1 0 0,-1 0 0,0 0 0,0-1 0,2 1 0,4-1 21,403 1 291,-401 0-315,1 0 0,-1 1 0,0 0 0,0 0 0,0 1 0,0 0 0,14 6 0,-20-7-6,0 0 1,0 1 0,-1 0-1,1-1 1,-1 1 0,1 0-1,-1 0 1,0 1 0,0-1-1,0 0 1,0 1 0,0-1-1,-1 1 1,1-1 0,-1 1-1,1 0 1,-1 0 0,0 0-1,0 0 1,0 0 0,-1 0-1,1 0 1,-1 0 0,0 0-1,1 0 1,-2 4 0,1-4 7,-1 1 0,1 0 0,-1 0 0,-1-1 0,1 1 0,0 0 0,-1-1 0,0 1 0,1-1 0,-2 0 0,1 1 0,0-1 0,0 0 0,-1 0 0,0-1 0,0 1 0,0 0 0,0-1 0,0 0 0,-3 2 0,-12 8 49,-1-1 0,-29 11 0,27-12-43,-163 65 56,150-64-47,0-2-1,-1 0 1,-55 4-1,78-12-85,24-17-2468,66-26-1334,-63 35 2934,49-24-3443</inkml:trace>
</inkml:ink>
</file>

<file path=ppt/ink/ink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1:35.56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521 50 6355,'0'0'7171,"-27"-10"-6965,-7-3-117,-47-12 0,77 25-72,0-1 0,-1 0 0,1 1-1,0 0 1,-1 0 0,1 1 0,0-1-1,-1 1 1,1-1 0,0 2 0,0-1-1,0 0 1,0 1 0,0-1 0,0 1 0,0 0-1,0 1 1,1-1 0,-1 1 0,1-1-1,0 1 1,-1 0 0,-2 4 0,-2 1 39,-4 3-13,0 0-1,1 2 0,1-1 1,0 1-1,0 1 1,1 0-1,1 0 0,0 1 1,1 0-1,1 0 1,0 0-1,1 1 0,1 0 1,1 0-1,0 1 0,1-1 1,-1 17-1,4-32-41,-1 0 0,0 1 0,0-1 0,0 0 0,1 0-1,-1 0 1,0 0 0,1 0 0,-1 0 0,1 0 0,-1 0 0,1 0-1,0 0 1,0 0 0,-1 0 0,1 0 0,0-1 0,0 1 0,0 0-1,0 0 1,0-1 0,-1 1 0,1-1 0,1 1 0,-1-1 0,0 1-1,0-1 1,0 0 0,0 1 0,1-1 0,39 4 81,-35-3-63,328 0 216,-326-1-240,-1 1 0,1 0 0,-1 0 1,0 1-1,1 0 0,-1 0 0,0 0 0,0 1 0,-1 1 0,1-1 0,10 7 0,-15-8 0,0 0-1,0 0 1,1 0 0,-1 0-1,0 0 1,-1 1-1,1-1 1,0 0 0,-1 1-1,1-1 1,-1 1-1,0 0 1,0-1 0,0 1-1,0 0 1,0 0-1,0 0 1,-1 0-1,0 0 1,1-1 0,-1 1-1,0 0 1,-1 0-1,1 0 1,0 0 0,-1 0-1,1 0 1,-1 0-1,0-1 1,0 1-1,0 0 1,-3 4 0,-2 0 6,1 0 1,-1-1 0,0 0-1,0-1 1,0 1 0,-1-1 0,0 0-1,0-1 1,0 0 0,-11 5-1,-21 10 19,-1-1-1,-76 21 1,-90 11 31,174-43-41,4-1 0,5 0 21,-1-1 0,0-2 0,-25 2 0,64-21-933,79-39-3569,-38 19-868</inkml:trace>
</inkml:ink>
</file>

<file path=ppt/ink/ink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1:35.91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17448,'0'0'0</inkml:trace>
</inkml:ink>
</file>

<file path=ppt/ink/ink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4:36.25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874 209 6451,'0'0'7113,"-7"-10"-6772,-3 1-238,7 6-75,0 0 0,0 0-1,0 0 1,0-1 0,1 1 0,0-1 0,-1 0 0,1 1-1,0-1 1,1 0 0,-1 0 0,1 0 0,-1 0-1,0-6 1,1 3-13,-1 0-1,0 1 0,0 0 1,-1-1-1,0 1 0,0 0 1,0 0-1,-1 0 0,0 1 1,0 0-1,0-1 0,-1 1 1,1 1-1,-1-1 0,-1 1 1,1-1-1,0 2 0,-1-1 1,0 1-1,0-1 0,0 2 1,0-1-1,-1 1 0,1 0 1,-1 0-1,-10-1 0,6 1-13,-1 0 0,0 1 0,0 1 0,1 0 0,-1 1 0,0 0 0,1 0 0,-1 1 0,1 1 0,-1 0 0,1 1 0,0 0 0,0 1 0,1 0 0,-12 7 0,-10 11 80,2 1 0,0 2 0,1 1 0,-44 55 1,24-19 214,-55 95 0,76-110-204,2 1 0,-35 94 0,53-118-90,1-1 0,1 1 1,1 1-1,1-1 0,1 1 0,1 0 1,1-1-1,4 33 0,-2-49 2,1 0-1,0-1 1,0 1-1,0 0 1,1-1 0,1 0-1,0 1 1,0-2-1,0 1 1,1 0-1,0-1 1,0 0 0,11 11-1,-7-10-25,1 0 1,0-1-1,0 1 0,0-2 1,1 0-1,0 0 0,0-1 0,24 7 1,-8-5-240,2-1 0,-1-1 1,0-2-1,1 0 1,0-3-1,-1 0 0,52-8 1,-59 4-135,0 0 1,0-2 0,-1-1 0,0 0-1,0-2 1,-1 0 0,0-1-1,29-21 1,-34 21 247,-1-1 1,0 0-1,-1 0 0,0-1 1,0-1-1,-2 0 0,0 0 0,0-1 1,-1 0-1,-1-1 0,10-24 1,-15 34 336,-1-1 1,0 0 0,-1 0 0,0 1 0,0-1 0,0-1 0,0 1 0,-1 0-1,0 0 1,-1-7 0,-1 13-108,1-1 0,0 1 1,0 0-1,-1 0 0,1 0 0,0 0 0,-1 0 0,1 0 0,0 1 0,0-1 0,-1 0 0,1 1 1,0-1-1,0 1 0,0-1 0,-1 1 0,1-1 0,0 1 0,-1 1 0,-5 3-12,1 1 0,0 0 1,0 1-1,1-1 0,0 1 0,0 0 0,0 1 0,1-1 0,-7 16 0,5-8 53,1 0 0,0 0 0,1 0 1,-3 27-1,5-26-77,1-1 1,0 1 0,1 0-1,3 17 1,-2-29-43,0 0 0,-1 1 0,2-1 0,-1 0 0,0 0 0,1 0 0,0 0 0,0 0 0,0 0 0,0-1 0,1 1 0,0-1 0,-1 0 0,1 1 0,0-1 0,1 0 0,-1-1 0,0 1 0,6 3 0,3-1 3,0 0 0,0-1-1,0 0 1,1-1-1,-1 0 1,1-1 0,0-1-1,0 0 1,0 0-1,17-2 1,-12-1-136,1 0 0,-1-1 1,0 0-1,0-2 0,0 0 0,27-12 0,-25 7-167,0 0-1,0-2 0,-1 0 0,31-26 1,-46 34 277,0 1-1,0-1 1,0 0 0,0 0 0,-1 0 0,1-1 0,-1 1 0,0-1 0,-1 0-1,1 0 1,-1 0 0,0 0 0,0 0 0,-1-1 0,1 1 0,-1 0-1,0-1 1,-1 1 0,1-1 0,-1 1 0,0-1 0,0 1 0,-1-1-1,0 1 1,-1-7 0,0 8 28,0 0 0,0 0 0,0 0 0,-1 0 0,1 1 0,-1-1 0,0 1 0,0-1 0,0 1 0,0 0 0,0 1 0,-1-1 0,0 0 0,1 1 0,-1 0 0,-8-4 0,-4 0 74,0 0 0,-33-7 0,8 6 113,0 2 0,0 3 1,-59 2-1,99 0-191,-13 0 22,0 1 0,0 0 0,-14 4 0,25-5-30,0 1 0,-1 0 1,1 0-1,0 0 1,1 0-1,-1 1 0,0-1 1,0 1-1,0 0 1,1 0-1,-1 0 0,1 0 1,0 0-1,-1 0 1,1 0-1,0 1 1,0 0-1,0-1 0,-1 4 1,3-5-39,-1 0 1,1 0 0,-1 0 0,1 1-1,0-1 1,0 0 0,0 0-1,-1 1 1,1-1 0,0 0-1,1 0 1,-1 0 0,0 1-1,0-1 1,0 0 0,1 0-1,-1 0 1,1 1 0,-1-1 0,1 0-1,-1 0 1,1 0 0,0 0-1,-1 0 1,1 0 0,0 0-1,0 0 1,0 0 0,0-1-1,-1 1 1,1 0 0,0 0-1,1-1 1,-1 1 0,0-1 0,0 1-1,0-1 1,0 1 0,2-1-1,4 3-525,1 0 1,0-1-1,1 0 0,9 1 0,50 4-4787</inkml:trace>
</inkml:ink>
</file>

<file path=ppt/ink/ink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4:36.67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67 7411,'0'0'7084,"0"-11"-6735,0-22-253,0 29-83,0 6-2,0 22 13,0 302 214,0-325-249,0-1-1,0 0 1,0 1 0,0-1 0,0 0 0,0 1 0,0-1 0,0 1 0,0-1-1,0 0 1,0 1 0,0-1 0,0 0 0,0 1 0,1-1 0,-1 0 0,0 0 0,0 1-1,0-1 1,1 0 0,-1 1 0,0-1 0,0 0 0,1 0 0,-1 1 0,0-1-1,0 0 1,1 0 0,-1 0 0,0 0 0,1 1 0,-1-1 0,0 0 0,1 0 0,-1 0-1,0 0 1,1 0 0,-1 0 0,1 0 0,0 0 6,0 0 1,0 0-1,0-1 0,-1 1 1,1 0-1,0-1 0,0 1 1,0-1-1,-1 1 1,1-1-1,0 1 0,0-1 1,-1 1-1,1-1 0,0 0 1,-1 0-1,2-1 0,91-146 112,-69 114-108,54-60 0,-69 84 7,1 0 1,1 1 0,0 0-1,0 0 1,0 1 0,1 1-1,0 0 1,1 0-1,19-6 1,-30 12 4,1 0 1,-1 0-1,1 0 0,-1 1 1,1-1-1,-1 1 0,1 0 1,-1 0-1,1-1 0,-1 2 1,1-1-1,-1 0 0,1 0 1,-1 1-1,1-1 0,-1 1 1,0 0-1,1 0 0,-1 0 1,4 2-1,-4-1-6,-1 1 1,1-1-1,0 0 1,-1 1-1,1 0 1,-1-1-1,0 1 1,0 0-1,0-1 1,0 1-1,-1 0 1,1 0-1,-1 0 1,1 0-1,-1 0 0,-1 5 1,2 261-14,-1-267-83,-1 0 0,1-1 0,0 1 0,0 0 0,1 0 0,-1 0 0,0 0 0,0 0 0,1 0 0,0 0 0,-1-1-1,1 1 1,0 0 0,0 0 0,0-1 0,0 1 0,0 0 0,2 2 0,-1-3-92,1 0 0,-1 0 0,1 0-1,-1 0 1,1 0 0,-1-1 0,1 1 0,0-1-1,-1 0 1,1 0 0,0 1 0,4-2 0,3 1-539,0 0 1,1 0 0,-1-2-1,0 1 1,1-1 0,-1 0-1,11-5 1,34-22-3195</inkml:trace>
</inkml:ink>
</file>

<file path=ppt/ink/ink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4:37.05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125 197 1345,'0'0'2849,"11"-24"-883,38-73-306,-46 91-1185,0 0 0,0 0 0,0 0 0,0 0 0,-1-1 0,0 1 1,-1-1-1,1 1 0,0-14 0,-27 29 1249,13 1-1651,0 0 1,1 1-1,0 0 1,1 0-1,-16 23 1,5-2 161,-21 41 1,35-61-194,2 0 0,0 1 0,0-1 1,1 1-1,1 0 0,0 0 0,0 0 0,2 1 0,-1 20 0,2-31-40,0-1 0,0 1-1,0-1 1,1 1 0,-1 0-1,1-1 1,0 1-1,-1-1 1,1 1 0,0-1-1,1 0 1,-1 1-1,0-1 1,1 0 0,-1 0-1,1 0 1,0 0-1,3 3 1,-1-2 4,0 0-1,0 0 0,1-1 1,-1 0-1,1 0 1,0 0-1,-1 0 0,1-1 1,7 2-1,10-1-49,0 0 0,1-1 0,35-3 0,-49 1-9,12-1-221,0-2-1,1 0 1,-1-2-1,-1 0 1,1-1-1,-1-1 1,28-16-1,129-86-1050,-171 106 1358,15-10-120,0-1-1,34-33 0,-50 43 69,-1 0-1,1 0 1,-1 0-1,0-1 1,-1 1-1,1-1 1,-1 0-1,0 0 1,-1-1-1,0 1 1,1 0-1,-2-1 1,1 1-1,-1-1 1,1-12-1,-3 18 50,1 0-1,0 0 1,-1 0 0,1 0-1,0 0 1,-1 0-1,1 0 1,-1 0-1,0 1 1,1-1 0,-1 0-1,0 0 1,1 1-1,-1-1 1,0 0-1,0 1 1,0-1 0,0 0-1,1 1 1,-1-1-1,0 1 1,0 0 0,0-1-1,0 1 1,0 0-1,0-1 1,0 1-1,0 0 1,0 0 0,0 0-1,0 0 1,-1 0-1,1 0 1,-1 1-1,-43 4 572,36-3-541,1 2 0,-1-1 0,1 1 1,0 0-1,0 1 0,1 0 0,-1 0 0,1 1 1,0 0-1,0 0 0,1 0 0,0 1 0,-10 14 1,12-15-28,-1 0 1,1 0-1,1 1 1,-1 0-1,1 0 1,0 0-1,1 0 1,-1 0-1,2 0 1,-1 1-1,1-1 1,0 0-1,0 1 1,1 0-1,0-1 1,0 1-1,2 8 1,-1-13-50,0 0 1,1 0 0,-1 0-1,0-1 1,1 1 0,0 0-1,-1-1 1,1 1 0,0-1-1,0 0 1,1 0 0,-1 0-1,0 0 1,1 0 0,-1 0-1,1-1 1,0 1 0,-1-1-1,1 1 1,0-1-1,5 1 1,5 2-267,0-1-1,0-1 1,22 2-1,-4-2-1574,0-1 1,51-6-1,-10-12-3207</inkml:trace>
</inkml:ink>
</file>

<file path=ppt/ink/ink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4:37.48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39 161 4594,'0'0'9338,"1"-4"-9117,1 0-157,0 9-4,-1 23 52,-2 47 90,-20 224 270,3-62-1896,13-83-3664,8-234 6427,26-156 1,40-83 1135,-60 279-2203,23-82 322,-27 106-482,1 0 0,1 0-1,0 1 1,1-1 0,12-15 0,-18 28-93,1-1 1,0 1 0,0 0 0,0 0 0,1 0-1,-1 0 1,1 0 0,0 1 0,0-1 0,0 1-1,0 0 1,0 0 0,0 1 0,0-1 0,0 1-1,1 0 1,-1 0 0,1 0 0,-1 1 0,7-1-1,-8 2-19,0-1 1,0 0-1,1 1 0,-1 0 0,0 0 0,0 0 0,0 0 0,0 0 0,0 1 0,-1-1 1,1 1-1,0-1 0,0 1 0,-1 0 0,0 0 0,1 1 0,-1-1 0,0 0 0,0 1 1,0-1-1,0 1 0,0 0 0,-1 0 0,1 0 0,-1 0 0,0 0 0,0 0 0,1 3 1,1 5-7,-1 0 0,0 0 0,-1 0 1,0 0-1,-1 0 0,-1 16 1,1-20 2,-1 0 0,-1 0 1,1-1-1,-1 1 0,0-1 1,0 1-1,-1-1 0,0 0 0,0 0 1,-1 0-1,-5 8 0,-15 13-377,-1 0-1,-53 42 1,67-63-788,15-34-4227,21-17 1081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37:53.85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24 461 8356,'0'0'2262,"0"21"-2155,0 172-48,1-177-125,-1-11 9,1-1 0,-1 0-1,0 0 1,0 0 0,-1 1 0,1-1 0,-1 0-1,0 0 1,-1 5 0,2-9 50,0 0 1,0 0-1,0 1 1,0-1-1,0 0 1,-1 0-1,1 0 1,0 0-1,0 0 1,0 1-1,0-1 1,0 0-1,0 0 1,0 0-1,-1 0 1,1 0-1,0 0 1,0 0-1,0 0 1,0 0-1,0 1 1,0-1-1,-1 0 1,1 0-1,0 0 1,0 0-1,0 0 0,0 0 1,-1 0-1,1 0 1,0 0-1,0 0 1,0 0-1,0 0 1,-1 0-1,1 0 1,0 0-1,0 0 1,0-1-1,0 1 1,0 0-1,-1 0 1,1 0-1,0 0 1,0 0-1,0 0 1,0 0-1,0 0 1,0 0-1,-1-1 1,1 1-1,-5-11 37,0-27 307,2 0 1,2-73 0,2 51 271,0 34-396,1 0 1,1 1-1,2-1 1,0 1 0,1 0-1,2 0 1,1 1-1,0 0 1,17-28 0,-18 36-161,1 2 0,1-1 1,0 1-1,0 1 1,1-1-1,1 2 1,1 0-1,-1 0 0,2 1 1,0 1-1,0 0 1,0 1-1,1 1 1,29-12-1,-32 16-46,0 1 0,1 1 0,-1 0 0,1 1 0,20 0 1,-30 1-8,-1 0 1,1 0-1,0 1 1,0-1-1,0 1 1,-1-1 0,1 1-1,0 0 1,-1 0-1,1 0 1,-1 1-1,1-1 1,-1 1 0,1-1-1,-1 1 1,0 0-1,3 2 1,-2 0 1,0 0 0,0-1 1,-1 1-1,0 0 0,0 1 1,0-1-1,0 0 0,0 0 1,1 10-1,-1 0 4,0 1 0,-1 0 0,0 0 0,-1-1-1,-1 1 1,-3 15 0,1-18-19,0-1 0,-1 1-1,0-1 1,-1 0-1,0-1 1,-1 1 0,0-1-1,-1 0 1,0 0-1,-1-1 1,1 0 0,-11 9-1,-17 14-311,-62 45 0,88-70 288,0 0 24,-1 1 1,0-2-1,-1 1 1,1-1-1,-21 7 1,48-16 4,0 1-1,1 0 1,-1 1 0,0 1 0,1 1 0,-1 0 0,0 1-1,0 1 1,0 1 0,0 0 0,0 1 0,-1 1-1,20 9 1,9 13-302,49 39-1,-10 5-5151,-63-53 52</inkml:trace>
</inkml:ink>
</file>

<file path=ppt/ink/ink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4:37.81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30 3858,'0'0'9738,"15"-8"-9389,-5 3-300,-6 2-24,0 1 1,-1 0 0,1 0-1,0 1 1,0-1 0,1 1-1,-1-1 1,8 0 0,-11 2-18,0 0 0,0 0 1,0 0-1,0 0 0,-1 1 1,1-1-1,0 0 0,0 1 1,0-1-1,-1 0 1,1 1-1,0-1 0,-1 1 1,1-1-1,0 1 0,-1-1 1,1 1-1,0-1 0,-1 1 1,1 0-1,0 1 0,0 0 16,0 1 0,0-1 0,0 1 0,0 0 0,-1-1-1,1 1 1,-1 0 0,1 0 0,-1-1 0,0 5 0,-3 74 325,-2 1 1,-22 107-1,19-147-270,-7 32-7,3 0 1,-3 103-1,15-176-71,0 1 0,0-1 0,1 1 0,-1-1-1,0 1 1,1-1 0,-1 1 0,1-1 0,-1 1-1,1-1 1,0 0 0,-1 1 0,1-1 0,0 0-1,0 0 1,0 0 0,0 0 0,0 0 0,0 0-1,0 0 1,1 0 0,-1 0 0,0 0 0,1 0-1,-1-1 1,0 1 0,1 0 0,-1-1 0,1 0-1,-1 1 1,1-1 0,-1 0 0,0 1 0,1-1-1,2 0 1,2 0-51,1 0 0,-1-1 0,0 1 0,0-1 0,1 0 0,-1-1 0,0 1 0,6-4 0,-1 0-549,0-1-1,-1-1 1,0 0 0,0 0-1,-1-1 1,0-1 0,0 1-1,0-1 1,-2-1 0,12-15-1,7-22-4623</inkml:trace>
</inkml:ink>
</file>

<file path=ppt/ink/ink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4:38.13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149 150 608,'0'0'10229,"-149"-12"-9461,152 12-736,39 0 272,23 0-175,19-23-129,23-5-321,17-3-655,14 4 256,19-1-3682</inkml:trace>
</inkml:ink>
</file>

<file path=ppt/ink/ink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4:38.47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63 129 10421,'0'0'2393,"-11"-24"-918,-30-70-394,34 83-409,4 15-480,3 19-279,0-19 147,9 241 17,1 6-50,-12 70-1729,2-342 1710,2 0 0,0 0-1,1 1 1,1-1-1,1 1 1,1 0-1,1 1 1,0-1 0,12-18-1,-14 28-11,0 1 0,1-1 0,0 1 0,0 1 0,1-1 1,0 1-1,1 0 0,0 1 0,0 0 0,1 0 0,-1 1 0,2 0 0,-1 0 0,0 1 0,1 1 0,0-1 0,0 2 1,1-1-1,13-2 0,-4 3 2,0 0 1,0 2 0,0 0-1,0 1 1,1 1 0,-1 1-1,26 6 1,-43-6 0,1-1 0,0 1 0,0 0 0,-1 0 0,1 0 0,-1 0 0,0 1 0,1-1 0,-1 1 0,0 0 0,-1 0 0,1 0 0,0 0 0,-1 0 0,0 1 0,0-1 0,2 5 0,-2-5 1,-1 0 0,0 0 1,0-1-1,0 1 0,-1 0 0,1 0 1,-1 0-1,0 0 0,0 0 1,0 0-1,0 0 0,0 0 1,-1 0-1,1 0 0,-1 0 1,0 0-1,1 0 0,-2 0 1,1 0-1,0-1 0,0 1 0,-1 0 1,0-1-1,-3 5 0,-3 2 5,-2-1-1,1 0 1,-1 0-1,0-1 1,-1 0-1,0-1 1,-15 7-1,-86 31 37,109-43-40,-13 5-12,-1 0-1,0-2 1,0 0 0,0-1 0,-33 3 0,49-8-210,1 1 1,0 0-1,0 0 1,-1 0-1,1 0 0,0 0 1,0 0-1,0-1 1,1 1-1,-1 0 1,0 0-1,0 0 0,0 0 1,1 0-1,-1 0 1,1 0-1,-1-1 0,1 0 1,23-29-5815</inkml:trace>
</inkml:ink>
</file>

<file path=ppt/ink/ink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4:39.65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60 831 5442,'0'0'5019,"-4"8"-4731,3-5-267,0-1 0,0 0 0,0 1 1,0-1-1,1 0 0,-1 1 0,1-1 0,-1 1 0,1 4 1,0-7-20,0 1 0,0-1 0,0 0 1,0 1-1,0-1 0,1 0 0,-1 0 1,0 1-1,0-1 0,0 0 0,1 0 1,-1 1-1,0-1 0,0 0 1,1 0-1,-1 0 0,0 1 0,0-1 1,1 0-1,-1 0 0,0 0 0,1 0 1,-1 0-1,0 0 0,1 0 0,-1 1 1,0-1-1,1 0 0,-1 0 1,0 0-1,1 0 0,22-7 50,-8 0-42,-1 0 0,0-1 0,0 0 0,-1-1 0,0-1 1,15-14-1,-22 19 0,-1 0 0,0-1 0,-1 1 0,0-1 0,1 0 0,-2 0 1,1-1-1,-1 1 0,0-1 0,0 1 0,-1-1 0,0 0 0,0 0 0,-1 0 1,1 0-1,-1-10 0,-1 15 25,0 0 0,1 0 0,-2 0 0,1-1 1,0 1-1,0 0 0,-1 0 0,1 0 0,-1 0 0,1 0 0,-1-1 1,0 1-1,0 0 0,0 0 0,0 1 0,0-1 0,0 0 0,-3-2 1,1 2 12,0 1 0,0-1 0,0 1 0,0 0 1,0 0-1,0 0 0,-1 0 0,1 0 0,-1 1 0,1-1 1,-6 1-1,3 0-35,-1-1 1,0 1-1,1 0 1,-1 1 0,0 0-1,1 0 1,-1 0-1,1 1 1,0 0-1,-1 0 1,1 1 0,0-1-1,-9 7 1,9-4-2,-1 0 0,1 0 1,0 1-1,0 0 0,1 1 1,0-1-1,0 1 0,1 0 1,-1 0-1,-5 14 0,5-7 3,0 1 0,1 0 1,1 0-1,0 1 0,1-1 0,0 1 0,2-1 0,1 21 0,-1-31-6,1 1 0,-1-1-1,1 0 1,1 0 0,-1 0-1,1 0 1,-1 0 0,2-1-1,-1 1 1,0-1-1,1 1 1,0-1 0,0 0-1,0 0 1,1 0 0,-1 0-1,1 0 1,0-1 0,0 0-1,0 0 1,0 0 0,1 0-1,-1-1 1,1 1 0,0-1-1,7 2 1,9 3 115,2 0 1,-1-2 0,1-1-1,41 3 1,5-2-1,115-7 1,-153-1-184,1-1 0,-1-2 0,0-1 0,0-1 0,56-24 1,-54 17-194,0-1 1,-1-2 0,-1-2 0,-1 0 0,40-36-1,-59 46 201,-1 0 0,0-1 0,-1 0 0,0 0 0,-1-1-1,0 0 1,-1 0 0,0-1 0,-1 0 0,0 0 0,-1-1-1,-1 0 1,0 0 0,-1 0 0,0 0 0,1-24 0,-5 7 91,-1-1 0,-2 1 0,0 0 0,-3 0 0,-16-52 0,-69-142 735,79 197-651,7 14 29,-18-35 293,23 47-377,0-1 1,0 1 0,-1 0-1,0 0 1,1 0-1,-1 0 1,0 0 0,0 0-1,0 1 1,0-1-1,0 0 1,0 1 0,0 0-1,-1 0 1,1-1-1,-4 0 1,5 2-52,1 0 1,-1 0-1,0 0 1,0 0-1,1 0 1,-1 0-1,0 0 1,1 0-1,-1 0 1,0 1-1,0-1 1,1 0-1,-1 0 1,1 1-1,-1-1 1,0 1-1,1-1 1,-1 0-1,1 1 1,-1-1-1,1 1 1,-1-1-1,1 1 1,-1-1-1,1 1 1,-1 0-1,1-1 1,0 1-1,-1 0 0,-7 25-18,6-18 38,-11 45 90,-10 103-1,10 61 346,5-66-246,-1-19-137,-12 287-70,21-419-24,0 0 0,0 0 0,0 1 0,0-1 1,0 0-1,0 0 0,1 0 0,-1 0 1,0 0-1,0 0 0,0 1 0,0-1 0,1 0 1,-1 0-1,0 0 0,0 0 0,0 0 0,1 0 1,-1 0-1,0 0 0,0 0 0,0 0 0,1 0 1,-1 0-1,0 0 0,0 0 0,0 0 1,0 0-1,1 0 0,-1 0 0,0 0 0,0 0 1,0 0-1,1 0 0,-1-1 0,0 1 0,0 0 1,0 0-1,0 0 0,1 0 0,-1 0 0,0 0 1,0-1-1,0 1 0,0 0 0,0 0 0,0 0 1,1 0-1,-1-1 0,0 1 0,0 0 1,0 0-1,0 0 0,0 0 0,0-1 0,0 1 1,15-19 2,0 0 0,-2-1 0,0-1 0,-1 0 0,10-27 0,9-14-17,-22 45-8,4-7-23,0 1 0,27-34-1,-36 52 44,-1 0 1,2 0-1,-1 1 0,0 0 0,1 0 1,0 0-1,0 0 0,0 1 0,1-1 0,-1 1 1,1 1-1,-1-1 0,1 1 0,0 0 0,0 0 1,0 1-1,7-1 0,-11 2 2,0 0-1,1 0 0,-1 0 1,0 1-1,0-1 1,0 1-1,1-1 1,-1 1-1,0 0 0,0 0 1,0 0-1,0 0 1,-1 0-1,1 0 1,0 1-1,0-1 0,-1 1 1,1-1-1,-1 1 1,1 0-1,-1-1 1,1 1-1,-1 0 1,2 3-1,2 6 11,-1-1-1,1 1 1,3 19 0,-2-10 16,-1-6-7,0 2-3,0 1 1,1-1-1,1 0 1,14 22 0,-19-34-10,1 0 1,0-1 0,0 1-1,1 0 1,-1-1 0,1 0-1,0 0 1,0 0 0,0 0-1,0 0 1,0-1 0,1 0-1,-1 0 1,1 0 0,-1 0-1,1-1 1,0 0 0,0 0-1,-1 0 1,10 0-1,-3-1 4,0 0 0,0-1-1,0 0 1,0-1-1,0 0 1,0-1 0,-1 0-1,1-1 1,-1 0-1,0 0 1,0-1 0,0-1-1,-1 0 1,0 0-1,0 0 1,0-1 0,-1-1-1,9-8 1,10-11-68,-1-1 0,-1-2 0,-1 0 0,-2-1 0,20-37 0,-43 91-173,2-12 204,-9 150 44,8-159-13,0 0 0,0 0 0,0-1 0,0 1 0,1 0 0,-1-1 1,1 1-1,-1 0 0,1-1 0,0 1 0,-1-1 0,1 1 1,0-1-1,0 1 0,0-1 0,0 0 0,0 1 0,1-1 0,-1 0 1,0 0-1,3 2 0,-1-1 4,1 0 0,-1-1 1,1 1-1,0-1 0,-1 0 0,1 0 0,0 0 1,0 0-1,5 0 0,-1-1 4,0 0 1,0 0-1,0 0 0,0-1 1,0-1-1,0 1 0,0-1 1,0 0-1,11-6 0,-5-1 1,-1-1-1,0 0 0,-1-1 0,0 0 0,-1-1 1,0 0-1,-1-1 0,10-15 0,-8 11 1,1 0-1,0 1 1,1 1 0,17-14-1,-29 27-9,0 0 0,0 0 1,0 1-1,1-1 0,-1 1 0,0 0 1,1 0-1,-1 0 0,0 0 0,1 0 0,-1 0 1,1 1-1,0-1 0,-1 1 0,1-1 0,-1 1 1,1 0-1,4 1 0,-6-1 2,1 1-1,-1 0 1,1 0-1,-1 0 1,0 0-1,1 0 1,-1 0 0,0 0-1,0 0 1,0 0-1,0 1 1,0-1-1,0 0 1,0 1 0,0-1-1,0 1 1,0-1-1,-1 1 1,1-1-1,-1 1 1,1-1 0,-1 1-1,0 0 1,1-1-1,-1 1 1,0 0-1,0 2 1,1 150 406,-1-86-354,0-67-52,0 0 0,0 0 1,0-1-1,0 1 0,0 0 0,1-1 1,-1 1-1,0 0 0,0-1 1,1 1-1,-1 0 0,1-1 1,-1 1-1,0 0 0,1-1 1,-1 1-1,1-1 0,0 1 0,-1-1 1,1 1-1,-1-1 0,1 0 1,0 1-1,-1-1 0,1 0 1,0 1-1,-1-1 0,1 0 1,0 0-1,-1 0 0,1 1 1,0-1-1,0 0 0,-1 0 0,1 0 1,0 0-1,1-1 0,1 1 17,0 0-1,1 0 1,-1-1-1,1 1 0,-1-1 1,0 0-1,5-2 0,3-4-3,-1 0-1,0-1 1,0 0-1,-1 0 1,0-1-1,15-19 1,2-2-13,17-17 4,44-44 4,-76 81-10,1 0-1,0 1 1,1 0 0,0 0-1,25-11 1,-37 20-4,0 0 0,-1-1 0,1 1 0,0 0 1,-1 0-1,1 0 0,0 0 0,-1 0 0,1-1 1,0 1-1,-1 1 0,1-1 0,0 0 0,0 0 0,-1 0 1,1 0-1,0 0 0,-1 1 0,1-1 0,0 0 0,-1 0 1,1 1-1,-1-1 0,1 1 0,0-1 0,-1 0 0,1 1 1,-1-1-1,1 1 0,-1-1 0,0 1 0,1 0 1,-1-1-1,1 1 0,-1-1 0,0 1 0,1 0 0,-1-1 1,0 1-1,0 0 0,0-1 0,0 1 0,1 0 0,-1-1 1,0 1-1,0 0 0,0 0 0,0-1 0,-1 2 1,0 48-2,-1-38 11,-3 46 19,-3 36-388,9-92 227,-1 0 1,0 1-1,1-1 1,0 0-1,-1 0 1,1 0-1,0 0 1,0 0-1,0 0 1,1 0-1,-1 0 1,0 0 0,1 0-1,-1-1 1,1 1-1,-1-1 1,1 1-1,0-1 1,0 1-1,0-1 1,0 0-1,0 0 1,0 0 0,0 0-1,0 0 1,0-1-1,0 1 1,0-1-1,3 1 1,11 3-417,0-1-1,0-1 1,17 0 0,-19-1 352,60 1-2996,4-2-1667</inkml:trace>
</inkml:ink>
</file>

<file path=ppt/ink/ink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4:40.06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220 913 3201,'0'0'10605,"-16"-21"-10071,-5-5-301,-30-30 1,49 54-220,1 1 0,-1-1 1,1 1-1,-1 0 1,0 0-1,1-1 0,-1 1 1,0 0-1,0 0 0,0 1 1,0-1-1,0 0 0,0 1 1,0-1-1,0 1 0,0 0 1,0-1-1,0 1 1,0 0-1,0 0 0,0 1 1,0-1-1,0 0 0,-1 1 1,1-1-1,0 1 0,1-1 1,-1 1-1,0 0 0,0 0 1,0 0-1,0 0 0,1 0 1,-4 3-1,0 1 19,0 0-1,0 1 1,1 0 0,-1 0-1,1 0 1,-6 12 0,6-9-19,0 0 0,1 1 1,0-1-1,0 1 0,1 0 1,0-1-1,-1 21 0,3-27-11,0 0-1,0 0 0,0-1 1,0 1-1,0 0 1,0 0-1,1 0 1,-1 0-1,1 0 0,0-1 1,0 1-1,0 0 1,0 0-1,1-1 0,-1 1 1,1-1-1,-1 1 1,1-1-1,0 0 1,0 0-1,0 0 0,0 0 1,0 0-1,1 0 1,-1 0-1,0-1 1,1 1-1,-1-1 0,1 0 1,3 2-1,0-1 1,0-1 0,0 0 0,-1 1 0,1-2 0,0 1 0,0-1 0,0 0 0,0 0 1,0 0-1,0-1 0,0 0 0,0 0 0,0-1 0,-1 1 0,1-1 0,-1 0 0,1-1 0,-1 0 0,0 0 0,0 0 0,0 0 0,0-1 0,0 1 0,-1-1 0,0-1 0,1 1 0,-2 0 0,5-7 0,1-4-44,0 0-1,-2 0 1,0-1-1,0 0 1,-2 0-1,6-26 1,11-104-5,-12-328 47,-11 303 17,1 134 80,-3 26 298,-4 19-215,1 8-153,0 0 1,1 0-1,1 1 1,0-1-1,-2 31 1,-1 94 67,7-109-219,-1 196 248,9-79-3516,-4-101-1045,-4-17-2658</inkml:trace>
</inkml:ink>
</file>

<file path=ppt/ink/ink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4:40.4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86 14887,'0'0'0,"220"-86"-8900</inkml:trace>
</inkml:ink>
</file>

<file path=ppt/ink/ink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4:43.33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171 608 4370,'0'0'7419,"-11"4"-7229,7-3-173,0 1 1,1 0-1,-1 0 1,0 0-1,0 0 1,1 0-1,-1 1 1,1 0-1,0 0 1,0 0-1,0 0 1,0 0-1,0 0 1,1 1-1,0 0 1,-1-1-1,1 1 1,1 0-1,-1 0 1,0 0-1,1 0 1,0 0-1,0 0 1,-1 8-1,-8 79 227,3 135 1,7-325-271,23-161 1,33-16 24,-46 237 4,3 2 1,0-1-1,3 2 0,40-70 1,-47 93 3,0-1 0,1 1-1,1 1 1,15-15 0,-21 22 11,1 1 0,0 0 1,0-1-1,0 2 0,0-1 1,1 1-1,-1 0 0,1 0 0,0 1 1,0 0-1,13-3 0,-18 5-14,0 0-1,0 0 0,0 0 0,0 0 0,0 0 1,0 0-1,0 0 0,0 1 0,1-1 1,-1 1-1,-1-1 0,1 1 0,0 0 1,0 0-1,0 0 0,0 0 0,0 0 0,-1 0 1,1 0-1,-1 1 0,1-1 0,-1 1 1,1-1-1,-1 1 0,0-1 0,0 1 1,1 0-1,-1 0 0,0-1 0,-1 1 0,1 0 1,0 0-1,-1 0 0,1 0 0,0 3 1,1 8 5,0 1 1,-1-1 0,0 1 0,-2 19-1,1-12 26,-1-1-26,-2-1 0,0 0-1,0 0 1,-2 0-1,-1 0 1,0-1-1,-1 0 1,-1 0-1,0 0 1,-2-1-1,0-1 1,-1 0-1,-22 26 1,-7 2-30,-1-2 1,-2-2-1,-60 44 1,92-76-13,-45 31-200,52-36 217,-1-1 1,0 1-1,0-1 1,0 0-1,0 0 1,-1-1-1,1 0 0,0 0 1,-11 1-1,16-3 17,-1 1 0,0-1 0,1 1 0,-1-1 0,1 1 0,-1-1 1,1 0-1,-1 1 0,1-1 0,-1 0 0,1 0 0,-1 1 0,1-1 0,0 0 0,0 0 0,-1 0 0,1 1 0,0-1 0,0 0 0,0 0 0,0 0 0,0 0 0,0 1 0,0-1 0,0 0 0,0 0 0,1-1 0,2-26-16,-2 24 11,1 1 1,0 0 0,0 0-1,0 0 1,0 0 0,0 0 0,1 0-1,-1 0 1,1 1 0,0-1-1,0 1 1,0 0 0,0 0 0,0 0-1,0 0 1,1 1 0,-1-1-1,0 1 1,1 0 0,0 0 0,-1 0-1,8 0 1,-2-1 31,0 1 0,-1 0 1,1 0-1,0 1 0,0 0 1,0 1-1,0 0 0,15 4 0,-13 0 13,0 1-1,0 1 0,-1-1 0,0 2 1,0 0-1,-1 0 0,0 0 0,0 1 0,10 15 1,7 4 29,-16-18-57,20 22 28,56 44 1,-75-68-39,0 0-1,0-1 0,1 0 1,0-1-1,0 0 0,1-1 1,0 0-1,0-1 0,21 4 1,-19-7-6,0 0 0,0 0-1,0-1 1,0-1 0,0-1 0,-1 0 0,1-1 0,0 0 0,-1-1 0,0-1 0,0 0 0,25-14 0,-21 9-66,-1-2 0,0 0 1,0 0-1,-1-2 0,-1 0 0,0-1 0,-1-1 0,20-28 1,-26 33 59,0-1 0,-1 0 0,0-1 0,-1 1-1,-1-1 1,0-1 0,-1 1 0,0 0 0,-1-1 0,-1 0 0,0 0 0,0-21 0,-1 32 10,-1 1 0,0 0-1,0 0 1,-1-1 0,1 1 0,0 0-1,-1 0 1,0 0 0,1 0-1,-1-1 1,0 1 0,0 0 0,0 0-1,0 1 1,0-1 0,-1 0-1,1 0 1,-1 0 0,1 1 0,-1-1-1,1 1 1,-1-1 0,0 1-1,-3-2 1,2 2 12,0-1-1,-1 2 0,1-1 1,0 0-1,0 1 1,-1-1-1,1 1 1,0 0-1,-1 0 1,1 1-1,0-1 0,-1 0 1,1 1-1,0 0 1,0 0-1,-6 2 1,3 0-5,1 0 1,0 0-1,0 1 1,0 0 0,0-1-1,1 1 1,-1 1-1,1-1 1,0 1-1,1 0 1,-1 0 0,1 0-1,0 0 1,0 0-1,0 1 1,-1 5-1,-2 4 9,1 0 1,1 0-1,0 0 0,1 1 0,-1 19 0,3-25-19,1-1 1,0 0 0,0 1-1,1-1 1,0 0 0,1 1 0,0-1-1,0 0 1,1 0 0,7 16-1,-6-19-22,0 0 1,0 0-1,0 0 0,1-1 0,0 0 1,0 1-1,0-2 0,1 1 0,0-1 1,0 1-1,0-2 0,0 1 0,1-1 1,10 5-1,-4-4-135,0 0 1,0 0-1,1-1 1,0-1-1,-1 0 1,1-1-1,0-1 1,0 0-1,0 0 1,-1-2-1,17-2 1,-11-1-2,1 0 0,-1-1 1,0-1-1,0-1 0,-1-1 1,32-20-1,-30 16 30,0-1-1,-2-1 1,19-18 0,-32 28 173,0 0-1,-1 0 1,1-1 0,-1 1 0,-1-1-1,1 0 1,-1 0 0,0 0 0,0 0-1,-1 0 1,0-1 0,0 1-1,0-1 1,-1 0 0,1-10 0,-2 15 22,0 1 0,0-1 0,0 1 0,0 0 1,0-1-1,0 1 0,-1 0 0,1-1 0,0 1 0,-1 0 1,1-1-1,-1 1 0,0 0 0,1 0 0,-1 0 1,0-1-1,0 1 0,0 0 0,1 0 0,-1 0 0,0 0 1,-1 0-1,1 1 0,0-1 0,0 0 0,0 0 0,0 1 1,-1-1-1,1 1 0,-2-1 0,-4-1 62,1 1 0,-1 0-1,1 1 1,-1 0-1,-9 1 1,-3-1 9,11 1-90,-1-1 0,1 1 0,0 1 0,-1-1 1,1 2-1,0-1 0,0 1 0,0 0 1,1 0-1,-1 1 0,1 0 0,0 1 0,0 0 1,-10 8-1,11-8-39,1 0 1,0 1 0,1-1 0,-1 1-1,1 0 1,0 0 0,0 0 0,1 0-1,0 1 1,0 0 0,1-1 0,-1 1-1,1 0 1,1 0 0,-1 0 0,1 0-1,0 10 1,2-16-7,-1 0-1,0-1 1,0 1 0,0 0 0,1 0-1,-1 0 1,0-1 0,1 1-1,-1 0 1,1-1 0,-1 1 0,1 0-1,-1-1 1,1 1 0,-1-1 0,1 1-1,0 0 1,-1-1 0,1 0-1,0 1 1,-1-1 0,1 1 0,0-1-1,0 0 1,0 1 0,-1-1-1,1 0 1,0 0 0,0 0 0,0 0-1,1 0 1,33 2 47,-27-3-26,-1 1-26,0 0 0,-1-1 0,1 0-1,-1 0 1,1-1 0,-1 0 0,1 0 0,-1 0-1,9-6 1,0-1-14,0-1 1,16-14-1,-4 4 63,-28 20-47,1 0 0,0 0 0,0 1 0,0-1 0,0 0 0,0 0 0,0 0 0,0 1-1,0-1 1,-1 0 0,1 0 0,0 0 0,0 1 0,0-1 0,0 0 0,0 0 0,0 0 0,0 1 0,0-1 0,0 0 0,0 0 0,1 1 0,-1-1 0,0 0 0,0 0 0,0 0 0,0 1 0,0-1 0,0 0 0,0 0 0,0 0 0,1 0 0,-1 1 0,0-1 0,0 0 0,0 0 0,0 0 0,0 0 0,1 0 0,-1 0 0,0 1 0,0-1 0,0 0 0,1 0 0,-1 0-1,0 0 1,0 0 0,0 0 0,1 0 0,-1 0 0,0 0 0,0 0 0,0 0 0,1 0 0,-1 0 0,0 0 0,0 0 0,1 0 0,-1 0 0,0 0 0,0 0 0,0 0 0,0 0 0,1-1 0,-1 1 0,0 0 0,0 3-20,-17 448 284,16-437-264,-82 569-236,78-569 238,3-21 110,0-22-26,2-2-88,0-33 1,2 1 0,12-74 0,12-1-176,62-190 1,-83 310 161,2 0 1,0 0-1,1 1 1,0 0-1,21-29 1,-28 44 15,0 0-1,1 0 1,-1 1 0,1-1 0,0 1-1,-1-1 1,1 1 0,0-1 0,0 1 0,0 0-1,0 0 1,0 0 0,0 0 0,0 0-1,4 0 1,-5 1 4,0 0 0,0 0 0,0 0 0,0 0 0,0 0 0,0 0 0,1 1 0,-1-1 0,0 1 0,0-1 0,0 1 0,0-1 0,0 1 0,0-1 0,0 1 0,0 0 0,-1-1 0,1 1 0,0 0 0,0 0-1,1 1 1,1 4 22,1 0 0,-1 1-1,0-1 1,0 1 0,-1-1-1,0 1 1,2 11 0,15 100 168,10 40-120,-29-156-73,0 0-1,1 0 0,-1-1 0,0 1 0,1 0 0,0-1 0,-1 1 1,1-1-1,0 1 0,0 0 0,0-1 0,0 0 0,0 1 0,0-1 0,1 0 1,-1 1-1,0-1 0,3 1 0,-4-2-3,1 1-1,0-1 1,0 0-1,0 0 1,0 0 0,0 0-1,0-1 1,0 1-1,0 0 1,0 0-1,-1 0 1,1-1 0,0 1-1,0-1 1,0 1-1,0 0 1,-1-1-1,1 1 1,0-1 0,0 0-1,-1 1 1,1-1-1,0 0 1,0 0-1,5-7-35,0 0 0,0-1 0,-1 0 0,7-13-1,56-135-211,-44 94 241,53-93 0,-75 152 12,26-38 1,-26 40-2,0-1 0,1 0 0,-1 1 0,1-1 0,0 1 1,-1 0-1,1 0 0,0 0 0,0 0 0,0 1 1,7-3-1,-10 4 0,1 0 0,0 0 1,0 0-1,0 0 0,-1 0 0,1 0 1,0 0-1,0 0 0,0 0 0,-1 0 1,1 1-1,0-1 0,0 0 0,-1 1 1,1-1-1,0 0 0,-1 1 0,1-1 1,0 1-1,-1-1 0,1 1 0,-1 0 1,1-1-1,0 1 0,-1 0 0,0-1 1,1 1-1,-1 0 0,1-1 1,-1 1-1,0 0 0,1 1 0,8 30 52,-7-25-27,4 22 93,-1-4-66,2-1 1,0 0-1,16 36 1,-20-55-50,-1 0 0,1 0 1,0 0-1,0 0 0,0-1 1,1 1-1,-1-1 0,1 0 1,0 0-1,1 0 0,-1-1 0,0 1 1,1-1-1,0 0 0,0-1 1,0 1-1,0-1 0,0 0 1,1 0-1,-1-1 0,10 3 0,-6-4 8,0 1-1,0-1 0,-1 0 0,1-1 0,0 0 0,0-1 1,-1 0-1,1 0 0,-1 0 0,0-1 0,1-1 1,13-7-1,-9 3-6,0-2 0,0 0 1,0 0-1,-2-1 0,1-1 1,10-14-1,-14 17 5,-1 0-1,0-1 1,0 0-1,-1 0 1,-1 0 0,0-1-1,0 0 1,-1 0-1,0 0 1,-1 0-1,0-1 1,-1 1 0,1-20-1,-3 31-8,1-1-1,-1 0 1,0 1-1,0-1 1,-1 1 0,1-1-1,0 0 1,0 1-1,0-1 1,0 1-1,0-1 1,-1 1 0,1-1-1,0 0 1,-1 1-1,1-1 1,0 1-1,-1-1 1,1 1 0,0 0-1,-1-1 1,1 1-1,-1-1 1,1 1-1,-1 0 1,1-1 0,-1 1-1,0-1 1,-19 3-10,15-1 10,1 1 0,-1 0 0,1 1 1,-1-1-1,1 1 0,0 0 0,-4 3 0,-1 4 2,1 0 1,1 0-1,-1 0 0,2 1 1,-1 0-1,1 1 0,1-1 1,0 1-1,1 0 0,1 1 1,-1-1-1,2 0 0,0 1 1,0 0-1,1 0 1,2 25-1,-1-36-13,0 1 1,1-1 0,-1 0-1,1 1 1,0-1 0,0 0-1,0 1 1,0-1-1,0 0 1,1 0 0,-1 0-1,1 0 1,-1 0 0,1 0-1,0 0 1,-1-1-1,1 1 1,0 0 0,0-1-1,0 0 1,1 1-1,-1-1 1,0 0 0,0 0-1,1 0 1,-1-1 0,0 1-1,1 0 1,-1-1-1,1 0 1,3 1 0,12 1-108,1-1 0,-1-1-1,25-2 1,-28 1 106,23-3-17,-1-1 0,0-2 0,46-15 0,108-45-204,-164 56 121,-13 6-15,29-11-307,44-24 0,-77 36 421,-1-2 1,0 1-1,0-1 1,-1 0-1,0-1 0,0 0 1,0 0-1,-1-1 0,0 0 1,10-15-1,-16 21 21,1 0-1,-1 0 1,0 0-1,0-1 1,0 1-1,0 0 1,-1-1 0,1 1-1,0 0 1,-1-1-1,0 1 1,1-1-1,-1 1 1,0-1-1,-1 1 1,1-1 0,-1-3-1,0 5 13,1-1 0,-1 0-1,0 1 1,0-1 0,-1 1-1,1-1 1,0 1 0,0 0-1,-1 0 1,1-1 0,0 1-1,-1 0 1,1 0 0,-1 0 0,0 0-1,1 1 1,-1-1 0,-2 0-1,-7-2 137,0 0-1,-1 1 0,1 1 0,-1 0 0,-18 1 0,24 0-97,0 0-6,0 0-1,0 0 0,0 1 0,0 0 1,0 0-1,0 1 0,1-1 0,-1 1 1,0 0-1,1 1 0,-1-1 0,1 1 1,-6 4-1,8-4-46,1-1 1,0 0 0,0 1-1,0-1 1,0 1 0,0-1-1,0 1 1,1 0 0,-1 0-1,1 0 1,0 0 0,0 0-1,0 0 1,0 0-1,0 0 1,1 1 0,0-1-1,-1 0 1,1 0 0,0 1-1,1-1 1,-1 0 0,0 0-1,1 1 1,0-1 0,1 3-1,-1-2-3,1-1-1,-1 1 0,1-1 1,0 0-1,0 0 0,0 0 1,0 0-1,1 0 1,-1 0-1,1-1 0,-1 1 1,1-1-1,0 1 1,0-1-1,0 0 0,1 0 1,3 1-1,8 4 27,1-1 0,24 7 0,-25-9 5,85 22 40,-58-17-68,65 25-1,-105-33-37,0 0 0,0 0-1,0 0 1,0 0-1,0 0 1,0 0 0,0 1-1,0-1 1,0 1-1,2 3 1,-3-5-5,-1 1-1,1 0 1,-1 0 0,0-1 0,1 1-1,-1 0 1,0 0 0,0 0-1,1-1 1,-1 1 0,0 0-1,0 0 1,0 0 0,0 0-1,0 0 1,0-1 0,0 1 0,0 0-1,-1 0 1,1 1 0,-2 1-18,1-1 1,-1 1 0,0-1-1,0 0 1,0 0 0,0 0-1,0 0 1,0 0 0,0 0-1,-1 0 1,1-1 0,-1 1-1,1-1 1,-1 0 0,-4 2-1,-81 28-3,-152 32 0,174-48 388,53-11 248,18-3-279,25-6-207,25-12-110,90-39 0,-66 24-167,31-10-112,98-41-895,-161 61 838,0-2 0,51-34 0,-88 51 318,0-1 1,0 1-1,9-11 1,-17 16 64,1-1 1,-1 0-1,0 0 1,0 0-1,0-1 0,0 1 1,0 0-1,-1-1 1,1 1-1,-1-1 0,0 1 1,0-1-1,0 0 1,0-4-1,-1 7 20,0 0 1,-1 0-1,1-1 0,0 1 0,0 0 1,0 0-1,-1 0 0,1 0 0,-1-1 1,1 1-1,-1 0 0,1 0 0,-1 0 1,0 0-1,1 0 0,-1 0 0,0 0 1,0 1-1,0-1 0,0 0 0,0 0 1,0 0-1,0 1 0,0-1 0,0 1 1,0-1-1,0 1 0,0-1 0,0 1 1,0 0-1,-1-1 0,1 1 0,0 0 1,-2 0-1,-7-1 94,0 0-1,1 0 1,-15 2 0,8 0-5,14-1-127,0 0 0,-1 1 0,1-1 1,-1 0-1,1 1 0,0 0 0,-1-1 0,1 1 0,0 0 0,0 0 0,0 0 0,0 1 0,0-1 1,0 0-1,0 1 0,0 0 0,0-1 0,1 1 0,-1 0 0,0 0 0,1 0 0,0 0 0,-1 0 1,1 0-1,0 0 0,0 0 0,0 0 0,-1 5 0,1-2-5,0 1-1,0-1 0,0 0 1,1 1-1,0-1 1,0 0-1,0 1 0,0-1 1,1 0-1,0 1 1,0-1-1,1 0 1,1 6-1,2-2 8,1 0 0,0 0 0,0 0 0,1-1 0,0 0 0,1 0 0,8 7 0,-5-5-5,0 1-1,-2 0 0,17 21 0,-24-28-14,0 0 0,0 0-1,0 0 1,0 0 0,-1 0 0,0 0 0,0 1-1,0-1 1,0 0 0,-1 1 0,1-1 0,-1 0-1,0 1 1,0-1 0,-1 1 0,1-1 0,-2 5-1,0-5-9,-1 1 0,1-1 0,-1 1 0,1-1 0,-1 0 0,0 0 0,-1-1 0,1 1 0,-1 0 1,1-1-1,-1 0 0,0 0 0,-1 0 0,1-1 0,-7 4 0,-12 6-29,-39 14 0,56-24 36,-33 12 43,-6 2-225,43-15 137,7 0 6,25-6-8,-1-2-88,-2-2 0,1-1 0,35-18 1,-24 11-161,6-2 317,-1-3 0,-1-1 1,0-2-1,-3-2 0,50-42 619,-91 78-531,0 0 0,-1 0 0,0 0 1,0-1-1,-1 1 0,-5 12 0,-9 30-57,14-34-31,1 0 1,1 0-1,0 0 0,3 29 0,-2-44-10,1-1 0,-1 1 0,1-1 0,0 1 0,0-1-1,0 1 1,-1-1 0,1 0 0,0 0 0,1 1 0,-1-1 0,0 0 0,0 0-1,0 0 1,1 0 0,-1 0 0,1 0 0,-1-1 0,0 1 0,1 0-1,-1-1 1,1 1 0,0-1 0,-1 0 0,1 1 0,-1-1 0,1 0 0,0 0-1,-1 0 1,4 0 0,54-4-75,-59 4 73,8-2-19,1 0 0,-1-1 0,0 0 0,-1 0 0,1-1 0,0 0 0,-1 0 0,0-1 0,0 0 0,0 0-1,-1 0 1,0-1 0,11-13 0,5-8-93,37-60 0,-59 87 113,16-27 2,2-3 19,1 0 0,1 1 0,2 1 0,36-37 0,-58 65-17,0-1 0,1 1 0,-1 0 0,0 0 0,0 0 0,0 0 0,0 0 0,0-1 0,0 1 0,1 0 0,-1 0 0,0 0 0,0 0 0,0 0 0,0 0 0,1 0 0,-1 0 0,0 0 0,0 0 0,0 0 0,0-1 0,1 1 0,-1 0 0,0 0 0,0 0 0,0 0 0,1 1 0,-1-1 0,0 0 0,0 0 0,0 0 0,1 0 0,-1 0 0,0 0 0,0 0 0,0 0 0,0 0 0,0 0 0,1 0 0,-1 0 0,0 1 0,0-1 0,0 0 0,0 0 0,0 0 0,1 0 0,-1 0 0,0 1 0,0-1 0,0 0 0,3 15 86,-5 17 14,-1-13-41,-1 0 1,-11 33-1,9-35-30,1 1 0,0 0 0,-2 29 0,6 12-33,1-58 1,0-1 0,0 1 0,0-1 0,0 1 0,0-1-1,0 1 1,0-1 0,1 1 0,-1-1 0,0 1 0,0-1 0,1 1-1,-1-1 1,0 1 0,1-1 0,-1 0 0,0 1 0,1-1 0,-1 0-1,1 1 1,-1-1 0,1 0 0,-1 1 0,0-1 0,1 0-1,-1 0 1,1 1 0,-1-1 0,2 0 0,21 1 59,-16-1-38,-1-1 0,1-1-1,-1 1 1,1-1 0,6-3-1,0-3-6,-1-1 0,1 0 0,-2 0-1,1-1 1,-1-1 0,-1 0 0,0 0-1,0-1 1,-2 0 0,1-1 0,-1 0 0,-1 0-1,0-1 1,-1 1 0,-1-2 0,4-14-1,-7 22-6,-1 0 0,0 1-1,0-1 1,0 0 0,-1 0-1,0 0 1,-1 0 0,0 0-1,-2-8 1,2 12-6,0 1 1,0-1-1,-1 1 1,1 0-1,-1 0 1,1-1-1,-1 1 1,0 1-1,0-1 1,0 0-1,0 0 1,0 1-1,-1-1 1,1 1-1,0-1 1,-1 1-1,1 0 1,-1 0-1,1 0 1,-1 1-1,1-1 1,-1 0-1,0 1 1,1 0-1,-6 0 1,0-1-40,-1 0 0,1 1 0,0 0 1,0 0-1,0 1 0,0 0 0,0 0 1,0 1-1,-12 4 0,17-4-1,-1 0-1,1-1 1,0 1-1,0 1 1,0-1 0,0 0-1,0 1 1,1-1-1,-1 1 1,1 0 0,-1 0-1,1 0 1,0 0-1,0 0 1,1 0-1,-1 1 1,1-1 0,-1 1-1,1-1 1,0 1-1,0-1 1,0 8-1,0-6-200,0-1 0,1 0-1,0 0 1,0 0 0,0 0-1,0 1 1,0-1 0,1 0-1,2 6 1,-2-8 33,0 0-1,0 0 1,0 0-1,0-1 1,1 1-1,-1 0 1,1-1-1,-1 1 1,1-1-1,-1 0 1,1 1-1,0-1 1,0 0-1,0 0 1,0 0-1,0 0 1,0-1-1,0 1 1,2 0-1,40 8-5016</inkml:trace>
</inkml:ink>
</file>

<file path=ppt/ink/ink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4:43.74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76 3650,'0'0'9972,"24"-13"-9369,75-40-333,-97 52-262,0 0 0,0-1 0,1 1-1,-1 0 1,1 0 0,-1 0 0,1 1 0,-1-1 0,1 1 0,-1-1 0,1 1 0,0 0 0,4 0 0,-7 1-6,1-1-1,0 0 0,-1 1 1,1-1-1,0 1 1,-1-1-1,1 1 1,-1-1-1,1 1 0,-1 0 1,1-1-1,-1 1 1,1-1-1,-1 1 1,0 0-1,1 0 1,-1-1-1,0 1 0,0 0 1,1 0-1,-1 1 1,2 4 9,2 7-4,-1-1 0,0 1 0,-1 0-1,0 0 1,-1 0 0,0 0-1,-2 0 1,-2 24 0,2-23-6,0-1-160,-2 0 0,1-1 1,-1 1-1,-1-1 0,-1 0 0,1 0 1,-2 0-1,0 0 0,-9 13 0,9-16-743,9-16 749,10-17 248,10-8-85,3 2 0,0 0 0,43-36 0,-49 49-3,1 0 0,0 2 1,2 0-1,-1 2 0,2 0 0,26-9 1,-45 20 92,1 0 1,-1 1-1,1-1 1,-1 1 0,0 1-1,8-1 1,-12 1-76,0 1 0,0-1 0,0 1 0,-1-1 0,1 1 0,0-1 0,0 1 0,-1-1 0,1 1 0,-1 0 0,1-1 0,0 1 0,-1 0 0,1 0 0,-1-1 0,1 1 0,-1 0 0,0 0 0,1 0 0,-1 0 0,0 0 0,0-1 0,0 1 0,1 0 0,-1 0 0,0 0 0,0 0 0,0 0 0,-1 1 0,2 38 194,-2-31-73,1 4-63,-1 1-1,-1-1 1,0 0-1,-1 1 1,0-1-1,-6 13 1,-37 74 87,20-46-110,13-35-708,13-18 512,-1-1-1,1 0 1,-1 0 0,1 0-1,-1 0 1,0 0-1,1 0 1,-1 0 0,1 0-1,-1 0 1,0 0-1,1 0 1,-1 0 0,1-1-1,-1 1 1,1 0-1,-1 0 1,1-1-1,-1 1 1,1 0 0,-1-1-1,1 1 1,-1 0-1,1-1 1,0 1 0,-1-1-1,1 1 1,-1 0-1,1-1 1,0 1 0,-1-1-1,1 1 1,0-1-1,0 0 1,0 1 0,-1-1-1,1 1 1,0-2-1,-15-29-8120</inkml:trace>
</inkml:ink>
</file>

<file path=ppt/ink/ink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4:44.07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11237,'0'0'3506</inkml:trace>
</inkml:ink>
</file>

<file path=ppt/ink/ink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4:47.05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9 592 2625,'0'0'2217,"0"0"-2099,-1 0-1,1 0 0,0 0 0,-1 0 1,1 0-1,0 0 0,-1 0 1,1 0-1,0 0 0,-1 0 0,1 0 1,0 0-1,-4 2 1525,3-1-1525,2 0-112,0 1-1,-1-1 1,1 0 0,0 1-1,0-1 1,-1 0-1,1 0 1,0 0-1,0 0 1,0 0-1,1 0 1,-1 0-1,0 0 1,0 0-1,0 0 1,1-1 0,-1 1-1,0 0 1,1-1-1,-1 1 1,1-1-1,-1 1 1,1-1-1,2 0 1,40 8 172,442 0 63,-412-9-224,1091-44 77,-862 29-103,519-38-137,19 0-272,-241 28 65,413-22-7,12 20 453,-64 3-90,272-15-2,-26 13-474,-326 3 182,336-17 420,-194 4 16,-723 31-84,804-34 579,-304 7-401,-503 25-166,527-37 619,-560 14-200,-255 28-438,-20 2-357,-22 2-1017,-26 10-2547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2T07:07:32.20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138 1 5635,'0'0'7696,"-22"14"-7226,-67 49 34,87-62-494,0 0-1,0 1 0,0 0 0,0-1 1,1 1-1,-1 0 0,1 0 1,-1 0-1,1 0 0,-1 0 0,1 0 1,0 0-1,0 0 0,0 1 1,0-1-1,1 0 0,-1 1 1,1-1-1,-1 1 0,1-1 0,0 0 1,0 1-1,0-1 0,0 1 1,1 3-1,0 4 24,-1-8-35,0 0 0,1 1 1,-1-1-1,1 0 0,-1 0 0,1 0 1,0 0-1,0 0 0,0 0 0,0 0 1,0 0-1,1 0 0,-1 0 0,1-1 1,-1 1-1,1 0 0,-1-1 0,1 0 1,0 1-1,0-1 0,0 0 0,0 0 1,0 0-1,0 0 0,0 0 0,0 0 1,0-1-1,0 1 0,0-1 0,0 1 1,1-1-1,1 0 0,13 3-27,0-2-1,0 0 1,22-2-1,-17 0-21,76 1-7,-97 0 54,0 0 1,-1 0-1,1 0 1,0 0-1,0 0 1,-1 1-1,1-1 1,0 0-1,-1 0 1,1 1-1,0-1 1,0 1 0,-1-1-1,1 0 1,-1 1-1,1-1 1,0 1-1,-1 0 1,1-1-1,-1 1 1,1-1-1,-1 1 1,0 0 0,1-1-1,-1 1 1,0 0-1,1-1 1,-1 1-1,0 0 1,0 0-1,0-1 1,1 1-1,-1 0 1,0 0-1,0 0 1,0-1 0,0 1-1,0 0 1,-1 0-1,1-1 1,0 1-1,0 1 1,-1 1 11,1 0 0,-1-1 0,0 1 0,0 0 1,0-1-1,0 1 0,0-1 0,-1 1 0,1-1 1,-1 0-1,-2 4 0,-8 4 12,0-1 0,-1-1 0,0 0 1,0-1-1,-1 0 0,0-1 0,0-1 0,-25 7 0,27-9-1332,1-1 0,-1 0 1,-18 0-1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37:54.20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0 241 5763,'0'0'3564,"24"-14"-2726,81-45-374,-92 52-410,0 1-1,1 1 1,-1 0 0,25-5 0,6-3-6,-39 11-30,7-3-33,1 0 0,-1-1 0,18-12 0,-28 18 12,0-1 0,-1 0 1,1-1-1,0 1 0,-1 0 0,1 0 1,-1-1-1,0 1 0,1 0 0,-1-1 1,0 1-1,0-1 0,0 0 0,0 1 1,0-1-1,0 0 0,0 0 0,-1 0 1,1 0-1,-1 1 0,1-1 0,-1 0 1,0 0-1,0 0 0,0 0 0,0 0 1,0 0-1,0 0 0,0 0 0,-1 0 1,1 0-1,-1 0 0,1 0 0,-2-2 1,0 2 29,1 0 0,-1 0 0,0 1 0,0-1 1,0 0-1,0 1 0,-1-1 0,1 1 0,0 0 1,0 0-1,-1 0 0,1 0 0,-1 0 0,1 0 1,-1 1-1,1-1 0,-5 1 0,-51-3 979,52 3-879,-2 0-36,-1 0 1,1 0-1,0 1 1,0 0-1,1 1 0,-12 3 1,16-4-82,0 0 1,0 1 0,1-1-1,-1 1 1,1-1-1,-1 1 1,1 0-1,0 0 1,0 0-1,0 0 1,0 1-1,0-1 1,0 0 0,1 1-1,-1-1 1,1 1-1,-1 0 1,1 0-1,0-1 1,-1 7-1,0-4-11,1 0 0,0 0 0,0 1-1,1-1 1,-1 0 0,1 1-1,0-1 1,1 0 0,-1 1-1,1-1 1,0 0 0,0 1-1,1-1 1,-1 0 0,1 0 0,0 0-1,1-1 1,-1 1 0,1 0-1,0-1 1,0 0 0,1 1-1,-1-1 1,7 5 0,-1-1-127,1-1 0,0-1 1,0 0-1,1-1 0,0 1 0,0-2 0,0 0 1,0 0-1,0-1 0,16 2 0,12 1-1668,1-3 0,-1-1 0,74-6 0,-38-6-1993</inkml:trace>
</inkml:ink>
</file>

<file path=ppt/ink/ink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4:49.9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60 2662 880,'0'0'4765,"0"-21"-4610,0-126 112,-1 13 796,3-165 1137,6 223-2165,4 1 1,2 0 0,4 1 0,28-72-1,-23 82-64,4 2-1,2 0 1,68-105-1,-44 89 1,5 2 0,77-79 0,-86 107-111,2 3 0,2 2 0,113-71 0,193-79-1575,-327 177 1535,572-254-1634,-446 213 1966,318-71 0,-357 111-116,0 4-1,0 6 0,122 8 1,-175 3 75,0 3 0,73 17-1,128 44 272,-197-50-301,320 112 266,-317-99-182,-1 3 0,-2 4 1,76 53-1,-114-67-103,-1 1-1,-1 1 0,-1 1 0,-2 2 0,-1 1 0,-1 1 1,-1 1-1,-2 1 0,-1 1 0,-2 0 0,-2 2 0,-1 0 1,20 68-1,-19-37 26,-3 0 0,10 132 0,-17 139 908,-7-278-752,-2 7-178,-3 0-1,-3 0 0,-3-1 1,-27 92-1,4-54 58,-91 195 0,85-222-14,-4-2 1,-2-2 0,-4-2 0,-3-2 0,-3-2-1,-3-3 1,-3-3 0,-2-2 0,-3-3-1,-2-4 1,-2-2 0,-119 62 0,157-95-102,-297 149 142,-10-30-76,168-83-46,-324 56-1,323-91-19,-236-6 0,376-14 0,1-2 1,0-1 0,0-1-1,-45-16 1,-10-2-1,-145-11-18,-6-1 33,-61-26-158,278 57 137,0-1 0,0 0 0,1-2 0,0 0 0,0-2 0,-25-15 1,-106-83 20,141 100-12,-13-11 8,1-2 1,0-1 0,2-1-1,1 0 1,0-2 0,2 0-1,1-1 1,1 0 0,1-2 0,-16-47-1,-34-72 505,-1 0 48,34 82-261,20 45-157,2 0 0,-13-38-1,9 5-76,2 1-1,-4-60 1,9-34-3115,8 114 454,7 2-1894</inkml:trace>
</inkml:ink>
</file>

<file path=ppt/ink/ink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4:52.54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1 144 4306,'0'0'8569,"0"-2"-8516,0 1-1,0 0 0,0-1 0,0 1 1,0 0-1,0 0 0,0-1 1,0 1-1,0 0 0,1-1 0,-1 1 1,0 0-1,1 0 0,0-2 1,2 0-45,1 1 1,-1-1-1,1 1 1,-1 0-1,1 0 1,0 0-1,0 1 1,0-1-1,0 1 1,0 0-1,0 0 1,0 1-1,5-1 1,59-1-66,-49 2 24,-17 0 28,0 0 0,0 0-1,0 1 1,-1-1 0,1 0 0,0 1-1,0 0 1,0-1 0,0 1 0,0 0 0,-1 0-1,1 0 1,0 0 0,-1 0 0,1 0-1,-1 1 1,1-1 0,-1 0 0,1 1 0,-1-1-1,0 1 1,0 0 0,0-1 0,0 1-1,0 0 1,0 0 0,0-1 0,-1 1 0,1 0-1,-1 0 1,1 2 0,1 8 5,0-1 0,-1 0 0,-1 1 1,0 14-1,-1-10 6,1-6 4,0 1-1,-1-1 1,-1 1 0,0-1-1,0 1 1,-1-1 0,-7 16-1,-1-2 15,-28 40 1,37-61-26,-7 13-52,9-15-241,10-5-842,66-62-832,109-119 0,-162 160 1867,-5 6 155,37-41-192,-50 53 339,0 0 0,0 0 0,0-1 0,-1 1 0,0-1 1,5-15-1,-8 21-161,-1-2 1424,-7 4-308,1 2-1143,0 0 1,0 1-1,0 0 1,0 0-1,0 0 1,1 1-1,-1 0 1,1 0-1,0 0 1,1 1-1,-1 0 1,1 0-1,-7 9 1,-1 2 38,0 1 0,2 0 0,-13 28 0,18-32 11,1 1 1,0 0-1,1 1 1,1-1-1,0 0 0,1 1 1,1 27-1,0-40-62,0-1 0,0 1-1,1 0 1,-1-1 0,1 1 0,-1-1 0,1 1 0,-1-1-1,1 0 1,0 1 0,0-1 0,0 1 0,-1-1 0,1 0-1,1 0 1,-1 0 0,0 0 0,0 1 0,0-1 0,1-1-1,-1 1 1,0 0 0,1 0 0,-1 0 0,1-1-1,-1 1 1,1-1 0,-1 1 0,1-1 0,-1 0 0,3 1-1,7 1 20,0-1 0,0 0-1,17-1 1,-18 0-2,12 0-215,-1-1 0,0-1 1,1-1-1,35-9 0,-39 5-1092,1 0-1,34-18 0,11-12-5209</inkml:trace>
</inkml:ink>
</file>

<file path=ppt/ink/ink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4:53.21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 23 6467,'0'0'5872,"0"-6"-5592,0-11-235,-2 27 36,-4 32 119,2-27-165,1 1 0,0 0 0,1 0 0,1 0 0,0 1 0,2-1 0,2 21 0,-3-35-41,1-1 1,0 0 0,0 1-1,0-1 1,0 0-1,-1 0 1,1 0 0,1 0-1,-1 0 1,0 0 0,0 0-1,0 0 1,0-1-1,1 1 1,-1 0 0,0-1-1,1 1 1,-1-1 0,1 1-1,-1-1 1,0 1-1,1-1 1,-1 0 0,1 0-1,1 0 1,45 0-351,-37-1 339,-4 0-24,0 0 0,0-1 0,0 1-1,0-2 1,0 1 0,0-1-1,-1 0 1,1 0 0,-1 0-1,0-1 1,0 0 0,-1-1-1,1 1 1,-1-1 0,0 0-1,5-6 1,-5 5 56,1 0 1,-2-1-1,1 1 0,-1-1 0,0 0 1,0 0-1,-1-1 0,0 1 1,0-1-1,-1 1 0,0-1 1,0 0-1,1-16 0,-3 1 947,0 33-392,0 24-528,0 224 286,-1-252-318,0 0-1,0 1 1,0-1-1,-1 0 0,0 0 1,0-1-1,0 1 1,-1 0-1,0-1 0,0 1 1,0-1-1,-1 0 1,1 0-1,-1 0 0,-1-1 1,1 1-1,-7 4 1,-4 4-526,-1-2 0,0 0 1,-1 0-1,-25 11 0,-14 1-3790</inkml:trace>
</inkml:ink>
</file>

<file path=ppt/ink/ink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4:53.72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 6963,'0'0'7268,"0"-15"-8117,0 20-560,0 10-1088,0 0-3153</inkml:trace>
</inkml:ink>
</file>

<file path=ppt/ink/ink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4:54.08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 1 11253,'0'0'1985,"-11"33"-3089,25-23-1394,-6-3-1039</inkml:trace>
</inkml:ink>
</file>

<file path=ppt/ink/ink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4:54.41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34 0 9092,'0'0'4770,"-22"8"-4882,22-1-3105,0-2 1472</inkml:trace>
  <inkml:trace contextRef="#ctx0" brushRef="#br0" timeOffset="1">0 545 9524,'0'0'2642,"31"12"-5028,20-52-2768</inkml:trace>
</inkml:ink>
</file>

<file path=ppt/ink/ink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4:54.7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37 0 7700,'0'0'6274,"-37"0"-7506</inkml:trace>
</inkml:ink>
</file>

<file path=ppt/ink/ink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4:55.13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 1 9300,'0'0'4947,"-14"18"-8629,30-18-320</inkml:trace>
</inkml:ink>
</file>

<file path=ppt/ink/ink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4:55.4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96 1 4162,'0'0'8916,"-22"17"-13174</inkml:trace>
  <inkml:trace contextRef="#ctx0" brushRef="#br0" timeOffset="1">119 388 11333,'0'0'0</inkml:trace>
  <inkml:trace contextRef="#ctx0" brushRef="#br0" timeOffset="2">1 679 10837,'0'0'912</inkml:trace>
</inkml:ink>
</file>

<file path=ppt/ink/ink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4:57.1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 46 2449,'0'0'7894,"-3"-6"-6941,0-1-609,2 4-153,-1 1-1,1 0 1,0-1 0,0 1-1,1-1 1,-1 1-1,0-1 1,1 1 0,0-1-1,-1-5 1172,3 12-1455,8 12 103,0 0 0,21 24-1,17 27 95,-21-21-4,-3 2 0,23 64-1,-36-80-79,-2-1 0,-1 1-1,-1 1 1,3 63 0,-9-82-18,2 70 31,-9 118 1,-5-125-7808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37:55.20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223 190 2209,'0'0'9295,"-17"-9"-8914,7 3-341,5 2-26,-1 1 1,0 0-1,0-1 0,-1 2 0,-11-4 0,15 5-12,1 1 1,0-1-1,-1 1 0,1 0 0,-1 0 1,1 0-1,-1 0 0,1 0 0,-1 1 1,1-1-1,-1 1 0,1 0 0,0 0 1,-1-1-1,1 2 0,0-1 0,0 0 1,0 0-1,0 1 0,0-1 0,0 1 1,0-1-1,-3 4 0,-4 4-1,1 0 1,0 1-1,0 0 0,0 1 0,1 0 1,1 0-1,0 0 0,1 1 0,0 0 1,0 0-1,2 0 0,-1 0 0,1 1 1,-2 24-1,5-35-20,0 0-1,0-1 1,1 1 0,-1-1-1,0 1 1,0 0 0,1-1-1,-1 1 1,1-1 0,-1 1-1,1-1 1,0 1 0,-1-1-1,1 0 1,0 1 0,0-1-1,0 0 1,0 0 0,0 0-1,1 1 1,-1-1 0,3 1-1,-2 0-50,1-1 0,0 0 0,0 0-1,0 0 1,0 0 0,0-1-1,0 1 1,0-1 0,0 0 0,0 0-1,5 0 1,-2-1-36,1 0 0,0 0 1,-1 0-1,1-1 0,-1 0 0,1 0 0,-1-1 1,0 1-1,0-1 0,9-7 0,-2-2 140,-2 0 0,0-1 0,0 0 1,14-24-1,15-19 2041,-40 56-2068,0-1 0,0 1 0,0 0 0,0 0 0,0-1-1,1 1 1,-1 0 0,0 0 0,0 0 0,0-1 0,1 1-1,-1 0 1,0 0 0,0 0 0,1 0 0,-1 0-1,0-1 1,0 1 0,1 0 0,-1 0 0,0 0 0,0 0-1,1 0 1,-1 0 0,0 0 0,0 0 0,1 0 0,-1 0-1,0 0 1,1 0 0,-1 0 0,0 0 0,0 0-1,1 0 1,-1 0 0,0 1 0,0-1 0,1 0 0,-1 0-1,0 0 1,0 0 0,1 0 0,-1 1 0,0-1 0,0 0-1,0 0 1,0 0 0,1 1 0,-1-1 0,0 0-1,0 0 1,0 1 0,0-1 0,0 0 0,0 0 0,1 1-1,-1-1 1,5 18-13,-5-17 11,18 123 91,-6 2 0,-5-1 0,-11 162 0,4-284-115,0 5-72,-1 1-1,0-1 1,0 0 0,-5 16-1,6-22 93,-1 0 0,1-1 1,-1 1-1,0 0 0,0-1 0,0 1 0,0-1 0,0 1 1,0-1-1,0 0 0,-1 0 0,1 1 0,0-1 0,-1 0 0,1 0 1,-1 0-1,1 0 0,-1-1 0,0 1 0,1 0 0,-1 0 1,0-1-1,1 0 0,-1 1 0,0-1 0,0 0 0,1 1 0,-4-1 1,4-1 4,-1 1-1,1 0 1,-1-1 0,1 1 0,-1-1 0,1 1 0,0-1 0,-1 0 0,1 1 0,0-1 0,-1 0 0,1 0 0,0 0 0,0 0 0,0 0-1,0 0 1,0 0 0,0-1 0,0 1 0,0 0 0,1 0 0,-1-1 0,0 1 0,0-3 0,-12-40 83,11 38-86,-5-32-9,3 0 1,0 0 0,3 0-1,2-39 1,0 67-66,1 0 0,0 0-1,0 0 1,1 0 0,0 0 0,1 0-1,0 1 1,0-1 0,1 1 0,0 0-1,1 1 1,0-1 0,0 1 0,1 0 0,0 1-1,0-1 1,1 1 0,12-9 0,17-9-848,1 0 0,0 3 0,43-18 0,-32 16-415,-25 12 492,-8 4 93,0 0 0,0-1 1,17-13-1,-29 19 830,-1 0-1,1 0 1,-1-1-1,1 1 1,-1-1-1,0 0 1,0 0-1,-1 0 1,1 0-1,-1-1 1,0 1 0,0-1-1,-1 1 1,1-1-1,-1 0 1,1-7-1,0-8 1805,-1 1 0,-3-24-1,-2 7 197,-11-46-1,16 91-1938,0-1-1,0 1 1,-1 16-1,1 25 16,50 159 58,-39-167-304,0-13-544,-12-28 608,1-1 0,-1 1-1,0-1 1,0 1 0,1-1 0,-1 1 0,0-1-1,1 0 1,-1 1 0,0-1 0,1 0-1,-1 1 1,0-1 0,1 0 0,-1 0-1,1 1 1,-1-1 0,1 0 0,-1 0 0,1 0-1,-1 1 1,1-1 0,-1 0 0,0 0-1,1 0 1,-1 0 0,1 0 0,-1 0-1,1 0 1,-1 0 0,1 0 0,-1 0 0,1 0-1,-1-1 1,1 1 0,-1 0 0,1 0-1,-1 0 1,1-1 0,-1 1 0,1 0 0,-1 0-1,0-1 1,1 1 0,-1 0 0,0-1-1,1 1 1,-1-1 0,0 1 0,1 0-1,-1-1 1,0 1 0,0-1 0,1 1 0,-1-1-1,0 1 1,0-1 0,0 1 0,0-1-1,0 0 1,8-16-99,0-1-1,7-30 0,8-19-8,-17 53 157,1-1-1,0 1 1,1 0-1,18-22 1,-25 33 2,1 1 0,0-1 0,1 1-1,-1-1 1,0 1 0,1 0 0,-1 0 0,1 0 0,0 0 0,-1 0 0,1 1 0,0 0 0,0-1 0,0 1 0,0 0 0,0 0 0,1 0-1,-1 1 1,0-1 0,0 1 0,0 0 0,1 0 0,-1 0 0,0 0 0,1 0 0,-1 1 0,0-1 0,0 1 0,0 0 0,0 0-1,4 2 1,-1 1-6,1 1 0,0 0-1,-1 0 1,0 1 0,0-1-1,6 10 1,-6-9-8,0 1 1,1-1-1,-1 0 0,1 0 1,0 0-1,11 6 1,-7-8-16,-1 1 0,2-1 0,-1-1 1,0 0-1,1-1 0,-1 0 1,1 0-1,-1-1 0,1-1 1,0 0-1,0-1 0,20-3 1,-18 1-94,-1 0 0,0-1 0,1-1 0,-2 0 0,1 0-1,-1-1 1,0-1 0,0 0 0,0-1 0,14-12 0,-20 15-28,-1-1 0,0 1 1,0-1-1,0 0 0,-1 0 0,0-1 0,0 1 0,0-1 0,-1 0 0,3-9 0,-2 3 155,-1 1-1,-1-1 1,-1 1 0,1-1-1,-2-16 1,0 28 10,0 0-1,0-1 1,0 1 0,0 0-1,0 0 1,0-1 0,0 1-1,0 0 1,-1 0 0,1 0-1,-1-1 1,1 1 0,-1 0-1,1 0 1,-1 0 0,1 0-1,-1 0 1,0 0 0,0 0-1,0 0 1,1 0 0,-1 0-1,0 0 1,0 1 0,0-1-1,0 0 1,-1 0 0,1 1-1,0-1 1,0 1 0,0-1-1,0 1 1,-1 0 0,1-1-1,0 1 1,0 0 0,-1 0-1,1 0 1,0 0 0,0 0-1,-3 0 1,1 1-5,0-1-1,-1 1 1,1 0 0,0 0-1,-1 0 1,1 1 0,0-1-1,0 1 1,0-1 0,0 1-1,1 0 1,-1 0 0,0 1-1,1-1 1,-3 3 0,-2 4 7,2 0 1,-1 0 0,1 0 0,0 1 0,1 0 0,1 0-1,-1 0 1,1 0 0,-2 15 0,3-6-28,0-1 1,1 1-1,1 0 0,3 29 1,-3-43-72,1-1 1,0 0 0,0 1 0,1-1-1,-1 0 1,1 0 0,0 0-1,0 0 1,0 0 0,0 0 0,1 0-1,0-1 1,-1 1 0,1-1-1,1 0 1,-1 0 0,0 0 0,1 0-1,-1-1 1,1 1 0,0-1-1,0 0 1,0 0 0,0 0-1,0-1 1,1 0 0,5 2 0,10 1-300,1-1 1,0-1 0,0 0 0,32-3-1,-39 1 381,6-1-938,40-5-1,-37 1-976,33-13 0,-56 18 1884</inkml:trace>
</inkml:ink>
</file>

<file path=ppt/ink/ink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4:57.5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64 6099,'0'0'4012,"14"7"-3537,-3-2-332,-2-1-31,0 1 0,0 0 0,0 0 0,0 0 1,-1 1-1,0 0 0,0 1 0,-1 0 1,9 11-1,29 47 587,-33-46-504,0 0-1,1-1 1,1 0 0,17 15 0,-30-32-163,0 0 1,0 0 0,0 0 0,0 0-1,0 0 1,0-1 0,1 1 0,-1 0 0,0-1-1,0 1 1,1-1 0,-1 1 0,0-1-1,1 0 1,-1 1 0,0-1 0,1 0 0,-1 0-1,0 0 1,1 0 0,-1 0 0,1 0 0,-1 0-1,0-1 1,1 1 0,-1-1 0,0 1-1,1-1 1,-1 1 0,0-1 0,0 1 0,0-1-1,1 0 1,-1 0 0,0 0 0,0 0-1,0 0 1,0 0 0,0 0 0,-1 0 0,1 0-1,1-2 1,4-6 72,0-1 0,-1 0 1,-1 0-1,6-14 0,-6 13-146,2-3-95,39-102 192,-20 37-4517,-19 53-477</inkml:trace>
</inkml:ink>
</file>

<file path=ppt/ink/ink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4:58.57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391 55 5410,'0'0'8036,"0"-7"-7484,0-21-239,0 27-299,-1 0 0,1 0 0,0 0 1,0 0-1,-1 1 0,1-1 1,-1 0-1,1 0 0,0 0 1,-1 1-1,1-1 0,-1 0 1,0 0-1,1 1 0,-1-1 0,0 1 1,1-1-1,-1 1 0,0-1 1,0 1-1,1-1 0,-1 1 1,0-1-1,0 1 0,0 0 1,0 0-1,0-1 0,0 1 0,1 0 1,-1 0-1,0 0 0,-1 0 1,-36-1 48,29 2-44,-2-2-12,1 1-1,-1 0 0,0 1 1,1 0-1,-1 0 0,1 1 1,-1 1-1,1 0 0,0 0 1,-16 8-1,7 0-7,0 2 1,1 0-1,1 0 1,0 2-1,-27 29 1,38-37-11,0-1 1,1 1 0,0 0 0,0 0 0,1 1-1,-1-1 1,2 1 0,-1 0 0,1 0 0,1 1-1,-1-1 1,1 1 0,1-1 0,0 1 0,0-1-1,0 1 1,2 15 0,-1-21 7,1-1 0,0 0 0,0 0 0,-1 0 1,1 0-1,0 0 0,0 0 0,1 0 0,-1 0 0,0-1 0,1 1 0,-1 0 0,1-1 0,-1 1 1,1-1-1,0 0 0,0 1 0,0-1 0,0 0 0,-1 0 0,5 1 0,4 2-6,0 0 0,1-1 1,13 2-1,-10-2 7,101 16-146,-78-14 50,-1 1 1,1 1-1,-1 3 1,62 24 0,-92-31 87,0 0-1,0 1 1,0-1 0,-1 1 0,1 1 0,5 5 0,-10-9 3,0 1 0,0-1 0,1 0 1,-1 0-1,-1 0 0,1 1 0,0-1 0,0 1 1,0-1-1,-1 1 0,1-1 0,-1 1 1,1-1-1,-1 1 0,1-1 0,-1 1 0,0-1 1,0 1-1,0 0 0,0-1 0,0 1 1,0 0-1,0-1 0,-1 1 0,1-1 0,-1 1 1,1-1-1,-1 1 0,1-1 0,-1 1 1,0-1-1,0 1 0,-1 1 0,-4 2 22,1 0-1,-1 0 0,0 0 1,-1-1-1,1 0 1,-1 0-1,0-1 0,0 0 1,-9 3-1,-70 19 88,55-20-51,0-2 1,-62 0 0,92-3-53,1 0-25,-1 0-1,0 0 1,0 0-1,1 0 1,-1 0-1,0 0 1,0 0-1,1 0 1,-1 0-1,0-1 1,0 1-1,1 0 1,-1-1-1,0 1 1,1 0-1,-1-1 0,0 1 1,1-1-1,-1 1 1,1-1-1,-1 1 1,1-1-1,-1 1 1,1-1-1,-1 0 1,1 1-1,0-1 1,-1 0-1,1 1 1,0-1-1,-1 0 1,1 0-1,0 1 1,0-1-1,0 0 0,0 0 1,0 1-1,0-1 1,0 0-1,0 0 1,0 1-1,0-1 1,0 0-1,0 0 1,1-1-1,-1 0-190,1 0-1,0 0 1,0-1-1,0 1 1,0 0-1,0 0 0,0 0 1,1 0-1,-1 0 1,0 0-1,1 0 1,0 1-1,-1-1 1,1 1-1,4-4 1,39-13-2136,12-2-1855</inkml:trace>
</inkml:ink>
</file>

<file path=ppt/ink/ink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5:00.04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274 133 7139,'0'0'4605,"-17"-16"-4178,-54-44-144,70 58-270,-1 0 1,0 1-1,0-1 0,0 1 1,0 0-1,0-1 1,0 1-1,0 0 1,0 0-1,0 0 1,0 1-1,-1-1 0,1 0 1,0 1-1,0-1 1,-1 1-1,1 0 1,0 0-1,-1 0 1,1 0-1,-1 0 0,-2 1 1,-4 1 18,4-1 8,0 0-1,0 0 0,0 0 1,0 1-1,0 0 0,1 0 0,-1 0 1,1 0-1,-1 1 0,1 0 1,0 0-1,0 0 0,0 1 1,0-1-1,1 1 0,0 0 1,-1 0-1,1 0 0,0 0 1,1 0-1,-1 1 0,1-1 1,-3 9-1,-1 0 32,2 1-1,-1 0 0,1 0 1,1 0-1,1 1 1,0-1-1,0 18 1,2-25-68,0-1-5,-1-1 0,2 1 0,-1-1 0,1 1 0,-1-1 0,1 1 0,3 6 0,-3-10-2,0 0 1,0-1-1,0 1 1,1 0-1,-1-1 1,1 1-1,-1-1 1,1 0 0,-1 1-1,1-1 1,0 0-1,-1 0 1,1 0-1,0 0 1,0 0-1,0-1 1,0 1-1,0 0 1,0-1-1,0 0 1,0 1-1,0-1 1,3 0 0,9 1-93,0 0 1,0-1 0,0 0 0,0-1 0,0-1 0,-1 0 0,1-1 0,25-8 0,-34 9 107,0 0 0,0 0 0,-1 0 0,1-1 0,-1 0 0,1 0 0,-1 0 0,0 0 0,0-1 0,-1 1 0,1-1 0,-1 0 0,1 0 0,-1 0 0,-1-1 0,1 1-1,0-1 1,-1 1 0,0-1 0,0 0 0,-1 0 0,1 0 0,-1 0 0,0 0 0,0 0 0,-1-1 0,0-4 0,0 3 1453,0 28-1270,0-16-223,0 0 1,1-1-1,0 1 1,-1 0 0,1-1-1,1 1 1,-1-1-1,1 1 1,0-1 0,4 8-1,-1-8-189,0 0 0,0 0 0,0 0-1,1-1 1,-1 0 0,1 0 0,0-1 0,0 1 0,0-1-1,0 0 1,0-1 0,1 0 0,-1 0 0,1 0-1,-1 0 1,0-1 0,1 0 0,-1-1 0,1 0 0,-1 0-1,0 0 1,0 0 0,1-1 0,-1 0 0,0-1-1,0 1 1,-1-1 0,1 0 0,-1 0 0,1-1 0,5-5-1,-5 3 225,-1 0 0,0-1-1,0 0 1,0 0-1,-1 0 1,0 0-1,0-1 1,-1 1 0,0-1-1,2-9 1,-2 6 1080,-1-1 0,-1 1 0,1-23 680,-2 38-1398,0 19-279,-1 17 104,6 41 1,-3-67-273,1 0 0,0-1 0,1 1 0,0-1 0,1 1 0,11 22 0,-15-64-297,0 0 428,2 0-1,9-42 0,-10 61-56,0-1 0,1 1 0,0 0 0,1 0 0,0 0 0,1 1 0,-1 0 0,2-1-1,-1 2 1,1-1 0,0 1 0,0-1 0,14-10 0,-18 17-8,-1 0 0,0 0 0,0 0 0,1 0 1,-1 0-1,1 0 0,-1 1 0,1-1 0,-1 1 0,1-1 0,-1 1 0,1-1 0,-1 1 0,1 0 0,0 0 1,-1-1-1,1 1 0,-1 1 0,1-1 0,0 0 0,-1 0 0,1 0 0,-1 1 0,3 0 0,-2 1 7,0-1 0,1 1 0,-1-1-1,0 1 1,-1 0 0,1 0-1,0 0 1,-1 0 0,1 0 0,-1 1-1,1-1 1,-1 0 0,1 4 0,3 7 14,-1 1 1,0-1 0,-1 1 0,1 19-1,-3-17-40,-2-13-44,1 1-1,0 0 1,0 0 0,0 0 0,0-1-1,1 1 1,0 0 0,0 0 0,0-1-1,1 5 1,-1-8 68,-1 0 0,0 0 1,1 0-1,-1 0 0,0 0 0,0 0 0,1 0 0,-1 0 0,0 1 0,1-1 0,-1 0 0,0 0 1,1 0-1,-1-1 0,0 1 0,1 0 0,-1 0 0,0 0 0,1 0 0,-1 0 0,0 0 1,0 0-1,1 0 0,-1-1 0,0 1 0,1 0 0,-1 0 0,0 0 0,0-1 0,0 1 0,1 0 1,-1 0-1,0-1 0,0 1 0,0 0 0,1 0 0,-1-1 0,0 1 0,0 0 0,0-1 1,8-15-123,-6 13 121,8-20 14,1 1-1,24-33 0,-33 50-6,1 1-1,1 0 1,-1 0-1,1 0 0,-1 0 1,1 0-1,0 1 1,0 0-1,1 0 0,-1 0 1,1 0-1,-1 1 1,1-1-1,0 1 0,0 1 1,0-1-1,0 1 1,0-1-1,7 1 0,-11 1-9,0 0-1,1 1 0,-1-1 0,0 1 1,1-1-1,-1 1 0,0 0 0,0-1 1,0 1-1,0 0 0,0 0 0,0 0 1,0 0-1,0 0 0,0 0 0,0 0 1,0 0-1,-1 0 0,1 0 0,0 0 1,-1 1-1,1-1 0,-1 0 0,1 1 0,-1-1 1,1 2-1,9 44 48,-8-34 5,0-2-5,0 0-1,1 0 1,1 0-1,4 11 1,-7-20-71,1 1 0,-1-1 1,1 1-1,-1-1 0,1 0 0,0 1 1,-1-1-1,1 0 0,0 0 0,1 0 1,-1-1-1,0 1 0,0 0 0,1-1 1,-1 0-1,1 1 0,-1-1 0,1 0 1,0 0-1,-1 0 0,1-1 0,3 1 1,-1 0-163,0-1 1,0 1 0,0-1 0,0-1 0,-1 1 0,1-1-1,0 1 1,0-1 0,0-1 0,-1 1 0,1-1 0,0 0-1,-1 0 1,0 0 0,6-4 0,-5 2 70,1-1-1,-1 0 1,-1 0 0,1-1-1,0 1 1,-1-1 0,0 0-1,-1 0 1,6-13 0,-3 5 434,-1-1 0,-1 0 0,0 0 0,2-24 0,-2-12 3810,-15 476-3539,11-324-956,0 15-4950,-5-254 6851,2 68-670,8-124-1,-1 170-587,0-1-1,2 1 1,16-45 0,-17 58-175,0-1 0,1 1 0,0 0 0,0 0 0,1 0 1,1 1-1,0 0 0,0 1 0,16-15 0,-19 21-48,0-1-1,1 1 1,0 0-1,0 0 1,0 1-1,0-1 1,0 1-1,0 1 1,1-1-1,10 0 1,4 0 31,41 3 0,-61 0-73,1-1 0,0 0-1,-1 1 1,1-1-1,-1 1 1,1 0-1,-1-1 1,1 1-1,-1 0 1,1 0-1,-1 0 1,0 0-1,1 0 1,-1 0 0,0 0-1,0 1 1,0-1-1,0 0 1,0 1-1,0-1 1,0 0-1,0 1 1,-1-1-1,1 1 1,0 0-1,-1-1 1,0 1-1,1-1 1,-1 1 0,0 0-1,0-1 1,0 3-1,1 1 17,-1 0-1,0-1 1,0 1-1,-1 0 1,1 0-1,-1-1 1,0 1-1,-1-1 1,1 1 0,-1-1-1,-2 7 1,-6 2 23,0 1 1,0-2 0,-2 1 0,-23 20 0,22-23-97,1 2 0,0-1 0,1 2 0,1-1 1,-13 20-1,21-27 148</inkml:trace>
</inkml:ink>
</file>

<file path=ppt/ink/ink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5:00.37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7972,'0'0'5986,"1"29"-5388,3 195 154,-4 278-1269,0-501 379,0 0 0,0-1 0,0 1 0,0-1 0,0 1 0,0 0 0,1-1-1,-1 1 1,0-1 0,0 1 0,0 0 0,1-1 0,-1 1 0,0-1 0,0 1 0,1-1 0,-1 1 0,0-1 0,1 1 0,-1-1 0,1 1 0,-1-1 0,1 1 0,-1-1 0,1 0 0,-1 1 0,1-1 0,-1 0 0,1 0 0,-1 1 0,1-1 0,0 0 0,-1 0-1,1 0 1,-1 0 0,1 1 0,0-1 0,-1 0 0,1 0 0,0 0 0,-1 0 0,1-1 0,-1 1 0,1 0 0,0 0 0,-1 0 0,1 0 0,-1-1 0,2 1 0,2-1-916,10-1-4709</inkml:trace>
</inkml:ink>
</file>

<file path=ppt/ink/ink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5:00.72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1 175 7491,'0'0'3541,"13"1"-3336,69 3 38,-80-4-231,1 0 0,-1-1 0,0 1 0,0 0 1,1-1-1,-1 1 0,0-1 0,0 0 0,0 0 0,0 0 0,0 0 0,0 0 0,0 0 1,0-1-1,0 1 0,-1 0 0,1-1 0,2-2 0,-1 0 22,0 0-1,-1 0 1,1-1 0,-1 1-1,0-1 1,0 1-1,3-10 1,-2-3 82,0 1 0,-1 0 0,1-33 0,-3 48-111,0 1-1,0-1 1,0 0-1,0 0 1,0 1 0,0-1-1,0 0 1,0 0 0,0 1-1,0-1 1,0 0-1,-1 0 1,1 1 0,0-1-1,-1 0 1,1 1-1,0-1 1,-1 0 0,1 1-1,-1-1 1,1 1 0,-1-1-1,1 1 1,-1-1-1,1 1 1,-1-1 0,0 0-1,-21 2 170,21-1-167,-2 1 0,0 0 1,0 0 0,1 0 0,-1 0-1,0 1 1,1-1 0,-1 1 0,1 0-1,-1 0 1,1 0 0,0 0 0,0 0 0,0 0-1,0 0 1,0 1 0,-2 3 0,-23 46 39,25-46-32,-8 19 106,2 1-1,1-1 0,1 1 1,1 0-1,1 0 1,2 1-1,0 38 0,2-64-112,1 1-1,-1-1 0,0 1 0,0-1 1,0 1-1,1-1 0,-1 1 0,1-1 1,-1 1-1,1-1 0,0 0 0,-1 1 0,1-1 1,0 0-1,0 0 0,0 1 0,0-1 1,0 0-1,0 0 0,0 0 0,1 0 1,-1 0-1,2 1 0,1-1 18,0 1 0,-1-1-1,1 1 1,0-1 0,0 0-1,0 0 1,0-1 0,0 1-1,5-1 1,-1 0-10,1 0 1,-1-1-1,0 0 0,1-1 0,-1 1 0,0-1 1,0-1-1,15-6 0,-11 1-597,-1 0 1,1 0-1,14-15 1,-2-5-2789</inkml:trace>
</inkml:ink>
</file>

<file path=ppt/ink/ink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5:01.22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255 549 8324,'0'0'3407,"-23"0"-3343,-73 3-62,92-3-1,1 1-1,-1-1 0,0 1 0,1 0 1,-1 0-1,0 0 0,1 1 1,-1-1-1,1 1 0,0 0 0,-1 0 1,1 0-1,0 0 0,0 0 0,0 1 1,1-1-1,-4 5 0,-3 2 22,3-3 36,0 0 0,0 1 1,1-1-1,0 1 0,0 1 0,1-1 1,-1 1-1,2 0 0,-1 0 0,1 0 0,0 0 1,1 0-1,0 1 0,0-1 0,1 1 0,0 0 1,0-1-1,1 1 0,0 0 0,1 0 0,2 14 1,-1-21-53,-1 0 0,0 0 1,1 0-1,0 0 0,-1 0 0,1 0 1,0 0-1,0-1 0,0 1 1,0-1-1,0 1 0,0-1 1,0 0-1,1 0 0,-1 0 0,0 0 1,1 0-1,-1-1 0,0 1 1,1-1-1,-1 1 0,1-1 1,-1 0-1,5 0 0,7 0 7,1 0-1,27-4 0,-33 2-248,-1 0 0,1-1 0,-1 0-1,0 0 1,0-1 0,0 0 0,0-1-1,-1 0 1,1 0 0,-1 0 0,-1-1 0,1 0-1,-1-1 1,0 1 0,0-1 0,9-15-1,-6 7-185,0 0 0,-1 0 0,-1-1 0,0 0 0,-1 0 0,-1 0 0,6-34 0,-4-26 1526,-5-140 0,-4 107-708,2-10 299,0 86 3172,-1 170-3408,3 189-147,0-282-321,12 73 0,-10-98-417,0 1 0,2-1 1,0 0-1,2 0 0,18 35 1,-24-50 148,1 0 0,-1 0-1,1 0 1,0 0 0,0 0 0,0 0 0,1-1 0,-1 1 0,1-1-1,0 0 1,0 0 0,0-1 0,0 1 0,0-1 0,1 0-1,7 3 1,25-2-2553</inkml:trace>
</inkml:ink>
</file>

<file path=ppt/ink/ink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5:01.88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206 409 2353,'0'0'10962,"-18"-12"-10313,6 4-549,0 0 1,0 0 0,-26-10 0,36 18-92,0-1 0,1 1 0,-1 0 1,0 0-1,0 0 0,1 0 0,-1 0 1,0 0-1,1 0 0,-1 1 0,0-1 1,0 1-1,1-1 0,-1 1 0,1-1 1,-1 1-1,1 0 0,-1 0 1,1 0-1,-1 0 0,1 0 0,0 0 1,-3 2-1,-21 33 229,20-27-157,-1 3-18,-1 1-1,2 0 1,-1 0-1,2 1 1,0 0-1,1-1 0,0 1 1,1 0-1,0 1 1,1-1-1,1 15 1,0-28-65,0-1 1,0 1 0,1 0-1,-1 0 1,0-1-1,0 1 1,0 0 0,1-1-1,-1 1 1,0 0-1,1-1 1,-1 1 0,1 0-1,-1-1 1,1 1-1,-1-1 1,1 1 0,-1-1-1,1 1 1,-1-1-1,1 1 1,0-1 0,-1 0-1,1 1 1,0-1-1,0 1 1,27 4 116,-22-5-86,1-1 1,-1 1-1,0-1 0,0 0 1,0 0-1,0-1 1,6-2-1,-3-1-15,-1-1-1,0 0 1,0 0-1,-1 0 1,0-1-1,0 0 1,10-14-1,-1-3 15,19-33-1,-30 51-30,-4 5-64,-2 17 33,2 0 0,0 0-1,1 0 1,1 0 0,1 0 0,7 23-1,-9-35 34,-1 1-1,1-1 0,0 0 0,0 0 0,1 0 0,-1-1 1,1 1-1,0 0 0,0-1 0,0 0 0,0 0 1,0 0-1,1 0 0,-1 0 0,1 0 0,0-1 0,0 0 1,0 0-1,0 0 0,1 0 0,-1-1 0,0 0 1,1 0-1,-1 0 0,0 0 0,1 0 0,5-1 1,-5 0-21,0 0 0,0-1 1,0 1-1,0-1 0,0 0 1,0-1-1,0 1 1,0-1-1,0 0 0,0 0 1,-1 0-1,1-1 0,-1 0 1,0 0-1,5-3 1,2-5-68,-1-1 0,0 0 0,15-23 0,-16 22 42,-1 0 0,-1-1 0,0 0-1,-1 0 1,0 0 0,-1-1 0,3-15 0,-3 3 55,-2-1 0,0 0 1,-2-29-1,0-29 115,-2-98 733,-2 166-417,3 17-430,-1 1 1,1 0-1,0 0 1,0 0-1,0 0 1,0 0 0,0 0-1,0 0 1,0 0-1,0 0 1,0-1 0,0 1-1,0 0 1,0 0-1,0 0 1,-1 0-1,1 0 1,0 0 0,0 0-1,0 0 1,0 0-1,0 0 1,0 0-1,0 0 1,0 0 0,-1 0-1,1 0 1,0 0-1,0 0 1,0 0-1,0 0 1,0 0 0,0 0-1,0 0 1,0 0-1,-1 0 1,1 0 0,0 0-1,0 0 1,0 0-1,0 0 1,0 0-1,0 0 1,0 0 0,0 0-1,0 0 1,-1 1-1,1-1 1,0 0-1,0 0 1,0 0 0,0 0-1,0 0 1,0 0-1,0 0 1,0 0 0,0 0-1,0 1 1,0-1-1,0 0 1,-8 31 271,-2 358 551,11-269-764,-2-114-74,1-1 0,1 1 1,-1 0-1,1-1 1,0 1-1,2 7 1,-3-12-26,1 0 0,0 0 1,-1 1-1,1-1 0,0 0 1,0 0-1,0 0 1,0 0-1,0 0 0,0 0 1,0 0-1,0 0 0,1-1 1,-1 1-1,0 0 1,0-1-1,1 1 0,-1-1 1,0 1-1,1-1 0,-1 1 1,0-1-1,1 0 1,-1 0-1,1 0 0,-1 0 1,3 0-1,-1 0-202,-1 1 0,1-1 0,0 0 0,-1 0 0,1 0 1,0 0-1,-1 0 0,1-1 0,0 1 0,-1-1 0,1 0 0,-1 0 0,1 0 0,-1 0 0,1 0 0,-1 0 0,0-1 0,0 1 1,1-1-1,-1 0 0,0 1 0,0-1 0,-1 0 0,1 0 0,2-3 0,14-25-4689</inkml:trace>
</inkml:ink>
</file>

<file path=ppt/ink/ink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5:02.22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54 10181,'0'0'4626,"71"-8"-4866,10-7-1713,7 0-1025,2 7-1968,-3 1 1809</inkml:trace>
</inkml:ink>
</file>

<file path=ppt/ink/ink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5:02.59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424 1 4098,'0'0'9612,"-13"5"-9270,-43 17-150,48-19-113,0-1 0,0-1 1,0 1-1,0-1 0,-1-1 1,1 1-1,0-1 0,-1-1 1,-12-2-1,-7 1 78,11 1-41,0 0 1,0 2 0,-26 4 0,37-4-74,-1 1-1,1 0 1,0 0 0,0 1 0,0-1 0,0 1 0,1 1 0,-1-1 0,1 1-1,0 0 1,0 0 0,-5 6 0,3-2 9,1 0 1,0 0-1,1 1 0,0-1 1,0 1-1,0 1 0,2-1 1,-1 1-1,1-1 0,0 1 1,1 0-1,0 0 0,1 0 1,0 1-1,1-1 0,0 0 1,2 16-1,-2-23-53,1 0-1,0-1 1,-1 1 0,1 0 0,1-1-1,-1 0 1,0 1 0,1-1-1,-1 0 1,1 1 0,0-1 0,-1 0-1,1 0 1,0 0 0,0-1 0,0 1-1,1 0 1,-1-1 0,0 1 0,1-1-1,-1 0 1,1 0 0,-1 0-1,1 0 1,-1 0 0,1-1 0,0 1-1,-1-1 1,6 1 0,5 0-75,-1 0 1,1 0-1,0-2 1,-1 1-1,18-4 1,-20 1-64,0 0 0,-1-1 1,1 0-1,-1 0 0,0-1 0,0 0 1,-1 0-1,1-1 0,-1-1 0,0 1 1,-1-1-1,12-13 0,5-9-55,-1 0 1,20-36-1,-36 54 241,0 0 0,-1 0 0,-1-1 0,8-21 0,-10 26 395,-1 7-171,0 14-78,-2 23-35,-8 20 164,5-42-250,0 1 0,1-1-1,1 1 1,0 0 0,1 0 0,5 31 0,-4-44-66,0 0 1,1-1-1,-1 1 1,1-1 0,-1 1-1,1-1 1,0 0 0,0 1-1,0-1 1,0 0 0,0 0-1,1-1 1,-1 1-1,1 0 1,-1-1 0,1 1-1,-1-1 1,1 0 0,0 0-1,0 0 1,-1 0 0,1-1-1,0 1 1,0-1-1,0 1 1,4-1 0,5 1 5,1-1 0,-1 0-1,0-1 1,1 0 0,13-3 0,-4-3-127,-1-1 0,1-1-1,-2-1 1,1-1-1,-1-1 1,21-16 0,-6 5-606,115-67-2166,-81 51 424</inkml:trace>
</inkml:ink>
</file>

<file path=ppt/ink/ink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5:13.41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27 816 720,'0'0'7310,"-3"3"-6990,-20 52 2703,35-84-1171,9 1-1804,2 2 1,1 0-1,0 2 1,39-29-1,121-76 19,-66 58-32,2 6 0,142-55-1,270-64-71,-527 182 36,250-69-24,-184 55 11,113-12 1,-99 26-273,-84 2-18,-1 1 188,0 0 0,0 0 0,0 0-1,0 0 1,-1 0 0,1 0 0,0 0 0,-1-1 0,1 1 0,-1 0 0,1 0 0,-1-1 0,1 1-1,-1 0 1,0 0 0,1-1 0,-1 1 0,0-1 0,1 1 0,-1-1 0,0 1 0,0-1-1,0 1 1,1-1 0,-1 1 0,0-1 0,0 0 0,0 0 0,-1 1 0,-27 2-5979,17-3 2715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37:55.55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224 10 1713,'0'0'9916,"-26"-3"-9131,-5-1-576,-45 1 1,73 3-198,0 0 1,1 1 0,-1-1 0,1 1 0,-1-1-1,0 1 1,1 0 0,0 0 0,-1 0 0,1 0-1,-1 0 1,1 1 0,0-1 0,0 1 0,0 0 0,0-1-1,0 1 1,0 0 0,0 0 0,1 0 0,-1 0-1,1 0 1,-1 1 0,1-1 0,0 0 0,0 1-1,0-1 1,0 1 0,0 3 0,-1 1 22,1 0-1,0 0 1,1 0 0,0 1-1,0-1 1,1 0 0,2 12-1,-2-15-22,0 0 0,1-1 0,-1 1 0,1-1 0,0 0 0,1 0 0,-1 1 1,0-1-1,1-1 0,-1 1 0,1 0 0,0-1 0,0 1 0,0-1 0,0 0 0,1 0 0,-1 0 0,6 2 0,10 5 32,1-2 0,23 7-1,-27-9 16,25 7 17,44 15 16,-84-27-100,0 0-1,0 1 1,-1-1-1,1 0 1,0 1-1,0-1 1,0 0-1,0 1 1,-1-1 0,1 1-1,0-1 1,0 1-1,-1 0 1,1-1-1,0 1 1,-1 0-1,1 0 1,-1-1-1,1 1 1,-1 0-1,1 0 1,-1 0 0,1 0-1,-1-1 1,0 1-1,0 0 1,1 0-1,-1 0 1,0 0-1,0 0 1,0 0-1,0 0 1,0 0-1,0 0 1,0 0 0,-1 0-1,1-1 1,-1 3-1,0-1-4,0 0 0,-1 1 0,1-1 0,-1 0 0,1 0 0,-1-1 0,0 1 0,0 0 0,0 0 0,0-1 0,0 0 0,0 1 0,-4 1 0,-27 11-310,0-1-1,-1-2 1,0-1 0,-1-2 0,0-1 0,-44 3 0,75-10 347,-4 0-1603,23-25-7165</inkml:trace>
</inkml:ink>
</file>

<file path=ppt/ink/ink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5:13.78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 1 4290,'0'0'5965,"2"11"-5354,0-3-591,-1-1-1,1 0 0,1 0 0,-1-1 1,1 1-1,0 0 0,1-1 0,-1 0 1,1 0-1,1 0 0,-1 0 0,1 0 1,6 5-1,3 0-6,-1-2 0,1 0 1,1 0-1,0-1 0,0-1 0,0 0 0,1-1 1,0-1-1,26 5 0,-1-4-14,0-1-1,68-1 1,-109-5-3,1 1 0,-1 0 0,1 0 0,-1 0 0,1 0 1,0 0-1,-1 0 0,1 0 0,-1 0 0,1 0 0,-1 0 0,1 0 1,-1 0-1,1 0 0,-1 1 0,1-1 0,-1 0 0,1 0 0,-1 0 0,1 1 1,-1-1-1,1 0 0,-1 1 0,1-1 0,-1 0 0,0 1 0,1-1 1,-1 1-1,0-1 0,1 1 0,-1-1 0,0 0 0,0 1 0,1-1 1,-1 1-1,0 0 0,0-1 0,0 1 0,0-1 0,1 1 0,-1-1 0,0 1 1,0-1-1,0 1 0,0-1 0,0 1 0,-1-1 0,1 1 0,0 0 1,0-1-1,0 1 0,-1 0 0,-16 26-26,-12 1 156,-1-1 0,-1-1 0,-51 30 0,27-18 32,-159 101 146,230-140-3362,28-9-180</inkml:trace>
</inkml:ink>
</file>

<file path=ppt/ink/ink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5:14.40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113 179 3458,'0'0'9158,"-5"-12"-8629,1 4-491,3 5-34,0 0 1,0 0-1,0 1 1,-1-1 0,1 0-1,-1 1 1,1-1 0,-1 1-1,0 0 1,-3-4 0,4 6-6,1 0 1,-1 0 0,1 1-1,0-1 1,-1 0 0,1 0 0,0 0-1,-1 0 1,1 0 0,0 0-1,-1 1 1,1-1 0,0 0 0,-1 0-1,1 0 1,0 1 0,-1-1-1,1 0 1,0 1 0,0-1 0,-1 0-1,1 0 1,0 1 0,0-1-1,0 1 1,0-1 0,-1 0 0,1 1-1,0-1 1,0 0 0,0 1-1,0 0 1,-8 35 11,-3 78 227,7 173 0,5-166-167,-1-122-70,0 1 0,0 0 0,0 0-1,0 0 1,-1 0 0,1 0 0,0 0-1,0-1 1,0 1 0,0 0 0,-1 0-1,1 0 1,0 0 0,0 0 0,0 0-1,-1 0 1,1 0 0,0 0 0,0 0-1,0 0 1,-1 0 0,1 0 0,0 0-1,0 0 1,0 0 0,-1 0 0,1 0-1,0 0 1,0 0 0,0 0 0,0 0-1,-1 1 1,1-1 0,0 0 0,0 0-1,0 0 1,0 0 0,-1 0 0,1 0-1,0 1 1,0-1 0,0 0 0,0 0-1,0 0 1,0 0 0,0 1 0,0-1-1,-1 0 1,-8-19 40,-1-14-45,2-1 1,1 0 0,2 0 0,-1-40 0,5-144-4,2 180 46,-1 29-44,1 0 0,0 0 0,1 0 0,-1 1 0,2-1 0,-1 0 0,1 1 0,0 0 0,1-1 0,0 1 0,0 1 0,1-1 0,0 1 0,0-1 0,1 1 0,0 1 0,0-1 0,1 1 0,0 0 0,0 1 0,0-1 0,0 1 0,1 1 0,0 0 0,0 0 1,0 0-1,1 1 0,15-4 0,-3 3-21,0 0 1,0 2 0,0 1 0,0 0 0,0 2 0,22 2 0,-37-2 19,0-1 1,0 1 0,-1 1-1,1-1 1,0 1 0,-1 0-1,0 0 1,1 0 0,-1 1-1,0 0 1,0 0 0,0 0-1,-1 1 1,1 0 0,-1 0-1,0 0 1,0 0-1,0 0 1,-1 1 0,1 0-1,-1 0 1,0 0 0,0 0-1,-1 0 1,0 0 0,0 1-1,0-1 1,0 1 0,-1 0-1,0-1 1,0 1 0,0 9-1,-2-11 6,1 0-1,-1 0 0,0 0 0,0-1 1,0 1-1,-1 0 0,0 0 0,1-1 0,-1 1 1,0-1-1,0 1 0,-1-1 0,1 0 0,-1 0 1,0 0-1,0 0 0,-5 3 0,-8 7 29,-1-1-1,-23 13 0,16-11 2,-17 11 3,26-17-44,0 0 0,0 2 0,1-1 0,0 2 1,1 0-1,-18 19 0,22-9-884,9-20 785,0-1 0,0 1 0,0-1 0,0 1 0,0-1 1,0 1-1,0-1 0,0 1 0,0 0 0,0-1 0,1 1 0,-1-1 1,0 1-1,0-1 0,1 1 0,-1-1 0,0 0 0,0 1 1,1-1-1,-1 1 0,1-1 0,-1 1 0,0-1 0,1 0 0,-1 1 1,1-1-1,-1 0 0,1 0 0,-1 1 0,1-1 0,-1 0 0,1 0 1,-1 0-1,1 0 0,-1 1 0,1-1 0,-1 0 0,1 0 1,0 0-1,-1 0 0,2 0 0,34 0-4384</inkml:trace>
</inkml:ink>
</file>

<file path=ppt/ink/ink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5:14.93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1 118 8116,'0'0'2617,"1"6"-2580,12 73-6,-10-53-18,1-1 0,1 1 0,8 25 0,-13-51-12,0 1 0,0-1 0,1 1 0,-1 0 0,0-1 0,0 1 1,0-1-1,1 1 0,-1-1 0,0 1 0,1-1 0,-1 1 0,0-1 0,1 1 0,-1-1 0,1 1 0,-1-1 0,0 1 0,1-1 1,-1 0-1,1 1 0,0-1 0,-1 0 0,1 1 0,-1-1 0,1 0 0,-1 0 0,2 1 0,-1-2 4,0 1-1,0-1 0,-1 1 0,1-1 1,0 1-1,0-1 0,-1 0 1,1 1-1,0-1 0,-1 0 1,1 1-1,0-1 0,-1 0 0,1 0 1,-1 0-1,1-1 0,18-46 143,-16 39-131,9-23-6,17-33 0,-24 56-5,0 1 1,0-1-1,1 1 1,0 0-1,0 0 1,1 1-1,0-1 1,11-8-1,-16 15-9,1-1-1,-1 1 1,0-1 0,1 1 0,-1 0-1,0 0 1,1 0 0,0 0-1,-1 1 1,1-1 0,-1 1-1,1-1 1,0 1 0,-1 0-1,1 0 1,0 0 0,-1 0-1,1 1 1,0-1 0,-1 1-1,1 0 1,0-1 0,-1 1-1,5 3 1,2 1-27,0 2 0,0-1 0,-1 1 1,0 0-1,8 9 0,21 18-33,-27-28 18,1 0 1,0-1-1,0 0 1,0 0-1,0-1 0,1-1 1,0 0-1,-1 0 1,1-1-1,0-1 1,1 0-1,-1 0 1,0-2-1,0 1 1,22-5-1,-27 3 32,0-1 0,-1 1-1,0-1 1,1 0 0,-1-1-1,0 0 1,-1 0 0,1 0-1,-1 0 1,0-1 0,0 0-1,0 0 1,0-1 0,-1 1-1,0-1 1,0 0 0,-1 0-1,0 0 1,0 0 0,0-1-1,0 0 1,-1 1 0,0-1-1,-1 0 1,0 0 0,1-12-1,-2 16 118,1-1 0,-1 1 0,0 0 0,0-1-1,-1 1 1,1 0 0,-1-1 0,0 1-1,0 0 1,0 0 0,0 0 0,0 0 0,-3-4-1,2 5-53,0 1 0,0-1-1,0 1 1,-1 0 0,1 0 0,-1 0-1,1 0 1,-1 0 0,1 0-1,-1 1 1,1-1 0,-1 1 0,1 0-1,-1 0 1,0 0 0,1 0-1,-4 0 1,3 1-30,-1-1 0,1 0-1,0 1 1,0 0 0,-1 0 0,1 0 0,0 0-1,0 0 1,0 1 0,0-1 0,0 1-1,1 0 1,-1 0 0,1 0 0,-1 0 0,1 0-1,-1 1 1,1-1 0,0 1 0,0 0-1,0-1 1,1 1 0,-1 0 0,1 0-1,-1 0 1,-1 6 0,-1 2 5,1 1 0,0-1 0,1 1 0,0 0 0,1 0 0,0 16 0,1-22-42,1 1 0,0-1 0,0 0-1,1-1 1,-1 1 0,1 0 0,1 0 0,-1-1 0,1 1-1,0-1 1,0 0 0,1 0 0,-1 0 0,1 0 0,0-1-1,0 1 1,1-1 0,0 0 0,-1 0 0,7 2 0,-1 1-482,0 0 0,1-1 0,0-1 1,0 0-1,1 0 0,0-1 1,0-1-1,-1 0 0,17 2 1,31-3-4637</inkml:trace>
</inkml:ink>
</file>

<file path=ppt/ink/ink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5:15.53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188 487 5891,'0'0'5586,"-27"6"-5295,-7 2-134,-40 14 1,71-21-146,0 1 0,0-1 0,0 1 0,0-1 0,0 1 0,1 0 0,-1 0 0,1 0 0,-1 0 0,1 1 1,0-1-1,0 1 0,0-1 0,0 1 0,0 0 0,0 0 0,1 0 0,-3 5 0,3-1 6,-1-1 0,1 1 0,1 0 1,-1 0-1,1-1 0,1 9 0,-1-2 2,0-10-19,0 3 0,-1 0 0,2 0-1,-1 0 1,1 0-1,0 0 1,3 10 0,-3-14-4,0 0 0,0 0 1,0-1-1,0 1 0,1-1 1,-1 1-1,1-1 0,-1 1 1,1-1-1,-1 0 0,1 0 0,0 0 1,0 0-1,-1 0 0,1 0 1,0 0-1,0 0 0,0-1 1,0 1-1,0-1 0,0 0 1,0 1-1,2-1 0,0 1-23,0-1 0,0 0 0,0 0 0,0 0 0,0 0-1,0 0 1,0-1 0,0 1 0,-1-1 0,1 0 0,0-1 0,0 1-1,-1-1 1,1 1 0,-1-1 0,1 0 0,-1 0 0,0-1-1,0 1 1,0-1 0,0 1 0,3-4 0,1-4 26,0-1 0,0 1 0,-1-1 1,0 0-1,8-23 0,-2-2 38,-1 0-1,-1-1 1,4-43-1,7-117 117,-16 135-143,1-91 901,-8 153-832,1 1-1,0 0 1,-1-1-1,1 1 0,0 0 1,0 0-1,-1 0 1,1 0-1,0 0 1,0 0-1,0 0 0,-1 2 1,-5 10-9,2 0 0,-1 0 0,2 0 1,-1 1-1,2 0 0,-4 26 0,-3 91 180,9-105-231,-1 17 16,1 1 0,7 47 1,-5-84-34,0-1 1,1 0-1,-1 0 1,1 0 0,1-1-1,-1 1 1,1 0 0,0-1-1,0 0 1,6 8 0,-6-10-10,-1 0 0,1 0 1,0-1-1,0 1 0,0-1 1,0 0-1,1 0 1,-1 0-1,0 0 0,1 0 1,0-1-1,-1 0 0,1 1 1,0-1-1,0-1 0,-1 1 1,7 0-1,-6-1-1,1 0-1,0 0 1,0 0 0,0 0-1,0-1 1,0 0 0,-1 0-1,1 0 1,0-1 0,-1 1-1,1-1 1,-1 0 0,7-5-1,-3 1-5,-1 0 0,0-1 0,0-1 0,-1 1 0,11-17 0,86-144-27,-102 183-280,-3 49 258,0-25-606,6 70 0,-3-108 514,-1 0 0,0 0 1,0 0-1,0-1 0,0 1 0,1 0 1,-1 0-1,0 0 0,1-1 1,-1 1-1,0 0 0,1-1 1,-1 1-1,1 0 0,-1-1 0,1 1 1,0-1-1,-1 1 0,1 0 1,0-1-1,-1 0 0,1 1 1,0-1-1,-1 1 0,1-1 0,0 0 1,0 1-1,-1-1 0,1 0 1,0 0-1,0 0 0,0 0 1,0 0-1,-1 0 0,1 0 1,0 0-1,0 0 0,0 0 0,-1 0 1,3-1-1,21 1-5777</inkml:trace>
</inkml:ink>
</file>

<file path=ppt/ink/ink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5:15.90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 1 5763,'0'0'3761,"-22"76"-4577,50-26-1057,0-1-2017</inkml:trace>
</inkml:ink>
</file>

<file path=ppt/ink/ink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5:16.24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134 420 3602,'0'0'8366,"-18"1"-8134,3-1-206,-1 1 0,-26 6 0,39-6-22,1 0 0,0 0 0,0 0 0,0 1 1,0-1-1,0 0 0,0 1 0,0-1 1,0 1-1,0 0 0,1 0 0,-1 0 0,1 0 1,-1 0-1,1 0 0,0 0 0,0 0 0,0 0 1,0 0-1,0 1 0,0-1 0,0 3 0,-1 5 15,1-1 0,0 1-1,1 18 1,0-21-9,-1 10 40,1-7-20,0 0-1,0 0 1,1-1-1,3 13 0,-4-19-27,1-1 0,0 1 0,0-1 0,0 1-1,0-1 1,0 1 0,1-1 0,-1 0-1,1 1 1,0-1 0,-1 0 0,1 0 0,0 0-1,0-1 1,0 1 0,1 0 0,-1-1-1,0 1 1,1-1 0,2 1 0,1 1-3,0-1 0,0 0 0,0 0 0,1 0 1,-1-1-1,1 0 0,-1-1 0,1 1 0,-1-1 0,1 0 1,-1-1-1,1 1 0,-1-1 0,1-1 0,9-3 0,-6 2-24,-1-2-1,0 1 0,-1-1 0,1-1 1,-1 1-1,0-2 0,0 1 0,-1-1 1,10-11-1,-2-1-22,0-1 0,-1-1-1,-1 0 1,-1-1 0,-1 0 0,-1-1 0,11-38 0,-8 3 121,-2-1 1,-3 0-1,-3-1 1,-2-91 0,-4 151-55,1 1 1,0-1 0,0 0 0,0 0 0,0 0-1,0 0 1,0 0 0,0 0 0,0 1 0,0-1-1,0 0 1,0 0 0,0 0 0,0 0 0,-1 0-1,1 0 1,0 0 0,0 0 0,0 0-1,0 0 1,0 1 0,0-1 0,0 0 0,-1 0-1,1 0 1,0 0 0,0 0 0,0 0 0,0 0-1,0 0 1,0 0 0,-1 0 0,1 0 0,0 0-1,0 0 1,0 0 0,0 0 0,0 0-1,-1 0 1,1 0 0,0-1 0,0 1 0,0 0-1,0 0 1,0 0 0,0 0 0,0 0 0,-1 0-1,1 0 1,0 0 0,0 0 0,0 0 0,0-1-1,0 1 1,0 0 0,0 0 0,0 0-1,0 0 1,0 0 0,0 0 0,0-1 0,0 1-1,0 0 1,0 0 0,0 0 0,0 0 0,0 0-1,0-1 1,-9 12 13,1 6 71,2 0 1,0 0-1,0 0 0,-3 22 1,-9 79 408,13-81-302,-6 56 45,2 112 0,8-203-255,1-1 0,0 1 0,0 0 0,0-1 0,0 1 0,1-1 0,-1 1 0,0 0 0,1-1 0,-1 1 0,1-1 0,-1 1 0,1-1 0,0 1 0,0-1 0,0 0 0,-1 1 0,1-1 0,1 0 0,-1 0 0,0 0 0,0 0 0,0 1 0,0-2 0,1 1 0,-1 0 0,3 1 0,1 0-29,1-1 1,-1 0 0,0 0-1,1-1 1,-1 0-1,11 0 1,-3 0-116,-6 0-64,0-1 0,0 0-1,0 0 1,0 0 0,0-1 0,-1 0 0,1 0 0,11-6-1,46-33-4602,-64 41 4810,48-35-6435</inkml:trace>
</inkml:ink>
</file>

<file path=ppt/ink/ink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5:16.60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81 11605,'0'0'3890,"127"-38"-4482,-79 23-737,-6 3-1104,-11-4-1537</inkml:trace>
</inkml:ink>
</file>

<file path=ppt/ink/ink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5:17.05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364 35 7988,'0'0'1451,"-27"-6"-1088,-90-18-3,108 23-294,-1-1 1,0 1-1,1 1 1,-1 0-1,0 0 0,0 1 1,1 0-1,-1 1 1,1 0-1,-1 0 1,1 1-1,0 0 0,0 1 1,0 0-1,0 0 1,1 1-1,0 0 0,-13 11 1,18-14-41,0 0 0,1 0 0,0 1 0,-1-1 0,1 0 0,0 1 0,0 0 0,0-1 0,1 1 0,-1 0 0,1 0 1,-1 0-1,1 0 0,0 0 0,-1 6 0,2-8-23,0 1 0,0 0 0,-1 0 1,1 0-1,1 0 0,-1 0 0,0 0 0,0 0 1,1 0-1,-1 0 0,1-1 0,-1 1 1,1 0-1,0 0 0,0 0 0,0-1 0,0 1 1,0-1-1,0 1 0,0 0 0,1-1 1,-1 0-1,0 1 0,1-1 0,-1 0 0,1 0 1,2 1-1,19 9 29,0-2 0,1 0 0,0-2 0,0-1 0,36 5 0,8 3-51,-49-10 10,-6-2 28,0 1 0,0 1 0,20 8 0,-31-11-20,0 0 0,0 0 0,1 0 0,-1 0 0,0 1 0,0-1 0,0 1 0,0-1 0,-1 1 0,1 0 0,0 0 0,-1 0 0,1 0-1,-1 0 1,0 0 0,1 0 0,-1 0 0,0 1 0,0-1 0,-1 0 0,1 1 0,0-1 0,-1 1 0,1-1 0,-1 3 0,0-2 5,-1-1 0,1 0 0,0 0 0,-1 0 0,0 0-1,1 0 1,-1 0 0,0 0 0,0 0 0,0 0 0,-1 0 0,1 0 0,0-1-1,-1 1 1,1 0 0,-1-1 0,1 1 0,-1-1 0,0 0 0,-3 3 0,-45 20 161,37-18-132,-36 14 8,0-2-1,-2-1 1,1-3 0,-56 7-1,103-20-56,10-4-296,98-38-4514,-28 9-166</inkml:trace>
</inkml:ink>
</file>

<file path=ppt/ink/ink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5:18.43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268 146 8820,'0'0'4623,"-20"-6"-4590,-66-13-7,82 18-9,-1 1 0,0 0 0,0 0 0,1 0 0,-1 1 0,0 0 0,1 0 0,-1 0 0,0 0 0,1 1 0,-1 0 0,1 0 0,0 0 0,0 0 0,0 1-1,0-1 1,0 1 0,0 0 0,1 0 0,-1 1 0,-4 5 0,6-6 5,-5 4 20,1 0 1,0 1-1,1 0 0,0 0 0,0 0 1,1 1-1,0 0 0,0 0 1,1 0-1,0 0 0,1 0 0,0 1 1,0-1-1,1 1 0,0-1 1,1 1-1,0-1 0,0 1 0,4 15 1,-4-23-42,1 0 0,-1 0 0,1-1 0,-1 1 1,1-1-1,0 1 0,0 0 0,0-1 0,0 0 1,0 1-1,0-1 0,0 1 0,0-1 0,0 0 1,1 0-1,-1 0 0,1 0 0,-1 0 0,0 0 0,1 0 1,0 0-1,-1-1 0,1 1 0,0 0 0,-1-1 1,4 1-1,5 0 15,-1 0 0,0 0 0,19-2 1,-9 1 16,-9-1-21,0-1 0,0 1 0,1-2 0,-1 1 0,0-1-1,-1-1 1,1 0 0,-1 0 0,1-1 0,-1 0-1,-1-1 1,1 0 0,-1 0 0,0-1 0,0 0 0,-1 0-1,11-14 1,-10 11-1,0-1 0,0 0 0,-1 0 0,0 0 0,-1-1 0,0 0 0,-1 0 0,0-1-1,-1 0 1,-1 0 0,0 0 0,-1 0 0,2-19 0,-5 46-38,2 0 1,0-1-1,0 1 0,1 0 1,1-1-1,6 19 0,-8-28 21,1 0 0,-1-1 0,1 1 0,0 0 0,1-1 0,-1 0 0,0 0-1,1 1 1,0-1 0,0-1 0,0 1 0,0 0 0,0-1 0,0 0 0,1 1 0,-1-1 0,1 0-1,-1-1 1,1 1 0,0-1 0,0 0 0,0 0 0,0 0 0,0 0 0,0-1 0,0 1 0,7-1-1,-4 0 17,1 0-1,-1-1 1,0 0-1,0 0 1,0-1 0,0 0-1,0 0 1,0 0-1,0-1 1,0 0-1,-1-1 1,1 1-1,-1-1 1,0 0-1,10-10 1,6-2-1,-1-2-7,0 2 0,1 1 0,1 1 0,1 1 0,27-12 0,-49 24-7,0 1-1,0-1 1,0 0-1,0 1 1,0 0 0,0 0-1,-1-1 1,1 1 0,0 0-1,0 0 1,0 1-1,3-1 1,-4 1-1,0-1-1,0 1 1,-1-1-1,1 0 1,0 1-1,0 0 1,0-1-1,-1 1 1,1-1-1,0 1 1,-1 0-1,1-1 1,-1 1-1,1 0 1,-1 0 0,1 0-1,-1-1 1,1 3-1,1 2-10,-1 1 0,0 0 0,-1-1 0,1 1 0,-1 0 0,-2 11 1,2 3 116,0-4-76,1 0 0,-2 0-1,0-1 1,-1 1 0,0 0 0,-1-1-1,-1 1 1,0-1 0,-11 23 0,15-37 98,0-24 22,0 13-171,2 0 0,0-1 0,0 1 0,1 0 0,0 0 0,0 1 0,1-1 0,1 1 0,0 0 0,8-12 0,3-4-113,2 1 0,29-30 0,4 6-60,-47 45 188,0 0 0,0 1 0,0-1 0,0 1 0,0 0 0,1 0 1,-1 1-1,0-1 0,1 1 0,-1 0 0,1 0 0,7 0 0,-11 1 11,-1 1 1,1-1-1,-1 0 0,1 0 1,-1 1-1,1-1 0,-1 1 1,1-1-1,-1 0 0,0 1 1,1-1-1,-1 1 1,0-1-1,1 1 0,-1-1 1,0 1-1,0-1 0,0 1 1,1-1-1,-1 1 0,0-1 1,0 1-1,0 0 0,0-1 1,0 1-1,0-1 1,0 1-1,0-1 0,0 2 1,0 22 55,-1-17-32,2 80 134,-1-86-155,1-1 0,-1 1 1,0 0-1,1-1 0,-1 1 0,1 0 1,-1-1-1,1 1 0,-1-1 0,1 1 1,0-1-1,-1 1 0,1-1 0,0 0 1,-1 1-1,1-1 0,0 0 0,-1 1 1,1-1-1,0 0 0,0 0 0,-1 0 1,1 0-1,0 0 0,0 0 0,0 0 0,-1 0 1,1 0-1,1 0 0,27-2 62,-23 0-51,0 0 0,0 0-1,0-1 1,0 0 0,-1 0 0,1 0 0,-1 0 0,0-1 0,9-8 0,46-47-11,-47 45 0,6-7-11,-14 14 7,0 1 0,1 0 0,0 0 0,0 0 0,8-5 0,-12 10-78,-2 14-208,0-4 292,-1 2 2,1 0-1,1 0 1,0 0-1,1-1 1,3 17-1,-4-24-5,0 0 0,0-1 0,0 1 0,1-1-1,-1 1 1,1-1 0,-1 0 0,1 0-1,0 1 1,0-1 0,0 0 0,0-1 0,0 1-1,0 0 1,0 0 0,1-1 0,-1 0 0,1 1-1,-1-1 1,1 0 0,-1 0 0,1 0 0,0-1-1,0 1 1,-1-1 0,1 1 0,5-1 0,-1 1-7,0 0 0,0-1 0,0 0 0,0 0 1,1-1-1,-1 0 0,0 0 0,0-1 0,0 0 1,0 0-1,-1 0 0,1-1 0,-1 0 0,1 0 1,-1-1-1,0 0 0,0 0 0,0 0 0,6-7 1,1-1-92,-1 0 1,17-23 0,-24 29 106,-1 0-1,-1 0 1,1 0-1,-1 0 1,0 0 0,0-1-1,-1 0 1,0 1-1,2-10 1,-4 7-9,-1 25-43,0 1-1,-2-1 1,0 1 0,-6 18-1,-5 25 157,-53 365 253,37-227-695,26-178 99,2-5-295,0-1 0,0 25-1,4-88 745,2-1 0,13-60-1,31-101-196,-42 186-14,-3 16-1,45-163-171,-40 148 108,1 0 1,2 1-1,0 0 1,28-41-1,-34 57 47,0 1 0,1-1 0,0 1 0,1 0 0,-1 1-1,1 0 1,0 0 0,0 0 0,0 1 0,1 0 0,0 0 0,0 1 0,0 0 0,0 1 0,0-1 0,0 1-1,1 1 1,-1 0 0,1 0 0,-1 1 0,13 0 0,-18 0 7,1 1 0,0-1 1,-1 1-1,1 0 0,-1 0 0,1 0 0,-1 1 1,1-1-1,-1 1 0,0-1 0,1 1 0,-1 0 0,0 1 1,-1-1-1,1 0 0,0 1 0,-1 0 0,1-1 1,-1 1-1,0 0 0,0 0 0,4 7 0,-4-6 10,0 0-1,0 0 0,-1 1 0,0-1 0,1 0 0,-1 1 0,-1-1 1,1 1-1,-1-1 0,1 1 0,-1-1 0,-1 1 0,1-1 0,-1 1 1,1-1-1,-1 1 0,0-1 0,-1 0 0,-2 6 0,0-3 12,1-1 0,-2-1-1,1 1 1,-1-1-1,0 1 1,0-1 0,-10 7-1,-49 31 86,47-32-101,-14 11-8,15-11-15,-1 0 1,0 0-1,-1-2 0,-30 13 0,48-24-309,0 0-1,1 1 0,-1-1 0,0 1 0,1-1 0,-1 1 1,1-1-1,-1 1 0,1-1 0,0 1 0,-1-1 1,1 1-1,0 0 0,0-1 0,2 0 0,27-36-5969</inkml:trace>
</inkml:ink>
</file>

<file path=ppt/ink/ink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5:18.78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85 1 8756,'0'0'6051,"-17"192"-5443,3-111-192,0 3 16,0-3-63,0-5-145,5-10-144,6-8-48,3-12-16,0-18-16,0-11-560,17-14-865,11-3-240,9-5-704,0-28-2529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37:55.90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257 0 4466,'0'0'4343,"-30"5"-2552,-96 18-804,119-22-914,1 0 1,-1 1-1,1 1 0,0-1 1,0 1-1,0 0 1,0 0-1,0 0 1,1 1-1,0 0 1,-8 7-1,11-8-43,-1-1 0,1 1 0,0 0 1,0 1-1,1-1 0,-1 0 0,1 0 0,0 1 0,-1-1 0,1 1 0,1-1 0,-1 1 1,0-1-1,1 1 0,0 5 0,0-7-29,0-1 1,1 1-1,-1-1 0,0 1 0,1 0 1,-1-1-1,1 1 0,0-1 1,-1 1-1,1-1 0,0 0 0,0 1 1,0-1-1,0 0 0,0 1 1,0-1-1,1 0 0,-1 0 0,0 0 1,0 0-1,1 0 0,-1 0 1,1-1-1,-1 1 0,1 0 0,-1-1 1,1 1-1,1 0 0,7 1 9,0 1-1,0-1 1,16 0-1,-14 0-7,58 5-336,64 9-79,-132-16 410,0 1 1,0-1-1,0 1 0,0 0 0,0-1 0,0 1 0,0 0 0,0 0 0,0 0 0,0 1 1,2 0-1,-4-1-1,1-1 0,-1 1 0,1-1 0,-1 1 0,1 0 0,-1-1 0,0 1 0,1 0 0,-1-1 0,0 1 0,0 0 0,1-1 0,-1 1 0,0 0 0,0-1 0,0 1 0,0 0 0,0 0 0,0-1 0,0 1 0,0 0 0,0 1 0,-1 0 1,0 1 0,-1-1 0,1 0-1,0 1 1,-1-1 0,0 0-1,1 0 1,-1 0 0,0 0-1,0 0 1,0 0 0,0-1-1,0 1 1,-1-1 0,-2 2 0,-66 36 31,-104 39 0,235-111-5640,-37 19 4266,26-16-1741</inkml:trace>
</inkml:ink>
</file>

<file path=ppt/ink/ink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5:19.14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32 182 5378,'0'0'6780,"4"9"-6684,-1-3-77,-3-4-13,1 0 0,-1-1 0,1 1-1,0 0 1,0 0 0,0 0 0,0 0 0,1-1 0,-1 1 0,0 0-1,1-1 1,-1 1 0,1-1 0,-1 0 0,1 1 0,0-1 0,-1 0 0,1 0-1,0 0 1,0 0 0,0 0 0,0-1 0,0 1 0,0-1 0,0 1-1,0-1 1,0 0 0,2 1 0,8-2 17,0 0 0,0-1 0,0 0 0,0-1 0,0 0 0,-1-1 0,1-1 0,-1 1 0,0-2 0,-1 1 0,1-2 0,-1 1 0,0-1 0,-1-1 0,0 0 0,0 0-1,0-1 1,-1 0 0,-1-1 0,1 1 0,-1-1 0,6-13 0,-11 17-14,0 0-1,-1-1 0,1 1 1,-1-1-1,0 1 0,-1-1 1,0-12-1,0 17-3,0 1 6,-1 0 0,1 0 1,-1 0-1,1 0 0,-1 0 0,0 0 0,1 0 0,-1 1 0,0-1 0,0 0 0,1 0 0,-1 1 0,0-1 0,0 0 0,0 1 1,0-1-1,0 1 0,0 0 0,0-1 0,0 1 0,0 0 0,0-1 0,0 1 0,0 0 0,0 0 0,0 0 0,0 0 1,0 0-1,0 0 0,0 0 0,-2 1 0,-39 1 89,41-2-98,-10 3 23,1 0 1,-1 0 0,1 1 0,0 0 0,0 0-1,0 1 1,1 1 0,-1 0 0,1 0 0,1 1 0,-1 0-1,1 0 1,-9 11 0,3-2 54,0 0 0,1 1-1,1 1 1,0 0 0,-16 37 0,23-44-39,1 1 1,1-1-1,0 1 0,0 0 1,1-1-1,1 1 0,0 20 1,0-30-39,1 1-1,0-1 1,0 1 0,1 0 0,-1-1 0,0 1 0,1 0-1,-1-1 1,1 1 0,0-1 0,0 1 0,0-1 0,0 1-1,1-1 1,-1 0 0,1 0 0,-1 1 0,1-1 0,0 0-1,-1-1 1,1 1 0,3 2 0,1-1 7,-1-1 0,1 0 0,-1 0 0,1 0 0,0-1 0,0 0 0,0 0 0,0 0 0,8-1 0,16 1 32,1-2 1,-1-1-1,0-2 0,1-1 0,-2-1 0,56-19 1,-15-1 66,107-60 1,-169 82-114,-6 3-39,0 1 1,0-1-1,0 0 1,0 0 0,0 0-1,-1-1 1,1 1-1,0 0 1,-1-1 0,1 1-1,-1-1 1,0 1 0,1-1-1,1-3 1,-4 5-95,1-1 0,-1 1 1,0 0-1,1-1 1,-1 1-1,1-1 0,-1 1 1,0 0-1,1 0 0,-1-1 1,0 1-1,1 0 1,-1 0-1,0 0 0,0-1 1,1 1-1,-1 0 0,0 0 1,1 0-1,-1 1 1,0-1-1,0 0 0,1 0 1,-1 0-1,-1 1 0,-2-1-680,-46 0-5538</inkml:trace>
</inkml:ink>
</file>

<file path=ppt/ink/ink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5:19.9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58 466 6515,'0'0'3143,"-6"-4"-2964,0 1-182,5 1 3,-1 1 0,0-1 0,0 1 1,0 0-1,-1 0 0,1 0 0,0 0 0,0 0 0,-1 0 1,1 1-1,0-1 0,-1 1 0,1 0 0,-4 0 1,6-1 4,-1 1 1,1 0 0,-1-1 0,1 1 0,-1 0 0,1-1-1,-1 1 1,1 0 0,-1-1 0,1 1 0,0-1 0,-1 1 0,1-1-1,0 1 1,-1-1 0,1 1 0,0-1 0,0 1 0,0-1 0,-1 0-1,1 1 1,0-1 0,0 1 0,0-1 0,0 0 0,0 1-1,0-1 1,0 0 0,-1-22 5,1 19 3,0-11 31,0-1 0,0 1 1,2-1-1,0 1 0,0 0 0,2 0 0,0 0 0,0 0 0,10-20 0,-4 15 61,1 1 0,1 1 1,0 0-1,1 0 0,1 1 0,1 1 0,25-23 0,-31 32-19,0-1 0,1 2 0,0-1 0,0 1 0,0 1 0,1 0 0,0 1 0,0 0 0,0 0 0,1 1 0,-1 0 0,1 1 0,-1 1 0,1 0 0,20 1 0,-29 0-73,1 1 0,-1 0-1,0 0 1,1 0 0,-1 0 0,0 1-1,0-1 1,0 1 0,0 0 0,0 0-1,0 0 1,-1 0 0,1 0 0,-1 1-1,1-1 1,-1 1 0,0 0-1,0 0 1,0-1 0,0 1 0,-1 1-1,1-1 1,-1 0 0,0 0 0,0 0-1,0 1 1,0-1 0,0 5 0,2 5 9,-1-1 1,-1 1-1,0-1 1,-1 0-1,-1 1 1,-2 22-1,1-30-16,1-1 0,-1 1 0,0 0 1,-1-1-1,1 1 0,-1-1 0,0 0 0,0 0 0,0 0 0,0 0 1,-1-1-1,0 1 0,1-1 0,-1 0 0,-1 0 0,1 0 0,0 0 1,-6 1-1,-4 4 27,-1-2 0,0 0 0,0 0 1,-22 4-1,29-8-2,0 0 1,0-1-1,0 0 0,0 0 0,-1-1 1,1 0-1,0 0 0,-14-3 1,21 3-32,1 0 0,-1 0 0,1 0 0,0 0 0,-1 0 0,1-1 0,0 1 0,-1 0 0,1 0 0,0 0 0,-1-1 0,1 1 0,0 0 1,0-1-1,-1 1 0,1 0 0,0 0 0,0-1 0,0 1 0,-1 0 0,1-1 0,0 1 0,0 0 0,0-1 0,0 1 0,0-1 0,0 1 0,-1 0 0,1-1 0,0 1 1,0-1-1,0 1 0,0 0 0,1-1 0,-1 1 0,0 0 0,0-1 0,0 0-1,1 1 1,-1-1-1,0 1 1,1-1-1,-1 1 1,0-1-1,1 1 1,-1-1-1,1 1 1,-1 0 0,1-1-1,0 1 1,-1 0-1,1-1 1,-1 1-1,1 0 1,-1 0-1,1-1 1,0 1-1,-1 0 1,1 0-1,0 0 1,-1 0-1,1 0 1,1 0-1,14 1 28,0 0 1,0 1-1,1 1 0,-1 1 1,-1 0-1,1 1 0,21 10 1,126 49 35,-51-32-3834,-81-26-317</inkml:trace>
</inkml:ink>
</file>

<file path=ppt/ink/ink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5:20.32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3 143 8212,'0'0'1470,"19"1"-1377,57 2-37,-73-2-44,1-1 0,-1 0-1,1 0 1,-1 0 0,1-1-1,-1 1 1,1-1 0,-1 0 0,0 0-1,1 0 1,-1 0 0,0 0-1,0-1 1,1 0 0,-1 1 0,-1-1-1,1 0 1,0-1 0,0 1-1,-1 0 1,1-1 0,-1 0-1,0 1 1,0-1 0,0 0 0,3-4-1,-3 1-2,0 1 1,-1-1-1,1 1 0,-1-1 0,0 0 0,0 1 0,-1-1 0,1 0 1,-1 0-1,-1 0 0,1 1 0,-3-11 0,3 15-7,-1 0 0,1-1 0,-1 1 1,0 0-1,1 0 0,-1 0 0,0 0 0,0 0 0,0 1 1,0-1-1,0 0 0,0 0 0,0 0 0,0 1 0,0-1 0,0 1 1,0-1-1,0 1 0,0-1 0,-1 1 0,1-1 0,0 1 1,0 0-1,-1 0 0,-1 0 0,-39-1 58,30 1-53,8 0-8,0 0 0,-1 0 0,1 1 0,0-1 0,0 1-1,0 0 1,0 0 0,0 1 0,0-1 0,0 1 0,0-1 0,0 1 0,1 1 0,-1-1 0,1 0 0,0 1 0,-1 0 0,1-1 0,0 1 0,-4 6 0,4-3-3,-1 0 0,2 0 0,-1-1 0,1 2 1,-1-1-1,2 0 0,-1 0 0,1 1 0,0-1 0,0 1 0,1-1 1,0 13-1,0-15 0,1-1 0,-1 1 1,1-1-1,-1 0 0,1 1 1,1-1-1,-1 0 1,0 0-1,1 0 0,-1 1 1,1-2-1,0 1 0,0 0 1,0 0-1,3 3 0,0-2-101,0 0-1,0 0 0,0 0 1,1-1-1,-1 1 0,1-2 1,10 5-1,1-1-691,-1-2-1,1 0 1,0-1-1,0 0 1,26-1 0,21-1-2135</inkml:trace>
</inkml:ink>
</file>

<file path=ppt/ink/ink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5:21.26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251 139 5619,'0'0'3505,"-29"3"-2998,-93 16-123,117-18-356,0 0-1,0 0 0,0 1 1,1 0-1,-1 0 0,0 0 1,1 0-1,-1 1 1,1 0-1,0 0 0,0 0 1,0 0-1,1 1 0,-1 0 1,1-1-1,0 1 0,0 0 1,-5 9-1,5-6-1,0 0 0,1 1 0,-1-1-1,2 1 1,-1-1 0,1 1 0,0 0 0,0 13 0,2-19-25,-1-1 0,0 1 0,0-1 0,1 0 0,-1 1 1,0-1-1,1 0 0,-1 0 0,1 1 0,0-1 1,-1 0-1,1 0 0,0 0 0,0 0 0,0 0 0,0 0 1,0 0-1,0 0 0,0 0 0,0 0 0,0 0 1,0-1-1,0 1 0,1 0 0,-1-1 0,0 1 0,1-1 1,-1 1-1,0-1 0,1 0 0,-1 0 0,0 1 0,3-1 1,7 0 37,-1 1 0,1-1 0,15-2 0,-15 1-14,-4 0-18,0 0 1,-1-1-1,1 0 0,-1 0 1,0 0-1,1 0 0,-1-1 0,0 0 1,0-1-1,-1 1 0,1-1 1,-1 0-1,0-1 0,0 1 1,0-1-1,0 0 0,4-7 1,5-7 160,-1-2 1,0 0-1,12-29 1,-24 126 234,-7-32-173,-3-1 1,-19 62 0,-39 80 6,64-175-243,-5 9 12,-1 9 10,-2 0 0,-1-1 0,-1-1-1,-1 0 1,-25 34 0,28-52 51,6-15 92,5-23 164,1 22-285,0-17-42,1 1 1,1-1-1,1 1 0,2 0 1,0 0-1,1 0 0,18-36 1,-17 40-7,67-149-17,-60 141 18,0 1 0,2 0 0,35-42 1,-46 62 0,0 1 0,1 0 1,0 0-1,1 0 1,-1 1-1,1 0 0,16-7 1,-22 11 6,0 0 0,1 0 1,-1 0-1,0 0 0,1 0 0,0 1 0,-1-1 1,1 1-1,-1-1 0,1 1 0,-1 0 1,1 0-1,0 0 0,-1 1 0,1-1 1,-1 1-1,1-1 0,-1 1 0,1 0 0,-1 0 1,1 0-1,-1 0 0,0 0 0,0 1 1,1-1-1,-1 1 0,0-1 0,0 1 1,-1 0-1,1 0 0,3 3 0,0 4 11,-1 1-1,1-1 1,-1 1-1,-1 0 1,0 0 0,2 15-1,-2-13 2,0 1 0,0-1 1,2-1-1,6 16 0,-11-26-9,1-1 0,-1 1 1,0-1-1,1 1 0,-1-1 0,0 1 0,1-1 1,-1 1-1,1-1 0,-1 0 0,0 1 0,1-1 0,-1 0 1,1 1-1,-1-1 0,1 0 0,0 1 0,-1-1 1,1 0-1,-1 0 0,1 0 0,-1 0 0,1 0 1,0 0-1,-1 0 0,1 0 0,-1 0 0,1 0 1,0 0-1,-1 0 0,1 0 0,-1 0 0,1 0 1,-1-1-1,1 1 0,-1 0 0,1 0 0,-1-1 0,1 1 1,-1 0-1,1-1 0,0 0 0,18-18 107,53-94-50,31-42-81,-100 151 13,-2 3 6,-1 0-1,0 1 1,1-1 0,-1 0 0,1 1-1,-1-1 1,1 1 0,0-1 0,-1 0-1,1 1 1,-1 0 0,1-1 0,0 1-1,-1-1 1,1 1 0,0 0 0,0-1-1,-1 1 1,1 0 0,1-1 0,-1 24-248,-1-7 270,0-1 0,1 0 0,1 0 1,0 0-1,5 16 0,-6-27-16,0 0 0,0-1 0,1 1 1,0-1-1,-1 1 0,1-1 0,0 0 0,1 1 0,-1-1 0,1 0 1,-1-1-1,1 1 0,0 0 0,0-1 0,0 1 0,0-1 1,0 0-1,1 0 0,-1-1 0,1 1 0,-1 0 0,1-1 0,0 0 1,-1 0-1,1 0 0,6 0 0,0 0-11,0-1 0,0 0-1,0-1 1,0 0 0,1-1 0,-1 0-1,-1 0 1,1-1 0,0 0 0,-1-1 0,1 0-1,-1-1 1,0 0 0,-1 0 0,1-1 0,-1 0-1,0 0 1,0-1 0,-1 0 0,0 0-1,0-1 1,-1 0 0,0 0 0,6-11 0,-7 10-15,-1 1 0,1-1 1,-2 1-1,0-1 0,0 0 1,0 0-1,-1 0 0,0-1 0,-1 1 1,0 0-1,-1-13 0,0 21 19,-1 1 0,1-1 0,0 1 0,-1-1 0,1 1 0,-1-1 0,0 1 0,1-1-1,-1 1 1,1-1 0,-1 1 0,0-1 0,1 1 0,-1 0 0,0 0 0,1-1 0,-1 1-1,0 0 1,0 0 0,1 0 0,-1 0 0,0 0 0,1 0 0,-1 0 0,0 0 0,0 0 0,1 0-1,-1 0 1,0 0 0,-1 1 0,-25 4-111,22-2 133,-1 1 1,1 0 0,0 1 0,0-1-1,0 1 1,0 0 0,1 0 0,0 0-1,0 0 1,-6 12 0,5-7 22,0 0 1,0 1 0,1-1 0,0 1-1,-3 20 1,4-18-38,2 0 0,-1 0 0,2 0 1,0 1-1,1 13 0,-1-24-94,1 0-1,-1 0 1,1 0 0,0 0 0,0-1-1,0 1 1,0 0 0,0 0-1,0-1 1,1 1 0,0-1 0,-1 1-1,1-1 1,0 0 0,0 1-1,0-1 1,0 0 0,0-1 0,1 1-1,-1 0 1,1 0 0,-1-1-1,1 0 1,0 1 0,-1-1 0,1 0-1,0 0 1,3 0 0,8 1-1440,1 0 1,0-2 0,25-1-1,10-3-1735</inkml:trace>
</inkml:ink>
</file>

<file path=ppt/ink/ink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5:21.63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91 0 7780,'0'0'4447,"-8"14"-4314,1-2-108,1 0 0,-8 22 0,14-32-20,-1 0 0,1 0 0,0 0 0,0 0-1,0 0 1,1 0 0,-1 0 0,0 0 0,1 0 0,0 0 0,-1 0-1,1 0 1,0 0 0,0 0 0,0 0 0,0 0 0,0-1 0,0 1 0,1 0-1,-1-1 1,0 1 0,1-1 0,-1 0 0,1 1 0,0-1 0,0 0-1,-1 0 1,1 0 0,0 0 0,2 1 0,3 2 9,8 5 30,1-1 0,0 0 0,21 6 0,26 13 106,-63-27-148,1 0 0,0 1 1,-1-1-1,1 0 0,0 1 0,-1-1 0,1 0 1,-1 1-1,1-1 0,-1 1 0,1-1 0,-1 1 1,1-1-1,-1 1 0,1-1 0,-1 1 1,0 0-1,1-1 0,-1 1 0,0 0 0,0-1 1,1 1-1,-1 0 0,0-1 0,0 1 1,0 0-1,0-1 0,0 2 0,0 0 4,-1-1-1,1 0 1,-1 0-1,0 0 1,1 0-1,-1 1 1,0-1-1,0 0 1,0 0-1,0 0 1,0-1-1,0 1 1,0 0-1,-1 0 1,-44 22 111,44-22-114,-187 71-302,188-71 56,8-2-239,1 0 0,-1-1-1,1 0 1,-1 0 0,0 0 0,1-1 0,-1-1-1,10-6 1,-2 3-183,87-48-4551,-53 25 2882</inkml:trace>
</inkml:ink>
</file>

<file path=ppt/ink/ink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5:22.0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56 91 512,'0'0'7724,"3"-16"-6814,8-48-366,-11 63-541,0 1 1,0 0 0,0-1-1,0 1 1,0 0-1,0-1 1,0 1 0,0 0-1,0-1 1,0 1 0,0 0-1,0-1 1,0 1-1,0 0 1,0-1 0,0 1-1,-1 0 1,1-1-1,0 1 1,0 0 0,0-1-1,-1 1 1,1 0 0,0 0-1,0-1 1,-1 1-1,1 0 1,0 0 0,-1 0-1,1 0 1,0-1-1,0 1 1,-1 0 0,0 0-1,-12 5 86,-9 18 101,18-19-118,1 1 1,0 0-1,0 1 0,0-1 0,1 0 0,0 1 1,0 0-1,0-1 0,1 1 0,0 0 0,0 0 0,0 0 1,1 6-1,0-9-59,0 0 0,0 0 0,0 0 0,0 0 1,1 0-1,0-1 0,-1 1 0,1 0 0,0 0 1,0-1-1,1 1 0,-1 0 0,1-1 0,-1 0 0,1 1 1,0-1-1,0 0 0,-1 0 0,2 0 0,-1 0 0,0 0 1,0 0-1,1 0 0,-1-1 0,1 1 0,-1-1 0,5 2 1,8 1 17,0-1-1,0-1 1,0 0 0,0-1 0,28-1 0,29 2 109,-72-2-138,1 0 0,-1 0 0,1 0 0,-1 0 0,1 0 0,-1 1 0,1-1 0,-1 0 0,0 0 0,1 0 0,-1 0 0,1 1 0,-1-1 0,0 0 0,1 0 0,-1 1 0,0-1 0,1 0 0,-1 1 0,0-1 1,1 0-1,-1 1 0,0-1 0,0 1 0,1-1 0,-1 0 0,0 1 0,0-1 0,0 1 0,1-1 0,-1 1 0,0-1 0,0 1 0,0-1 0,0 1 0,0-1 0,0 0 0,0 1 0,0-1 0,0 1 0,0-1 0,-1 1 0,1-1 0,0 1 0,0-1 0,0 1 0,0-1 0,-1 0 0,1 1 0,0-1 0,-1 1 0,1-1 0,-18 24 355,-5-6-235,-1 0-1,-27 14 1,23-15-91,-33 27 0,56-41-56,4-2 6,0-1 1,1 1 0,-1-1-1,0 1 1,1-1 0,-1 1 0,0 0-1,1-1 1,-1 1 0,0 0-1,1-1 1,-1 1 0,1 0-1,0 0 1,-1 0 0,1-1-1,0 1 1,-1 2 0,5-2-1124,6-2 717,1 0 1,-1-1-1,0 0 1,0-1-1,0 0 1,-1 0 0,1-1-1,-1 0 1,1-1-1,11-8 1,15-11-1700,37-34 0,-50 39 1511,88-78 1779,-74 63 2612,-37 34-3710,0 0 1,0 0-1,0 0 1,0-1-1,1 1 1,-1 0-1,0 0 1,0 0 0,0 0-1,0 0 1,1-1-1,-1 1 1,0 0-1,0 0 1,0 0-1,1 0 1,-1 0-1,0 0 1,0 0-1,1 0 1,-1 0 0,0 0-1,0 0 1,1 0-1,-1 0 1,0 0-1,0 0 1,0 0-1,1 0 1,-1 0-1,0 0 1,0 0-1,1 0 1,-1 0 0,0 0-1,0 0 1,0 1-1,1-1 1,-1 0-1,0 0 1,0 0-1,0 0 1,0 1-1,1-1 1,-1 0-1,0 0 1,0 0-1,0 0 1,0 1 0,0-1-1,0 0 1,0 0-1,0 1 1,1-1-1,-1 0 1,0 0-1,0 0 1,0 1-1,0-1 1,1 26 1173,-9 31-834,1-30-545,-18 79 642,19-34-3338,25-65-5693</inkml:trace>
</inkml:ink>
</file>

<file path=ppt/ink/ink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5:22.43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7203,'0'0'481,"9"132"-3171,25-101-1392</inkml:trace>
</inkml:ink>
</file>

<file path=ppt/ink/ink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5:22.94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146 78 6627,'0'0'5093,"-19"16"-4933,-61 55-5,76-67-148,0 0 0,0 1 0,0 0 0,0 0 1,1 0-1,-1 0 0,1 0 0,1 1 0,-1-1 0,1 1 1,0 0-1,0 0 0,0 0 0,1 0 0,0 0 0,1 0 0,-1 0 1,1 0-1,0 1 0,0-1 0,2 8 0,-2-13-7,1-1 0,-1 1-1,0 0 1,0 0 0,1-1 0,-1 1-1,0 0 1,1-1 0,-1 1 0,1 0-1,-1-1 1,1 1 0,-1 0 0,1-1-1,-1 1 1,1-1 0,0 1 0,-1-1-1,1 1 1,0-1 0,-1 0 0,1 1-1,1 0 1,26 4-48,26-8-415,-48 1 420,1 0 0,-1 0 0,0 0 0,0-1 0,0 0 0,0-1 0,0 1 0,-1-1 0,1 0 0,-1 0 0,0-1 0,-1 0 0,1 0 0,-1 0 0,6-8 0,-4 4 76,0-1 0,0 1 0,0-1 0,-2-1 1,1 1-1,-1-1 0,-1 0 0,4-15 0,-6-36 634,-1 61-671,-1 0-1,1 1 1,-1-1 0,0 0-1,1 0 1,-1 1-1,0-1 1,1 1-1,-1-1 1,0 1 0,0-1-1,0 1 1,1-1-1,-1 1 1,0 0 0,0-1-1,0 1 1,0 0-1,0 0 1,0-1 0,0 1-1,0 0 1,0 0-1,0 0 1,1 0-1,-2 1 1,-1-2 2,1 1-1,0 0 0,0 0 1,0 0-1,0 1 1,-1-1-1,1 0 1,0 1-1,0-1 1,0 1-1,-3 1 1,3 1-26,1-1 1,-1 0-1,1 1 1,0-1-1,0 1 1,0-1-1,1 1 1,-1-1-1,0 6 1,1-7-52,-1 1 0,1-1 0,0 0 0,0 1 0,0-1 0,0 0-1,0 1 1,0-1 0,0 0 0,0 1 0,1-1 0,-1 0 0,0 1 0,1-1 0,-1 0 0,1 0 0,-1 1 0,1-1-1,0 0 1,0 0 0,-1 0 0,1 0 0,0 0 0,2 1 0,3 1-256,0-1-1,0 0 1,1 0-1,-1-1 1,0 0 0,1 0-1,0 0 1,-1-1-1,1 0 1,-1 0 0,1-1-1,9-1 1,-5 0 77,0-1 0,0 0 0,0-1 0,0 0 0,0-1 0,15-8 1,14-14 644,-24 15 989,1 0 0,1 2-1,19-10 1,-36 20-1309,0 0-1,-1-1 1,1 1-1,-1-1 1,1 1-1,0 0 1,-1 0-1,1-1 1,0 1-1,-1 0 1,1 0-1,0 0 1,0 0-1,-1 0 1,1 0-1,0 0 1,-1 0-1,1 0 1,0 0-1,0 0 1,-1 1-1,1-1 0,0 0 1,-1 0-1,1 1 1,0-1-1,-1 0 1,1 1-1,-1-1 1,1 0-1,-1 1 1,1-1-1,-1 1 1,1-1-1,-1 1 1,1 0-1,-1-1 1,1 1-1,-1-1 1,0 1-1,1 0 1,-1-1-1,0 1 1,1 1-1,-1 36 321,-1-22 84,2 0-488,-2 1-1,0-1 1,-1 1 0,0-1-1,-1 0 1,-1 0 0,-1 0-1,0 0 1,-15 28 0,20-55-1147,1 4 1103,0-1-1,1 1 1,0 0-1,0 1 1,0-1-1,1 0 1,0 1-1,0-1 1,1 1-1,0 0 1,5-6-1,56-66-1250,-64 77 1289,13-15-38,1 1 0,0 0-1,1 2 1,1-1 0,22-13-1,-38 27 124,0-1 0,1 0-1,-1 1 1,0-1 0,0 0-1,1 1 1,-1 0 0,0-1 0,1 1-1,-1 0 1,0-1 0,1 1-1,-1 0 1,1 0 0,-1 0-1,0 0 1,1 1 0,1-1-1,-3 1-24,1-1-1,0 1 0,0-1 0,0 1 0,-1 0 1,1-1-1,0 1 0,-1 0 0,1-1 0,0 1 1,-1 0-1,1 0 0,-1 0 0,1 0 0,-1 0 0,0-1 1,1 1-1,-1 0 0,0 2 0,2 5 97,-1 1 0,-1 0 0,0-1 0,-2 17 0,1-6 46,1-8-172,0 1-1,-1-1 0,0 0 1,-1 0-1,0 0 0,-1 0 1,-4 12-1,1-5-719,3-6-2771</inkml:trace>
</inkml:ink>
</file>

<file path=ppt/ink/ink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5:23.72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1 275 11637,'0'0'1382,"31"-4"-1915,103-15-743,-120 17 1162,1-1-1,0-1 1,-1 0-1,0 0 1,0-2-1,0 0 1,-1 0-1,0-1 1,0-1-1,-1 0 1,1-1-1,-2 0 1,19-19-1,-25 23 186,-1 0-1,0 0 1,0-1-1,0 0 1,0 1-1,-1-1 1,0 0 0,0-1-1,-1 1 1,0 0-1,0-1 1,0 0-1,-1 1 1,0-1 0,0 0-1,-1 1 1,0-1-1,0 0 1,-2-9-1,2 15-21,0 0-1,0 0 0,-1 1 0,1-1 0,0 0 0,-1 1 0,1-1 0,-1 0 1,1 1-1,-1-1 0,1 1 0,-1-1 0,1 1 0,-1-1 0,1 1 1,-1-1-1,0 1 0,1-1 0,-1 1 0,0 0 0,1-1 0,-1 1 1,0 0-1,0 0 0,1 0 0,-1-1 0,0 1 0,0 0 0,0 0 1,-30 0 492,21 0-416,2 1-85,0 0 0,-1 1 1,1 0-1,0 0 0,1 1 1,-1 0-1,0 0 0,1 1 0,-1 0 1,1 0-1,0 1 0,1 0 1,-1 0-1,1 0 0,0 1 1,0 0-1,-6 9 0,4-6 21,0 1 0,1 1 0,0-1 0,1 1 0,0 0 0,1 0 0,0 1 0,1-1 0,0 1 0,1 0-1,-2 17 1,4-24-58,0 0 0,1 1 0,0-1-1,0 0 1,1 1 0,0-1-1,0 0 1,0 1 0,0-1 0,3 6-1,-2-8-4,0 0 0,0 1 0,0-2 0,0 1 0,0 0 0,1 0 0,0-1 0,-1 1 0,1-1 0,0 0 0,0 0 0,0 0 0,0 0 0,1 0 0,3 1 0,11 2-97,-1 0 0,1-2 0,-1 1 0,1-2 1,0-1-1,0 0 0,23-2 0,-14 1 15,-7-1 8,0-1 0,-1 0 0,1-2 1,-1 0-1,0-1 0,0 0 0,-1-2 1,0-1-1,0 0 0,0-1 0,-1-1 1,0 0-1,-1-1 0,0-1 1,-1-1-1,-1 0 0,26-29 0,-38 39 119,0 0-1,0 0 0,0 1 1,0-1-1,0 0 0,-1-1 0,1 1 1,-1 0-1,0 0 0,0-1 1,0 1-1,0-1 0,0-6 1,-2 10-4,-1-1 1,1 0 0,0 1 0,0-1 0,-1 1 0,1-1-1,0 1 1,-1 0 0,1-1 0,0 1 0,-1 0 0,1 0 0,-1 0-1,1 0 1,0 0 0,-1 0 0,-1 1 0,-1-1 32,-7 1-44,0 0 1,0 0-1,1 1 0,-1 0 0,1 1 0,-1 1 1,1-1-1,0 2 0,0-1 0,1 1 0,-1 1 1,1 0-1,0 0 0,1 0 0,-1 1 0,1 1 0,1-1 1,-1 1-1,1 1 0,1-1 0,0 1 0,-6 11 1,11-18-28,0 0 0,0 0 1,0 0-1,0 1 0,1-1 1,-1 0-1,1 0 0,0 1 1,-1-1-1,1 0 1,0 0-1,0 1 0,1 3 1,-1-5-3,1 0 1,-1 0 0,1 0-1,0 0 1,-1 0 0,1 0-1,-1 0 1,1 0 0,0 0-1,0 0 1,0 0 0,0-1-1,-1 1 1,1 0 0,0 0-1,0-1 1,0 1 0,0-1-1,2 1 1,5 1-32,-1 0 1,1-1-1,0 0 0,-1-1 1,1 0-1,12-1 0,-1 1-129,-10-1 145,1 0 0,-1 0-1,1-1 1,-1 0 0,0-1 0,0 0 0,0 0 0,0-1 0,8-4 0,11-9 64,32-24 0,-57 39-39,-2 2-5,-1 0 1,0-1 0,0 1-1,0 0 1,0 0-1,0 0 1,1 0 0,-1 0-1,0 0 1,0 0 0,0-1-1,0 1 1,1 0-1,-1 0 1,0 0 0,0 0-1,0 0 1,1 0-1,-1 0 1,0 0 0,0 0-1,0 0 1,0 0 0,1 0-1,-1 0 1,0 0-1,0 0 1,0 0 0,1 0-1,-1 1 1,0-1 0,0 0-1,0 0 1,0 0-1,1 0 1,-1 0 0,0 0-1,0 0 1,0 1-1,0-1 1,3 10 128,-5 17 128,2-25-220,-9 41 334,-1-1 1,-2-1-1,-31 71 1,22-58-187,-2 5-50,-54 161-64,76-218-307,3-2 40,1 0 1,-1-1-1,0 1 1,0-1 0,0 1-1,0-1 1,0 0-1,0 0 1,0 0-1,0 0 1,0 0-1,-1 0 1,1 0 0,0-1-1,-1 1 1,3-3-1,21-30-2857,-19 26 1808,21-34-4978</inkml:trace>
</inkml:ink>
</file>

<file path=ppt/ink/ink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5:24.19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9492,'0'0'3781,"10"21"-3418,29 72-243,-36-84-109,0 0 1,-1 0-1,0 0 1,-1 0-1,0 0 1,0 1 0,-1-1-1,-2 18 1,1 3 17,-1-2-26,2-2-3,5-28-87,5-15-109,5-10-34,1 0 0,1 2 1,1-1-1,1 2 0,1 1 0,2 0 1,0 1-1,28-20 0,-45 39 222,-1 0-1,0 0 1,1 0-1,0 1 0,-1 0 1,1 0-1,0 0 1,0 1-1,0 0 1,0 0-1,0 0 0,1 0 1,5 1-1,-11 0 27,1 0 0,0 0 1,0 1-1,0-1 0,0 0 0,0 1 0,-1-1 0,1 1 0,0-1 1,0 1-1,-1-1 0,1 1 0,0 0 0,-1-1 0,1 1 0,-1 0 1,1 0-1,-1-1 0,1 1 0,-1 0 0,1 0 0,-1 0 0,0-1 0,1 1 1,-1 0-1,0 0 0,0 0 0,0 0 0,0 0 0,0 1 0,2 35 429,-2-30-309,0 184 1930,0-188-2036,0 0 0,0 0 1,0 0-1,0 0 0,0 0 0,1-1 1,0 1-1,-1 0 0,1 0 0,0-1 0,2 5 1,-2-6 5,1 0 1,-1 0 0,0 1 0,1-1 0,-1 0-1,0 0 1,1 0 0,0-1 0,-1 1-1,1 0 1,-1 0 0,1-1 0,0 1-1,-1-1 1,1 0 0,0 1 0,0-1-1,3 0 1,10 0 37,0 0 0,1-1 0,-1-1 0,0 0 0,0-1 0,0-1 0,0 0 0,0-1 1,-1-1-1,0 0 0,0-1 0,-1 0 0,1-1 0,-2-1 0,21-17 0,-27 19-271,-5 3-903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37:56.23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0 266 4178,'0'0'8388,"45"-18"-8020,-36 49 64,-4 7-240,-2 5-144,0 0-16,0-3-32,2-2-736,1-7-1217,-1-16-2865</inkml:trace>
  <inkml:trace contextRef="#ctx0" brushRef="#br0" timeOffset="1">175 0 9268,'0'0'3026,"-40"64"-6388,54-27-240,17 4-1664</inkml:trace>
</inkml:ink>
</file>

<file path=ppt/ink/ink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5:25.38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0 148 4178,'0'0'7750,"9"-22"-6824,41-103 547,-47 206 109,-7-8-1484,1-39-75,1 0 0,2 0-1,6 43 1,-6-75-29,0 1-1,1-1 1,0 0-1,-1 0 1,1 0 0,0 1-1,0-1 1,0 0-1,0 0 1,1 0 0,-1 0-1,1-1 1,-1 1-1,1 0 1,-1-1 0,1 1-1,0-1 1,0 1-1,2 0 1,0 0-16,-1 0 0,1-1 0,0 1 0,0-1 1,0 0-1,0-1 0,0 1 0,0-1 0,0 1 0,6-1 0,-2-1-27,1 0 0,-1 0 0,1 0 0,-1-1 0,1-1 0,-1 1 0,0-1 0,0-1 0,15-8 0,-1-4-41,0 0 0,-1-2 0,31-35 0,-42 42 82,0-2-1,-1 1 0,0-1 1,-1 0-1,-1-1 0,0 0 1,-1 0-1,6-17 0,-7-1 215,-7 25 83,-7 20-199,-6 21 81,2 1-1,2 0 1,1 1 0,-10 63 0,-2 154 469,4-38-419,18-211-191,-1 0 1,1 0-1,-1-1 0,0 1 1,0 0-1,0-1 0,-1 1 0,1-1 1,-1 0-1,0 1 0,0-1 1,0 0-1,0 0 0,-1 0 0,1-1 1,-1 1-1,0 0 0,1-1 1,-7 4-1,0-1 34,-1-1 0,1 0 0,-1-1 0,0 0 0,-20 3 0,10-3-150,0 0-1,-28-1 1,47-2 32,0 0 1,0 0-1,-1 0 0,1 0 1,0-1-1,0 1 0,0 0 1,0-1-1,0 1 0,0 0 1,0-1-1,0 1 0,0-1 0,0 0 1,0 1-1,0-1 0,0 0 1,1 0-1,-1 1 0,0-1 1,0 0-1,1 0 0,-1 0 1,0 0-1,1 0 0,-1 0 0,1 0 1,0 0-1,-1 0 0,0-2 1,-2-38-2288,3 32 1656,0-47-2837</inkml:trace>
</inkml:ink>
</file>

<file path=ppt/ink/ink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5:25.88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180 88 6355,'0'0'2340,"-17"25"-2039,-55 79-101,62-88-35,-1-1-1,-1-1 1,-19 19-1,12-13 176,12-15-271,82-48 510,-31 10-578,57-58-1,-83 73 199,-1-1-1,-1-1 1,-1 0 0,0-1-1,16-33 1,-30 134 1786,-1-51-2199,-1-7 559,2 1 1,5 43-1,-4-58-632,0-1 0,0 1 0,1-1 0,6 13 0,-6-14-432,1 0-1,0-1 1,0 0 0,0 0-1,0 0 1,9 7 0,9 4-5764</inkml:trace>
</inkml:ink>
</file>

<file path=ppt/ink/ink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5:26.22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20 10981,'0'0'2417,"130"0"-2401,-85 0-32,-6-7-576,-2-1-1489,-15 3-560</inkml:trace>
</inkml:ink>
</file>

<file path=ppt/ink/ink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5:26.55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56 6451,'0'0'5154,"135"-13"-5154,-96 3-32,1 0-864,-6 0-1665,-1-3-2386</inkml:trace>
</inkml:ink>
</file>

<file path=ppt/ink/ink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5:26.95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67 1 12422,'0'0'1232,"-1"29"-973,-1 180-16,2-163-47,-3 123 227,0-135-382,-1-1 0,-17 66-1,-11-5 33,32-105 15,0 1 1,1 0-1,1-1 1,3-13-1,1 7-76,1 1-1,0-1 1,2 1-1,0 1 1,18-25-1,-23 34-25,0 1 0,1 0 0,0 0 0,0 0 1,1 1-1,-1-1 0,1 1 0,0 1 0,0-1 0,0 1 0,0 0 0,1 1 0,-1-1 1,1 1-1,0 0 0,-1 1 0,15-2 0,-13 3 9,0-1 0,0 1 0,0 0 0,0 1 1,1 0-1,-1 1 0,0-1 0,0 1 0,-1 1 0,1 0 0,0 0 0,-1 0 0,1 1 0,-1 0 1,0 0-1,-1 1 0,1 0 0,-1 0 0,0 1 0,0 0 0,0 0 0,-1 0 0,5 8 1,-9-12-4,1 0 1,-1 1-1,1-1 1,-1 1 0,0 0-1,0-1 1,0 1 0,-1 0-1,1-1 1,-1 1 0,1 0-1,-1 0 1,0 0-1,0 0 1,0-1 0,0 1-1,-1 0 1,1 0 0,-1 0-1,0-1 1,-1 5 0,0-4 6,0 0 1,0 1 0,0-1 0,0 0 0,-1 0 0,0-1 0,1 1 0,-1-1 0,0 1 0,0-1 0,0 0 0,-1 0 0,1 0 0,-6 2 0,-168 57 152,63-24-792,108-35 629,37-11-11976</inkml:trace>
</inkml:ink>
</file>

<file path=ppt/ink/ink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5:27.31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82 0 8404,'0'0'5325,"-3"3"-5253,-5 6-32,0 0 0,1 0 0,0 0 0,0 1 0,1 0 0,0 1 0,1-1 0,0 1 0,1 0 0,0 1 0,1-1 0,0 0 0,1 1 0,0 0 0,1 0 0,0 20 0,1-31-41,1 1-1,-1-1 0,0 1 1,0-1-1,0 0 0,1 1 1,-1-1-1,1 0 0,-1 1 1,1-1-1,-1 0 0,1 1 1,0-1-1,0 0 0,0 0 1,0 0-1,-1 0 0,1 0 1,1 0-1,-1 0 0,0 0 1,0 0-1,2 0 0,0 1 13,1 0-1,0-1 1,0 1-1,0-1 1,0 0-1,0-1 1,0 1-1,6 0 1,0-1 15,1 0 1,0-1-1,0 0 1,0-1-1,20-5 1,-20 2-109,0 1 1,0-2 0,0 1-1,0-1 1,-1-1 0,0 0-1,16-16 1,-21 19 3,-1-1 1,0 1-1,0-1 1,0-1-1,0 1 1,-1-1-1,0 1 1,0-1-1,0 0 1,-1 0-1,0 0 1,0 0-1,0 0 0,-1-1 1,0 1-1,0-9 1,-1 14 63,-1-1 0,1 0 0,-1 0 1,1 1-1,-1-1 0,0 0 0,0 1 1,1-1-1,-1 0 0,0 1 0,-1-1 0,1 1 1,0 0-1,0-1 0,-1 1 0,1 0 0,0 0 1,-1 0-1,0 0 0,1 0 0,-1 0 0,1 0 1,-1 1-1,0-1 0,0 0 0,1 1 0,-1 0 1,0-1-1,0 1 0,0 0 0,-2 0 1,-11-2-169,-1 1 0,-26 1 0,27 0 43,11 0-80,1-1 1,0 1-1,-1 1 1,1-1-1,-1 0 1,1 1-1,0 0 1,-1 0-1,1 0 1,0 0-1,0 0 1,-1 0-1,1 1 0,0 0 1,0 0-1,1 0 1,-1 0-1,0 0 1,1 0-1,-1 1 1,1-1-1,-2 4 1,-4 8-4083</inkml:trace>
</inkml:ink>
</file>

<file path=ppt/ink/ink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5:27.7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66 9364,'0'0'2513,"96"23"-2272,-51-23-193,0-15-16,0-1 0,-5 1-16,-1 0 16,-8 2-32,-6 6-96,-11 2-1249,-5 2-1937</inkml:trace>
</inkml:ink>
</file>

<file path=ppt/ink/ink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5:28.06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 0 6099,'0'0'5736,"-1"18"-5019,-1 309 1559,0-288-2240,1-25-112,0-1 1,1 0 0,0 0 0,1 0-1,4 19 1,-5-31-29,1 0 0,-1 0 0,1 0-1,-1 0 1,1 0 0,-1 0 0,1 0 0,0-1 0,0 1 0,-1 0 0,1-1 0,0 1-1,0 0 1,0-1 0,0 1 0,0-1 0,0 1 0,0-1 0,0 0 0,0 1 0,0-1-1,0 0 1,0 0 0,0 0 0,0 0 0,1 0 0,30-2-3886,-2-6-1604</inkml:trace>
</inkml:ink>
</file>

<file path=ppt/ink/ink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5:28.40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29 0 12118,'0'0'923,"0"22"-368,0 364 770,1-328-1246,-1 57 72,-1-102-141,0-1 0,-1 0 1,-1 0-1,0 0 0,0 0 1,-10 21-1,10-37-36,3-15-29,5-27-19,2 30 77,0 1 0,0 0 0,1 1-1,1-1 1,16-19 0,-17 25-11,0 0 1,0 0-1,1 1 1,-1 0-1,2 1 1,-1 0 0,1 0-1,18-8 1,-15 11 5,-1 0 1,1 1 0,-1 0 0,1 1-1,0 1 1,0 0 0,0 1 0,0 0-1,0 1 1,0 0 0,0 1-1,0 1 1,-1 0 0,1 1 0,-1 0-1,20 10 1,-31-14-4,1 1-1,-1 0 1,0-1-1,0 1 1,0 0 0,0 0-1,0 0 1,0 0-1,0 0 1,0 0-1,0 0 1,0 0-1,0 0 1,0 0 0,-1 0-1,1 1 1,-1-1-1,1 0 1,-1 1-1,1-1 1,-1 0-1,0 1 1,1-1 0,-1 0-1,0 1 1,0-1-1,0 1 1,0-1-1,0 0 1,-1 1-1,1-1 1,0 0 0,-1 1-1,1-1 1,-1 0-1,1 1 1,-2 1-1,-1 1 25,1-1 0,-1 1 0,0-1 0,0 0-1,-1 1 1,1-1 0,0-1 0,-1 1 0,-7 4 0,-34 14 22,-1-1 1,-1-2-1,-1-2 1,-97 18 0,178-34-6878,11-6 1880</inkml:trace>
</inkml:ink>
</file>

<file path=ppt/ink/ink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5:28.77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28 9556,'0'0'5328,"9"-7"-4968,-4 3-367,-4 3 25,1-1 0,-1 1 0,1-1 0,-1 1 0,1 0 0,0 0 0,-1 0 0,1 0 0,0 0 0,0 0 0,0 0 0,0 1 1,0-1-1,3 0 0,-5 1-2,1 0 1,0 1-1,-1-1 1,0 0 0,1 1-1,-1-1 1,1 1 0,-1-1-1,1 0 1,-1 1-1,0-1 1,1 1 0,-1-1-1,0 1 1,1-1 0,-1 1-1,0 0 1,0-1 0,0 1-1,1-1 1,-1 1-1,0 0 1,3 31 557,-6 13-269,-1-1 0,-3 0 0,-15 58 0,19-88-274,1-4-228,0 0 0,1 1 1,0 14-1,1-24 90,0-1 0,0 0 1,0 1-1,1-1 0,-1 1 1,0-1-1,0 0 0,1 1 1,-1-1-1,0 0 0,1 1 1,-1-1-1,1 0 0,-1 0 1,0 1-1,1-1 0,-1 0 1,1 0-1,-1 0 0,1 1 1,-1-1-1,0 0 0,1 0 1,-1 0-1,1 0 0,-1 0 1,1 0-1,-1 0 0,1 0 1,-1 0-1,1 0 0,0 0 1,18-2-2382,-17 2 2109,25-7-5088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37:56.57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191 0 1377,'0'0'10066,"-26"15"-9170,-83 50-370,105-62-493,0-1-1,0 1 1,1 0 0,-1 0 0,1 1 0,-1-1 0,1 1 0,0 0 0,0-1 0,0 1 0,1 1 0,0-1 0,-1 0 0,1 0 0,1 1 0,-1-1 0,1 1 0,0 0 0,0 0 0,0-1 0,0 1 0,1 0 0,0 0 0,0 0 0,1 7 0,0 3 14,-2-5-22,1-1-7,0 0-1,0 0 1,1-1 0,0 1 0,4 14-1,-4-21-18,0 1-1,0 0 1,1-1 0,-1 1-1,1-1 1,0 1-1,0-1 1,-1 0-1,1 0 1,1 0 0,-1 0-1,0 0 1,0 0-1,1 0 1,-1-1-1,1 1 1,0-1 0,-1 0-1,1 0 1,4 2-1,2-1-59,-1 0-1,0 0 1,1-1 0,-1 0-1,1 0 1,-1-1-1,1 0 1,-1-1-1,1 0 1,-1 0-1,1-1 1,-1 0-1,0 0 1,0-1 0,0 0-1,0 0 1,0-1-1,12-8 1,-7 3-116,-1-1 0,1 0 1,-2 0-1,1-2 0,-2 1 0,0-1 1,0-1-1,-1 0 0,9-17 1,-13 19 187,-1 1 0,0-1 0,-1 0 0,0 1 0,-1-2 0,0 1 0,-1 0 0,0 0 0,-1 0 1,-1-14-1,1 21 16,0 2-13,0 1 1,0 0-1,0 0 0,0 0 1,0-1-1,-1 1 0,1 0 1,-1 0-1,1 0 0,-1 0 1,1 0-1,-1 0 0,1 0 0,-1 0 1,0 0-1,0 0 0,1 0 1,-1 0-1,0 0 0,0 0 1,0 1-1,0-1 0,0 0 1,-1 0-1,-2-1 8,1 1 1,0 0-1,-1 0 1,1 0-1,-1 0 0,1 1 1,-1-1-1,-6 1 1,4 0-7,-1 0 1,0 1-1,1-1 1,-1 2 0,0-1-1,1 1 1,0 0 0,-1 0-1,-9 5 1,12-4-68,-1 1 1,1-1 0,1 1-1,-1-1 1,0 1 0,1 0-1,0 1 1,0-1 0,0 0-1,1 1 1,-1 0 0,1-1-1,0 1 1,1 0 0,-1 0-1,1 0 1,0 1 0,0-1-1,0 0 1,1 0 0,0 1-1,0 6 1,0-11-125,0 1 1,0-1-1,0 0 1,0 1-1,0-1 1,0 0 0,1 1-1,-1-1 1,0 1-1,1-1 1,-1 0-1,1 0 1,-1 1-1,2 0 1,21 11-5061</inkml:trace>
</inkml:ink>
</file>

<file path=ppt/ink/ink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5:29.22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1 219 12102,'0'0'3625,"22"-10"-3590,74-33-19,-89 40 9,0 1 0,0-1 0,0 1 0,0 1 0,1-1 0,-1 1 0,1 1 0,-1-1 0,0 1 0,10 1 0,5 1 217,-21-3-225,1 1-1,-1 0 0,1 1 0,-1-1 0,0 0 0,1 0 1,-1 1-1,1-1 0,-1 1 0,0-1 0,1 1 0,-1-1 1,0 1-1,0 0 0,1 0 0,-1 0 0,0 0 0,0 0 1,0 0-1,0 0 0,0 0 0,0 0 0,0 0 0,1 3 1,-1-1-8,0 0 0,0 1 0,0-1 0,0 0 0,-1 1 0,1-1 0,-1 1 0,0-1 0,0 1 0,0 4 0,-1 0 7,-1 0 1,1 1-1,-1-1 0,0 0 1,-1 0-1,0 0 1,0-1-1,-8 13 0,-12 8 18,-2 0 0,0-2-1,-2-1 1,-49 36 0,130-106-1667,-2-1 1,48-58-1,-24 25 835,-25 26 736,-22 21 388,1 2 1,50-38-1,-62 59 422,-14 14-389,-8 8-281,-13 19 158,-37 52 1,34-56-70,2 1 0,-25 51 0,39-71-97,1 0 0,-1 0 1,2 0-1,-1 0 0,1 0 1,1 0-1,0 1 0,0-1 1,1 1-1,0 11 0,0-20-52,1 0 0,-1 0 0,0-1 0,0 1-1,0 0 1,1-1 0,-1 1 0,0 0 0,1-1-1,-1 1 1,0-1 0,1 1 0,-1 0 0,1-1 0,-1 1-1,1-1 1,-1 1 0,1-1 0,0 0 0,-1 1-1,1-1 1,0 1 0,-1-1 0,1 0 0,0 0 0,-1 1-1,2-1 1,22 1 205,-15-2-78,6 0-5,1 0 0,-1-1 1,1-1-1,-1 0 0,0-2 0,-1 1 0,1-2 0,18-9 0,14-10 111,47-34-1,-70 43-163,-5 3-464,31-28-1</inkml:trace>
</inkml:ink>
</file>

<file path=ppt/ink/ink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5:35.91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1158 384,'1'-3'12019,"4"2"-11496,0 4-503,0 0-1,-1 0 1,1 1-1,-1-1 1,1 1-1,-1 0 1,0 1 0,3 4-1,14 13 40,-13-12 8,0 0 0,-1 0 0,1 0 0,-2 1 1,0 0-1,0 1 0,5 15 0,5 8 87,-10-21-112,1 0 0,0-1 0,1 0 1,0-1-1,1 0 0,0 0 0,1-1 1,1 0-1,-1-1 0,2 0 0,13 10 1,188 96 653,-30-18-672,-52-23 11,3-6 1,3-6 0,2-6-1,3-6 1,219 49-1,502 72-24,-722-149-9,1016 151 44,-621-157-107,-379-18 47,347-39 6,-327 21-21,111-16-120,-1-12-1,397-119 1,-496 106 174,-3-8 0,-4-8 1,228-131-1,-365 182-11,235-144 55,-203 118-42,108-94-1,-38 12 15,114-101 54,-129 111-24,170-208 0,-216 232-21,274-271 322,-301 313-319,-54 53-32,0 0 0,0 0 1,0 0-1,-1-1 0,1 0 1,-1 0-1,0 0 0,0 0 1,-1 0-1,3-9 0,-5 14 110,-5 0-232,-1 1 57,0-1-1,1 1 0,-1 1 1,0-1-1,1 1 0,0 0 1,-1 1-1,-6 3 0,-48 35-128,5-4 169,-58 17 53,-211 69 0,317-121-43,-15 8 4,21-9-103,25-3 61,0-2-1,0 0 1,0-1 0,0-2 0,-1 0-1,35-17 1,3 1 7,24-8 25,-2-4 0,106-62 0,-188 96 38,1 0 0,-1 0-1,0 0 1,1 0 0,-1 0-1,0 1 1,1-1 0,0 0-1,-1 1 1,1-1 0,-1 1-1,1-1 1,0 1 0,-1 0-1,1 0 1,-1 0 0,3 0 0,-3 1-15,-1 1 1,1 0-1,-1-1 1,0 1-1,1-1 1,-1 1-1,0 0 1,0-1-1,0 1 1,0 0-1,0-1 1,-1 1-1,1-1 1,-1 1 0,1 0-1,-1-1 1,0 2-1,-14 54 151,9-39-113,1 0 1,1 0-1,0 1 0,-1 33 0,4-49-252,1-1 0,0 0 0,0 0 0,0 0 0,0 1 0,0-1 0,1 0 0,-1 0 0,1 0 0,-1 1 0,1-1 0,0 0 0,0 0 0,0 0 0,0 0 1,0 0-1,0-1 0,0 1 0,1 0 0,-1 0 0,1-1 0,-1 1 0,1-1 0,0 1 0,2 1 0,-2-2 31</inkml:trace>
</inkml:ink>
</file>

<file path=ppt/ink/ink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5:37.62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419 571 2673,'0'0'6422,"-2"-5"-5777,-1 1-796,2 1 413,0 0 1,0 0 0,-1 0 0,1 0-1,-1 0 1,0 0 0,0 1 0,0-1 0,0 1-1,0-1 1,0 1 0,-1 0 0,0 0-1,1 0 1,-1 0 0,0 0 0,0 1 0,0-1-1,0 1 1,0 0 0,-6-2 0,-7 2-263,-1 1 0,1 1 0,0 1 0,0 0 0,0 1 1,0 1-1,1 0 0,-1 1 0,1 1 0,0 0 0,1 1 0,-1 1 1,1 0-1,1 1 0,0 0 0,0 1 0,-21 22 0,27-25 3,0 0 0,1 1-1,0 0 1,0 0 0,1 1-1,0 0 1,1 0 0,-1 0-1,2 0 1,-1 0 0,1 1-1,1 0 1,0 0 0,0-1-1,1 1 1,0 0 0,1 0-1,1 19 1,0-25-8,0 0 0,0 0 0,0 0 0,0 0 0,1 0 0,-1 0 0,1 0 0,0 0 0,0 0 0,1-1 0,-1 1-1,1-1 1,0 1 0,-1-1 0,2 0 0,3 3 0,0-1 0,0 0-1,0-1 1,1 0 0,0 0-1,0 0 1,0-1-1,13 3 1,8 0-118,-1-2 0,1 0 0,50-2-1,-44-2-761,49-6 0,-70 4 454,0-1 0,1-1 0,-1 0 0,-1-1 0,28-12 0,-22 6-38,-1-1 0,0 0 1,0-1-1,-1-1 0,-1 0 0,0-1 1,-1-1-1,-1-1 0,0 0 0,19-34 1,-16 19 632,-1-1 0,-1 0 1,-3-1-1,0-1 1,10-59-1,-7 1 1945,-4-1 1,-2-158-1,-16 269-1317,-8 30-574,1 1 0,3 0-1,-6 58 1,-4 157 736,14-157-735,1 150-150,6-246-69,0-9-12,0 1 1,-1-1-1,1 0 0,0 1 0,0-1 0,1 0 0,-1 1 0,0-1 0,0 0 0,1 1 0,-1-1 0,1 0 0,-1 1 0,1-1 0,-1 0 1,1 0-1,0 0 0,-1 1 0,1-1 0,0 0 0,0 0 0,0 0 0,0 0 0,0-1 0,2 3 0,1-2-33,-1-1-1,0 1 1,1-1-1,-1 1 0,0-1 1,1 0-1,-1 0 1,0-1-1,7 0 1,-5-1 20,0 1 0,0-1 0,1 0 0,-2 0 0,1-1 0,0 1 1,0-1-1,-1 0 0,1 0 0,-1-1 0,0 1 0,0-1 0,0 0 0,5-8 0,6-9-172,24-41 0,-24 37 71,4-7 1,-6 9 112,0 1 1,20-24-1,-33 46 13,1-1-1,-1 1 1,0 0-1,0-1 0,1 1 1,-1 0-1,0-1 1,0 1-1,1 0 1,-1-1-1,0 1 0,1 0 1,-1 0-1,1-1 1,-1 1-1,0 0 1,1 0-1,-1 0 0,1-1 1,-1 1-1,0 0 1,1 0-1,-1 0 1,1 0-1,-1 0 0,1 0 1,-1 0-1,0 0 1,1 0-1,-1 0 1,1 0-1,-1 0 0,1 0 1,-1 1-1,0-1 1,1 0-1,-1 0 1,1 0-1,-1 1 0,0-1 1,1 0-1,-1 0 1,0 1-1,1-1 1,-1 0-1,0 1 0,1-1 1,-1 0-1,0 1 1,0-1-1,1 0 1,-1 1-1,0-1 0,0 1 1,9 27-43,-8-22 85,4 14 38,2 0-1,-1 0 1,2-1-1,1 0 1,19 32-1,-24-45-88,0 0 0,0-1 0,1 1 1,0-1-1,0 0 0,1 0 0,-1-1 0,1 1 0,0-1 0,0 0 1,1-1-1,-1 0 0,1 0 0,-1 0 0,1-1 0,0 0 0,0 0 1,0 0-1,0-1 0,10 0 0,-9 0-49,-1-1 0,0 0 0,1 0-1,-1 0 1,0-1 0,0 0 0,1-1 0,-1 1 0,0-2-1,0 1 1,0-1 0,-1 0 0,1 0 0,-1 0 0,1-1-1,-1 0 1,0-1 0,-1 1 0,1-1 0,-1 0 0,0-1 0,0 1-1,0-1 1,3-7 0,-3 5 64,0 0 1,-1 0-1,0 0 0,0-1 0,-1 0 1,-1 0-1,1 0 0,1-15 0,-1-5 89,-1-40 0,-3 53-47,2 16-27,-1-1 0,0 0 1,-1 0-1,1 0 0,0 0 1,0 0-1,0 0 0,0 0 1,-1 0-1,1 1 1,0-1-1,-1 0 0,1 0 1,-1 0-1,1 0 0,-1 1 1,1-1-1,-1 0 1,0 1-1,1-1 0,-1 0 1,0 1-1,1-1 0,-1 1 1,0-1-1,0 1 1,0-1-1,0 1 0,1 0 1,-1-1-1,0 1 0,0 0 1,-1 0-1,0-1-2,1 1 0,-1 0 0,0 0 0,1 1 0,-1-1 0,1 0 0,-1 1 0,0-1 0,1 0 0,-1 1 0,1 0 0,-1-1 0,1 1 1,-1 0-1,1 0 0,0 0 0,-1 0 0,1 0 0,-2 2 0,-2 4-14,0 0-1,1 0 1,0 1 0,0-1 0,1 1 0,0 0-1,0 0 1,1 0 0,0 0 0,0 0 0,0 10 0,0-1-42,1 0 1,1 0 0,0-1 0,5 33 0,-3-43-158,-1 0 0,1-1 0,1 1 0,-1-1 0,1 0 0,0 1 0,0-1 0,0 0 0,1-1 1,-1 1-1,1-1 0,0 1 0,1-1 0,-1-1 0,1 1 0,0 0 0,0-1 0,0 0 0,0 0 0,0-1 0,1 1 0,6 1 0,38 8-3800</inkml:trace>
</inkml:ink>
</file>

<file path=ppt/ink/ink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5:38.09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116 320 7379,'0'0'7711,"-11"-13"-7503,7 7-188,0 0-15,0 1 1,-1 0-1,1 0 0,-1 1 1,-5-5-1,9 8-5,0 0 0,0 1 0,0-1 0,1 1 0,-1-1 0,0 1 0,0 0 0,0-1 0,0 1 0,0 0 0,0-1 0,0 1 0,0 0 0,0 0 0,0 0 0,1 0 0,-1 0 0,0 0 0,0 0 0,0 0 0,0 1 0,0-1 0,0 0 1,0 0-1,0 1 0,0-1 0,0 1 0,0-1 0,1 1 0,-1-1 0,0 1 0,0-1 0,1 1 0,-1 0 0,0-1 0,1 1 0,-1 0 0,1 0 0,-1-1 0,0 1 0,1 0 0,0 0 0,-1 0 0,1 0 0,-1 1 0,-5 15 3,0-1 1,1 1-1,0 0 0,2 0 0,0 0 1,1 1-1,0-1 0,3 32 0,-2-44-16,1-1 1,0 0-1,0 1 0,1-1 0,-1 0 0,1 1 0,0-1 0,0 0 0,1 0 0,-1 0 1,1 0-1,0 0 0,0 0 0,0 0 0,0 0 0,1-1 0,-1 1 0,1-1 0,0 0 0,0 0 1,0 0-1,1 0 0,-1 0 0,1-1 0,-1 0 0,1 1 0,0-1 0,0 0 0,0-1 1,0 1-1,0-1 0,1 0 0,-1 0 0,0 0 0,5 0 0,-1 0-97,1 0 0,-1-1 0,0 0 0,1-1 0,-1 1 0,0-1-1,1-1 1,-1 0 0,0 0 0,0-1 0,0 1 0,-1-2 0,1 1 0,10-7 0,-8 2 51,0 1 1,-1-2 0,1 1 0,-2-1 0,1 0 0,-1-1 0,-1 0-1,1 0 1,5-13 0,-1 1 80,-1-2-1,-1 1 1,-2-1 0,0-1-1,-1 0 1,6-49 0,-6 1 1523,-3-80 0,-6 188-1406,-7 40 0,0-5-4,-13 289 332,21-340-2033</inkml:trace>
</inkml:ink>
</file>

<file path=ppt/ink/ink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5:39.25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304 19 1121,'0'0'12512,"-10"-4"-12347,7 3-158,-1-1-6,1 0 0,-1 0 0,1 1 0,-1-1 0,0 1 0,1 0 0,-1 0 0,0 1 0,0-1 1,0 1-1,0 0 0,0 0 0,0 0 0,1 0 0,-1 1 0,0 0 0,0-1 0,0 1 0,0 1 1,-5 2-1,-17 9 2,2 1 1,0 1-1,0 1 0,1 1 1,2 1-1,-25 25 1,44-42-62,1 1 1,-1 0 0,0 0 0,1 0 0,0 0-1,-1 0 1,1 0 0,0 1 0,0-1 0,0 0-1,1 0 1,-1 1 0,0-1 0,1 1 0,0-1-1,-1 1 1,1 2 0,11-4-285,65-5 631,-44 2 147,46 1 0,-73 2-415,0 0 0,0 0 0,1 0 1,-1 0-1,0 1 0,0 0 0,0 0 0,-1 0 0,1 0 1,0 1-1,-1 0 0,6 4 0,1 3 15,0 1 0,17 22 0,-18-21-516,0-1 0,0 1 0,13 9 0,0-9-2326,4-8-1930</inkml:trace>
</inkml:ink>
</file>

<file path=ppt/ink/ink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5:41.97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4 765 5218,'0'0'9602,"0"-8"-9167,0-15-367,0 21-61,0 19 11,-1 49 60,-1-29-41,2 1 0,5 46 1,-4-84-46,-1 1 0,0-1 0,1 1 0,-1-1 1,1 1-1,-1-1 0,0 1 0,1-1 0,-1 0 1,1 1-1,-1-1 0,1 0 0,-1 1 0,1-1 0,0 0 1,-1 1-1,1-1 0,-1 0 0,1 0 0,0 0 1,-1 0-1,1 0 0,-1 0 0,1 0 0,0 0 0,-1 0 1,1 0-1,-1 0 0,1 0 0,0 0 0,-1 0 0,1 0 1,-1-1-1,1 1 0,0 0 0,-1 0 0,1-1 1,-1 1-1,1-1 0,-1 1 0,1 0 0,-1-1 0,1 0 1,13-14 79,0 0 0,14-22 0,11-14-54,-16 24-18,37-38-17,-55 60 16,0 0 0,1 0 0,0 1-1,0 0 1,0 0 0,0 0 0,1 1-1,-1 0 1,9-3 0,-13 6-1,-1 0-1,1-1 1,-1 1-1,1 0 1,-1 0-1,1 0 1,-1 0-1,1 0 1,0 0-1,-1 0 1,1 1-1,-1-1 1,1 1-1,-1-1 1,0 1-1,1-1 1,-1 1-1,1 0 1,-1 0-1,0-1 1,0 1-1,1 0 1,-1 0-1,0 0 1,0 1-1,0-1 1,0 0-1,0 0 1,0 1-1,0-1 1,0 2-1,3 5-16,-1 1 0,0-1 0,0 1 0,2 13 0,0-1 29,2 6 45,18 50 19,-24-72-72,1 0 1,1 0-1,-1 0 1,1 0 0,0-1-1,0 1 1,0-1-1,0 0 1,1 0 0,0 0-1,6 5 1,-7-8-6,-1 1 0,1-1 0,-1 0 0,1 0 1,0 0-1,-1 0 0,1-1 0,0 1 0,0-1 0,-1 0 1,1 1-1,0-1 0,0 0 0,0-1 0,-1 1 0,1 0 1,0-1-1,0 0 0,-1 0 0,1 1 0,-1-1 0,1-1 1,0 1-1,-1 0 0,0-1 0,1 1 0,-1-1 0,0 0 1,0 0-1,0 0 0,2-2 0,5-17-54,0 0 1,-2-1-1,-1 0 1,0-1-1,-2 1 1,0-1-1,0-24 0,12-64-114,-14 103 167,0-3-32,1 0 0,0 1 0,0-1 1,11-19-1,-14 29 32,1-1-1,0 1 1,0-1 0,0 1 0,0-1-1,0 1 1,0 0 0,0 0-1,0-1 1,1 1 0,-1 0 0,0 0-1,1 0 1,-1 1 0,1-1-1,-1 0 1,1 0 0,-1 1 0,1-1-1,-1 1 1,1-1 0,0 1-1,-1 0 1,1 0 0,0 0 0,-1 0-1,1 0 1,0 0 0,-1 0-1,1 0 1,0 1 0,-1-1-1,1 1 1,0-1 0,-1 1 0,1-1-1,-1 1 1,1 0 0,-1 0-1,0 0 1,3 2 0,4 3 1,1 1 1,-1 0-1,9 11 1,-11-12 8,-1 1 0,2-2 1,-1 1-1,1 0 0,-1-1 0,1-1 1,14 8-1,-13-8-10,1-1 0,0-1 0,0 1-1,0-1 1,0-1 0,1 0 0,-1 0 0,0-1 0,1 0 0,-1 0 0,0-1 0,0 0 0,1-1-1,-1 0 1,0-1 0,0 0 0,-1 0 0,1-1 0,-1 0 0,0 0 0,0-1 0,0 0 0,0 0-1,-1-1 1,9-9 0,-1 0 19,-1-1 0,-1-1 0,0 0 0,-2 0 1,0-2-1,-1 1 0,0-1 0,-2-1 0,0 0 0,-1 0 0,-2 0 0,0-1 0,-1 0 0,0 0 0,-2 0 0,-1-29 0,0 13 58,-3-43 126,3 79-183,-2-1 0,1 1 0,0 0-1,0 0 1,0 0 0,0 0 0,-1 0 0,1 0-1,-1 0 1,1-1 0,0 1 0,-1 0-1,0 0 1,1 1 0,-1-1 0,0 0-1,1 0 1,-1 0 0,0 0 0,0 1-1,0-1 1,0 0 0,0 1 0,0-1-1,0 0 1,0 1 0,0-1 0,0 1 0,0 0-1,0-1 1,0 1 0,0 0 0,0 0-1,0 0 1,-1-1 0,0 1 0,0 1 8,-1-1 0,1 1 1,-1-1-1,1 1 0,0 0 1,0 0-1,-1 0 1,1 0-1,0 0 0,0 0 1,0 1-1,0-1 0,0 1 1,0-1-1,1 1 1,-1 0-1,-2 2 0,-6 12 87,1 0 1,0 1-1,1-1 0,0 2 0,2-1 0,-7 25 1,-18 116 622,6 16-290,-1 240 0,44-431-364,5-11-29,-1-1 0,22-39 0,-29 42-87,2 1 0,0 1 0,2 0 1,27-27-1,-46 51 31,0 0 0,1-1 1,-1 1-1,0 0 0,0 0 1,0-1-1,1 1 0,-1 0 1,0 0-1,1-1 0,-1 1 0,0 0 1,1 0-1,-1 0 0,0-1 1,1 1-1,-1 0 0,0 0 1,1 0-1,-1 0 0,0 0 1,1 0-1,-1 0 0,1 0 1,-1 0-1,0 0 0,1 0 1,-1 0-1,0 0 0,1 0 0,-1 0 1,1 0-1,-1 0 0,0 0 1,1 1-1,-1-1 0,0 0 1,1 0-1,-1 0 0,0 1 1,0-1-1,1 0 0,-1 1 1,6 16-199,-5-11 262,1 2-50,0-1 1,1 1-1,0-1 0,0 0 0,0 0 1,1 0-1,0 0 0,0-1 0,9 11 1,-9-14-8,0 1 1,0-1-1,0 0 1,0 0-1,0-1 1,1 1 0,-1-1-1,1 0 1,0 0-1,0 0 1,0-1-1,0 1 1,0-1-1,0 0 1,9 0 0,-1 0 1,0-1 0,1 0 1,-1-1-1,0 0 0,0-1 1,13-3-1,-21 3-29,0 0 1,0 0-1,-1 0 0,1-1 1,0 0-1,-1 0 0,0 0 1,0 0-1,0 0 0,0-1 1,0 0-1,-1 0 0,1 0 1,-1 0-1,0-1 0,-1 1 1,5-9-1,-1-2-67,0 0 0,-1 0 0,0 0 0,-1 0 0,2-24 0,-1-79-55,-5 118 146,0-1 1,0 1-1,1-1 0,-1 1 1,0-1-1,0 1 0,0-1 0,0 1 1,0-1-1,0 1 0,-1-1 1,1 1-1,0 0 0,0-1 0,0 1 1,0-1-1,0 1 0,-1-1 1,1 1-1,0-1 0,-1 1 0,1 0 1,0-1-1,0 1 0,-1-1 1,1 1-1,-1 0 0,1 0 1,0-1-1,-1 1 0,1 0 0,-1-1 1,1 1-1,-1 0 0,1 0 1,-1 0-1,1 0 0,-1 0 0,1-1 1,-1 1-1,1 0 0,0 0 1,-1 0-1,1 0 0,-1 0 0,1 0 1,-1 1-1,1-1 0,-1 0 1,1 0-1,-1 0 0,1 0 1,-1 1-1,0-1 0,-1 1 3,-1 1 0,0-1-1,1 1 1,0 0 0,-1-1 0,1 1-1,0 0 1,0 0 0,-3 4 0,-1 3 12,0 0 1,1 1 0,0 0-1,1 0 1,-1 0 0,2 0-1,0 1 1,-3 13 0,2 1 46,1 0 1,0 40 0,3-61-57,0 0 0,0 1 0,1-1-1,-1 0 1,1 0 0,0 1 0,0-1-1,0 0 1,1 0 0,0 0 0,-1 0 0,1 0-1,1-1 1,-1 1 0,0-1 0,1 1-1,0-1 1,0 0 0,3 3 0,-1-2-4,0-1 0,0 0 0,1 0 0,-1-1 0,1 1 0,-1-1 0,1-1 0,0 1 0,0-1 0,0 0 0,0 0 1,12 0-1,-9 0-161,1-1 0,-1 0 1,0 0-1,0-1 1,1-1-1,-1 1 0,0-1 1,0-1-1,-1 0 1,1 0-1,0-1 0,-1 0 1,0 0-1,0-1 0,0 0 1,0 0-1,-1-1 1,0 0-1,0 0 0,-1-1 1,0 1-1,8-11 1,-2-1-114,0 1 0,-2-2 0,0 1 1,-1-1-1,0-1 0,-2 0 1,8-33-1,19-152 953,-19 95-118,7-21 2245,-22 129-1996,0 6-451,-13 695-101,12-751-8548,0-22 6968,0 35 2341,2 1 0,12-73 0,-12 104-707,1 0 0,0 0 0,0 0 0,1 0-1,0 0 1,4-6 0,-5 10-207,-1 1 0,1 0 0,0 0 0,0 0 0,0 0-1,0 1 1,1-1 0,-1 0 0,0 1 0,1 0 0,-1-1 0,1 1 0,0 0 0,-1 0 0,1 1 0,0-1 0,-1 0-1,6 0 1,146-5 817,2-1-696,-128 4-220,0-2 0,0 0 0,0-2-1,49-19 1,-69 22-28,1 0 0,-1 0 0,-1-1-1,1 0 1,-1-1 0,1 0 0,-2 0 0,9-9 0,-11 10-9,-1 0 1,0 0-1,0 0 1,0 0 0,0 0-1,-1-1 1,0 1-1,0-1 1,0 1 0,-1-1-1,0 0 1,0 0-1,0 0 1,-1-7 0,-1-5 48,0-1 1,-2 1-1,0 0 1,-1 0-1,-1 0 0,0 0 1,-2 1-1,0-1 1,-16-26-1,23 43-17,-4-7 6,0 0 0,-1 0 0,0 1-1,-11-13 1,15 19 6,0 0 0,0-1 0,0 1 0,0 0 0,0 1 0,0-1 0,0 0 0,0 0 0,0 0 0,-1 1 0,1-1 0,0 0 0,-1 1 0,1-1 0,0 1 0,-1 0 0,1-1 0,0 1 0,-1 0 0,1 0 0,-1 0 0,1 0 0,0 0 0,-1 0 0,1 0 0,-1 1 0,1-1 0,0 0 0,-1 1 0,1-1 0,0 1 0,0 0 0,-1-1 0,1 1 0,0 0 0,0 0 0,0 0 0,0-1 0,0 1 0,0 0 0,0 0 0,0 1 0,-1 0 0,-4 7 47,-1 0 0,1 1 0,1-1 0,0 1 0,1 1 0,-4 10 0,-18 71 356,24-84-368,-30 148 596,-17 218-1,39-206-665,10-167 14,0 0 0,0-1 0,0 1 0,1 0 0,-1 0 0,0-1 0,0 1 0,0 0 0,1 0 0,-1-1 0,0 1 0,1 0 0,-1-1 0,0 1 0,1 0 0,-1-1 0,1 1 0,-1-1 0,1 1 0,0-1 0,-1 1 0,1-1 0,-1 1 0,1-1 0,0 1 0,-1-1 0,1 0 0,0 0 0,0 1 0,-1-1 0,1 0 0,0 0 0,0 0 0,-1 0 0,1 1 1,0-1-1,0-1 0,0 1 0,-1 0 0,1 0 0,0 0 0,0 0 0,-1 0 0,1-1 0,0 1 0,-1 0 0,2-1 0,2 0 8,1-1 0,-1 1 0,1-1 0,-1 0 1,0-1-1,0 1 0,4-4 0,6-6-58,-1-1 0,-1 0 0,0-1 0,17-28-1,36-70-199,-44 75 213,-7 9-3,-8 15 34,1 0-1,1 1 1,0-1-1,18-20 1,-26 33 8,1-1 0,-1 1 0,0-1 0,0 1 0,1-1 0,-1 1 0,1-1 0,-1 1 0,1 0 1,-1-1-1,0 1 0,1 0 0,-1-1 0,1 1 0,-1 0 0,1-1 0,0 1 0,-1 0 1,1 0-1,-1 0 0,1 0 0,-1 0 0,1 0 0,0 0 0,-1 0 0,1 0 0,-1 0 1,1 0-1,-1 0 0,1 0 0,0 0 0,-1 0 0,1 0 0,-1 1 0,1-1 0,-1 0 0,1 0 1,-1 1-1,1-1 0,-1 0 0,1 1 0,-1-1 0,1 1 0,8 23-139,-7-19 186,1 7-16,1-1 0,0 1 0,0-1 0,1 0 0,1 0 0,0-1 0,10 13-1,-13-19-18,1 1 0,0-1 0,1 0-1,-1-1 1,1 1 0,0-1-1,-1 0 1,1 0 0,1 0 0,-1-1-1,0 0 1,1 0 0,-1 0-1,1-1 1,-1 0 0,1 0-1,9 1 1,-1-1-4,-1-1 0,1 0 0,-1 0 0,1-2 1,-1 0-1,1 0 0,-1-1 0,0-1 0,0 0 0,0-1 0,-1 0 0,1-1 0,-1 0 0,-1-1 0,1 0 0,-1-1 0,-1 0 0,1-1 0,13-16 1,-12 12-97,0 0 1,-1-2 0,-1 1 0,0-1 0,11-24 0,-17 31 70,-1 0 0,1-1 0,-1 1 0,-1-1 0,0 0 0,0 1 0,-1-1 0,0 0 0,0 0 1,-1 0-1,0 0 0,-3-16 0,2 25 20,1-1 0,-1 0 0,1 0 0,-1 1 0,1-1 0,-1 0 0,0 1 0,1-1 0,-1 0 0,0 1 0,0-1 0,1 1 0,-1 0 0,0-1 0,0 1 0,0-1 0,0 1 0,0 0 0,1 0 0,-1 0 0,0-1 0,0 1 0,0 0 0,0 0 0,0 0 0,0 0 0,-2 1 0,1-1 2,-1 0 0,0 0 0,1 1 1,-1-1-1,0 1 0,0 0 1,1 0-1,-1 0 0,-2 1 0,-1 3 11,1 0-1,0 0 1,0 0-1,0 1 1,1 0-1,0 0 1,0 0-1,0 0 0,1 1 1,0-1-1,0 1 1,1 0-1,0 0 1,-2 11-1,-1 5 35,1 0 0,2 0 0,-1 31 0,3-49-54,0-1 0,0 0 0,0 0 0,1 0 0,0 1 0,0-1 0,0 0 0,0 0 1,0 0-1,1 0 0,0 0 0,-1-1 0,1 1 0,1 0 0,-1-1 0,1 0 0,-1 1 1,1-1-1,0 0 0,0 0 0,0-1 0,1 1 0,-1-1 0,1 1 0,-1-1 0,1 0 1,0 0-1,0-1 0,0 1 0,0-1 0,0 0 0,0 0 0,0 0 0,0 0 0,5-1 0,3 2-259,1-2 0,0 1 0,25-4 0,-27 1-250,0 0 1,0 0-1,0-1 0,-1-1 1,1 0-1,-1 0 1,0-1-1,0-1 1,0 1-1,-1-2 1,0 1-1,0-1 0,-1 0 1,0-1-1,0 0 1,0 0-1,-1-1 1,-1 0-1,1 0 1,-1-1-1,-1 0 0,0 0 1,0 0-1,4-16 1,-5 12 999,-1 0 1,3-25 0,-3-64 5851,-3 76-4176,0 27-2121,0 0 0,0 0 0,0-1 0,-1 1 0,1 0 0,0 0-1,0 0 1,0 0 0,0 0 0,0-1 0,0 1 0,0 0 0,-1 0 0,1 0-1,0 0 1,0 0 0,0 0 0,0 0 0,0 0 0,-1 0 0,1 0-1,0 0 1,0 0 0,0-1 0,0 1 0,-1 0 0,1 0 0,0 0 0,0 0-1,0 0 1,0 1 0,-1-1 0,1 0 0,0 0 0,0 0 0,0 0 0,0 0-1,-1 0 1,1 0 0,0 0 0,0 0 0,0 0 0,0 0 0,0 0 0,-1 1-1,1-1 1,0 0 0,0 0 0,0 0 0,0 0 0,0 0 0,0 1 0,0-1-1,0 0 1,0 0 0,-1 0 0,1 0 0,0 1 0,0-1 0,0 0 0,0 0-1,-9 13 42,5 2 82,0 0 0,1 0 1,0 1-1,0 24 0,4 70 179,1-45-228,-2 32 44,0-96-142,0-4-15,2-16-34,0 1 0,1 0 0,1 0 0,1 1 1,0-1-1,2 1 0,0 0 0,0 1 0,2 0 0,0 0 1,1 0-1,0 1 0,20-21 0,-24 30 40,1 1-1,0 0 1,0 0 0,0 0-1,1 1 1,-1 0 0,1 0-1,0 1 1,0 0 0,0 0-1,17-3 1,-21 5 16,0 1-1,0-1 0,0 1 1,0 0-1,0 0 0,0 0 1,0 0-1,0 1 1,0 0-1,0-1 0,0 2 1,0-1-1,0 0 1,0 1-1,-1-1 0,1 1 1,-1 0-1,1 1 1,-1-1-1,0 0 0,0 1 1,0 0-1,0 0 1,0-1-1,-1 2 0,1-1 1,1 4-1,1 3 73,0 0 1,-1 1-1,-1-1 1,1 1-1,-2 0 0,3 22 1,-1 69-2771,-4-85 867</inkml:trace>
</inkml:ink>
</file>

<file path=ppt/ink/ink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5:42.85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40 4 6339,'0'0'6568,"0"-3"-6440,-5 280 1633,1-169-1895,-7 106 415,-3-73-4120,9-121 53</inkml:trace>
</inkml:ink>
</file>

<file path=ppt/ink/ink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5:43.81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1 816 5378,'0'0'6494,"5"-22"-4928,-1 7-1425,-3 8-109,0 0 0,1 0-1,1 0 1,-1 0 0,1 0 0,0 0 0,5-7-1,-6 11-24,1 0 0,0 0 0,-1 0-1,1 0 1,0 1 0,0-1-1,1 1 1,-1 0 0,1 0 0,-1 0-1,1 0 1,-1 1 0,1 0-1,0-1 1,0 1 0,0 1 0,-1-1-1,1 0 1,0 1 0,5 0-1,329-30 381,-301 24-383,0-2-1,0-2 1,-1-1-1,0-1 0,0-3 1,64-36-1,-85 42-40,-1-1 0,-1 0 0,1-2 0,-2 1 0,0-1 0,0-1 0,10-15 0,-15 18-4,-1 0-1,0 0 1,0-1-1,-1 0 1,-1 0-1,0-1 1,0 1-1,-1-1 1,-1 0-1,2-22 1,-2 13 46,-2 0-1,-1 0 1,0 0 0,-8-36-1,6 47 4,0-1-1,0 1 0,-1 0 1,0 0-1,-1 1 0,0-1 1,-1 1-1,0 0 0,0 1 1,-15-16-1,19 21-14,-1 1 0,1 0 0,-1-1 0,0 1-1,0 0 1,0 1 0,0-1 0,0 0 0,-1 1 0,1 0 0,0 0 0,-1 0 0,1 0 0,-1 0 0,1 1-1,-1-1 1,1 1 0,-1 0 0,1 0 0,-5 1 0,4 0 9,-1 0-1,1 0 1,0 1-1,0 0 1,0-1 0,0 1-1,0 1 1,0-1 0,1 1-1,-1-1 1,1 1 0,-1 0-1,1 0 1,0 0 0,-4 7-1,-7 12 132,1 0-1,1 0 0,0 1 0,2 1 1,1 0-1,-6 28 0,-29 158 994,1 216-19,35 3-352,8-418-760,0 4-40,0-1-1,1 0 1,3 20 0,-3-32 37,-1 0 0,0 0-1,1 0 1,-1 0 0,1 0-1,-1 0 1,1 0 0,0 0 0,0 0-1,0 0 1,0-1 0,0 1-1,1 0 1,-1-1 0,0 1 0,1-1-1,-1 0 1,1 1 0,-1-1 0,1 0-1,0 0 1,-1 0 0,1 0-1,0 0 1,0 0 0,0 0 0,0-1-1,0 1 1,0-1 0,0 1-1,2-1 1,-1-1-4,1 1 0,0-1 0,-1 0 0,1-1 0,-1 1 1,0 0-1,1-1 0,-1 0 0,0 0 0,0 0 0,0 0 0,0 0 0,-1-1 0,1 1 0,0-1 0,-1 0 0,0 0 0,3-5 0,8-10-48,17-37-1,-25 46 12,25-56-245,32-102 1,-8 18 162,-51 141 136,-3 6-5,1 1 1,-1-1-1,0 1 1,1-1 0,-1 1-1,1 0 1,0-1-1,-1 1 1,1 0-1,0 0 1,0-1 0,0 1-1,0 0 1,2-2-1,-2 4-4,-1 0-1,0-1 1,1 1-1,-1 0 0,0 0 1,1 0-1,-1-1 1,0 1-1,0 0 0,0 0 1,1 0-1,-1 0 1,0 0-1,0 0 0,-1-1 1,1 1-1,0 2 1,0-1-7,0 30 47,7 50-1,-6-72-23,1 0-1,0 0 1,1 0-1,1 0 1,-1 0-1,1 0 1,1-1 0,0 0-1,7 11 1,-9-17-13,-1-1 0,1 0 0,0 1 0,0-1 0,0 0 0,0 0 0,1-1 0,-1 1 0,0-1 0,1 0 0,-1 0 0,1 0 0,-1 0 0,1 0 0,0-1 0,-1 1 0,1-1 0,-1 0 0,5-1 1,-2 1 5,0 0 0,0-1 0,0 0 0,0 0 0,-1-1 0,1 0 1,0 1-1,-1-2 0,1 1 0,-1-1 0,5-3 0,4-6-20,-1-1 0,0-1-1,-1 0 1,-1-1 0,0 0-1,-1-1 1,-1 0 0,0 0-1,-1-1 1,-1 0 0,8-25-1,-24 83 219,-5 74 0,11-69-170,5 60 1,-2-103-33,1 0 0,-1 1 0,1-1 1,-1 0-1,1 0 0,0-1 0,0 1 1,1 0-1,-1 0 0,0 0 0,1-1 1,0 1-1,0-1 0,0 1 0,0-1 1,0 0-1,0 0 0,0 0 0,1 0 1,-1 0-1,1 0 0,-1-1 0,1 1 1,0-1-1,0 1 0,-1-1 0,1 0 1,0 0-1,0-1 0,0 1 0,0-1 1,0 1-1,0-1 0,1 0 0,-1 0 1,0 0-1,0-1 0,0 1 0,0-1 1,0 1-1,0-1 0,0 0 0,0 0 1,-1-1-1,1 1 0,0 0 0,0-1 1,3-2-1,1-3 27,1 1-1,-1-1 1,0 0 0,0-1 0,-1 0-1,11-16 1,25-59 101,-36 68-124,0 1 0,2-1 0,-1 1 0,2 0 0,0 1 0,0-1 0,2 2 0,19-20 0,-29 31-6,1-1 1,-1 1-1,1-1 0,0 1 1,0 0-1,-1 0 0,1 0 1,0 0-1,0 0 0,0 0 0,0 1 1,0-1-1,0 1 0,0-1 1,1 1-1,-1 0 0,0-1 1,0 1-1,0 0 0,0 1 1,0-1-1,1 0 0,-1 1 1,0-1-1,0 1 0,0-1 0,0 1 1,2 1-1,-1 1 10,0-1 0,-1 0-1,1 1 1,-1 0 0,0 0 0,0 0-1,0 0 1,0 0 0,0 0 0,0 0-1,-1 0 1,0 1 0,0-1 0,0 1-1,1 4 1,4 21 104,-1-1 0,-2 2 0,0-1 0,-3 0 0,-4 56 0,3-81-148,0 1 0,1-1 0,-2 0 0,1 0 0,0 0 0,-1-1 0,0 1 0,0 0 0,0 0 0,0-1 0,-1 0-1,1 1 1,-1-1 0,0 0 0,0 0 0,0 0 0,0-1 0,-7 5 0,7-5-290,-1 0-1,1-1 1,-1 1-1,0-1 0,0 0 1,1 0-1,-1-1 1,0 1-1,0-1 0,0 0 1,0 0-1,0 0 1,-4-1-1,-22-5-5434</inkml:trace>
</inkml:ink>
</file>

<file path=ppt/ink/ink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5:44.1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3169,'0'0'7588</inkml:trace>
</inkml:ink>
</file>

<file path=ppt/ink/ink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5:46.24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1088 10213,'0'0'3348,"8"-1"-3265,6-1-323,-1-1 1,1-1 0,-1 0-1,0 0 1,0-1-1,0-1 1,0 0 0,-1-1-1,0 0 1,-1-1 0,0-1-1,18-16 1,-20 16 116,0 0 1,-1-1-1,0 0 0,0 0 1,-1 0-1,-1-1 0,0 0 1,0-1-1,-1 1 0,-1-1 1,0 0-1,0 0 0,-1-1 1,2-22-1,-5 34 122,1-8 75,-1 1-1,1-1 0,-2 1 0,1-1 1,-1 1-1,-2-10 0,2 16-25,0 0 0,0 0 0,0 0 0,0 0-1,0 0 1,0 0 0,-1 0 0,1 0 0,-1 1 0,1-1-1,-1 1 1,0-1 0,1 1 0,-1-1 0,0 1 0,0 0-1,0 0 1,0 0 0,0 0 0,0 0 0,-1 0 0,1 1-1,0-1 1,0 1 0,0-1 0,-1 1 0,-2 0-1,-1-1 41,0 1 0,0 0-1,0 0 1,0 0 0,0 1-1,1 0 1,-1 0 0,0 0-1,0 1 1,0 0 0,1 0-1,-1 1 1,1-1 0,0 1-1,-1 0 1,1 1 0,-7 5-1,7-3-39,-1-1 0,2 1 0,-1 0 0,0 1 0,1-1 0,0 1 0,1-1 0,0 1 0,0 0 0,0 1 0,1-1 0,0 0 0,-2 13 0,2-10-24,1 0 0,0 0 1,1 0-1,0 0 1,0 0-1,1 0 1,0 0-1,1 0 1,3 11-1,-2-14-29,-1-1 0,1 0-1,0 0 1,1-1 0,-1 1-1,1-1 1,0 0 0,1 0 0,-1 0-1,1 0 1,0-1 0,0 0-1,0 0 1,10 5 0,-3-2-116,0-1-1,1 0 1,0-1-1,0-1 1,0 0-1,0-1 1,1 0 0,13 0-1,8-1-699,-1-1 0,35-4 0,-50 1 173,-1-1 1,1-1-1,-1 0 1,0-2-1,-1 0 1,1 0 0,-1-2-1,0 0 1,25-18-1,-26 15 582,-1-1 0,0 0 0,23-26 0,-28 27 857,-1-1 0,0 0 0,-1 0 0,-1-1 0,8-16 0,-13 25-372,0 0 1,0 0-1,0 0 0,-1 0 1,0-1-1,0 1 1,0-1-1,0 1 1,-1 0-1,0-1 0,0 1 1,0-1-1,-1-6 1,-8 8 612,2 3-984,0 0 0,0 1 0,0 0 0,0 0 0,0 0 0,0 1 0,1 0 0,-1 0 0,0 1 0,1-1 0,0 2 0,0-1 1,0 1-1,0 0 0,-9 8 0,-5 5 87,1 0 1,-34 41 0,48-51-134,-1 0 0,2 0 0,-1 0 0,1 1 0,0 0 0,1-1 1,0 1-1,0 1 0,1-1 0,0 0 0,0 1 0,-1 16 0,3-24-6,1 0 0,-1 0-1,1 0 1,-1 0 0,1 0-1,0 0 1,-1 0 0,1 0-1,0 0 1,0 0 0,-1-1-1,1 1 1,0 0 0,0 0-1,0-1 1,0 1 0,0 0-1,0-1 1,0 1 0,0-1-1,0 0 1,0 1 0,1-1-1,-1 0 1,0 0 0,0 1-1,0-1 1,0 0 0,0 0-1,1 0 1,-1-1 0,1 1-1,44-3-1,-39 0 25,0 1 1,-1-1-1,1 0 0,0 0 1,-1 0-1,1-1 0,7-7 1,-8 7-9,0-1 0,0 1 0,1 1 0,-1-1 0,1 1 0,0 0 0,9-2 0,-15 5-9,0-1 0,-1 1 0,1 0 0,0 0 1,0 0-1,-1 0 0,1 0 0,0 0 0,-1 0 0,1 0 1,0 1-1,-1-1 0,1 0 0,0 0 0,-1 0 0,1 1 1,-1-1-1,1 0 0,0 1 0,-1-1 0,1 1 0,-1-1 1,1 1-1,-1-1 0,1 1 0,-1-1 0,1 1 0,-1-1 1,0 1-1,1-1 0,-1 1 0,0 0 0,1-1 0,-1 1 1,0 0-1,0-1 0,0 1 0,0 0 0,1 0 0,-1 34 206,0-22-99,0-11-106,0 127 345,-23 192 0,13-263-1031,3-24-618,2 1 0,-1 42 0,21-95-2264,3-12 833,14-34 0,10-39 889,24-113 2680,-39 119-1194,10-29 359,15-49 2120,-16 58 4065,-27 100-1974,-8 40-2709,-1-19-1800,-1 86 736,2 109-213,-1-198-234,1 0 0,-1 1 0,0-1 1,0 1-1,1-1 0,-1 0 0,1 1 1,-1-1-1,1 0 0,0 0 0,0 1 1,-1-1-1,1 0 0,0 0 0,0 0 0,0 0 1,0 0-1,0 0 0,0 0 0,0 0 1,1 0-1,-1-1 0,0 1 0,0 0 1,1-1-1,-1 1 0,0-1 0,1 1 1,2-1-1,-1 1-3,-1-1 1,1 0-1,0 0 1,-1 0-1,1 0 0,0 0 1,-1 0-1,1-1 1,0 1-1,-1-1 1,1 0-1,-1 0 0,1 0 1,-1 0-1,0 0 1,4-3-1,3-3 10,0-2 0,-1 1 0,0-1 0,-1 0 0,1 0 0,8-17 0,34-67 0,-45 82 0,14-28 28,18-51 0,-36 144-481,-1-50 459,0 29 52,1-1 0,7 39 0,-7-63-52,1 1 0,0-1 0,0 0 0,1 1 0,0-1 0,0 0 0,1-1 0,0 1 0,1-1 0,0 1 0,0-1 0,0-1 0,11 11 0,-11-13-16,1-1 0,0 1-1,0-1 1,1 0 0,-1-1 0,0 0 0,1 0 0,0 0-1,-1-1 1,1 0 0,0 0 0,0 0 0,13-2 0,-7 1-8,0-1 1,0-1-1,0 0 1,0-1 0,0 0-1,16-7 1,0-5-14,-1-1 0,-1-1 1,0-2-1,-1-1 0,-1-1 1,-1 0-1,-1-2 0,-1-1 1,21-29-1,-38 47 57,0 0-1,-1-1 1,0 1 0,0-1 0,0 0 0,-1 0-1,0 0 1,0 0 0,-1 0 0,1-1 0,0-10-1,-3 17-16,0 1-1,0-1 0,0 1 1,0-1-1,0 0 0,0 1 1,0-1-1,0 1 0,0-1 1,0 0-1,-1 1 0,1-1 0,0 1 1,0-1-1,-1 1 0,1-1 1,0 1-1,-1-1 0,1 1 1,-1-1-1,1 1 0,0 0 1,-1-1-1,1 1 0,-1-1 1,1 1-1,-1 0 0,0 0 1,1-1-1,-1 1 0,1 0 0,-1 0 1,1 0-1,-1-1 0,0 1 1,1 0-1,-1 0 0,0 0 1,-28 2 145,23-1-120,-4 2 29,0 0 0,1 0 1,-1 1-1,1 0 1,-1 1-1,1 0 1,1 0-1,-1 1 0,1 0 1,-13 13-1,9-8 30,0 1 1,1 0-1,1 1 0,0 0 0,0 1 0,-8 16 1,15-23-91,0 0 0,1 0 1,0 1-1,-2 9 1,3-16-7,1 1 0,0-1 0,-1 1 1,1 0-1,0-1 0,0 1 1,0-1-1,0 1 0,0-1 1,0 1-1,0-1 0,0 1 0,1-1 1,-1 1-1,1-1 0,-1 1 1,1-1-1,0 1 0,-1-1 1,1 1-1,0-1 0,0 0 0,0 0 1,0 1-1,0-1 0,0 0 1,3 2-1,4-1-15,0 0 1,0-1 0,0 0-1,0 0 1,0 0-1,1-1 1,-1-1 0,0 1-1,1-1 1,-1-1-1,0 0 1,0 0 0,0 0-1,-1-1 1,1 0-1,0-1 1,-1 1-1,13-10 1,-2-2-89,0-1 1,24-30-1,12-10 98,-54 56-4,1 0 1,-1 1 0,0-1-1,1 0 1,-1 0 0,0 1 0,1-1-1,-1 0 1,0 1 0,0-1-1,1 0 1,-1 1 0,0-1-1,0 0 1,0 1 0,0-1 0,1 0-1,-1 1 1,0-1 0,0 1-1,0-1 1,0 0 0,0 1-1,0-1 1,0 1 0,0-1 0,0 0-1,0 1 1,0-1 0,0 1-1,0-1 1,-1 0 0,1 1 0,0 26 9,0-20-13,0 5 16,1 0 0,0 0 0,1 0 0,0 0 0,1-1 0,0 1 0,6 13 0,-7-21-3,-1-1 1,1 1-1,0 0 0,0-1 0,0 1 1,0-1-1,1 0 0,0 0 1,-1 0-1,1 0 0,0 0 1,0 0-1,1-1 0,-1 1 1,1-1-1,-1 0 0,1 0 1,-1-1-1,1 1 0,0-1 0,0 1 1,0-1-1,0-1 0,7 2 1,-1-2-72,0 0-1,0 0 1,0-1 0,0 0 0,-1-1 0,1 0 0,0 0 0,-1-1 0,1-1-1,-1 1 1,0-1 0,0-1 0,0 0 0,-1 0 0,0-1 0,12-10-1,-6 5-78,1-2 0,-2 1 0,0-2-1,0 0 1,-1 0 0,-1-1 0,-1-1-1,0 0 1,-1 0 0,0-1 0,-1 0-1,-2-1 1,1 1 0,5-31 0,-1-35 99,-1-149 0,-7 102 17,1 50 37,3-130 1815,-7 216-1582,0 1-1,-1-1 1,0 0-1,0-1 1,-1 1-1,-2 7 1,-4 14-68,-9 52 732,-11 159 1,18 85-107,9-270-745,1 182 81,0-232-126,0 1 1,0 0-1,1-1 0,-1 1 1,1-1-1,0 1 0,-1-1 0,1 1 1,1-1-1,-1 0 0,1 1 1,-1-1-1,1 0 0,2 3 1,-2-4-24,1 0 1,-1 0-1,0-1 1,1 1-1,-1-1 1,1 1-1,0-1 1,-1 0 0,1 0-1,0-1 1,0 1-1,0 0 1,-1-1-1,1 0 1,0 1-1,0-1 1,4-1-1,-2 0-27,0 0 0,0 0 0,0 0 0,0-1 0,-1 0 0,1 0 0,0 0 0,-1 0 0,1-1 0,-1 0 0,0 0 0,0 0 0,0 0 0,-1-1 0,1 1 0,-1-1 0,5-6 0,9-12-472,25-46 1,-35 56 462,49-89-341,-53 100 414,-1 9-7,0 11 25,-7 47 165,3-49-191,0-1 0,2 1-1,0 0 1,0-1 0,5 25-1,-4-39-47,0 0-1,0 0 1,0-1 0,1 1-1,-1 0 1,1-1-1,-1 1 1,1-1-1,0 1 1,-1-1 0,1 0-1,0 0 1,0 0-1,0 0 1,0 0 0,0 0-1,0 0 1,0 0-1,0-1 1,0 1 0,0-1-1,0 0 1,1 0-1,-1 0 1,0 0-1,0 0 1,3 0 0,3 0-217,0 0 0,0-1 0,0 0 0,0 0 0,-1-1 1,12-4-1,-9 2 86,0-2-1,-1 0 1,1 0 0,-2 0-1,1-1 1,0-1 0,-1 1-1,-1-1 1,10-12 0,-4 1 53,1 0 0,-2 0 0,14-32 0,-14 25 350,11-41 0,-23 66 406,-2 19 351,-10 21-608,3 0-1,1 0 1,2 0-1,-2 49 1,8-86-379,0-1 1,0 1-1,1 0 1,-1 0 0,0-1-1,1 1 1,0 0-1,-1-1 1,1 1-1,0 0 1,0-1 0,0 1-1,0-1 1,0 1-1,0-1 1,0 0 0,0 1-1,1-1 1,-1 0-1,0 0 1,1 0-1,-1 0 1,1 0 0,-1 0-1,1 0 1,0-1-1,-1 1 1,1 0 0,0-1-1,-1 1 1,1-1-1,0 0 1,0 0-1,-1 0 1,1 0 0,3 0-1,3 0 34,0 0 0,0-1 0,-1 0 1,1 0-1,0-1 0,-1 0 0,14-6 0,-10 2-29,0 0-1,-1-1 1,1-1 0,-1 1 0,-1-2 0,0 1-1,0-1 1,12-17 0,-7 8-61,-2 0-1,0-1 1,-1-1-1,9-22 1,-15 29-10,0 0 0,-2 0 1,1 0-1,-2 0 0,0-1 0,0 1 0,-1-21 0,-1 29 20,-1 1 0,1-1-1,-1 0 1,0 0-1,0 0 1,-1 0 0,1 1-1,-1-1 1,0 1-1,-3-5 1,3 6 10,0 0 1,0 1-1,0 0 0,0 0 0,-1 0 1,1 0-1,-1 0 0,1 0 1,-1 0-1,1 1 0,-1-1 0,0 1 1,0 0-1,0 0 0,0 0 0,0 0 1,-3 0-1,-1 0-10,1 0 0,-1 0-1,0 1 1,1 0 0,-1 0 0,1 1-1,-1 0 1,1 0 0,0 1 0,-1-1-1,1 1 1,0 1 0,0-1 0,0 1 0,0 0-1,0 0 1,1 1 0,0 0 0,-6 4-1,5-2-139,0 0-1,1 0 0,0 0 1,0 1-1,0 0 0,1 0 1,0 0-1,-4 8 0,5-6-623,0-1-1,0 1 0,1 0 1,-2 11-1,2 7-5353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37:56.93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85 7764,'0'0'6146,"4"-2"-5748,-4 2-397,1-1 1,-1 1-1,1 0 1,-1-1-1,0 1 0,1 0 1,-1 0-1,1 0 1,-1-1-1,1 1 0,-1 0 1,1 0-1,-1 0 1,1 0-1,-1 0 0,1 0 1,-1 0-1,1 0 1,-1 0-1,1 0 0,-1 0 1,0 0-1,1 0 1,-1 0-1,1 0 0,-1 1 1,1-1-1,-1 0 1,1 0-1,-1 0 0,0 1 1,1-1-1,0 1 1,7 20 78,-3 46 86,-4-44-132,2 148-1923,-3-171 1862,0 1 0,0-1 0,0 0 0,0 1 0,0-1 0,0 0 0,0 1 0,0-1 0,0 0 0,0 1 0,0-1 0,0 0 0,1 1 0,-1-1 0,0 0 0,0 1 0,0-1 0,0 0 0,1 1 0,-1-1 0,0 0 0,0 0 0,1 1 0,-1-1 0,0 0 0,1 0 0,-1 1 0,0-1-1,0 0 1,1 0 0,-1 0 0,0 0 0,1 0 0,0 1 0,12-8-305,-7 0 314,-1 0 0,0-1 0,0 0-1,-1 0 1,6-13 0,5-11 15,-8 20 8,17-31-4,42-58-1,-57 89 6,0 1 0,1 0 0,1 0-1,-1 1 1,2 0 0,-1 1 0,2 0 0,-1 1-1,19-8 1,-26 13 66,0 1 0,0 0 0,1 1 0,-1-1 0,1 1 0,7-1 0,-12 2-44,0 0-1,0 0 0,0 0 0,0 0 0,1 0 0,-1 0 1,0 0-1,0 0 0,0 1 0,0-1 0,0 0 1,0 1-1,0-1 0,0 1 0,0-1 0,0 1 1,0 0-1,0-1 0,0 1 0,0 0 0,0 0 0,0 0 1,-1-1-1,1 1 0,0 0 0,-1 0 0,1 0 1,-1 0-1,1 0 0,-1 0 0,1 0 0,-1 1 1,0-1-1,1 0 0,-1 0 0,0 2 0,3 33 356,-2 0 1,-2 1-1,-8 55 0,0 43-422,9-133-50,0-1-1,0 0 1,0 0-1,0 1 1,0-1-1,0 0 1,1 0-1,-1 0 1,0 0-1,1 1 0,-1-1 1,1 0-1,0 0 1,-1 0-1,1 0 1,0 0-1,0 0 1,-1 0-1,1 0 1,0-1-1,0 1 1,0 0-1,0 0 1,0-1-1,0 1 0,0 0 1,0-1-1,1 1 1,-1-1-1,0 0 1,1 1-1,5 0-609,0 0-1,-1 0 0,1-1 0,12 0 1,-5-1-336,58 1-3479</inkml:trace>
</inkml:ink>
</file>

<file path=ppt/ink/ink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5:46.64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 0 11669,'0'0'4410,"21"14"-3721,-4-2-643,-1 0 0,31 30 0,-45-40-42,0 0 0,0 1 0,0 0 0,0 0-1,-1-1 1,0 1 0,1 0 0,-1 0-1,0 0 1,0 0 0,0 0 0,-1 1 0,1-1-1,-1 0 1,0 0 0,0 0 0,0 6 0,-2-1 2,0 0 0,0-1 0,0 0 1,-1 1-1,-4 6 0,3-5-2,-96 188 119,100-195-212,16-18-559,69-84 186,-61 69 265,1 1 0,2 0-1,31-25 1,-55 52 205,0 1 1,1 0-1,-1 0 1,0 0-1,1 0 1,-1 0-1,1 1 1,-1 0-1,1-1 1,0 1-1,0 1 1,-1-1-1,1 0 1,0 1-1,0 0 1,4 0-1,-7 0 5,0 1 0,0-1 0,0 0 0,0 0 0,0 1 0,0-1 0,0 1 0,0-1-1,0 1 1,0 0 0,0-1 0,0 1 0,0 0 0,-1-1 0,1 1 0,0 0 0,0 0 0,-1 0 0,1 0 0,-1 0 0,1 0 0,-1 0 0,1 0 0,-1 0-1,1 0 1,-1 0 0,1 2 0,5 33 298,-6-30-242,4 150 581,-4-101-1164</inkml:trace>
</inkml:ink>
</file>

<file path=ppt/ink/ink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5:46.98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929 1 11973,'0'0'0</inkml:trace>
  <inkml:trace contextRef="#ctx0" brushRef="#br0" timeOffset="1">456 188 9716,'0'0'1985,"-259"35"-1088,155-17 639,40-3-495,35-2-1009,29-5-32,40-6-928,30-2-1346,17 0-3600</inkml:trace>
</inkml:ink>
</file>

<file path=ppt/ink/ink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5:47.44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 7155,'0'0'7604,"6"-3"-7604,-6 46 320,0 5-96,0 5-176,-6 1-16,6-6-64,0-8-224,0-9-2385,0-14-2145</inkml:trace>
</inkml:ink>
</file>

<file path=ppt/ink/ink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5:47.79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9828,'0'0'1761,"118"101"-7459,-67-55 95</inkml:trace>
</inkml:ink>
</file>

<file path=ppt/ink/ink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5:48.14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397 7 7603,'0'0'8103,"-22"-2"-8034,7 1-50,6 0-4,0 0 1,0 0-1,0 1 1,0 0-1,-1 1 1,1 0-1,0 0 1,1 1-1,-1 0 1,0 0-1,0 1 1,1 1-1,-1-1 1,-9 7-1,1 1 113,1 0 0,0 2 1,-25 24-1,37-33-106,0 0 1,1 0 0,0 1-1,0-1 1,0 1-1,0 0 1,1-1-1,0 1 1,0 0 0,0 0-1,0 1 1,1-1-1,0 0 1,0 1-1,0-1 1,1 0 0,0 1-1,1 9 1,-1-13-22,1-1 0,-1 1 1,1-1-1,0 1 0,0-1 1,0 0-1,-1 1 0,1-1 1,0 0-1,0 0 0,1 0 0,-1 0 1,0 0-1,0 0 0,1 0 1,-1 0-1,0 0 0,1-1 1,-1 1-1,0 0 0,1-1 0,-1 1 1,1-1-1,0 0 0,1 1 1,45 4 92,-40-5-68,276 2 167,-276-2-199,0 1 1,0 0 0,0 1 0,0 0 0,0 0-1,13 6 1,-19-8 1,-1 1-1,1 0 1,-1 0 0,1-1-1,-1 1 1,0 0-1,1 0 1,-1 0 0,0 0-1,0 1 1,1-1 0,-1 0-1,0 0 1,0 1-1,-1-1 1,1 0 0,0 1-1,0-1 1,-1 1-1,1 0 1,-1-1 0,1 1-1,-1-1 1,1 1 0,-1 0-1,0-1 1,0 1-1,0 0 1,0-1 0,0 1-1,0-1 1,-1 1 0,1 0-1,-1-1 1,1 1-1,-1-1 1,1 1 0,-1-1-1,0 1 1,-1 1-1,0 1 7,-1-1-1,0 1 0,0-1 0,0 1 1,0-1-1,0 0 0,-1 0 0,1-1 1,-1 1-1,0-1 0,-8 4 0,-52 20 16,43-19-19,-171 53 41,33-12-529,150-45 165,-26 11 16,34-14 13,-1 1 0,0 0-1,1 0 1,-1 0-1,1 0 1,-1 0 0,1 0-1,0 0 1,-1 0 0,1 0-1,0 1 1,0-1 0,0 1-1,0-1 1,0 1-1,-1 1 1</inkml:trace>
</inkml:ink>
</file>

<file path=ppt/ink/ink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5:48.52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34 13846,'0'0'2538,"3"10"-2496,57 332 68,-60-340-113,0 0 0,0 0 1,0 0-1,1 0 1,-1-1-1,1 1 1,-1 0-1,1 0 1,0 0-1,0-1 1,0 1-1,0 0 0,0-1 1,0 1-1,0-1 1,0 1-1,1-1 1,-1 1-1,1-1 1,-1 0-1,1 0 1,-1 0-1,1 0 0,0 0 1,-1 0-1,3 1 1,-1-2 0,-1 0 0,0 0 0,1 0 0,-1 0 1,0 0-1,1-1 0,-1 1 0,0-1 0,1 1 0,-1-1 1,0 0-1,0 0 0,0 0 0,0 0 0,0 0 0,0 0 0,0-1 1,0 1-1,0-1 0,0 1 0,2-4 0,11-11 20,-1 0 0,-1-2 1,0 0-1,-1 0 0,-1-1 0,-1-1 0,15-39 0,-14 25-5,-2 1-1,-1-1 1,-1-1 0,2-43-1,-5 68-1372,4 17 392,8 23-12,-13-25 887,4 8-599,0-1 0,0 1 1,2-1-1,-1-1 0,1 0 1,1 0-1,18 15 1,13 3-2591</inkml:trace>
</inkml:ink>
</file>

<file path=ppt/ink/ink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5:49.14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283 776 4258,'0'0'8607,"-4"-18"-8015,0 0-475,-1 1 1,-8-19-1,13 35-107,-1-1 1,0 1-1,0 0 0,0 0 1,0-1-1,0 1 1,0 0-1,0 0 0,0 0 1,0 0-1,0 0 0,-1 0 1,1 1-1,0-1 1,-1 0-1,1 1 0,0-1 1,-1 1-1,1-1 1,-1 1-1,1 0 0,-1-1 1,1 1-1,-3 0 0,-28 7 195,22-3-134,0 2 1,0-1-1,1 1 0,0 0 0,0 1 0,1 0 0,-9 9 1,-52 61 588,38-31-488,30-43-168,-1-1-1,1 1 1,0-1-1,0 1 1,0 0-1,0 0 1,0 0-1,1-1 1,-1 1-1,1 0 1,0 0-1,0 0 1,0 0 0,0 0-1,1 0 1,0 4-1,0-6-1,0 0-1,-1 0 1,1-1 0,0 1-1,0 0 1,0 0-1,0-1 1,0 1 0,0 0-1,0-1 1,1 1 0,-1-1-1,0 0 1,0 1-1,0-1 1,0 0 0,1 0-1,-1 0 1,0 0-1,0 0 1,0 0 0,1 0-1,-1 0 1,0 0-1,2-1 1,4 1 18,5 1 7,0-1 0,0-1 0,0 0 1,-1 0-1,1-1 0,0 0 0,-1-1 1,23-9-1,-4-4-68,32-23-1,-36 21 26,45-21 0,-70 39 12,-1 0-1,0 1 1,1-1-1,-1 0 1,1 1 0,-1-1-1,0 0 1,1 1-1,-1-1 1,0 1-1,1-1 1,-1 0-1,0 1 1,0-1-1,0 1 1,1-1 0,-1 1-1,0-1 1,0 1-1,0-1 1,0 1-1,0-1 1,0 1-1,0-1 1,0 1-1,0-1 1,0 1 0,0-1-1,0 1 1,0-1-1,0 1 1,0-1-1,-1 1 1,1 0-1,0 1-1,-2 27 59,1-16-37,1 0 0,0-1 0,3 25-1,-3-35-14,0 1 0,1-1 0,0 1 0,-1-1-1,1 1 1,0-1 0,0 0 0,0 1-1,1-1 1,-1 0 0,0 0 0,1 0-1,0 0 1,-1 0 0,1 0 0,0-1-1,0 1 1,0 0 0,0-1 0,0 1 0,0-1-1,0 0 1,1 0 0,4 2 0,2-1-24,0 0 0,0 0 0,0-1 0,1 0 0,-1-1 0,1 0 0,-1-1 0,0 1 0,1-2 0,-1 1 0,16-6 0,-12 2-146,1-1 0,-2 0 0,1 0 0,-1-2 0,0 1 0,0-2 0,12-10 0,-4 0-18,-1-1 0,-1 0 1,-1-2-1,-1 0 0,-1 0 1,-1-2-1,19-41 0,-15 20-12,-2-1 0,15-76 0,6-96-1002,-30 154 1583,1-86-1,-8 149-298,0 0-1,0 0 1,0 0 0,0 0-1,0 0 1,0 0-1,0 0 1,0-1 0,0 1-1,-1 0 1,1 0-1,0 0 1,-1 0 0,1 1-1,-1-1 1,1 0-1,-1 0 1,1 0 0,-1 0-1,1 0 1,-1 0 0,0 1-1,0-1 1,-1-1-1,1 2-39,0 0 0,-1 0 0,1 0 0,0 0-1,0 0 1,0 1 0,0-1 0,0 0-1,-1 1 1,1-1 0,0 1 0,0-1 0,0 1-1,0-1 1,0 1 0,0 0 0,0-1 0,1 1-1,-1 0 1,0 0 0,0 0 0,-1 1-1,-5 7 54,0 0-1,1 1 1,0-1-1,0 1 1,1 0-1,-8 22 0,-17 73 555,15-31-265,4 1 0,3 0 0,4 0-1,6 95 1,-2-158-374,1 0-1,0 0 1,1 0-1,0 0 1,1 0-1,0 0 1,6 12 0,-7-20-11,0-1 1,0 1-1,0-1 1,0 1-1,1-1 1,-1 0 0,1 0-1,0 0 1,0 0-1,0 0 1,0-1-1,0 1 1,1-1-1,-1 0 1,1 0 0,0 0-1,-1-1 1,1 1-1,0-1 1,0 0-1,0 0 1,0 0 0,0-1-1,6 1 1,-3 0-14,-1-1 0,1 0 0,-1 0 0,1 0 0,-1-1 0,1 0 1,-1 0-1,1-1 0,-1 1 0,0-1 0,0-1 0,0 1 0,0-1 0,0 0 1,-1-1-1,1 1 0,-1-1 0,0 0 0,0-1 0,0 1 0,0-1 0,5-7 1,12-19-329,-18 23 167,1 0 0,1 1 0,-1-1 1,1 1-1,1 1 0,-1-1 0,10-7 0,-16 14 162,1 0 0,-1 0 0,0 0 0,1 0 0,-1 0 0,1 0 0,-1-1 0,0 1 0,1 0 0,-1 0 0,0 0 0,1 0 0,-1 0 0,1 0 0,-1 0 0,0 0 0,1 1 0,-1-1 0,0 0 0,1 0 0,-1 0 0,0 0 0,1 0 0,-1 1 0,0-1 0,1 0 0,-1 0 0,0 0 0,0 1 0,1-1 0,-1 0 0,0 0 1,0 1-1,1-1 0,-1 0 0,0 1 0,0-1 0,0 0 0,1 1 0,-1-1 0,0 0 0,0 1 0,0-1 0,0 1 0,0-1 0,0 0 0,0 1 0,0-1 0,0 0 0,0 1 0,0-1 0,0 1 0,0 27-6,-1-21 9,-7 150-108,8-156 35,0 0 0,0-1 1,0 1-1,0-1 0,0 1 0,0 0 0,0-1 1,0 1-1,1 0 0,-1-1 0,0 1 1,0-1-1,1 1 0,-1-1 0,0 1 0,1-1 1,-1 1-1,0-1 0,1 1 0,-1-1 0,1 1 1,-1-1-1,1 1 0,-1-1 0,1 0 1,-1 1-1,1-1 0,0 0 0,-1 0 0,2 1 1,21 0-3101,-14-1 1786,18 0-4433</inkml:trace>
</inkml:ink>
</file>

<file path=ppt/ink/ink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5:49.49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8404,'0'0'2641</inkml:trace>
</inkml:ink>
</file>

<file path=ppt/ink/ink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5:49.85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299 882 6243,'0'0'5266,"-20"-16"-4935,2 3-149,0 0 1,-34-17-1,49 28-146,1 2 0,-1-1 0,0 0-1,1 0 1,-1 1 0,0 0 0,0-1 0,1 1 0,-1 0 0,0 0-1,0 1 1,1-1 0,-1 0 0,0 1 0,1 0 0,-1-1 0,1 1 0,-5 2-1,1 1 88,0 0-1,1 0 1,-1 0-1,1 1 1,-5 4-1,1 0 103,-1-1 50,1 2 1,0 0 0,1 0-1,0 0 1,0 1 0,-8 16-1,13-20-194,-1 0 0,2 0-1,-1 0 1,1 0-1,0 1 1,0-1 0,1 0-1,0 1 1,1 0-1,-1-1 1,1 1 0,2 11-1,-1-17-76,0 0 0,0 0 0,0 0 0,0 0 0,0 0 1,0 0-1,1 0 0,-1-1 0,1 1 0,-1 0 0,1-1 0,0 1 0,-1-1 0,1 0 0,0 1 0,0-1 0,0 0 0,0 0 0,0 0 1,0 0-1,1-1 0,-1 1 0,0-1 0,0 1 0,1-1 0,-1 0 0,5 0 0,9 2 60,0-2 0,27-2 1,-40 2-52,10-2-27,0 0 1,-1-1-1,0 0 0,0-1 0,0-1 0,0 0 0,0 0 0,-1-1 0,0 0 1,0-1-1,-1-1 0,0 0 0,0 0 0,11-13 0,-7 6-14,0-1-1,-1 0 1,-1-1-1,-1-1 1,0 0-1,-1 0 1,-1-1 0,7-22-1,3-27-85,-4-2 1,12-119-1,-14 84-140,7-12-623,-8 54 673,-3-1 0,0-67 0,-9 136 269,0-1 0,0 1-1,-1 0 1,0-1 0,0 0 0,-1 1-1,1-1 1,-1 0 0,-2 6-1,-7 15 47,-160 588 1401,138-479-1525,-27 111-2385,35-157-1081</inkml:trace>
</inkml:ink>
</file>

<file path=ppt/ink/ink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5:50.62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276 378 10421,'0'0'2900,"1"-22"-2476,15-146-251,-16 153-139,1 1 0,-2-1-1,-3-25 1,3 35-25,-1-1 0,0 0 0,0 1 0,0-1 0,0 1 0,-1 0 0,0 0 0,0 0 0,-1 0 0,1 1 0,-8-8 0,7 8 1,0 1-1,1 0 1,-1 0-1,-1 0 0,1 0 1,0 0-1,-1 1 1,1 0-1,-1 0 1,0 0-1,0 1 1,-9-2-1,12 3-10,-1-1-1,0 1 0,0 0 1,0 0-1,1 1 1,-1-1-1,0 1 0,0-1 1,1 1-1,-1 0 0,0 0 1,1 0-1,-1 0 1,1 1-1,-1-1 0,1 1 1,0-1-1,-1 1 1,1 0-1,0 0 0,0 0 1,0 0-1,0 0 0,-2 4 1,-6 12 15,0 0 1,1 1-1,1 0 1,1 0-1,1 1 1,-6 33 0,-14 131 150,25-171-160,-11 285 215,2-30-4853,0-195-348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37:57.8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8 607 3986,'0'0'6576,"-2"-3"-6643,1 1 74,0 0-1,0 0 0,1 0 0,-1 0 0,1 0 1,-1 0-1,1 0 0,0 0 0,-1 0 0,1 0 1,0 0-1,0 0 0,1 0 0,-1 0 0,1-4 1,13-41 112,0 1 199,6-75 733,47-160 0,-64 271-903,1 1-1,-1 0 1,2 0-1,5-11 1,-9 19-137,-1 0 1,1 0-1,-1 0 1,1 1-1,-1-1 1,1 0-1,0 0 0,-1 0 1,1 0-1,0 1 1,0-1-1,0 0 1,-1 1-1,1-1 0,0 1 1,0-1-1,0 1 1,0-1-1,0 1 1,0-1-1,0 1 0,0 0 1,0 0-1,0 0 1,1-1-1,-1 1 1,0 0-1,0 0 1,0 1-1,0-1 0,0 0 1,0 0-1,0 0 1,0 1-1,0-1 1,0 0-1,0 1 0,0-1 1,0 1-1,0 0 1,0-1-1,0 1 1,-1-1-1,1 1 0,0 0 1,0 0-1,-1 0 1,1-1-1,0 1 1,-1 0-1,1 0 0,-1 0 1,1 1-1,11 19 43,-1 0-1,-1 1 1,-1 0 0,-1 0-1,7 32 1,-4-18-53,-2-3 14,-3-11-8,1-1 1,0 1-1,2-1 0,0 0 1,15 22-1,-23-41-10,0 1 1,0-1-1,1 0 1,-1-1-1,1 1 1,0 0-1,0 0 1,-1-1 0,1 1-1,0-1 1,0 1-1,0-1 1,1 0-1,-1 0 1,0 0-1,0 0 1,1 0-1,-1 0 1,0-1-1,1 1 1,-1-1-1,1 0 1,-1 0-1,1 0 1,-1 0-1,0 0 1,1 0-1,4-1 1,-3-1-5,1 0 1,0-1-1,-1 1 1,1-1-1,-1 0 0,0 0 1,0 0-1,0 0 1,0-1-1,-1 0 1,0 0-1,5-5 0,65-109-200,-51 79 200,39-52 0,-60 90 12,-1 0 1,1 0-1,0 0 0,-1 0 1,1 0-1,0 1 0,0-1 1,0 0-1,-1 0 0,1 1 1,0-1-1,0 1 0,0-1 1,0 1-1,0-1 0,0 1 1,0-1-1,0 1 0,2 0 1,-3 0 0,1 0 1,0 0-1,-1 1 0,1-1 1,-1 0-1,1 1 0,-1-1 1,1 0-1,-1 1 0,1-1 1,-1 1-1,1-1 0,-1 1 1,0-1-1,1 1 1,-1-1-1,0 1 0,1-1 1,-1 1-1,0 0 0,0-1 1,1 1-1,-1 0 0,6 48 346,-6-41-280,2 34 153,0 4-69,13 77 0,-13-111-154,0 0-1,2-1 1,-1 0-1,1 0 1,1 0-1,0 0 1,0 0-1,1-1 0,1 0 1,0-1-1,15 18 1,-18-24-86,0 0 1,1 1 0,-1-2-1,1 1 1,0 0-1,0-1 1,0 0 0,0 0-1,0 0 1,1-1-1,-1 0 1,0 0-1,1 0 1,-1-1 0,1 0-1,-1 0 1,1 0-1,10-2 1,-7 1-139,0-1 1,0-1 0,0 0-1,0 0 1,0 0-1,-1-1 1,1-1 0,-1 1-1,0-1 1,8-7-1,-2 0 291,-1-1 1,0 0-1,-1 0 0,0-2 0,-1 0 0,-1 0 0,0 0 0,-1-1 0,-1-1 1,7-18 786,-16 56-348,-1 0 1,-9 38-1,6-38-313,1 1 0,-1 26 0,5-35-124,-1-2-20,1 1 0,0-1-1,0 1 1,2 0-1,2 11 1,-4-20-43,1 0 1,0-1-1,0 1 0,1 0 1,-1 0-1,1-1 1,-1 1-1,1-1 0,0 1 1,0-1-1,0 0 0,0 0 1,0 0-1,0 0 1,1 0-1,-1 0 0,1 0 1,-1-1-1,1 1 0,0-1 1,-1 0-1,1 0 1,0 0-1,5 1 0,0-1 3,1 1-1,0-2 1,0 1-1,0-1 1,0-1-1,0 1 1,0-2 0,-1 1-1,1-1 1,0 0-1,-1-1 1,1 0-1,-1 0 1,0-1-1,0 0 1,0-1-1,-1 1 1,0-2-1,0 1 1,0-1-1,0 0 1,-1 0-1,0-1 1,0 1-1,-1-1 1,0-1 0,0 1-1,0-1 1,-1 0-1,0 0 1,-1 0-1,0 0 1,0-1-1,-1 0 1,0 1-1,1-13 1,-2 17-14,-1 0-1,0 0 1,0 0 0,-1 0 0,1 0 0,-1 0 0,1 0 0,-1 0-1,-1 0 1,1 0 0,0 0 0,-1 1 0,0-1 0,0 1-1,-2-4 1,0 3-1,0 0-1,0 1 0,0 0 1,0-1-1,-1 2 0,1-1 1,-1 0-1,0 1 0,0 0 0,0 0 1,-7-1-1,-2-1-38,0 0 0,-1 2 0,1-1 0,-1 2 0,1 0 0,-1 1 0,0 0 0,1 1 1,-30 6-1,41-5-52,1-1 0,-1 0 1,1 1-1,-1 0 0,1-1 1,-1 1-1,1 0 1,0 0-1,0 0 0,0 1 1,0-1-1,0 0 0,-2 6 1,3-7-28,0 0 1,1 0 0,-1 0-1,1 0 1,-1 0 0,1 1-1,0-1 1,0 0 0,-1 0-1,1 0 1,0 1 0,0-1-1,0 0 1,0 0 0,0 0-1,1 1 1,-1-1-1,0 0 1,0 0 0,1 0-1,-1 1 1,1-1 0,-1 0-1,1 0 1,0 0 0,-1 0-1,1 0 1,0 0 0,0 0-1,-1 0 1,1 0 0,0-1-1,0 1 1,0 0-1,0 0 1,0-1 0,0 1-1,0-1 1,2 1 0,5 3-382,0-1-1,0-1 1,0 0 0,10 2 0,52 5-3854</inkml:trace>
</inkml:ink>
</file>

<file path=ppt/ink/ink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5:51.04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1 345 5587,'-1'-26'957,"4"-84"-263,-3 103-647,1 1 0,0 0 1,1 0-1,-1-1 0,1 1 0,1 0 1,-1 0-1,1 1 0,0-1 0,0 1 1,1-1-1,0 1 0,0 0 0,0 0 1,0 1-1,1-1 0,-1 1 0,1 0 1,1 0-1,-1 0 0,8-3 0,-10 5-30,15-9 96,0 0-1,1 2 0,1 0 0,0 1 0,0 1 0,0 0 1,1 2-1,30-4 0,13 2 377,93 2 0,-144 5-487,0 1 1,-1 0-1,1 0 1,0 2-1,-1-1 1,1 2-1,-1-1 0,15 8 1,-23-9-3,1 0 0,-1 1 0,0-1 0,0 1 0,0 0 0,0 0 0,0 1 0,-1-1 0,1 1 0,-1 0 0,0 0 0,0 0 0,0 0 0,-1 0 0,0 1 0,1-1 0,-1 1-1,-1 0 1,1-1 0,-1 1 0,0 0 0,0 0 0,0 10 0,-1 15 898,-6 49 0,-1 13 52,7-92-950,0 1 1,0 0-1,0 0 1,0 0 0,0 0-1,0-1 1,1 1 0,-1 0-1,0 0 1,0 0-1,1-1 1,-1 1 0,1 0-1,-1-1 1,1 1-1,-1 0 1,1-1 0,-1 1-1,1 0 1,0-1-1,-1 1 1,1-1 0,0 1-1,-1-1 1,2 1-1,0 0 1,1 0 0,-1-1 0,1 1 0,-1 0 0,1-1 0,-1 0 0,1 0 0,4 0 0,1-1 0,1 0 0,-1 0 0,0-1-1,0 0 1,9-4 0,2-3-74,0-2 0,0 0 0,-1-1 1,-1-1-1,0-1 0,-1 0 0,0-1 0,-1-1 0,17-24 1,-27 35 41,-2 0 1,1 0-1,-1-1 1,1 1-1,-1-1 1,-1 0 0,1 0-1,-1 0 1,0 0-1,-1 0 1,1-1-1,-1 1 1,-1-1-1,1 1 1,-1-1 0,0-6-1,-1 11 32,1 0 0,-1 0 0,0 0 0,0 0 0,0 0 0,0 0 0,0 1 0,0-1-1,0 0 1,-1 1 0,1-1 0,0 1 0,-1-1 0,1 1 0,-1-1 0,0 1 0,0 0 0,1 0 0,-1 0 0,0 0 0,0 0 0,0 0-1,0 1 1,0-1 0,0 1 0,0-1 0,0 1 0,-4 0 0,-9-2-3,0 1 0,-29 2 0,31-1-3,9 0 1,0 0-1,0 0 1,0 1 0,0 0-1,-1-1 1,1 1-1,0 1 1,0-1 0,1 1-1,-1-1 1,0 1 0,0 0-1,1 0 1,-1 1-1,1-1 1,0 1 0,0 0-1,0 0 1,0 0 0,-3 4-1,4-3-55,-1 0-1,1 1 0,0 0 1,0 0-1,1-1 0,-1 1 1,1 0-1,0 0 0,0 0 1,1 1-1,0-1 0,-1 0 1,2 0-1,-1 0 0,1 0 1,1 6-1,-2-9-126,1 1 1,0-1 0,0 0-1,0 1 1,0-1-1,0 0 1,0 0-1,1 0 1,-1 0-1,1 0 1,0 0-1,-1 0 1,1 0 0,0-1-1,0 1 1,0-1-1,0 1 1,0-1-1,0 0 1,1 0-1,-1 0 1,0 0-1,1 0 1,-1-1 0,1 1-1,2 0 1,37 4-4032</inkml:trace>
</inkml:ink>
</file>

<file path=ppt/ink/ink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5:51.39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41 5827,'0'0'6797,"6"-9"-6498,-3 3-302,-1 3-6,-1 0-1,1 1 1,-1-1 0,1 1 0,0-1-1,0 1 1,4-4 0,-6 6 8,0 0 0,1 0 0,-1-1 0,0 1 0,1 0-1,-1 0 1,1 0 0,-1 0 0,0 0 0,1-1 0,-1 1 0,1 0 0,-1 0 0,0 0 0,1 0-1,-1 0 1,1 0 0,-1 0 0,0 1 0,1-1 0,-1 0 0,1 0 0,-1 0 0,0 0 0,1 1-1,11 15 12,-1 15 24,-2 0 0,0 0 0,-2 1 0,-1 0 0,-2 0 0,-1 1 0,-2 44 0,-1-77 89,-2-6-146,1 0 0,0-1 0,1 1 0,-1-1 0,1 0 0,1 1 0,-1-1 0,1 1 0,0-1 0,1 1 0,-1 0 0,1-1 0,1 1 0,-1 0 0,1 0 0,0 0 0,0 1 0,1-1 0,-1 1 0,10-10 0,4-3-1082,1 2 0,1-1 0,0 2 0,27-16 0,17-11-4348</inkml:trace>
</inkml:ink>
</file>

<file path=ppt/ink/ink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5:51.73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57 1 11829,'0'0'2129,"-56"180"-2081,56-117 16,0 5-48,0-2 0,0 5-16,0 3-608,0-9-1201,0-14-2433,0-20-3137</inkml:trace>
</inkml:ink>
</file>

<file path=ppt/ink/ink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5:52.30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1 561 7764,'0'0'1384,"34"-9"697,417-107-691,-234 50-1403,257-116-1,-451 172 16,-11 5-8,0 0 0,0-1-1,0 0 1,-1-1-1,0 0 1,17-14 0,-27 20 3,0 0 1,0 1 0,0-1 0,0 0-1,0 0 1,0 0 0,-1 0 0,1 0-1,0 0 1,0 0 0,-1 0 0,1 0-1,-1 0 1,1 0 0,-1 0 0,0-1-1,1 1 1,-1 0 0,0 0 0,0 0-1,1-1 1,-1 1 0,0 0 0,0 0-1,-1 0 1,1-1 0,0 1 0,0 0-1,0 0 1,-1 0 0,1-1 0,-1 1-1,1 0 1,-1 0 0,1 0 0,-1 0-1,-1-2 1,-1 1 15,-1-1-1,0 0 1,1 1-1,-1 0 1,0 0-1,0 0 0,0 0 1,-8-1-1,-50-13 280,-1 2-1,-1 3 0,0 4 1,-114-1-1,172 8-260,0 0 0,0 0-1,0 1 1,0 0 0,0 0 0,0 0 0,0 1-1,0 0 1,1 0 0,-1 0 0,1 1 0,-1-1-1,1 2 1,0-1 0,0 0 0,0 1 0,0 0-1,1 0 1,0 0 0,0 1 0,0 0 0,0-1-1,-5 10 1,-2 5 115,0 1-1,2 0 1,0 1-1,1-1 1,1 2-1,-8 39 1,-10 139 861,21-155-888,-13 384 12,17-429-169,1 0 1,-1 0 0,1 0-1,-1 1 1,0-1 0,1 0-1,-1 0 1,1 0 0,-1 0-1,1 0 1,-1 0 0,1 0-1,-1 0 1,1 0 0,-1 0-1,0 0 1,1 0-1,-1 0 1,1 0 0,-1 0-1,1 0 1,-1 0 0,0 0-1,1-1 1,-1 1 0,1 0-1,0-1 1,6-4 31,0 0 1,-1-1-1,1 0 1,-1 0-1,-1 0 1,1-1-1,-1 0 1,0 0-1,7-13 1,6-7-17,161-228-403,-173 245 415,-5 9 9,-1 0 0,1 0 0,-1 0 0,1-1-1,0 1 1,0 0 0,-1 0 0,1 0 0,0 1 0,0-1 0,0 0-1,0 0 1,0 0 0,0 1 0,0-1 0,0 0 0,0 1 0,2-1-1,-2 1-2,-1 0-1,0 0 1,0 0-1,1 0 1,-1 0-1,0 0 0,0 0 1,0 1-1,1-1 1,-1 0-1,0 0 0,0 0 1,1 0-1,-1 1 1,0-1-1,0 0 1,0 0-1,0 1 0,1-1 1,-1 0-1,0 0 1,0 0-1,0 1 0,0-1 1,0 0-1,0 1 1,0-1-1,0 0 1,0 0-1,0 1 0,0-1 1,0 0-1,0 0 1,0 1-1,0-1 0,0 0 1,0 1-1,0-1 1,0 0-1,0 0 1,0 1-1,0-1 0,-1 0 1,1 5-35,0 15 103,1 0 0,1 0 0,1 0 0,0 0 0,2-1 0,13 37-1,-15-47-57,1-1-1,0 0 1,0-1-1,1 1 0,0-1 1,0 0-1,1 0 1,0 0-1,0-1 0,0 0 1,1 0-1,0 0 1,0-1-1,0 0 0,1-1 1,0 1-1,0-2 1,12 6-1,-6-6-19,-1 0 1,1 0-1,0-1 0,0-1 1,0 0-1,0-1 0,0-1 0,0 0 1,0 0-1,0-2 0,24-7 1,-31 8-8,0 0 0,0-1 1,0 0-1,0 0 0,-1-1 0,0 0 1,0 0-1,0 0 0,0-1 0,-1 0 0,1 0 1,-1 0-1,0-1 0,-1 0 0,0 0 1,0 0-1,0 0 0,0-1 0,-1 1 1,0-1-1,-1 0 0,1 0 0,-1 0 1,1-9-1,-1 1 8,-1 1 1,0-1 0,-1 0-1,0 1 1,-2-1-1,1 0 1,-7-21-1,7 32 13,0-1 0,0 1 0,-1 0 0,1 0 0,-1 0 0,0 0 0,0 0 0,-1 0 0,1 1 0,-1-1 0,0 1 0,0-1 0,0 1 0,0 0-1,-1 0 1,1 0 0,-1 1 0,1-1 0,-1 1 0,0 0 0,0 0 0,0 1 0,-1-1 0,1 1 0,0-1 0,0 1 0,-1 1 0,-5-2 0,7 2 9,1 0-1,0 0 1,0 1 0,0-1 0,0 0 0,-1 1 0,1-1 0,0 1 0,0-1 0,0 1 0,0 0 0,0 0 0,0 0 0,1 0 0,-1 1 0,0-1 0,0 0 0,1 1 0,-1-1 0,1 1 0,-3 2 0,2 0 10,0-1 0,0 1-1,0 0 1,0 0 0,0 1-1,1-1 1,0 0 0,0 0-1,0 1 1,0 5 0,0-3-5,1 0-1,0-1 1,0 1 0,0 0 0,1 0 0,0-1 0,1 1 0,-1 0-1,1-1 1,0 1 0,1-1 0,0 0 0,0 0 0,5 9-1,0-8-35,0 0-1,0 0 0,0 0 0,1-1 0,0-1 0,0 1 0,0-1 0,1-1 0,13 6 0,-2-4-816,0 0 0,1-1 0,35 3 0,13-2-3320</inkml:trace>
</inkml:ink>
</file>

<file path=ppt/ink/ink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5:52.68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141 1 6355,'0'0'6928,"-5"18"-6613,-9 54 199,-9 141-1,21-154-573,-18 286 642,11-253-2074,-36 153 0,43-235 913,-7 17-924,-3-16-2463</inkml:trace>
</inkml:ink>
</file>

<file path=ppt/ink/ink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5:53.0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49 8356,'0'0'2217,"24"-8"-1283,-3 0-747,-7 2-90,0 0 1,1 1-1,0 1 1,1 0-1,-1 1 1,0 1-1,1 0 1,30 1-1,-13 6-21,1 2-1,-2 0 0,1 2 1,-1 2-1,-1 1 1,36 19-1,-60-28-78,-1 0 1,0 1-1,1 0 0,-1 0 0,-1 1 0,1 0 0,-1 0 0,6 6 0,-10-10 8,0 0 0,0 1-1,0-1 1,0 0 0,0 1 0,0-1-1,-1 1 1,1 0 0,0-1-1,-1 1 1,1-1 0,-1 1-1,0 0 1,1 0 0,-1-1-1,0 1 1,0 0 0,0 0-1,0-1 1,0 1 0,-1 0-1,1-1 1,-1 1 0,1 0-1,-1-1 1,1 1 0,-1-1 0,0 1-1,0 0 1,0-1 0,1 0-1,-2 1 1,1-1 0,0 0-1,0 1 1,0-1 0,-1 0-1,1 0 1,0 0 0,-1 0-1,-1 1 1,-21 11 166,0-1 0,-1 0 1,0-2-1,-43 11 0,41-12-168,-57 14-190,82-22-666,31-2-3902,15-6 1495</inkml:trace>
</inkml:ink>
</file>

<file path=ppt/ink/ink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5:53.38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67 82 6099,'0'0'6477,"-11"9"-6354,4-3-108,3-4-12,1 0 0,-1 1 0,1 0 0,0 0 0,0 0 0,0 0 0,0 1 0,0-1 0,1 1 0,0-1 0,0 1 0,0 0 0,0 0 0,0 0 0,1 0 0,-1 0 0,1 0 0,-1 8 0,2-3-11,-1 0 11,0 1-1,1 0 0,1-1 0,0 1 0,0-1 0,3 13 1,-3-20-16,0 0 0,0 0 0,0 0 0,0 0 0,0 1 0,1-2 0,-1 1 1,1 0-1,0 0 0,-1 0 0,1-1 0,0 1 0,0-1 0,0 1 0,0-1 1,0 0-1,0 0 0,0 0 0,1 0 0,-1 0 0,0 0 0,1 0 0,-1-1 1,0 0-1,1 1 0,-1-1 0,1 0 0,-1 0 0,4 0 0,0 0 12,-1 0-1,1 0 0,0-1 1,0 0-1,-1 0 1,1 0-1,-1 0 0,1-1 1,-1 0-1,0 0 0,1-1 1,-1 1-1,0-1 1,-1 0-1,1-1 0,0 1 1,-1-1-1,0 0 0,0 0 1,0 0-1,0 0 1,5-9-1,0 2 10,0 0 0,-1-2 0,0 1 0,-1-1 0,0 0 0,-1 0 0,0 0 0,-1-1 0,-1 0 0,0 0 0,-1-1 0,0 1 0,0-19 0,-3 32-14,0 0 0,0-1 1,0 1-1,0 0 0,0 0 0,0 0 0,-1 0 1,1-1-1,0 1 0,-1 0 0,1 0 0,-1 0 1,1 0-1,-1 0 0,1 0 0,-1 0 0,0 0 1,0 0-1,1 0 0,-1 1 0,0-1 0,0 0 1,0 0-1,0 1 0,0-1 0,0 1 0,0-1 1,0 1-1,0-1 0,0 1 0,0-1 0,0 1 1,-1 0-1,1 0 0,0-1 0,0 1 0,0 0 1,0 0-1,-1 0 0,1 0 0,-2 1 0,0-1-57,0 1 0,-1 0 0,1-1 0,0 1 0,-1 1 0,1-1 0,0 0 0,0 1 0,0-1 0,0 1 0,0 0 0,1 0 0,-6 5 0,4-2-138,1 0 0,-1 1 0,1 0 0,0 0 0,0 0 0,-3 11 0,5-14-105,0 1-1,0-1 1,0 0 0,0 0 0,1 0 0,0 1-1,-1-1 1,1 0 0,0 1 0,1-1-1,-1 0 1,1 0 0,-1 1 0,1-1 0,2 6-1,11 1-3430</inkml:trace>
</inkml:ink>
</file>

<file path=ppt/ink/ink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5:53.76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23 108 5747,'0'0'5786,"4"-21"-4348,9-66-707,-10 181-77,-3 558-39,0-376-6667,0-269 5322,0 22-1545,0-28 2183,0-1 1,0 1-1,0-1 0,0 1 1,0-1-1,0 1 0,0-1 1,0 1-1,0-1 0,0 0 1,0 1-1,0-1 0,-1 1 1,1-1-1,0 1 0,0-1 1,0 1-1,-1-1 0,1 0 1,0 1-1,0-1 0,-1 1 1,1-1-1,0 0 0,-1 1 1,1-1-1,0 0 0,-1 0 1,1 1-1,-1-1 0,1 0 0,0 0 1,-1 1-1,1-1 0,-1 0 1,1 0-1,-1 0 0,-1-1 91,1 0-1,0 0 1,0 0-1,-1 0 1,1 0-1,0 0 0,0 0 1,0-1-1,0 1 1,0 0-1,1-1 0,-1 1 1,0-1-1,1 1 1,-1-1-1,1 1 0,-1-1 1,1 0-1,0 1 1,-1-1-1,1 1 1,0-1-1,0-2 0,-1-4 64,-7-67 1884,2-150 0,6 161-1726,0 31-166,2 0 0,1 0 0,1 0 1,2 0-1,2 1 0,1 0 0,1 1 1,1 0-1,2 0 0,1 1 0,30-46 1,-38 68 110,0-1 1,0 1 0,1 0 0,0 0 0,1 1 0,-1 0-1,1 1 1,1-1 0,-1 2 0,1-1 0,0 1 0,0 0-1,1 1 1,0 0 0,-1 1 0,1 0 0,0 0 0,16-1-1,-10 3 102,-6-1-123,1 2-1,-1-1 1,1 2-1,-1-1 1,1 1-1,12 3 1,-20-3-134,-1 0 0,1 0 1,-1 0-1,0 1 0,1-1 0,-1 1 1,0-1-1,0 1 0,0 0 1,0-1-1,0 1 0,-1 0 0,1 0 1,0 0-1,-1 1 0,0-1 1,1 0-1,-1 1 0,0-1 0,0 0 1,0 1-1,-1-1 0,1 1 1,-1 0-1,1-1 0,-1 1 0,0-1 1,0 1-1,0 0 0,0 2 0,0-1 14,-1 0-1,1-1 0,-1 1 1,0 0-1,0 0 0,0-1 1,0 1-1,-1 0 1,1-1-1,-1 0 0,0 1 1,0-1-1,0 0 0,-1 0 1,1 0-1,-1 0 0,1 0 1,-1-1-1,-5 4 0,-6 4 59,0-1 0,-1 0 1,-21 8-1,22-11-110,0 1 0,-25 17 1,33-17-1309,20-5-2579,18-2 962</inkml:trace>
</inkml:ink>
</file>

<file path=ppt/ink/ink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5:54.3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0 564 5955,'0'0'9679,"2"8"-9420,5 171-25,-7-174-239,0-4-10,1 0-1,0 0 1,0 0 0,-1-1-1,1 1 1,0 0 0,0 0 0,0 0-1,0-1 1,0 1 0,0-1-1,0 1 1,0-1 0,0 1-1,0-1 1,0 1 0,1-1-1,-1 0 1,0 0 0,0 1-1,0-1 1,1 0 0,-1 0 0,0 0-1,0 0 1,0-1 0,2 1-1,40-6-83,-34 2 94,0 0 0,0-2-1,-1 1 1,0-1 0,0 0 0,0 0 0,10-11 0,45-57-109,-26 21 84,54-100-1,-90 152 31,-2 30-393,3-10 396,-5 29 19,1-10-26,2 47 0,1-82-34,-1-1 0,1 1 0,-1 0 1,1-1-1,0 1 0,0 0 0,0-1 1,0 1-1,0-1 0,1 0 0,-1 1 1,1-1-1,-1 0 0,1 0 0,0 0 1,0 0-1,0 0 0,0 0 0,0-1 1,1 1-1,-1-1 0,0 1 0,1-1 1,-1 0-1,1 0 0,-1 0 1,1 0-1,0-1 0,-1 1 0,1-1 1,0 1-1,0-1 0,4 0 0,0 0-68,0 0-1,0 0 0,0-1 0,0 0 1,-1 0-1,1-1 0,0 0 1,0 0-1,-1 0 0,1-1 0,-1 0 1,9-6-1,-4 1-240,0 0 1,0-1-1,-1-1 0,0 0 1,-1-1-1,0 1 0,0-2 1,-1 1-1,-1-1 0,7-14 1,-7 9 340,0-1 1,-2 0-1,0 0 0,0-1 1,-2 0-1,-1 1 1,1-20-1,-1-2 730,9-204-121,-10 143 3278,-11 285-1947,1-16-840,7-95-905,-1-7-154,10 97 0,-7-155-202,2 0 1,-1 0-1,1 0 1,0 0-1,0 0 1,1-1-1,7 15 1,-8-20-190,0 1-1,0 0 1,0-1 0,0 0 0,0 1 0,1-1-1,-1 0 1,1 0 0,-1-1 0,1 1 0,0 0 0,0-1-1,0 0 1,0 1 0,0-1 0,0 0 0,0-1-1,0 1 1,0 0 0,0-1 0,0 0 0,6 0-1,20 0-5485</inkml:trace>
</inkml:ink>
</file>

<file path=ppt/ink/ink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5:55.50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99 709 64,'0'0'10045,"7"-22"-7796,20-66-1113,-26 87-1100,-1 0 0,0 0 0,0 1 0,1-1 0,-1 0 1,0 0-1,0 0 0,0 0 0,0 1 0,0-1 0,0 0 0,0 0 0,0 0 0,-1 0 0,1 1 0,0-1 0,0 0 0,-1 0 0,1 1 0,0-1 1,-1 0-1,1 0 0,-1 1 0,1-1 0,-1 0 0,1 1 0,-1-1 0,0 1 0,1-1 0,-1 1 0,0-1 0,1 1 0,-1-1 0,0 1 0,0 0 0,1-1 1,-1 1-1,0 0 0,0 0 0,0-1 0,1 1 0,-1 0 0,0 0 0,0 0 0,-1 0 0,-30 5 525,28-3-536,0 1 0,0-1 1,0 1-1,0-1 0,1 1 1,-1 1-1,1-1 0,0 0 0,0 1 1,0-1-1,1 1 0,-1 0 1,1 0-1,0 0 0,0 0 0,-3 9 1,-1 4 27,1 0 0,0 0 1,-2 19-1,5-14-104,0 41 0,2-42-482,7-29 213,19-34-127,-2-1 1,33-82 0,-45 95 328,-7 25-119,-2 14 190,-1 26 213,-2-25-109,1 5 6,1 0 0,0 0 1,1 0-1,0-1 0,1 1 0,1-1 1,8 16-1,-11-25-55,1-1 0,-1 1 0,1-1 0,0 1 0,1-1 0,-1 0-1,1 0 1,0 0 0,0-1 0,0 0 0,0 1 0,0-1 0,1-1 0,0 1 0,-1-1 0,1 1 0,0-1 0,0-1-1,0 1 1,1-1 0,-1 0 0,0 0 0,9 0 0,-5 0-101,-1-1 1,1 0-1,0 0 0,0-1 1,-1 0-1,1-1 0,0 0 1,-1 0-1,1 0 0,-1-1 1,0-1-1,0 0 0,0 0 1,-1 0-1,1-1 0,-1 0 1,0 0-1,7-8 0,2-1-619,-2 0 0,1-2 0,-2 1 0,17-27 1,-23 31 544,-1 0 0,-1 0 0,0-1 0,0 0 0,-1 0 1,-1 0-1,0 0 0,3-22 0,-2-276-1624,-5 239 677,1 68 1120,0-17 330,0 1 0,-1-1 0,-1 1 0,-1 0 0,-1-1 0,-8-23 0,4 32 1809,2 13-282,-2 20-628,3 181 1334,6-122-2078,6 124 238,-3-165-620,1 0 0,2 0 0,14 40 1,-18-70-116,0-1 0,0 1 0,2-1 0,9 17 0,-12-24 2,-1 1-1,1-1 0,0 0 1,1 1-1,-1-1 0,0 0 1,1 0-1,-1-1 0,1 1 1,-1 0-1,1-1 0,0 0 1,0 1-1,-1-1 0,1 0 1,0 0-1,0-1 0,0 1 1,6 0-1,-3-1-39,0 0 0,0 0 0,0 0 1,-1-1-1,1 0 0,0 0 0,0-1 0,-1 1 0,1-1 0,-1-1 1,1 1-1,-1-1 0,0 1 0,0-2 0,0 1 0,-1 0 1,1-1-1,-1 0 0,1 0 0,-1 0 0,-1-1 0,5-5 0,6-9-180,0 0-1,-1-1 0,-1 0 0,9-23 0,21-36 96,-39 79 392,-1 7-193,-1 11 18,-1-5 50,0 11 49,4 37 1,-3-53-186,1-1 0,-1 1 1,1-1-1,1 0 0,0 0 1,0 0-1,0 0 1,0-1-1,7 9 0,-8-13-68,0 1 0,1-1-1,0 0 1,-1 0 0,1 0-1,0 0 1,0 0 0,0-1-1,0 1 1,1-1 0,-1 0-1,0 0 1,1 0 0,-1 0-1,0 0 1,1-1 0,-1 0-1,1 0 1,-1 0-1,1 0 1,-1 0 0,0-1-1,1 1 1,5-2 0,-1 0-323,0-1 1,1 0-1,-1 0 1,0 0 0,0-1-1,-1 0 1,1 0-1,12-11 1,0-4-686,0-1 0,-1 0 0,20-30 0,42-73 779,-63 98 3544,-18 51-1139,-12 227 828,12-251-2913,0 0-1,0 0 1,1 0 0,-1 0 0,0 0 0,1-1 0,-1 1 0,1 0 0,-1 0 0,1-1-1,0 1 1,0 0 0,0-1 0,0 1 0,0-1 0,0 1 0,0-1 0,1 1 0,-1-1-1,0 0 1,3 2 0,-1-1 23,1 0-1,-1-1 0,1 1 0,-1-1 1,1 0-1,-1 0 0,1 0 1,0-1-1,-1 1 0,7-1 1,-2 0 0,1 0 0,-1-1 0,0 0 1,1 0-1,-1-1 0,0 0 0,0-1 0,0 0 1,11-5-1,-7 0-43,-1 0 1,0-1-1,-1 0 1,0 0 0,0-1-1,-1-1 1,0 1-1,-1-1 1,0-1-1,-1 0 1,-1 0 0,1 0-1,-2-1 1,0 1-1,0-1 1,-1-1-1,-1 1 1,0-1-1,-1 1 1,-1-1 0,0 0-1,-1-22 1,0 33-16,-1 1 0,1-1 0,-1 0 0,0 1 1,0-1-1,0 1 0,0-1 0,0 1 0,0 0 1,0-1-1,-1 1 0,1 0 0,-1 0 0,0 0 0,0 0 1,0 0-1,0 0 0,0 0 0,0 1 0,0-1 1,0 1-1,-1 0 0,1-1 0,-1 1 0,1 0 0,-1 0 1,1 1-1,-1-1 0,-3 0 0,-3-1-44,0 1 0,0 0 0,0 0-1,0 1 1,0 0 0,0 1 0,-15 2-1,21-2-80,1-1 0,-1 1 0,1 0 0,-1 0 0,1 0-1,0 0 1,0 1 0,-1-1 0,1 1 0,0-1 0,0 1-1,1 0 1,-1 0 0,0 0 0,0 0 0,1 0-1,0 0 1,-1 0 0,1 0 0,0 1 0,0-1 0,0 0-1,0 1 1,0-1 0,1 1 0,-1-1 0,1 1 0,-1-1-1,1 4 1,0 12-3904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37:58.34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276 372 7860,'0'0'6021,"-27"-3"-5634,-88-5-46,110 8-302,0-1 0,1 1 0,-1 0 0,0 1 0,0-1 1,0 1-1,0 0 0,1 0 0,-1 1 0,0-1 0,1 1 0,-1 0 0,1 0 0,0 1 0,0-1 0,0 1 0,0 0 0,0 0 0,0 0 0,1 1 0,-1-1 0,1 1 0,0 0 0,0 0 0,-4 8 0,3-2-2,0 1-1,1-1 1,0 1 0,1 0-1,0 0 1,1 0 0,0 0-1,0 15 1,1-23-39,1 0 0,-1 0-1,0 1 1,1-1 0,0 0 0,-1 0 0,1-1 0,0 1-1,1 0 1,-1 0 0,0 0 0,1-1 0,0 1 0,-1-1-1,1 1 1,0-1 0,4 4 0,-2-2 10,0-1 0,1 0 1,-1-1-1,1 1 0,0-1 0,0 1 0,0-1 1,0-1-1,10 3 0,-8-2-12,1-1 0,0 0-1,0-1 1,0 1 0,0-1-1,0-1 1,0 0 0,0 0-1,0 0 1,-1-1 0,1 0 0,0-1-1,-1 0 1,8-4 0,-7 2-76,-1-1 1,0 1-1,0-2 1,0 1 0,-1-1-1,0 0 1,0 0 0,-1-1-1,0 1 1,0-1-1,-1 0 1,0-1 0,0 1-1,-1-1 1,0 1 0,-1-1-1,2-9 1,1-17-78,-1 0 1,-2 0 0,-3-41-1,0 28 296,-2-179 2385,3 308-2071,4 0 1,15 90 0,-10-114-443,-7-33-148,2 0 0,1-1 0,12 36 0,-17-57 20,1-1 0,0 1-1,-1 0 1,1 0 0,0-1 0,1 1-1,-1 0 1,0-1 0,0 0 0,1 1-1,-1-1 1,0 1 0,1-1 0,-1 0-1,1 0 1,0 0 0,2 1 0,1 0-609,-1-1 0,0-1 1,1 1-1,0 0 1,-1-1-1,7 0 0,22 0-5991</inkml:trace>
</inkml:ink>
</file>

<file path=ppt/ink/ink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5:55.93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13 11493,'0'0'4965,"11"22"-4821,30 74 11,-38-86-143,0-1-1,-1 1 0,0 1 1,0-1-1,-1 0 1,0 0-1,-1 1 1,0-1-1,-1 0 1,0 1-1,-1-1 1,-4 15-1,6-23-11,-2 6 6,-1-1 0,0 1 0,0-1 0,-5 9 0,-9 23-124,22-49-16,-1 1-1,1 1 0,0-1 0,1 1 1,0 0-1,7-8 0,14-20-45,18-31-1175,80-92 0,-119 153 1393,-5 4 33,1-1 1,0 1-1,0 0 0,0 0 0,0 0 1,0 0-1,0 0 0,1 0 0,-1 0 1,1 1-1,-1-1 0,1 1 0,0 0 1,3-1-1,-6 2-41,0 0 0,1 0 0,-1 1 0,0-1 0,1 0 0,-1 1 0,0-1 0,0 0 0,1 1 0,-1-1 0,0 0 0,0 1 0,0-1 0,0 0 0,1 1 0,-1-1 0,0 1 0,0-1 0,0 0 0,0 1 0,0-1 0,0 1 0,0-1 0,0 0 0,0 1 0,0-1 0,0 1 0,0-1 0,0 1 0,-1-1 0,1 1 0,0 4 165,0 324 2697,-13-341-6987,-3-15-657,-6-7-2587</inkml:trace>
</inkml:ink>
</file>

<file path=ppt/ink/ink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5:56.3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639 0 13142,'0'0'1505,"71"0"-14583</inkml:trace>
  <inkml:trace contextRef="#ctx0" brushRef="#br0" timeOffset="1">1 213 12166,'0'0'2113,"149"-20"-1809,-45 2-304,0-5-3010,-11 1-4289</inkml:trace>
</inkml:ink>
</file>

<file path=ppt/ink/ink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5:57.21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69 0 7283,'0'0'1593,"-10"28"-873,2-7-554,-2 3 7,2 0 0,0 1 0,1 0 0,2 0 0,0 1 0,0 31 0,3 286 1124,3-190-1252,-1-153-42,0 0 0,0 0 0,0 0 0,0-1 0,0 1 0,0 0 0,0 0 0,0 0 0,0 0-1,0 0 1,1 0 0,-1 0 0,0 0 0,0 0 0,0 0 0,0 0 0,0 0 0,0 0 0,0 0 0,0 0 0,0 0 0,0 0 0,1 0 0,-1 0 0,0 0 0,0 0 0,0 0 0,0 0-1,0 0 1,0 0 0,0 0 0,0 0 0,0 0 0,1 0 0,-1 0 0,0 0 0,0 0 0,0 0 0,0 0 0,0 0 0,0 0 0,0 0 0,0 0 0,0 1 0,0-1 0,0 0 0,0 0-1,0 0 1,0 0 0,1 0 0,-1 0 0,0 0 0,0 0 0,0 0 0,0 0 0,0 1 0,0-1 0,0 0 0,0 0 0,0 0 0,0 0 0,5-8 166,2-8-113,0 0-1,2 0 1,0 1 0,0 0-1,2 0 1,0 1 0,0 1-1,19-18 1,-23 25-58,1 0 0,-1 1 0,1 0-1,0 0 1,1 1 0,-1 0 0,1 0 0,0 1-1,0 0 1,0 0 0,0 1 0,0 1 0,1-1-1,-1 1 1,0 1 0,1 0 0,16 2 0,-22-1 7,-1 0 0,1 0 0,-1 0 1,1 1-1,-1-1 0,0 1 0,1 0 1,-1 0-1,0 0 0,-1 1 0,1-1 1,0 1-1,-1-1 0,1 1 0,-1 0 1,0 0-1,1 0 0,-2 0 0,1 0 1,0 0-1,-1 1 0,2 4 0,0-2 9,-1 0 0,-1-1 0,1 1 0,-1 0 0,0 0 0,-1 0-1,1 0 1,-1 0 0,0 0 0,-1 1 0,1-1 0,-1 0 0,-3 8-1,3-10 4,-1-1-1,0 0 0,-1 0 0,1 0 0,0 0 1,-1 0-1,0 0 0,0-1 0,1 1 0,-1-1 1,-1 0-1,1 0 0,0 0 0,-1 0 0,-6 2 1,-59 18 151,62-20-145,-57 14-292,50-13-1217,43-11-1158,18-10-197,8-7-948</inkml:trace>
</inkml:ink>
</file>

<file path=ppt/ink/ink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5:57.67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9 150 4258,'0'0'10290,"-1"9"-10242,-2 5-41,1-8-6,1-1 0,0 1 0,1 0 0,-1 0 0,1 0-1,1 11 1,-1-16-1,1 0 0,-1 0 0,1 0-1,-1 0 1,1 0 0,0 0-1,-1 0 1,1 0 0,0 0 0,0 0-1,0 0 1,0 0 0,0-1-1,0 1 1,0 0 0,0-1 0,0 1-1,0-1 1,0 1 0,0-1-1,0 1 1,0-1 0,0 0 0,1 1-1,-1-1 1,0 0 0,0 0-1,0 0 1,2 0 0,46 0 47,-34-1-59,-4 0-3,0 0 0,-1-1 0,0 0 0,1-1-1,-1 0 1,0-1 0,-1 0 0,1-1 0,-1 0 0,1 0 0,-1-1 0,-1 0-1,11-10 1,-10 10 24,-1-1-1,-1-1 0,0 1 0,0-1 1,0-1-1,-1 1 0,0-1 0,-1 0 1,0-1-1,0 1 0,-1-1 0,0 0 1,3-15-1,-5-18 341,-2 41-300,-1 3-48,1-1 1,-1 0 0,1 0 0,-1 1 0,1-1 0,-1 1 0,1-1 0,-1 0 0,1 1 0,-1-1 0,1 1 0,0-1 0,-1 1 0,1-1 0,0 1 0,0-1-1,-1 1 1,1 0 0,0-1 0,0 1 0,-1 0 0,-3 13 3,0 1 0,1-1 0,1 0 0,-1 25 0,2 68 214,2-57-81,0 106 314,-6 246 97,-1-315-529,-3 1 0,-32 129 1,41-217-22,-2 10-11,0-1-1,-1 0 0,0 1 0,-1-1 1,-5 10-1,7-17 25,1 0 1,-1 0-1,0 0 1,0 0-1,0 0 1,0 0-1,0-1 1,0 1-1,0-1 1,0 1-1,-1-1 1,1 0-1,0 0 1,-1 0-1,1 0 1,-1 0-1,1-1 1,-1 1-1,0-1 1,1 0-1,-1 0 1,-3 0-1,3 0 5,0-1 0,1 1 0,-1-1 0,1 0 0,0 0 0,-1 0 0,1 0 0,0-1 0,-1 1 0,1-1 0,0 1 0,0-1 0,0 0 0,0 1 0,0-1 0,1 0 0,-1 0 0,1 0 0,-1-1-1,1 1 1,0 0 0,-1-1 0,1 1 0,0-1 0,1 1 0,-2-4 0,-2-7-14,1 0 0,0 0 0,0 0 0,0-15 0,1-2-304,1-1 1,1 1 0,1-1 0,2 1 0,1 0 0,1 0 0,2 0-1,1 1 1,20-48 0,-7 34-1382,2 1 0,2 1 0,43-54 0,20-6-4911</inkml:trace>
</inkml:ink>
</file>

<file path=ppt/ink/ink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5:58.25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0 255 9220,'0'0'3151,"19"0"-2906,61-2-31,-75 1-198,0 0 0,1-1 0,-1 0 0,-1 0 0,1 0 0,0-1 0,0 1 0,-1-1 0,0 0 0,1 0 0,-1-1 0,0 1 0,-1-1 0,1 0 0,-1 0 0,0 0 0,1-1 0,3-8 1,0 3-5,-2 2 56,0-1 0,-1 1-1,0-1 1,0 0 0,-1 0-1,0 0 1,-1-1 0,0 1-1,-1 0 1,0-1 0,0 0-1,-1 1 1,-1-19-1,0 26-51,1 1 0,-1-1 0,0 0 0,0 1 0,0-1-1,0 0 1,0 1 0,0-1 0,0 1 0,-1-1 0,1 1-1,0 0 1,-1 0 0,1-1 0,-1 1 0,0 0 0,1 0-1,-1 1 1,0-1 0,0 0 0,1 1 0,-1-1 0,0 0-1,0 1 1,0 0 0,0 0 0,0-1 0,-3 1-1,1 0-16,-1-1 0,1 1 0,-1 0 0,1 0 0,-1 1 0,1-1 0,-1 1 0,1 0 0,-1 0 0,1 0 0,0 1 0,-7 3 0,6-1 4,1 0 1,-1 1-1,1 0 0,0 0 1,0 0-1,1 1 1,-1-1-1,1 1 0,0 0 1,1 0-1,-1 0 0,1 0 1,1 0-1,-1 0 1,1 1-1,-1 12 0,0 5 14,0 0-1,2 0 0,4 31 1,-3-49-18,-1-1 1,1 0 0,1 0-1,-1 0 1,1 0-1,0 0 1,0 0 0,0 0-1,0-1 1,1 1 0,0-1-1,0 1 1,0-1-1,1 0 1,0 0 0,-1-1-1,1 1 1,0-1-1,1 0 1,6 5 0,-4-5-1,0 0 1,0 0-1,1-1 0,-1 1 1,1-1-1,-1-1 1,1 0-1,0 0 1,-1 0-1,1-1 0,0 0 1,0-1-1,13-2 1,-13 1 18,-1-1 1,0 0 0,0 0 0,0 0-1,0-1 1,0 0 0,-1-1 0,0 1-1,0-1 1,0 0 0,0-1 0,-1 1-1,6-8 1,9-14 188,29-47-1,-45 68-185,6-12 82,1 1-1,1 1 1,24-27 0,-31 39-115,-1 0 1,1 0-1,0 0 0,0 0 1,0 1-1,1 0 1,-1 0-1,1 0 0,0 1 1,0 0-1,0 0 1,0 0-1,0 1 0,0 0 1,0 0-1,9 1 0,-12 0 4,0 0-1,0 1 0,1 0 0,-1 0 0,0 0 0,0 0 0,0 0 0,0 0 0,0 1 0,0 0 0,0 0 1,-1-1-1,1 1 0,-1 1 0,1-1 0,-1 0 0,0 1 0,0-1 0,0 1 0,0 0 0,0-1 0,0 1 1,-1 0-1,0 0 0,1 0 0,0 6 0,2 3 12,0 0-1,-1 0 1,-1 0 0,0 0 0,-1 0-1,0 13 1,-1-21 2,0 0 0,-1 0-1,1 0 1,-1 0 0,0 0 0,0 0-1,0 0 1,0-1 0,-1 1 0,0 0-1,0-1 1,0 0 0,0 1 0,-4 4-1,1-3 8,1-1 0,-2 1 0,1-1 0,0 1 0,-1-1-1,0-1 1,-11 6 0,-8 1 25,0-2 0,0-1-1,-39 7 1,42-9-30,-33 0-711,62-21-3701,19-16-1563</inkml:trace>
</inkml:ink>
</file>

<file path=ppt/ink/ink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5:58.60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7075,'0'0'8564,"25"162"-8260,-16-91-144,-1 0-32,-8 7-32,0 1-64,0 0-32,0-6-144,-11-15-864,0-15-1473,2-20-817</inkml:trace>
</inkml:ink>
</file>

<file path=ppt/ink/ink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5:58.95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0 408 10965,'0'0'3636,"30"2"-3340,4-1-262,153 4 39,-59-9-2,-109 2-52,-1-1 0,0-1 0,0 0 0,32-14 0,52-32 528,-101 50-543,-1 0 1,0-1 0,0 1-1,0 0 1,0 0 0,0 0-1,0 0 1,0 0 0,1 0-1,-1 0 1,0 0 0,0 0-1,0 0 1,0 0 0,0 0-1,0 0 1,0 0 0,1 0-1,-1 0 1,0 0 0,0 0-1,0 0 1,0 0 0,0 0-1,0 0 1,1 0 0,-1 0 0,0 0-1,0 0 1,0 1 0,0-1-1,0 0 1,0 0 0,0 0-1,0 0 1,0 0 0,1 0-1,-1 0 1,0 0 0,0 0-1,0 1 1,0-1 0,0 0-1,0 0 1,0 0 0,0 0-1,0 0 1,0 0 0,0 1-1,0-1 1,0 0 0,0 0-1,0 0 1,0 0 0,0 0 0,0 0-1,0 0 1,0 1 0,0-1-1,0 0 1,0 0 0,0 0-1,0 0 1,0 0 0,0 0-1,-1 0 1,1 1 0,0 1 29,-1 13 0,-2 0 1,0-1-1,0 1 1,-1-1-1,-8 18 1,5-14-207,1 0 1,1 1 0,-3 19 0,7 12-4252</inkml:trace>
  <inkml:trace contextRef="#ctx0" brushRef="#br0" timeOffset="1">726 8 1393,'0'0'11445,"-42"-7"-22410</inkml:trace>
</inkml:ink>
</file>

<file path=ppt/ink/ink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5:59.5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28 5763,'0'0'6288,"27"-5"-6016,84-13 198,-106 16-384,-1 1 0,0 1 0,1-1 0,-1 1 1,1-1-1,-1 1 0,1 0 0,-1 1 1,1-1-1,-1 1 0,9 2 0,-12-1-59,0-1 0,0 0 0,0 0 0,0 1-1,0-1 1,-1 0 0,1 1 0,0-1 0,-1 1 0,1-1-1,-1 1 1,0-1 0,0 1 0,1-1 0,-1 1 0,0-1-1,0 1 1,0-1 0,0 1 0,-1 3 0,1 3 23,0 5 33,0 1-1,0 0 1,-1-1-1,-1 1 1,0-1-1,-1 0 1,-1 0-1,0 0 0,0 0 1,-10 18-1,9-22-76,0 0 3,0 0 0,0 0 1,-1 0-1,0-1 0,0 0 1,-1 0-1,-11 10 0,16-17-49,4-9-298,13-20 313,1 1 0,1 1 0,2 0 0,28-30 0,-40 47-11,0 2 31,7-10-40,0 1 0,18-15 0,-28 28 48,0-1 0,0 1 0,1 0 0,-1 0 0,1 1 0,-1-1 0,1 1 0,0 0 0,0 0 0,0 1 0,0-1 0,1 1 0,9-1 0,-14 2 10,0 1 0,0-1 0,-1 0 0,1 1 0,0-1 0,0 0 0,-1 1 0,1-1 0,0 1 0,-1-1 0,1 1 0,0-1 0,-1 1 0,1 0 0,-1-1 0,1 1 0,-1 0 0,1-1 0,-1 1 0,1 0-1,-1 0 1,0 0 0,1-1 0,-1 1 0,0 0 0,0 0 0,0 0 0,0 0 0,0 1 0,3 31 221,-3-26-150,0 209 324,0-213-428,0 0 1,0 1-1,-1-1 0,1 0 0,-1 1 1,0-1-1,0 0 0,0 0 1,0 0-1,0 0 0,-1 0 1,-2 4-1,3-6-151,8-14-45,140-168-1321,-131 163 1281,-6 5 235,1 0-1,1 0 0,0 2 1,1-1-1,0 2 0,1-1 1,0 2-1,22-12 0,-35 21 44,-1 0 0,1-1-1,-1 1 1,1 0 0,-1 0-1,1 0 1,-1 0-1,1-1 1,-1 1 0,1 0-1,0 0 1,-1 0 0,1 0-1,-1 0 1,1 0-1,-1 1 1,1-1 0,-1 0-1,1 0 1,0 0-1,-1 0 1,1 1 0,-1-1-1,1 0 1,-1 0 0,1 1-1,-1-1 1,0 1-1,1-1 1,-1 0 0,1 1-1,-1-1 1,0 1 0,1-1-1,-1 1 1,0-1-1,0 1 1,1-1 0,-1 1-1,0-1 1,0 1 0,0-1-1,1 1 1,-1-1-1,0 1 1,0 0 0,0 32 314,-1-22-152,-1 70 140,0-27-982,6 64 0,-4-118 560,1 1-1,-1-1 1,0 1 0,0-1 0,0 1 0,0-1 0,1 1-1,-1-1 1,0 1 0,0-1 0,1 1 0,-1-1 0,0 0-1,1 1 1,-1-1 0,0 0 0,1 1 0,-1-1 0,1 0-1,-1 1 1,1-1 0,-1 0 0,0 0 0,1 0 0,-1 1 0,1-1-1,-1 0 1,1 0 0,-1 0 0,1 0 0,-1 0 0,1 0-1,-1 0 1,1 0 0,-1 0 0,1 0 0,-1 0 0,1 0-1,0-1 1,3 1-727,15 0-3761</inkml:trace>
</inkml:ink>
</file>

<file path=ppt/ink/ink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6:01.1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535 589 7491,'0'0'5419,"-29"0"-4552,14 1-756,-11-1 106,0 1 1,1 1-1,-1 2 1,1 0-1,0 2 0,-39 14 1,51-15-86,-111 50 1103,108-47-1089,0 1 0,1 1 0,0 0 0,1 1 0,-18 17 0,29-26-142,1 1 0,-1 0 0,1 0-1,0 0 1,-1 0 0,1 0 0,1 0 0,-1 0-1,0 0 1,1 1 0,0-1 0,0 1-1,0-1 1,0 1 0,0 0 0,1 6-1,0-10-6,0 1-1,1 0 0,-1-1 0,1 1 1,-1-1-1,1 1 0,0-1 0,-1 1 1,1-1-1,0 1 0,-1-1 0,1 1 1,0-1-1,-1 0 0,1 1 0,0-1 0,0 0 1,-1 0-1,1 0 0,0 0 0,0 1 1,-1-1-1,1 0 0,0 0 0,0 0 1,1-1-1,32 1 4,-24 0-21,7-1-42,0-1 1,0 0-1,0-2 1,0 0-1,-1 0 0,19-9 1,98-47-436,-85 36 487,-23 11-10,-20 9 2,0 1 1,1 0 0,-1 0 0,1 1 0,0 0 0,0 0-1,0 0 1,0 0 0,12 0 0,-17 24-161,-2 10 193,0-21-9,1 0 1,-1-1 0,2 1 0,0 0 0,0-1-1,4 14 1,-4-21-9,0-1 0,0 1 0,0 0-1,1-1 1,-1 0 0,1 1 0,-1-1-1,1 0 1,0 0 0,0 0 0,0 0-1,0 0 1,1 0 0,-1 0 0,0-1-1,1 1 1,-1-1 0,1 0 0,0 0-1,-1 0 1,1 0 0,0 0 0,0 0-1,-1-1 1,1 1 0,0-1 0,0 0-1,4 0 1,9 0-172,-1 0 0,0-1-1,0 0 1,1-1 0,-1-1 0,-1-1-1,1 0 1,0-1 0,-1 0 0,0-1-1,0-1 1,-1 0 0,0-1 0,0 0-1,15-14 1,-14 10-11,0-1 1,-2 0-1,0-1 0,0 0 1,-1-1-1,-1-1 0,0 1 0,-1-2 1,-1 1-1,-1-1 0,0 0 1,7-31-1,0-15 623,-3-1 1,4-83-1,-8 68-623,-7 76 246,12-139 58,-10 83 3303,-4 91-3135,-1 1 0,-10 39 0,-2 22 232,5-2-136,4 0-1,9 150 1,-2-236-378,-1 0 1,2 0-1,-1 0 0,0 0 1,1 0-1,0-1 1,1 1-1,-1-1 1,1 1-1,0-1 1,5 7-1,-5-9-10,-1-1 0,1 1 1,0 0-1,0 0 0,0-1 0,1 0 1,-1 0-1,0 0 0,1 0 0,0 0 1,-1-1-1,1 1 0,0-1 0,0 0 1,-1 0-1,1-1 0,0 1 0,5-1 1,-2 1-30,1 0 1,-1-1-1,0 0 0,1-1 1,-1 0-1,1 0 1,-1 0-1,0-1 1,0 0-1,0-1 1,0 0-1,0 0 1,0 0-1,-1-1 0,1 1 1,-1-2-1,0 1 1,0-1-1,9-10 1,5-8-151,-2-1-1,-1 0 1,0-2 0,-2 0 0,-1 0 0,13-39 0,0 7 64,-24 87-7,-2-18 189,-1 0 0,1 0-1,1 0 1,0 0 0,0 0 0,1 0 0,8 18 0,-10-25-47,1-1 1,0 1-1,0-1 0,0 1 1,0-1-1,0 0 1,1 0-1,0 0 0,-1 0 1,1-1-1,0 1 1,1-1-1,-1 0 1,0 1-1,0-1 0,1-1 1,0 1-1,-1 0 1,1-1-1,0 0 1,-1 0-1,1 0 0,0 0 1,0-1-1,6 1 1,0-1 11,0 0 1,0-1-1,0 0 1,1-1-1,-1 0 1,0 0-1,-1-1 1,1-1-1,0 1 1,-1-2-1,0 1 1,0-1-1,9-6 1,54-41 23,-47 33-63,1 0 1,0 2 0,1 1 0,41-17 0,-64 31 8,0 1 0,0-1 0,0 1 0,0 0 0,0 0 0,0 1 0,9-1 0,-12 1 3,0 1 0,0-1 0,0 0 0,0 1 0,0-1 0,0 0 0,0 1 1,0-1-1,0 1 0,-1 0 0,1-1 0,0 1 0,0 0 0,0-1 0,-1 1 0,1 0 0,0 0 0,-1 0 0,1 0 0,0-1 0,-1 1 0,1 0 0,-1 0 0,0 0 0,1 0 0,-1 0 0,0 1 1,1-1-1,-1 0 0,0 0 0,0 0 0,0 0 0,0 1 0,3 29 69,-2 0 0,-1 0 0,-1 0 0,-2 0 0,-13 61 0,12-70-466,17-36-257,-9 9 574,221-235-2832,-215 230 2920,29-24-42,-36 32 83,-1 0 0,1 1 0,0-1 0,0 1 0,0-1-1,1 1 1,-1 0 0,0 0 0,0 0 0,1 0 0,5 0 0,-8 2-29,0-1 0,0 0 1,-1 1-1,1 0 0,0-1 0,-1 1 1,1-1-1,-1 1 0,1 0 0,0-1 1,-1 1-1,0 0 0,1-1 0,-1 1 1,1 0-1,-1 0 0,0 0 0,0-1 1,1 1-1,-1 0 0,0 0 0,0 0 1,0 1-1,4 28 202,-4-24-128,2 11-92,1 0 1,0-1-1,1 1 0,1-1 0,11 26 1,-14-37-125,0 0 1,1 0 0,0 0-1,0-1 1,1 1 0,-1-1-1,1 0 1,0 0 0,0 0-1,0-1 1,0 1 0,1-1-1,0 0 1,-1 0 0,1-1-1,0 0 1,0 1 0,1-1-1,-1-1 1,0 1 0,8 0-1,11 1-217,0-2 0,-1-1 0,1-1-1,0-1 1,-1 0 0,1-2 0,-1-1 0,28-10 0,-23 5 81,0-1 1,-1-1 0,0-2 0,-1 0 0,-1-2-1,29-23 1,-45 32 320,-1 0 0,0-1 0,0 0 0,8-11 0,-13 15 73,-1 0 0,1-1 0,-1 1 0,0 0 0,0-1 0,0 1 0,-1-1 0,0 1 0,0-1 0,0 0 0,0 1 0,0-8 0,-2 11-53,1 1 0,0-1 0,0 0 1,-1 0-1,1 0 0,0 0 0,-1 1 0,1-1 0,-1 0 0,1 0 0,-1 1 0,1-1 0,-1 0 0,0 1 0,1-1 0,-1 0 0,0 1 0,1-1 0,-1 1 0,0 0 1,0-1-1,0 1 0,1-1 0,-1 1 0,0 0 0,0 0 0,0-1 0,0 1 0,0 0 0,0 0 0,1 0 0,-3 0 0,-37 0 1040,28 0-712,-3 1-155,0 1 0,0 0 0,0 0 0,0 2 0,1 0 0,-1 0 1,1 2-1,-16 7 0,11-3-7,0 1 0,1 0 1,0 1-1,1 1 0,-19 19 0,33-30-221,0 1 1,-1 0-1,1 1 0,0-1 0,1 0 0,-1 1 0,1-1 0,-1 1 0,1 0 1,0 0-1,1 0 0,-1 0 0,1 0 0,-1 1 0,1-1 0,1 0 0,-2 6 0,2-9-26,1 0-1,-1-1 1,0 1-1,0 0 1,1-1-1,-1 1 1,0 0-1,1-1 1,-1 1-1,1-1 0,-1 1 1,0 0-1,1-1 1,-1 1-1,1-1 1,0 1-1,-1-1 1,1 0-1,-1 1 0,1-1 1,0 0-1,-1 1 1,1-1-1,0 0 1,-1 0-1,1 1 1,0-1-1,0 0 0,-1 0 1,1 0-1,1 0 1,31 0 73,-24 0-26,3 0-31,0-1 1,0 0 0,0-1 0,0 0 0,-1-1 0,1 0 0,-1-1 0,0 0 0,0-1 0,0 0 0,-1-1 0,1 0-1,17-15 1,45-29 9,-72 50-28,-1 0-1,0 0 1,0 0 0,0-1-1,1 1 1,-1 0-1,0 0 1,1 0 0,-1 0-1,0 0 1,0-1 0,1 1-1,-1 0 1,0 0 0,1 0-1,-1 0 1,0 0-1,0 0 1,1 0 0,-1 0-1,0 0 1,1 0 0,-1 0-1,0 0 1,1 0-1,-1 0 1,0 0 0,0 1-1,1-1 1,-1 0 0,0 0-1,1 0 1,-1 0 0,0 0-1,0 1 1,0-1-1,1 0 1,-1 0 0,0 1-1,0-1 1,0 0 0,1 0-1,-1 1 1,0-1-1,0 0 1,0 0 0,0 1-1,0-1 1,0 0 0,1 1-1,-1-1 1,0 0 0,0 0-1,0 1 1,0-1-1,0 0 1,0 1 0,0-1-1,0 0 1,0 1 0,-1-1-1,1 0 1,0 0 0,0 1-1,0 29-110,0-23 110,-1 39 144,-2-1 0,-2 0 0,-2 0 0,-21 73 0,-27 57 222,-152 325 0,192-468-362,7-14-1,0 1 0,-2-1 0,0-1-1,-1 0 1,0-1 0,-2 0 0,-25 26-1,36-40 4,-1 0 0,0 0 0,0 0 0,0 0 0,0 0-1,0-1 1,-1 0 0,1 1 0,0-1 0,-1 0 0,-5 0 0,8-1 1,0 0 0,-1 0 0,1 0 1,0 0-1,-1 0 0,1 0 1,0-1-1,-1 1 0,1 0 1,0-1-1,0 1 0,-1-1 1,1 0-1,0 1 0,0-1 0,0 0 1,0 0-1,0 0 0,0 0 1,0 0-1,0 0 0,0 0 1,0 0-1,0 0 0,1 0 1,-1 0-1,0 0 0,1-1 0,-1 1 1,1 0-1,-1-3 0,-3-18-1,0 0-1,1 0 1,2-1-1,1-31 0,0 30-1,2-9-20,1 1 0,1-1 0,2 1 0,1 0 0,20-55 0,77-147-546,-47 134 116,-38 70-427,-1-1-1,-1-1 1,-2-1 0,13-42 0,-17 12-3041</inkml:trace>
</inkml:ink>
</file>

<file path=ppt/ink/ink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6:01.58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789 1 13814,'0'0'913</inkml:trace>
  <inkml:trace contextRef="#ctx0" brushRef="#br0" timeOffset="1">1 166 10277,'0'0'3489,"183"32"-4401,-59-67-3282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37:58.9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65 394 11973,'0'0'1671,"17"12"-1575,53 34-59,-69-45-38,0 0 0,1 0 1,-1 0-1,1 0 0,-1-1 0,1 1 1,-1 0-1,1-1 0,0 1 0,-1-1 0,1 0 1,-1 0-1,1 1 0,0-1 0,-1 0 1,1 0-1,0 0 0,-1-1 0,1 1 1,0 0-1,-1-1 0,1 1 0,-1-1 0,1 1 1,0-1-1,-1 0 0,0 0 0,1 0 1,-1 0-1,1 0 0,-1 0 0,0 0 1,0 0-1,0 0 0,1 0 0,-1-1 0,0 1 1,-1 0-1,1-1 0,0 1 0,0-1 1,-1 1-1,1-1 0,0-2 0,2-5-10,-1 1-1,0-1 1,-1 0-1,0 1 0,0-16 1,-1 22 14,0 0 0,0 1 0,-1-1 1,1 0-1,0 1 0,-1-1 0,1 0 0,-1 1 0,0-1 1,0 1-1,1-1 0,-1 1 0,0-1 0,0 1 1,0-1-1,-1 1 0,1 0 0,0 0 0,0 0 0,-3-2 1,1 1 14,-1 0 1,0 0-1,1 0 1,-1 0 0,0 1-1,0-1 1,0 1 0,-7-1-1,5 1 11,0 0 0,0 1 0,0 0 0,0 0 0,0 0 0,0 0 0,0 1 0,0 0 0,0 1 0,0-1 0,0 1 0,-9 4 0,9-2 13,1 1 1,0-1-1,0 1 1,0 0-1,0 0 1,1 0-1,0 1 0,0-1 1,0 1-1,1 0 1,0 0-1,0 1 1,1-1-1,-1 0 0,1 1 1,-1 8-1,-1 9 94,1 0 0,1 0 0,1 29-1,1-50-130,0 1-1,0-1 1,0 0-1,1 0 0,-1 0 1,1 0-1,0 0 0,0 0 1,0 0-1,1 0 0,-1 0 1,1 0-1,-1 0 0,1-1 1,0 1-1,0-1 0,0 1 1,0-1-1,4 3 0,-2-2-30,1 0 0,0 0 0,0 0-1,0-1 1,0 0 0,0 0 0,0 0-1,1-1 1,-1 0 0,9 1 0,-2 0-181,0-2 1,0 0-1,0 0 1,0-1-1,0-1 1,0 1-1,-1-2 1,1 0-1,-1-1 1,13-4-1,-12 2-326,-1-1 0,0 0 0,0 0 0,0-1-1,-1-1 1,-1 0 0,1 0 0,-1-1 0,-1 0 0,0 0-1,0-1 1,11-20 0,-14 19 377,0 0 0,0 0 0,-1 0 0,-1-1 0,0 1 1,0-1-1,-1 0 0,0-14 0,-2-22 1374,-1 0-1,-11-69 1,4 76 1610,-18-57-1,27 107-2298,0 1 0,-1 0-1,0-1 1,-1 11 0,-1 14-9,23 246 956,-5-111-1271,-15-148-205,-2-14-6,1 0-1,0-1 1,0 1-1,1 0 0,0-1 1,0 1-1,0 0 1,0-1-1,1 0 0,0 1 1,0-1-1,5 7 1,-5-11-156,0 1 0,0-1 0,0 0 0,0-1 0,0 1 0,0 0 0,0-1 0,1 1 0,-1-1 0,0 1 0,0-1 0,1 0 0,3 0 0,33-6-4109,-6-11-588</inkml:trace>
</inkml:ink>
</file>

<file path=ppt/ink/ink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6:02.52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94 66 8980,'0'0'6659,"0"-16"-6013,0 4-603,2-25-37,-2 77-7,-15 453 694,-13-248-1544,-20-4-3737,44-407 2763,5 87 2550,16-117-1,-12 160-499,3 0 0,1 1 0,1-1 0,2 2 0,25-51-1,-31 73-115,1 1-1,0-1 1,1 2-1,0-1 0,1 1 1,0 0-1,19-16 1,-22 22-73,-1 0 1,1 0 0,0 0-1,1 1 1,-1 0 0,0 1 0,1-1-1,0 1 1,-1 0 0,1 1-1,0 0 1,0 0 0,0 0 0,0 1-1,0 0 1,11 2 0,-14-1-34,1 0 0,-1 0 1,0 1-1,0-1 0,1 1 0,-1 0 1,0 1-1,0-1 0,-1 1 1,1-1-1,-1 1 0,1 0 0,-1 0 1,0 1-1,0-1 0,0 1 0,0 0 1,-1-1-1,0 1 0,0 0 1,0 1-1,0-1 0,0 0 0,0 5 1,3 7-3,-1 0 0,-1 0 0,0 0 0,-1 0 0,-1 25 0,-1-36 17,-1 0 0,0-1 1,0 1-1,-1-1 0,1 1 0,-1-1 1,0 1-1,0-1 0,-1 0 0,1 0 1,-1 0-1,0-1 0,0 1 1,0 0-1,0-1 0,-1 0 0,1 0 1,-1 0-1,0 0 0,0-1 0,0 1 1,-8 3-1,-11 5 15,-1-1 0,-47 13 0,64-20-64,-4 3-408</inkml:trace>
</inkml:ink>
</file>

<file path=ppt/ink/ink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6:02.87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110 20 6099,'0'0'7971,"-15"17"-7893,-49 55-44,61-68-29,0-1 0,0 1-1,0 0 1,1 0-1,-1 0 1,1 1 0,0-1-1,0 0 1,1 1-1,-1-1 1,1 1 0,0 0-1,0-1 1,0 1-1,1 0 1,0 0-1,0-1 1,0 1 0,1 5-1,0 10-45,0-19 32,-1 0 1,0-1-1,1 1 0,0 0 0,-1 0 0,1 0 1,-1 0-1,1 0 0,0-1 0,0 1 0,-1 0 0,1 0 1,0-1-1,0 1 0,0-1 0,0 1 0,0-1 1,0 1-1,0-1 0,0 1 0,0-1 0,0 0 1,0 0-1,0 1 0,0-1 0,0 0 0,0 0 1,0 0-1,0 0 0,0 0 0,0 0 0,1-1 1,40-3 71,-34 1-38,-1-1 0,0 1-1,1-1 1,-1 0-1,-1-1 1,1 0-1,-1 0 1,1 0-1,-1-1 1,-1 1-1,6-8 1,-1 1-12,-1 0-1,-1-1 1,0 0 0,0 0 0,6-16-1,-12 22 8,0 0-1,0 0 0,-1 0 1,0-1-1,0 1 0,0 0 1,-1-11-1,-1 17-25,0 1 0,0-1 0,1 0 0,-1 0 0,0 0 0,0 1 0,0-1 0,0 1 0,0-1 0,0 0 0,0 1 0,0-1 0,0 1 0,0 0 0,0-1 0,0 1 0,0 0 0,0 0 0,0 0 0,0 0-1,0 0 1,-1 0 0,0 0 0,-1 0-70,1 0 0,-1-1 0,1 1 0,0 1 0,-1-1 0,1 0 0,0 1 0,0-1 0,-1 1-1,1-1 1,0 1 0,-4 2 0,5-1-50,-1 0 0,0 0 0,1 1-1,0-1 1,-1 0 0,1 1 0,0-1 0,0 1-1,0 0 1,1-1 0,-1 1 0,0 4 0,-1 34-2631,1-39 2596,1-1-1,0 0 1,0 1-1,0-1 1,1 1-1,-1-1 1,0 0-1,0 1 1,1-1-1,-1 0 1,1 0 0,-1 1-1,1-1 1,0 1-1,23 15-3328</inkml:trace>
</inkml:ink>
</file>

<file path=ppt/ink/ink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6:03.2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52 112 5170,'0'0'8594,"5"-10"-8360,-2 4-217,-2 4 3,1-1 0,-1 1-1,0-1 1,1 1 0,-1 0 0,1 0-1,0-1 1,4-2 0,-6 5-17,0 0 1,0 0-1,1 0 0,-1 0 1,0 0-1,0 0 0,1 0 1,-1 0-1,0 0 0,0 0 1,0 1-1,1-1 1,-1 0-1,0 0 0,0 0 1,0 0-1,1 0 0,-1 1 1,0-1-1,0 0 0,0 0 1,0 0-1,1 1 1,-1-1-1,0 0 0,0 0 1,0 1-1,0-1 0,0 0 1,0 0-1,0 1 0,0-1 1,0 0-1,0 0 1,0 1-1,0-1 0,0 0 1,2 30 143,-2 27-406,-6 308 1230,-11-183-2381,-15-7-4108,23-154 3669,9-21 1850,0 0 0,0 0 0,-1 0-1,1 0 1,0 0 0,0 0 0,0 0 0,-1 0 0,1 0-1,0 0 1,0 0 0,0 0 0,-1 0 0,1 0 0,0 0-1,0 0 1,0 0 0,0 0 0,-1 0 0,1 0 0,0 0-1,0 0 1,0 0 0,-1 0 0,1-1 0,0 1 0,0 0-1,0 0 1,0 0 0,0 0 0,-1 0 0,1 0 0,0-1-1,0 1 1,0 0 0,0 0 0,0 0 0,0 0 0,0-1 0,0 1-1,0 0 1,-1 0 0,1 0 0,0-1 0,0 1 0,0 0-1,0 0 1,-7-39 613,1-263 2575,6 215-2008,0 52-990,2 0 0,1 0 0,2 0 1,17-62-1,-17 80-141,1 1 1,0 0-1,1 0 0,1 1 1,0 0-1,1 0 0,1 1 1,1 0-1,-1 1 1,2 0-1,24-21 0,-28 29-3,0 0 0,0 0 1,1 1-1,-1 0 0,1 0 0,0 1 0,0 0 0,0 1 0,1 0 0,-1 1 0,0-1 0,1 2 0,-1-1 0,1 1 1,11 2-1,-17-2-49,0 1 0,1-1 0,-1 1 0,0 0 0,0 0 1,0 1-1,0-1 0,0 1 0,0 0 0,0 0 0,0 0 1,0 1-1,-1-1 0,1 1 0,-1 0 0,0 0 0,0 0 1,0 0-1,0 1 0,-1-1 0,1 1 0,-1-1 0,0 1 1,0 0-1,0 0 0,0 0 0,-1 0 0,0 0 0,0 1 1,0-1-1,0 0 0,-1 1 0,1 7 0,-1-8 3,0 1 0,-1-1 0,1 1 0,-1-1 0,0 1 0,0-1 0,0 1 0,-1-1 0,1 0 0,-1 0 0,0 1 0,-1-1 0,1-1 0,-4 6 0,0-3 44,0 0-1,0 0 1,-1-1 0,0 1 0,0-2 0,-13 8-1,-79 40-92,87-41-762</inkml:trace>
</inkml:ink>
</file>

<file path=ppt/ink/ink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6:03.82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23 457 7075,'0'0'8249,"-3"14"-7902,-4 19-334,2 0-1,-2 59 1,7-91-20,0 0 1,0 0 0,1 0 0,-1 0 0,0 1 0,1-1-1,-1 0 1,1 0 0,-1 0 0,1 0 0,-1 0-1,1 0 1,0 0 0,0 0 0,-1 0 0,1 0 0,0-1-1,0 1 1,0 0 0,0 0 0,0-1 0,0 1 0,0-1-1,0 1 1,0-1 0,0 1 0,1-1 0,-1 0 0,0 1-1,0-1 1,2 0 0,0 1 17,0-1 1,0 0-1,0 0 0,0 0 1,1 0-1,-1 0 0,0-1 0,0 1 1,0-1-1,0 0 0,0 0 1,5-2-1,-1-2 17,-1 0 0,0 1 0,0-2 1,0 1-1,-1-1 0,8-10 0,31-47 30,-34 47-44,0 2-2,10-15 53,22-45 0,-38 62-84,-6 23-37,1-1 0,1 1 0,0-1 0,2 16 0,-1 9 117,-1-10-48,-1-10-5,1 1 1,0-1-1,2 1 1,4 25 0,-5-37-14,0-1 1,0 0-1,0 0 1,1 1-1,-1-1 0,1 0 1,0 0-1,-1 0 1,1-1-1,1 1 1,-1 0-1,0-1 1,1 1-1,-1-1 1,1 0-1,0 0 1,-1 0-1,1 0 1,0-1-1,0 1 1,1-1-1,-1 1 1,0-1-1,0 0 1,1 0-1,5 0 1,-2 0-16,-1 0 1,0-1-1,1 0 1,-1 0 0,0 0-1,0-1 1,1 0 0,-1 0-1,0-1 1,0 0-1,0 0 1,0 0 0,0-1-1,-1 0 1,10-5-1,-5-1-17,0 1 0,-1-1 0,0 0-1,0-1 1,-1 0 0,12-21 0,-7 10 44,-2-1 0,0-1 0,-2 0 0,0-1 0,-2 1 0,-1-2 0,0 1-1,2-32 1,-1-29 38,-5-90-1,-3 111-38,-1 52 22,-2 23 34,3-8-40,-10 37 126,1 1 0,2 0 0,-4 59 0,11 130 111,1-219-417,1-1-1,1 1 1,0 0 0,0-1-1,7 20 1,-7-25-222,1-1 1,-1 1-1,1 0 0,0-1 1,0 1-1,0-1 0,1 0 0,4 4 1,14 6-3628</inkml:trace>
</inkml:ink>
</file>

<file path=ppt/ink/ink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6:05.0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165 686 4386,'0'0'1790,"0"-3"-795,0 2-805,0 0-1,0 0 1,0 0 0,0 0-1,0 0 1,-1 0-1,1 0 1,0 0-1,0 0 1,-1 0-1,1 0 1,0 0 0,-1 0-1,1 0 1,-1 0-1,1 0 1,-1 0-1,-1-1 1,1 1-57,-1 0 0,0 1 0,1-1 0,-1 0 0,0 1 0,1-1 0,-1 1 0,0 0 0,0 0 0,0 0 0,1-1 0,-4 2 0,0-2-72,0 1 0,0 0 1,-1 0-1,1 1 0,0 0 0,1-1 1,-1 2-1,0-1 0,0 0 0,0 1 1,1 0-1,-1 0 0,1 1 0,-1-1 1,1 1-1,0 0 0,0 0 0,0 0 1,0 1-1,1-1 0,-1 1 0,1 0 1,0 0-1,0 0 0,1 0 1,-3 5-1,1 0-31,1-1 1,1 1-1,0 0 0,0 0 1,0 0-1,1 0 0,1 0 1,0 0-1,0 9 0,0-16-37,1-1-8,-1 0 0,1 1 0,-1-1 0,1 0 0,0 0 0,-1 0 0,1 0 0,0 0 0,0 0 0,0 0 0,0 0 0,0 0 0,0 0 0,0 0 0,0-1 0,0 1 0,0 0 1,0-1-1,1 1 0,-1-1 0,0 1 0,0-1 0,1 0 0,-1 0 0,0 1 0,1-1 0,-1 0 0,0 0 0,1 0 0,-1 0 0,2-1 0,3 1 4,0 0 0,-1 0-1,1 0 1,0-1 0,-1 0 0,1 0 0,7-3 0,-6 0 12,0-1 1,1 1-1,-1-1 1,-1-1 0,1 1-1,-1-1 1,0 0-1,0-1 1,6-8-1,8-14 13,19-37-1,-38 64-117,5 22-189,-3-8 298,1 0 1,1 0-1,0-1 1,1 1-1,9 14 1,-12-22-53,0 0 0,0-1 0,0 1 0,0-1-1,1 0 1,0 0 0,-1 0 0,1 0 0,0-1 0,0 0 0,1 0 0,-1 0 0,0 0 0,1 0 0,-1-1-1,1 0 1,-1 0 0,7 1 0,-6-2-65,1 1-1,-1-1 1,1 0 0,-1 0-1,0-1 1,1 0-1,-1 0 1,0 0 0,0 0-1,0-1 1,0 0 0,0 0-1,6-4 1,-2 0-45,-1 0 1,0-1-1,-1 0 0,0 0 1,13-17-1,-10 9 87,1-1 1,-2 0-1,0-1 1,-1 0-1,0-1 1,-2 0-1,0 0 1,-1 0-1,5-38 1,-3-12 439,-2-97 0,-4 101-346,-1-172 2615,-3 225-731,-3 15-1136,-7 22-536,3 10-101,2 0 1,1 1 0,-2 51-1,4 120 478,5-135-399,-2 3-44,-1-24-82,3-1 0,8 61 0,-7-107-110,-1 0-1,2 1 1,-1-1-1,0 0 1,1 1-1,0-1 1,0 0-1,1 0 1,0 0-1,-1-1 1,1 1-1,1-1 1,-1 1-1,1-1 1,0 0-1,0-1 1,0 1-1,0 0 1,1-1-1,-1 0 1,1 0-1,0-1 1,0 1-1,0-1 1,0 0-1,0 0 1,0-1-1,1 0 1,-1 1-1,0-2 1,1 1-1,-1-1 1,1 0-1,-1 0 1,1 0-1,-1-1 1,1 0-1,-1 0 1,0 0-1,1-1 1,-1 1-1,0-1 1,0-1-1,0 1 1,7-5-1,-1-1-41,0 0-1,0-1 0,-1 0 1,-1 0-1,1-1 0,-2-1 0,1 0 1,-1 0-1,11-22 0,2-9-26,22-65 0,-39 96 109,-1 5-50,-4 10 5,0 1 1,1-1-1,0 1 0,0 0 0,0-1 1,0 1-1,2 6 0,-1 1 1,-1-5-164,1 1 0,0 0 0,0-1-1,1 1 1,-1-1 0,2 1 0,-1-1 0,5 9 0,-5-13 101,-1-1 0,1 1 0,0-1 0,-1 1 0,1-1 0,0 0 0,0 0 0,1 0 0,-1 0 0,0 0 0,1 0 0,-1-1 0,1 1 0,0-1 0,-1 0 0,1 0 0,0 0 0,0 0 0,0 0 0,-1 0 0,1-1 0,0 0 0,6 1 0,-5-1 35,1 0 0,-1 0 0,0 0 0,1-1 0,-1 1 0,0-1 0,1 0 0,-1 0 0,0-1-1,0 1 1,0-1 0,0 0 0,0 0 0,0 0 0,-1-1 0,1 1 0,-1-1 0,1 0 0,-1 0 0,0 0 0,0 0 0,0-1 0,-1 1 0,1-1 0,-1 0 0,3-5 0,12-19 553,-1-1-1,13-31 1,-26 57 832,-1 14-889,-1 21-265,-1-29-24,-2 43 161,1-29-256,0 0 0,1 0-1,0 0 1,2 0 0,3 17 0,-4-31-55,0 0-1,1 1 1,-1-1-1,1 0 0,-1 0 1,1 0-1,0-1 1,0 1-1,0 0 0,1-1 1,-1 1-1,1-1 1,-1 0-1,1 1 0,0-1 1,0-1-1,0 1 1,0 0-1,0-1 1,0 1-1,0-1 0,0 0 1,6 1-1,3 0 23,1 0 0,0-1 0,0 0 0,0-1 0,13-1 0,-18 0-10,-1-1 1,0 1-1,1-1 0,-1 0 0,0-1 0,0 0 0,0 0 0,-1-1 0,1 1 0,-1-1 1,0-1-1,0 1 0,0-1 0,0 0 0,-1-1 0,0 1 0,6-9 0,-5 7-5,-1-2-1,1 1 1,-1-1-1,-1 1 1,0-2-1,0 1 1,0 0-1,-2-1 0,1 1 1,-1-1-1,0 0 1,0-17-1,-1 21-9,-1 0 1,0-1-1,-1 1 0,1 0 1,-1 0-1,-1-1 0,1 1 0,-1 0 1,-4-9-1,4 12-9,0 0 0,0 1 0,0-1 0,-1 1 0,1 0-1,-1 0 1,0 0 0,1 0 0,-1 0 0,0 0 0,0 1 0,0 0 0,0-1 0,-1 1 0,1 0 0,0 0 0,0 1 0,-1-1 0,-5 1-1,-1-2-62,0 1 0,0 0 0,-1 1-1,1 0 1,0 0 0,-1 1 0,1 1-1,0 0 1,0 0 0,-12 5-1,18-5-71,0 0 0,0 0 0,0 1 0,0-1 0,1 1 0,-1 0 0,1 0 0,0 0 0,-1 0 0,1 1 0,1-1 0,-1 1 0,1 0 0,-1 0-1,1 0 1,0 0 0,0 0 0,1 0 0,-1 0 0,1 1 0,0-1 0,0 0 0,1 1 0,-1-1 0,1 7 0,2 16-3050,10-8-1704</inkml:trace>
</inkml:ink>
</file>

<file path=ppt/ink/ink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6:05.42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4034,'0'0'11792,"19"18"-11605,5 5-129,27 34 1,-48-53-49,-1 0 0,1-1-1,-1 1 1,0 1 0,0-1-1,0 0 1,-1 0 0,0 1 0,0-1-1,0 0 1,0 1 0,-1-1 0,1 1-1,-1 0 1,0-1 0,0 1 0,-2 5-1,1 8 5,1 101-1163,0-118 722,7-4 144,10-15 287,-2-1 1,0 0-1,-1-1 1,12-24-1,7-7-85,-25 37 47,2-1 0,0 2 0,1 0 0,0 0 0,1 1 0,0 0 0,20-14 0,-31 25 64,1 0 0,-1 0 0,0 1-1,1-1 1,-1 1 0,0-1 0,1 1 0,-1-1 0,1 1-1,-1 0 1,1 0 0,-1 0 0,1 0 0,2 0-1,-3 0-6,0 0 0,-1 1-1,1-1 1,0 0 0,0 1-1,-1-1 1,1 1-1,-1-1 1,1 1 0,0-1-1,-1 1 1,1 0-1,-1-1 1,1 1 0,-1-1-1,1 1 1,-1 0 0,0-1-1,1 1 1,-1 1-1,2 4 90,-1 0 0,0 0 0,-1-1 0,1 1 0,-1 0 0,-1 6 0,1-1 7,1 33 334,0-25-381,0 0 1,-2 0 0,0 0 0,0 0 0,-2 0-1,-1 0 1,-8 27 0,12-45-203,-1 0-1,1-1 0,0 1 1,0 0-1,0 0 1,-1-1-1,1 1 0,-1 0 1,1-1-1,0 1 1,-1-1-1,1 1 0,-1 0 1,1-1-1,-1 1 1,1-1-1,-1 1 0,0-1 1,1 0-1,-1 1 1,0-1-1,1 0 0,-1 1 1,0-1-1,1 0 1,-1 0-1,0 1 0,0-1 1,1 0-1,-1 0 1,0 0-1,0 0 0,1 0 1,-1 0-1,0 0 1,0 0-1,1 0 0,-1-1 1,0 1-1,-1-1 1,-13-7-4782</inkml:trace>
</inkml:ink>
</file>

<file path=ppt/ink/ink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6:05.76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709 1 11077,'0'0'0</inkml:trace>
  <inkml:trace contextRef="#ctx0" brushRef="#br0" timeOffset="1">0 201 12902,'0'0'192,"180"2"-192,-73-4-3314</inkml:trace>
</inkml:ink>
</file>

<file path=ppt/ink/ink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6:06.19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136 18 9812,'0'0'5555,"0"-17"-5555,0 65 16,-12 18 272,4 12-112,-3 11 0,5-3-96,-2 3-80,-1 2-48,-5 0-592,-6-13-1617,-2-17-2465,-3-28-2209</inkml:trace>
</inkml:ink>
</file>

<file path=ppt/ink/ink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6:06.53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1 178 7075,'0'0'1377,"20"-24"-54,72-78-42,-86 97-1190,0 0 0,0 0 1,0 0-1,0 1 1,1 0-1,0 1 0,-1-1 1,2 1-1,-1 0 0,0 1 1,10-2-1,-4 2-21,0 1-1,1 0 1,-1 1-1,16 2 1,-3-1-18,-8 1-17,-1 1-1,1 0 0,-1 1 0,1 1 1,-1 0-1,-1 2 0,1 0 1,-1 0-1,0 2 0,-1 0 0,0 1 1,22 19-1,-31-25-35,-1 0-1,0 1 1,0 0-1,-1 0 1,1 1-1,-1-1 1,4 8 0,-6-11 3,-1 0 0,0 0 0,0 1 0,0-1 0,0 0 1,-1 1-1,1-1 0,-1 1 0,1-1 0,-1 0 0,0 1 1,0-1-1,0 1 0,0-1 0,0 1 0,-1-1 0,1 1 1,-1-1-1,0 0 0,1 1 0,-1-1 0,0 0 0,0 1 0,-2 1 1,0 0 38,-1 0 0,0 0 1,0 0-1,0-1 1,0 1-1,0-1 0,-1 0 1,0 0-1,-5 2 1,-52 22 160,39-18-125,-23 7-365,-79 17 0,121-32-1267,35-1-6334</inkml:trace>
</inkml:ink>
</file>

<file path=ppt/ink/ink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6:07.15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335 119 8948,'0'0'6379,"-26"-6"-6040,-88-13-320,110 18-22,-1 0 1,0 1 0,0 0 0,1 0 0,-1 0 0,0 1 0,1 0 0,-1 0 0,0 0 0,1 0 0,-1 1 0,1-1 0,0 1 0,-1 0 0,1 0-1,0 1 1,-7 5 0,1-1-9,2-2-1,1 0 0,0 1 0,0-1 0,1 1 0,0 0 0,0 1 0,0-1 0,1 1 0,0 0 0,0 1 0,1-1 0,0 1 0,0 0 0,1 0 0,0 0-1,0 1 1,1-1 0,0 1 0,1-1 0,-1 1 0,2 0 0,0 15 0,-1-22 0,1-1 0,1 1-1,-1-1 1,0 0 0,0 1-1,1-1 1,-1 1 0,0-1 0,1 0-1,-1 1 1,1-1 0,0 0 0,-1 1-1,1-1 1,0 0 0,0 0 0,0 0-1,0 0 1,0 0 0,0 0 0,0 0-1,0 0 1,1 0 0,-1 0 0,0-1-1,0 1 1,1 0 0,-1-1 0,0 1-1,1-1 1,1 1 0,5 0-67,0 0 0,1 0 0,-1-1 0,13 0 1,-4-1-19,-6 0 38,-1-1 0,0 1 0,1-2 0,-1 0 1,-1 0-1,1-1 0,0 0 0,-1 0 0,0-1 0,0-1 0,0 1 0,0-1 0,-1-1 1,9-9-1,2-2 36,0-1 1,-2-1 0,0 0-1,21-35 1,-17 14 98,6-9 432,-26 49-479,-1 4-178,0 16 137,1 0-1,0 0 1,7 26-1,-7-40-175,0 1-1,1-1 0,0 1 0,0-1 0,0 1 0,1-1 0,-1 0 1,1 0-1,0-1 0,1 1 0,-1-1 0,1 1 0,0-1 0,0 0 1,0 0-1,6 4 0,-7-7-46,0 1 0,-1-1-1,1 0 1,0 0 0,0 0 0,0 0 0,0-1 0,0 1 0,0-1-1,0 1 1,0-1 0,0 0 0,0 0 0,0 0 0,0-1 0,0 1-1,5-2 1,-3 0 88,-1 0-1,1-1 1,0 1-1,-1-1 0,0 0 1,1 0-1,-1 0 1,0 0-1,5-8 1,-1 2 486,-1 0 0,0-1 0,-1 0 0,0 0 0,0 0 0,-1-1 0,-1 0 0,6-17 0,-5 5 425,0-1 253,13-33 0,-18 59-1052,-1-1 0,1 1 1,0 0-1,0 0 0,0 0 0,0 0 0,0 0 0,0-1 0,1 1 0,0 3 0,1 8 152,7 297 1364,-9-308-1446,2-5 53,1-1 0,-1 1 1,0-1-1,0 1 0,0-1 1,-1 0-1,2-5 0,6-13-23,1 6-265,0 1 0,0 1 1,2 0-1,-1 0 0,2 1 0,0 1 1,0 0-1,19-13 0,-3 5-1740,1 2-1,1 1 1,42-17 0,-12 10-659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2T07:07:20.92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296 4 1377,'0'0'4890,"-6"-1"-4423,-2 1-301,-41-3 1378,45 3-1468,0 0 0,0 1 0,0-1 0,0 1 0,-1 0 0,1 0 0,0 0 0,0 0 0,-7 4 0,5-1-77,-8 5 85,0 0-1,0 1 1,1 1 0,0-1 0,1 2-1,1 0 1,0 1 0,-10 13 0,13-13-43,1-1 1,0 1 0,1 0 0,1 0 0,0 1 0,0-1 0,2 1-1,-1 0 1,2 1 0,0-1 0,1 0 0,0 17 0,1 50 355,1-78-392,-1 0-1,1-1 0,0 1 1,0 0-1,0-1 0,1 1 1,-1 0-1,1-1 0,-1 0 1,1 1-1,0-1 0,0 0 1,0 0-1,0 0 0,0 0 0,0 0 1,3 1-1,4 4 34,0-1 0,0 0 0,13 5 0,-9-6-4,1 0 0,0-1-1,0 0 1,0-1 0,23 1 0,75-1 308,-76-3-154,-26-1-170,0 0 0,0-1 0,-1 0-1,1 0 1,0-1 0,-1 0-1,0-1 1,1 0 0,10-8-1,-6 5-6,-1-2-1,0 0 1,-1-1 0,0 0-1,13-15 1,-22 21-2,0 0 1,0 0-1,0 0 1,-1 0-1,0-1 1,0 1-1,0-1 1,0 1-1,-1-1 1,1 0-1,0-7 1,0-56 48,-3 42-25,1 23-32,-1 1 0,0-1 0,0 0 0,0 1-1,0-1 1,0 1 0,0 0 0,-1-1 0,1 1 0,-1 0 0,0 0 0,1 0 0,-4-3 0,-32-28 81,26 23-76,-78-71 72,79 74-45,0 1 0,0 0 0,-1 0 0,0 1 0,0 1 0,-1 0 1,1 0-1,-1 1 0,1 1 0,-1 0 0,0 0 0,0 1 0,0 1 0,0 0 0,0 1 1,-15 2-1,16 6-3366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37:59.30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6 9444,'0'0'7876,"14"-5"-10709,9 5-353,-9 0-2464</inkml:trace>
</inkml:ink>
</file>

<file path=ppt/ink/ink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6:07.53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315 0 2417,'0'0'10597,"-27"8"-9858,-91 29-197,108-32-467,-1 1 0,0-1 0,1 2 0,0-1 1,1 1-1,-1 1 0,1 0 0,1 0 0,0 1 1,0 0-1,0 0 0,1 1 0,1 0 0,-1 0 1,-6 18-1,9-20-59,0-1 1,1 0 0,0 1-1,0-1 1,1 1 0,0 0-1,1 0 1,-1 0 0,2 0 0,-1 0-1,1 9 1,0-16-21,0 0 1,0-1-1,1 1 0,-1 0 1,0 0-1,0-1 1,0 1-1,1 0 1,-1-1-1,0 1 0,1-1 1,-1 1-1,1 0 1,-1-1-1,1 1 0,-1-1 1,1 1-1,-1-1 1,1 1-1,-1-1 0,1 1 1,0-1-1,-1 0 1,1 1-1,1-1 1,24 6-38,-16-6 42,-1 0 1,0 0 0,1-1 0,8-2-1,-8-1 6,-1 1 0,0-1-1,0-1 1,0 0 0,0 0-1,-1-1 1,1 0 0,-2 0-1,1-1 1,12-14-1,0-2 10,-1-1 0,22-35 0,-7 7 13,-35 54-60,1 0 1,-1 0 0,1 0-1,0-1 1,0 1 0,0 0-1,0 0 1,0 0-1,0 0 1,0-1 0,1 4-1,0 7 28,-1 86-457,0-32-3365,0-47-265</inkml:trace>
</inkml:ink>
</file>

<file path=ppt/ink/ink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6:08.52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132 484 10917,'0'0'3906,"-13"27"-3842,-40 89-16,47-101-34,0 1 1,1-1-1,-4 24 1,7-31-11,1-1 0,-1 1-1,-1-1 1,-3 9 0,1-4-6,4-8-12,-1 0 0,0 0 1,0 0-1,0-1 0,0 1 1,0-1-1,-5 6 0,6-8-93,2-18-226,0 0 283,1 1 0,1 0 0,0-1-1,2 1 1,-1 0 0,2 1 0,0-1-1,1 1 1,1 0 0,14-21 0,-21 34 51,40-56-41,-38 54 39,0 1 0,0-1 0,1 1 0,-1 0 0,1 0 1,0 0-1,-1 0 0,1 1 0,1 0 0,-1-1 0,0 2 0,8-4 0,-11 5 28,0 0-1,1 0 1,-1 0 0,0 0-1,1 0 1,-1 0 0,0 0-1,0 0 1,1 1 0,-1-1-1,0 0 1,0 1 0,1-1-1,-1 1 1,0-1 0,0 1 0,0 0-1,0-1 1,0 1 0,0 0-1,0 0 1,0 0 0,0 0-1,0 0 1,0 0 0,0 0-1,-1 0 1,1 0 0,0 0-1,-1 0 1,1 1 0,-1-1-1,0 0 1,1 2 0,2 6 128,-1 0 0,-1 0 1,2 17-1,-2-13 24,4 92 160,-1 0-240,-4-104-108,0-1 1,0 1 0,0-1 0,0 1 0,1-1 0,-1 1-1,0-1 1,0 1 0,0-1 0,1 1 0,-1-1 0,0 1-1,0-1 1,1 0 0,-1 1 0,0-1 0,1 1 0,-1-1-1,1 0 1,-1 1 0,0-1 0,1 0 0,-1 1-1,1-1 1,-1 0 0,1 0 0,-1 1 0,1-1 0,-1 0-1,1 0 1,-1 0 0,1 0 0,-1 0 0,1 0 0,-1 0-1,1 0 1,-1 0 0,1 0 0,-1 0 0,1 0-1,0 0 1,-1 0 0,1 0 0,-1-1 0,1 1 0,2-1-2,0 0 0,-1-1 0,1 1 0,0-1 0,-1 1-1,1-1 1,3-4 0,24-26-27,49-68 0,4-5-251,-82 104 285,18-16-63,-19 17 58,1 0-1,0 0 0,-1 0 1,1 0-1,-1 0 0,1 0 1,0 0-1,-1 0 0,1 0 1,-1 0-1,1 0 0,-1 0 1,1 0-1,0 0 0,-1 0 1,1 1-1,-1-1 1,1 0-1,-1 0 0,1 1 1,-1-1-1,1 0 0,-1 1 1,1-1-1,-1 0 0,1 1 1,-1-1-1,0 1 0,1-1 1,-1 1-1,0-1 1,1 1-1,-1-1 0,0 1 1,0-1-1,0 1 0,1-1 1,-1 1-1,0 0 0,0-1 1,0 1-1,0 0 0,10 31 40,-5-15-11,1 0 1,1 0-1,0-1 0,11 19 0,-15-30-21,0-1 1,0 0-1,0 0 1,0 0-1,1-1 1,0 1-1,0-1 0,0 0 1,0 0-1,0 0 1,1 0-1,-1-1 1,1 0-1,-1 0 0,1 0 1,0-1-1,0 1 1,0-1-1,9 1 0,-5-1-69,0-1 0,0 0-1,1 0 1,-1-1-1,0 0 1,0-1-1,0 0 1,0 0-1,0-1 1,-1 0 0,1 0-1,15-10 1,-15 7 26,0-1 0,0 0 1,-1 0-1,1-1 1,-2 0-1,1 0 1,-1-1-1,-1 0 0,1 0 1,6-15-1,-9 15-61,0-1-1,0 0 1,-1 0-1,-1-1 1,1 1-1,-2-1 1,1 1-1,-2-1 1,1 1-1,-2-14 1,1 23 54,0 0 45,0 1-1,0-1 1,0 1 0,-1-1 0,1 1-1,0-1 1,0 1 0,0-1 0,-1 1-1,1-1 1,0 1 0,0 0 0,-1-1-1,1 1 1,0 0 0,-1-1 0,1 1-1,0 0 1,-1-1 0,1 1 0,-1 0-1,1-1 1,0 1 0,-1 0-1,1 0 1,-1 0 0,1 0 0,-1-1-1,1 1 1,-1 0 0,1 0 0,-1 0-1,1 0 1,-1 0 0,1 0 0,-1 0-1,-20 6 23,17-3 5,1 0 0,-1 1 0,1 0 0,0 0 0,0 0 0,0 0 0,0 0 0,1 0 0,0 1 0,0 0 0,0-1 0,0 1 1,1 0-1,-2 9 0,-1 6 137,1 0 0,0 28 0,3-44-149,-1 9 18,1 1 0,0 0 0,1 0-1,1 0 1,4 17 0,-5-27-29,0-1 1,0 1 0,1-1-1,0 1 1,-1-1 0,1 0-1,1 1 1,-1-1-1,0 0 1,1 0 0,-1-1-1,1 1 1,0 0 0,0-1-1,0 0 1,1 0 0,-1 0-1,0 0 1,1 0-1,-1-1 1,1 1 0,-1-1-1,1 0 1,5 1 0,1 0 11,0 0 1,0-1 0,0 0-1,0 0 1,0-1 0,0-1-1,0 1 1,0-2 0,0 1-1,-1-2 1,1 1 0,0-1-1,-1 0 1,0-1 0,12-6-1,-3-2-452,-1 1-1,0-2 0,-1 0 1,0-1-1,-1-1 0,-1 0 0,0-1 1,-1-1-1,-1 0 0,0 0 1,-2-2-1,0 1 0,-1-1 0,0 0 1,-2-1-1,6-25 0,6-49 498,11-149 1,-29 99 6834,-7 150-6687,1 0 0,-1 0 0,1 1 0,1 0 0,-1 0 0,1 1 0,1-1 0,-1 1 0,1 0 0,-4 16 0,-2 9 369,-6 49 0,5 26 166,6 165 0,5-164-1109,-1-98-8,2 30-816,-2-39 945,0-1-1,0 1 0,1 0 1,-1-1-1,1 1 0,-1-1 1,1 1-1,0-1 0,0 1 1,-1-1-1,1 1 0,0-1 1,0 0-1,0 0 0,0 1 1,1-1-1,-1 0 0,0 0 1,2 1-1</inkml:trace>
</inkml:ink>
</file>

<file path=ppt/ink/ink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6:09.43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0 166 10165,'0'0'4324,"31"11"-4230,101 29-36,-122-37-49,1 0-1,-1-1 0,1 0 0,0-1 1,-1 0-1,1-1 0,13-1 1,-3 0 18,-10 0-10,0 0 0,0-1 0,-1-1 0,1 1 0,0-2 0,-1 1 0,0-1 0,16-9 0,-11 4-1,0 0-1,-1-1 1,0-1 0,20-20 0,-31 28-16,0 0 0,-1 0 1,0-1-1,1 1 0,-1-1 0,0 0 1,-1 1-1,1-1 0,-1 0 1,0 0-1,0 0 0,0 0 0,0 0 1,-1 0-1,1-6 0,-1 8-1,0 0-1,0 0 1,0 0 0,-1 0-1,1 0 1,0-1-1,-1 1 1,0 0 0,1 0-1,-1 0 1,0 0-1,0 0 1,0 1 0,0-1-1,0 0 1,-1 0 0,1 1-1,-1-1 1,1 1-1,-1-1 1,1 1 0,-1-1-1,0 1 1,0 0-1,1 0 1,-1 0 0,0 0-1,0 0 1,-3 0-1,0-1-1,1 0-1,-1 1 0,1 0 0,-1 0 0,0 0 0,0 1 0,0 0 0,1 0 0,-1 0 0,0 0 0,0 1 0,0 0 0,1 0 1,-1 0-1,0 0 0,1 1 0,-1 0 0,1 0 0,0 0 0,0 0 0,-1 1 0,2 0 0,-1-1 0,0 1 0,0 1 0,1-1 1,0 1-1,0-1 0,0 1 0,0 0 0,0 0 0,1 0 0,-3 6 0,-1 4 48,1 1-1,0 0 1,1 0-1,1 0 1,0 0 0,1 1-1,1-1 1,0 1-1,2 22 1,-1-29-34,0-6-7,0 1 1,0 0 0,1-1 0,-1 1 0,1-1-1,0 1 1,0 0 0,0-1 0,0 0 0,2 5-1,-1-6-3,-1-1 0,0 1 0,1 0-1,0 0 1,-1-1 0,1 1 0,0-1-1,-1 0 1,1 1 0,0-1 0,0 0-1,0 0 1,0 0 0,0 0 0,1-1-1,-1 1 1,4 0 0,4 1-24,0-1 0,0 0-1,0-1 1,0 0 0,0-1 0,0 0-1,0 0 1,-1-1 0,1-1 0,0 1-1,-1-2 1,0 1 0,1-1 0,-1 0 0,-1-1-1,1 0 1,10-9 0,0-1-1,-1-1-1,-1 0 1,0-1-1,-1-1 1,-1-1 0,15-24-1,-27 39 32,17-26 30,-19 29-32,0-1 0,0 1 1,0-1-1,0 1 0,1 0 0,-1-1 1,0 1-1,1 0 0,-1 0 1,1 0-1,-1 0 0,1 0 0,3-1 1,-4 19 211,0 27 171,-2 1 0,-2 0-1,-2-1 1,-2 0 0,-15 54 0,18-86-385,-3 18-111,7-29-115,1-3 27,7-14 119,2 0 0,22-29 0,1-1-163,-6 3-60,-5 8-177,1 0-1,36-41 0,-56 73 469,-1 1 0,0-1-1,0 1 1,1-1 0,0 1 0,-1 0 0,1 0-1,0 0 1,0 0 0,0 0 0,0 1 0,0-1-1,0 1 1,1 0 0,-1 0 0,6-1 0,-5 8 68,-1 41 449,3 26-105,-5-68-400,0 0 0,1 1 1,-1-1-1,1 0 0,0 0 1,0 0-1,1 0 0,-1 0 0,1-1 1,6 8-1,-6-9 1,0-2 0,0 1 0,1 0 0,-1-1 0,0 1 0,1-1 0,-1 0 0,1 0 0,-1 0 0,1-1 0,-1 1 0,1-1 0,0 0 0,-1 0 0,7-1 0,-1 1 10,0-1 1,1 0-1,-1-1 0,0 0 1,10-4-1,-7 0-99,1-2-1,-1 1 0,-1-2 1,0 1-1,0-2 1,-1 1-1,0-2 0,16-19 1,-13 14-365,1 1 0,0 0 0,17-12 1,-30 26 410,0 0 0,0 0 0,0 0 1,1 0-1,-1 1 0,0-1 1,1 0-1,-1 1 0,0-1 0,1 1 1,-1-1-1,1 1 0,-1-1 0,0 1 1,1 0-1,-1 0 0,1 0 1,-1 0-1,4 0 0,-4 1 32,0 0-1,0-1 1,0 1 0,-1 0-1,1-1 1,0 1 0,0 0-1,0 0 1,-1 0 0,1-1-1,0 1 1,-1 0 0,1 0-1,-1 0 1,1 0 0,-1 0-1,1 0 1,-1 1 0,0-1-1,1 1 1,0 9 92,0 0-1,0 0 1,-1-1 0,-1 16-1,0-11-12,2 3 141,-2 0 0,0 0-1,-6 31 1,5-43-160,0 0 0,0-1 0,0 1 0,-1 0 0,1-1 0,-1 1 0,0-1 0,-1 0 0,0 0 0,1 0 1,-2-1-1,1 1 0,0-1 0,-9 6 0,8-7-33,0-1-1,0 0 1,0-1 0,0 1 0,0-1-1,0 0 1,0 0 0,-1 0 0,1-1-1,0 0 1,-1 0 0,-8-2 0,-6 2-100,17 0-68,-1-1 1,1 1 0,-1 0-1,1-1 1,0 0 0,-1 0-1,1 0 1,0 0 0,0 0-1,-1-1 1,1 0 0,0 1 0,1-1-1,-1 0 1,0 0 0,-2-3-1,-23-18-3644</inkml:trace>
</inkml:ink>
</file>

<file path=ppt/ink/ink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6:10.58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69 256 8660,'0'0'3746,"0"10"-2914,0 6-698,-6 215 1266,3-189-1304,-2-1 1,-2-1 0,-22 72 0,20-93-134,8-19 36,1 0-1,0 0 1,0 0 0,0 0-1,-1 0 1,1 0 0,0 0 0,0 0-1,0-1 1,-1 1 0,1 0-1,0 0 1,0 0 0,0 0 0,-1 0-1,1 0 1,0 0 0,0 0-1,0-1 1,0 1 0,-1 0-1,1 0 1,0 0 0,0 0 0,0-1-1,0 1 1,0 0 0,0 0-1,0 0 1,0-1 0,-1 1 0,1 0-1,0 0 1,0 0 0,0-1-1,0 1 1,0 0 0,0 0-1,0 0 1,0-1 0,0 1 0,0 0-1,-3-41-340,3 34 187,0-6 136,1-163 21,1 155 23,1-1 0,1 1 0,1 0 0,1 0 0,0 0 0,12-22 0,0 6 3,2 0 0,1 1 1,40-49-1,-48 68-6,2 1-1,0 0 1,0 1 0,2 1 0,-1 1 0,2 0 0,0 1-1,30-15 1,-40 24 19,-1 0 0,1 1 0,-1 0 0,1 0 0,0 0 0,0 1 0,0 1-1,13 0 1,-19 0-29,1 0 0,-1 0 0,0 0 0,0 1 0,0-1-1,0 1 1,0 0 0,0 0 0,0-1 0,0 1 0,0 0 0,-1 1-1,1-1 1,0 0 0,0 0 0,-1 1 0,3 2 0,-1 0 4,-1-1 0,1 1 1,-1 0-1,-1 0 0,1 0 1,0 0-1,-1 0 0,2 7 1,0 7 12,-1 0 1,-1 0 0,-1 26-1,0-28-30,-1-6 17,0 0 0,-1 0 0,0-1 0,-1 0 0,0 1 0,0-1 0,-1 0 0,0 0 0,-1-1 0,0 1-1,0-1 1,-1 0 0,0 0 0,0-1 0,-11 11 0,-8 5 7,0-1 0,-1-2 0,-34 22 0,-6-4 27,106-72 63,-27 26-98,0 2 0,0-1 0,1 2 1,0 0-1,1 1 0,-1 0 1,21-3-1,5 3 169,59 1 0,-91 3-176,-1 0 0,0 1 0,0 0 0,0 1 0,0-1 0,0 1 0,-1 1 0,1-1 0,0 1 0,-1 0 0,0 1 0,0-1 0,0 1 0,0 1 0,0-1 0,-1 1 0,0 0 0,0 0 0,0 0 0,-1 1 0,1 0 0,-1 0 0,-1 0 0,1 0 0,-1 1 0,0-1 0,-1 1 0,1 0 1,-1-1-1,-1 1 0,1 0 0,-1 0 0,-1 1 0,1 6 0,-1-14-9,1 11 10,-1-1-1,0 0 1,-3 15-1,2-21 3,0 0-1,0-1 1,0 1-1,-1-1 1,0 1 0,1-1-1,-1 0 1,0 1-1,0-1 1,-1 0-1,1-1 1,-5 6-1,-8 3 7,1 1 0,-2-2 1,1 0-1,-1-1 0,-1 0 0,0-2 0,0 0 0,0-1 0,-1 0 0,0-1 0,-27 3 0,-19-1 66,-119 0 0,178-7-83,2 0-166,0 0 0,0 0 0,-1 0 0,1 0 0,0-1 0,0 0 0,-6-1 0,9 2 133,0 0 0,0-1 0,0 1 0,-1 0 0,1 0 1,0 0-1,0 0 0,0 0 0,0-1 0,0 1 0,0 0 1,-1 0-1,1 0 0,0 0 0,0-1 0,0 1 1,0 0-1,0 0 0,0 0 0,0-1 0,0 1 0,0 0 1,0 0-1,0 0 0,0-1 0,0 1 0,0 0 1,0 0-1,0 0 0,0-1 0,0 1 0,0 0 0,0 0 1,0 0-1,0-1 0,0 1 0,0 0 0,1 0 1,-1 0-1,0-1 0,16-11-1487,18-7-2151,7-4-1046</inkml:trace>
</inkml:ink>
</file>

<file path=ppt/ink/ink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6:11.42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57 1 912,'0'0'10173,"0"8"-9255,-1 7-477,-1-1 1,0 0-1,-1 0 0,-8 25 1,-4 17 331,7-18-608,2 1 1,-2 54-1,25-92-2766,15-2-91,9-8-1603</inkml:trace>
</inkml:ink>
</file>

<file path=ppt/ink/ink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6:12.00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75 8 8100,'0'0'4095,"1"-2"-3492,-4 8-264,-13 21 233,8-15-463,1 0 0,0 0 0,1 1 0,1 0 0,0 0 0,0 0 0,1 0-1,-3 25 1,7-34-104,-2 8-5,1 0-1,1 0 1,1 1 0,1 12-1,-2-24-15,1 0 1,0 0-1,-1 0 0,1 0 1,0 0-1,0 0 0,-1 0 1,1 0-1,0 0 1,0-1-1,0 1 0,0 0 1,0 0-1,0-1 0,0 1 1,1-1-1,-1 1 0,0-1 1,0 1-1,0-1 0,0 0 1,1 0-1,-1 1 0,0-1 1,0 0-1,3 0 0,42-1-480,-34 0 391,-3 0 24,0-1 1,0 0-1,0 0 1,0-1 0,-1 0-1,1-1 1,-1 1-1,0-2 1,0 1-1,0-1 1,0-1 0,-1 1-1,0-1 1,0 0-1,-1-1 1,0 0-1,0 0 1,0 0 0,-1-1-1,0 1 1,-1-1-1,1-1 1,-2 1 0,1 0-1,-1-1 1,0 0-1,2-14 1,-4 19 101,-1 1-1,0-1 1,1 1-1,-2-1 1,1 0 0,0 1-1,0-1 1,-1 1 0,0-1-1,0 1 1,0-1 0,0 1-1,-1 0 1,1-1 0,-1 1-1,-2-3 1,1 3 15,0 0 0,-1 0 0,1 1 0,-1 0 0,1-1 0,-1 1 1,0 1-1,0-1 0,0 0 0,0 1 0,0 0 0,0 0 0,-9-1 0,-2 0 11,0 0-1,0 1 1,0 0-1,0 1 1,-1 1-1,-18 3 1,32-4-94,0 1 1,0 0 0,0 0-1,0-1 1,1 1-1,-1 0 1,0 1 0,1-1-1,-1 0 1,1 0 0,-1 1-1,1-1 1,-1 1-1,1-1 1,0 1 0,0 0-1,0-1 1,0 1-1,0 0 1,0 0 0,1 0-1,-1-1 1,0 1-1,1 0 1,0 0 0,-1 0-1,1 0 1,0 0 0,0 0-1,0 4 1,0 7-3302</inkml:trace>
</inkml:ink>
</file>

<file path=ppt/ink/ink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6:13.04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362 104 7395,'0'0'4827,"-14"-10"-4537,-43-31 329,53 39-522,-1-1-1,0 1 1,0 0 0,0 1-1,0-1 1,0 1-1,-1 0 1,1 0-1,0 1 1,-1-1-1,1 1 1,0 0-1,-1 1 1,-5 0 0,-13 1 317,16-1-360,1 0 0,-1 0 1,1 1-1,0 0 0,0 0 1,0 1-1,0-1 1,0 2-1,0-1 0,1 1 1,-1 0-1,1 0 1,0 1-1,1 0 0,-1 0 1,1 0-1,-10 12 0,9-9-42,0 0 0,0 0 1,1 1-1,0 0 0,1 0 0,-1 0 0,2 0 0,-1 1 0,1 0 0,1-1 0,0 1 0,0 0 0,0 11 0,2-18-27,0-1 0,0 1 0,0-1 0,0 1 0,0-1 0,0 1 0,1-1 1,-1 0-1,1 1 0,0-1 0,0 1 0,0-1 0,0 0 0,0 0 0,0 0 0,0 0 0,4 4 1,-2-4-33,0 0 0,0-1 0,0 0 0,0 0 0,0 0 0,0 0 0,1 0 0,-1 0 0,0-1 0,1 0 0,-1 1 0,0-1 0,5-1 0,1 2-12,0-1 1,0 0-1,0-1 0,0 0 0,0 0 1,0 0-1,-1-2 0,1 1 1,-1-1-1,1 0 0,-1 0 1,0-1-1,0-1 0,0 1 1,13-12-1,2-3 59,-2-1 0,24-27-1,-37 38 33,-1 0-1,0-1 1,-1 0-1,0 0 1,0 0-1,-1-1 1,-1 0-1,5-13 1,-11 34-23,2-1 0,-1 1 0,1 0 1,1-1-1,3 18 0,-4-20-10,2 0 1,-1-1-1,1 1 1,0-1-1,0 1 0,1-1 1,0 0-1,0 0 1,0 0-1,1 0 0,4 5 1,-6-9-13,0-1 1,0 1-1,0-1 1,0 1 0,0-1-1,1 0 1,-1 0-1,0 0 1,1 0 0,-1-1-1,1 1 1,-1-1-1,0 1 1,1-1-1,-1 0 1,1 0 0,-1 0-1,1 0 1,-1 0-1,1 0 1,-1-1 0,1 0-1,4-1 1,-1 0 27,0-1 1,1 0-1,-1 0 1,0 0 0,0-1-1,-1 0 1,8-6-1,41-37 62,40-38-52,-42 38-17,-49 44 31,1 0 0,0 0 0,0 1 0,0-1 0,1 1 0,-1 0 0,1 0 0,-1 1 0,1-1 0,0 1 0,-1 0 0,7 0 0,-11 1-36,1 0 0,-1 0 0,0 0 0,1 0 1,-1 1-1,1-1 0,-1 0 0,0 0 1,1 1-1,-1-1 0,0 0 0,1 1 1,-1-1-1,0 0 0,0 1 0,1-1 0,-1 0 1,0 1-1,0-1 0,0 1 0,0-1 1,1 0-1,-1 1 0,0-1 0,0 1 0,0-1 1,0 1-1,0-1 0,0 0 0,0 1 1,0-1-1,0 1 0,0-1 0,-1 1 1,1 3 27,1 5 48,1 27 211,-3 68-1,0-94-334,0-1 0,-1 0 0,0 1 0,0-1 0,-1 0 0,0 0 1,-1 0-1,0 0 0,0-1 0,-1 0 0,0 1 0,-9 10 0,14-18 44,0-1 0,0 0 0,0 0 0,0 0 0,0 0-1,0 0 1,0 0 0,0 0 0,-1 1 0,1-1 0,0 0 0,0 0 0,0 0-1,0 0 1,0 0 0,0 0 0,0 0 0,0 0 0,0 0 0,0 1-1,0-1 1,0 0 0,0 0 0,-1 0 0,1 0 0,0 0 0,0 0-1,0 0 1,0 0 0,0 0 0,0 0 0,0 0 0,0 0 0,-1 0-1,1 0 1,0 0 0,0 0 0,0 0 0,0 0 0,0 0 0,0 0-1,0 0 1,-1 0 0,1 0 0,0 0 0,0 0 0,0 0 0,0 0-1,0 0 1,0 0 0,0 0 0,0 0 0,-1 0 0,1-1 0,0 1 0,0 0-1,0 0 1,0 0 0,0 0 0,0 0 0,0 0 0,0 0 0,0 0-1,0-1 1,1-10-9,10-17 17,7 0-11,2 1 1,27-29-1,-35 42 0,2 1 1,0 0-1,0 1 1,1 0-1,24-13 1,-2 11-32,-36 13 35,0 1 0,0 0 1,0-1-1,0 1 0,1 0 1,-1 0-1,0 0 0,0-1 1,0 1-1,0 0 0,0 1 1,0-1-1,0 0 0,1 0 1,-1 0-1,0 1 0,0-1 1,0 1-1,0-1 0,0 1 1,0-1-1,0 1 0,0-1 1,0 1-1,-1 0 0,1-1 1,0 1-1,0 0 0,0 0 1,-1 0-1,1 0 0,0 0 1,0 1-1,2 12 12,1 0 0,-2 0 1,1 27-1,-1-23-560,0 0 1,5 26-1,-5-38-158,0-1-1,0 1 1,0 0-1,1-1 1,0 1-1,5 7 1,6 3-4416</inkml:trace>
</inkml:ink>
</file>

<file path=ppt/ink/ink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6:13.54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263 487 8580,'0'0'4319,"-26"-1"-4263,-7 0-42,-40 4-1,69-3-5,0 1 1,0-1-1,1 1 1,-1 1-1,0-1 1,1 0-1,-1 1 0,1 0 1,0 0-1,-1 0 1,1 0-1,0 0 0,0 1 1,0-1-1,1 1 1,-1 0-1,0 0 1,1 0-1,0 0 0,0 0 1,-3 6-1,-3 3 52,1 0-8,0 0 0,1 0 0,0 0 0,1 1 0,0 0 0,1 0 0,1 0 0,0 1 0,0-1 0,2 1 0,0 0-1,1 27 1,0-39-72,0 0 0,0 1 0,0-1 0,0 0 0,1 1-1,-1-1 1,1 0 0,0 0 0,-1 0 0,1 1 0,0-1 0,0 0-1,0 0 1,1 0 0,-1 0 0,0-1 0,1 1 0,-1 0-1,1 0 1,3 2 0,-2-2-25,1 0-1,-1-1 1,1 1-1,-1-1 1,1 0-1,-1 0 1,1 0-1,0 0 1,-1-1-1,1 1 1,7-1-1,-1-1-85,-1 1 0,0-2 0,0 1 1,1-1-1,-1-1 0,0 1 0,-1-2 0,1 1 0,15-9 0,-10 2-297,0-1-1,0 0 1,-1-1-1,0 0 1,-1-1 0,20-28-1,-22 26 406,-1-1-1,-1 0 0,-1-1 0,0 0 0,-1 0 1,-1-1-1,0 1 0,-2-1 0,0 0 1,1-33-1,0-292 950,-4 242 4108,-2 136-4213,-11 58 1,0-1-35,4 318 445,10-292-2101,-1-116 750,0-1 0,0 0-1,0 1 1,0-1 0,0 0 0,0 0-1,1 1 1,-1-1 0,1 0 0,-1 0-1,1 1 1,-1-1 0,1 0 0,0 0-1,-1 0 1,1 0 0,0 0 0,0 0-1,0 0 1,0 0 0,0 0 0,0 0-1,0 0 1,0-1 0,0 1 0,0 0-1,1-1 1,-1 1 0,0-1 0,0 1-1,1-1 1,1 1 0,1-1-344,0 0 0,0 1 1,0-1-1,0 0 0,0-1 0,-1 1 1,1-1-1,0 0 0,0 0 0,4-1 1,23-17-5821</inkml:trace>
</inkml:ink>
</file>

<file path=ppt/ink/ink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6:14.23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74 329 12774,'0'0'2374,"1"22"-1477,7 332 1106,-8-302-1957,-1 1-1,-3-1 0,-2 0 1,-17 68-1,18-102-107,0 2-239,-1 0 1,-1 0-1,-15 32 0,19-72-1174,3-61 25,3-165 387,1 184 1032,24-121 1,-10 106-53,41-105 0,-47 151 221,1 1 1,2 1-1,1 0 0,1 1 1,1 1-1,27-30 1,-39 50-39,1 0 1,0 0 0,0 0 0,1 1 0,-1 0 0,2 1-1,-1-1 1,0 2 0,1-1 0,0 1 0,0 0-1,1 1 1,-1 0 0,0 1 0,1 0 0,0 0 0,-1 1-1,19 0 1,-25 1-88,0 0 0,-1 0-1,1 1 1,0-1 0,-1 1 0,1-1 0,0 1-1,-1 0 1,1 0 0,-1 0 0,1 0-1,-1 0 1,0 1 0,1-1 0,-1 1-1,0-1 1,0 1 0,0 0 0,0 0-1,0 0 1,-1 0 0,1 0 0,-1 0-1,1 1 1,-1-1 0,0 1 0,0-1 0,0 1-1,0-1 1,1 5 0,1 7 2,-1-1 1,-1 1 0,0 0-1,-1 25 1,0-38-15,-1 5 16,0 1 1,0 0-1,0-1 0,-1 1 0,0 0 1,0-1-1,-1 0 0,1 0 0,-2 1 1,1-2-1,-4 7 0,-7 7 59,-31 31-1,18-22-43,-67 67-8,85-81-91,9-13 59,0-1 1,1 0-1,-1 1 1,0-1-1,0 0 0,0 1 1,0-1-1,1 0 1,-1 0-1,0 1 1,0-1-1,1 0 1,-1 0-1,0 0 1,0 1-1,1-1 1,-1 0-1,0 0 0,1 0 1,-1 0-1,0 1 1,1-1-1,-1 0 1,0 0-1,1 0 1,-1 0-1,0 0 1,1 0-1,33-4-96,12-10 151,-32 9-46,1 0 0,0 2 0,0-1 0,0 2 0,24-2 0,-27 3 0,0 2-1,1-1 0,-1 1 1,0 1-1,0 0 0,15 5 1,-24-5 0,0-1 0,0 0 0,0 1 0,0 0 0,-1 0 0,1 0 0,0 0 0,-1 0 1,1 0-1,-1 0 0,0 1 0,0-1 0,0 1 0,0 0 0,0 0 0,-1 0 1,1 0-1,-1 0 0,0 0 0,0 0 0,0 0 0,0 0 0,0 0 0,-1 1 1,0-1-1,1 0 0,-1 1 0,-1 2 0,1-2 17,0-1 0,-1 1 0,0-1 0,0 1 0,0-1 1,0 0-1,0 1 0,-1-1 0,0 0 0,1 0 0,-1 0 0,0 0 0,-1 0 0,1 0 0,0-1 0,-1 1 0,1-1 1,-1 1-1,0-1 0,0 0 0,0 0 0,0-1 0,-4 3 0,-11 4 103,0 0 1,0-1 0,-22 5-1,16-5-54,-63 18 94,41-13-149,-73 30-1,109-35-1091,38-1-6873,-27-6 7977,36 2-6659</inkml:trace>
</inkml:ink>
</file>

<file path=ppt/ink/ink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6:14.79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70 186 3730,'0'0'11613,"10"0"-11306,-6 0-280,3 1 2,0-1 1,0 0-1,0-1 0,0 0 1,0 0-1,0 0 0,0-1 0,-1 0 1,1 0-1,-1-1 0,9-4 1,7-11 12,-2-1 1,0-1 0,-2 0-1,0-2 1,27-42 0,-45 64-26,0 0-1,0 0 1,0 0 0,0-1-1,0 1 1,0 0 0,0 0-1,0 0 1,0 0 0,1 0 0,-1 0-1,0-1 1,0 1 0,0 0-1,0 0 1,0 0 0,0 0 0,0 0-1,0 0 1,0 0 0,0-1-1,0 1 1,1 0 0,-1 0 0,0 0-1,0 0 1,0 0 0,0 0-1,0 0 1,0 0 0,1 0 0,-1 0-1,0 0 1,0 0 0,0 0-1,0 0 1,0 0 0,0 0 0,1 0-1,-1 0 1,0 0 0,0 0-1,0 0 1,0 0 0,0 0 0,0 0-1,1 0 1,-1 0 0,0 0-1,0 0 1,0 0 0,0 0 0,0 0-1,0 0 1,0 1 0,1-1-1,-1 0 1,0 0 0,0 0 0,0 0-1,0 0 1,1 14 309,-3 20 6,-8 15-22,-2 0-1,-18 48 1,13-48 16,-16 85 1,21-131-2276,-62-4-9156,44 1 8202,-49 1 4726,55 0 7530,52-2-8909,0-2 1,0-1-1,-1-1 1,0-1-1,1-2 0,27-11 1,9-3-387,38-15 33,-38 7-4010,-46 18-1222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37:59.6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11205,'0'0'6083,"107"63"-7092,-76-70-1984,-6-19-4370</inkml:trace>
</inkml:ink>
</file>

<file path=ppt/ink/ink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6:15.55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138 32 9668,'0'0'5403,"0"-8"-4990,-1-15-460,1 23 47,0 0 0,0 0 1,0 0-1,0 0 0,0 0 0,0 0 1,0 1-1,0-1 0,0 0 0,0 0 1,0 0-1,0 0 0,0 0 0,0 0 0,0 0 1,0 1-1,0-1 0,0 0 0,0 0 1,0 0-1,0 0 0,0 0 0,0 0 1,0 0-1,0 1 0,0-1 0,0 0 1,0 0-1,0 0 0,0 0 0,0 0 0,-1 0 1,1 0-1,0 0 0,0 0 0,0 0 1,0 1-1,0-1 0,0 0 0,0 0 1,0 0-1,-1 0 0,1 0 0,0 0 1,0 0-1,0 0 0,0 0 0,0 0 1,0 0-1,0 0 0,-1 0 0,1 0 0,0 0 1,0 0-1,0 0 0,0 0 0,0 0 1,0 0-1,0 0 0,-1 0 0,1 0 1,0-1-1,0 1 0,0 0 0,0 0 1,0 0-1,-13 52 255,3-9 114,-77 383 1079,74-354-1490,11-63 4,-1 6-242,1 0 0,-1 21 0,27-44 227,-1-8 137,-2-1 1,25-23 0,21-19-70,-54 49-27,1 0 1,0 0-1,1 2 0,0 0 0,0 0 1,1 1-1,0 1 0,0 1 0,1 0 1,-1 1-1,1 1 0,0 1 0,0 0 1,33 1-1,-48 1 9,0 0 0,0 1 0,0-1 1,0 0-1,0 1 0,-1 0 0,1-1 0,0 1 0,0 0 0,-1 0 0,1 0 1,-1 0-1,1 0 0,0 0 0,-1 0 0,0 0 0,1 1 0,-1-1 1,0 1-1,0-1 0,0 1 0,0-1 0,0 1 0,0 0 0,0-1 1,1 4-1,-1 2-2,1 0 0,-1 0 0,0 0 0,0 0 0,-1 12 0,-1-15 14,0-1 0,0 1 0,0 0 0,0-1 0,0 1 0,-1-1 0,0 1 0,0-1 1,0 0-1,0 0 0,0 0 0,0 0 0,-1 0 0,0 0 0,1-1 0,-1 1 0,0-1 0,0 0 0,-1 0 0,1 0 0,0 0 0,-4 1 0,-13 7 91,-1-1 0,-30 9 0,50-17-96,-201 49 184,125-34-810,100-25-6934</inkml:trace>
</inkml:ink>
</file>

<file path=ppt/ink/ink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6:16.12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154 1 10773,'0'0'6267,"-5"30"-6022,-16 97-197,18-107-48,1 1 0,0-1-1,3 24 1,0-8-28,-1-35 18,0 0 0,0 1 1,0-1-1,0 1 0,0-1 0,1 0 1,-1 1-1,0-1 0,1 0 0,-1 1 1,1-1-1,0 0 0,-1 0 0,1 0 1,0 1-1,0-1 0,0 0 0,0 0 1,0 0-1,0 0 0,0 0 0,0-1 1,0 1-1,2 1 0,0-1-14,0 0-1,0 1 1,1-2-1,-1 1 1,0 0-1,1-1 1,-1 1-1,0-1 1,1 0-1,3 0 1,1-1-23,-1 0 0,1 0 0,-1-1 1,1 0-1,-1 0 0,1-1 1,-1 1-1,13-9 0,-6 1 26,-1-1-1,0 0 1,-1-1-1,0 0 1,-1-1-1,11-16 0,47-92 100,-35 58-32,-42 93-94,-16 46 641,-27 153-1,37-135-338,-11 71 8,19-138-248,-1 0 0,-1 0-1,-21 46 1,25-66-24,-1 1 0,0 0 1,0-1-1,0 0 0,-1 0 0,0 0 0,0-1 1,-1 0-1,0 0 0,0-1 0,0 1 0,-1-2 1,0 1-1,-15 6 0,7-6-195,0 0 0,0 0 0,-1-2 0,1 0 0,-1-1 0,-32 0 0,48-2 199,-1 0-1,1 0 1,0 0 0,0 0-1,0 0 1,0-1 0,0 1-1,-1 0 1,1-1 0,0 1 0,0-1-1,0 1 1,0-1 0,0 1-1,0-1 1,0 0 0,0 0-1,1 1 1,-1-1 0,0 0-1,0 0 1,1 0 0,-1 0 0,0 0-1,0-1 1,0-1-8,0 0 1,0 0-1,0-1 0,0 1 1,1 0-1,0 0 0,-1 0 0,1-1 1,1-4-1,-1 0 0,1 1-1,1-1 1,0 0 0,0 1 0,0 0-1,1-1 1,0 1 0,5-10-1,4 1 36,1 1-1,0 0 1,1 1-1,0 1 1,1 0-1,25-16 1,108-59 212,-135 81-217,100-52 101,75-44-363,-181 99-70,-1 0 0,0 0 0,0-1 0,10-10 0,-14 13-143,0-1 0,0 1 0,-1-1 0,1 0 0,-1 0 0,1 0 0,-1 1 0,1-6 0,1-22-8532</inkml:trace>
</inkml:ink>
</file>

<file path=ppt/ink/ink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6:17.3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231 123 6435,'0'0'7654,"17"-19"-6693,49-60-89,-51 55 418,-22 24-266,2 1-1228,-3-1 220,-1 1 0,1 1-1,-1 0 1,1 0 0,0 0 0,-1 1-1,1 0 1,1 1 0,-11 6 0,-72 50-25,45-28-28,29-22-18,-33 25-84,47-34 102,0 1 0,0 0 0,0 0 0,0 0 0,0 1 0,1-1 0,-1 0 0,1 1 1,0-1-1,-1 1 0,1-1 0,0 1 0,0-1 0,1 1 0,-1 0 0,0 0 0,1 2 0,0-4 11,0 0 0,1 0-1,-1 0 1,1 0 0,-1 0 0,1 0-1,-1 0 1,1 0 0,0 0-1,-1-1 1,1 1 0,0 0 0,0 0-1,0-1 1,-1 1 0,1 0 0,0-1-1,0 1 1,0-1 0,0 1-1,0-1 1,0 0 0,0 1 0,0-1-1,0 0 1,0 0 0,1 0 0,-1 1-1,0-1 1,0-1 0,0 1-1,0 0 1,1 0 0,6 1-81,137 8-595,9 1 339,-137-7 331,0 0 0,0 1 0,-1 1 0,1 0 0,-1 1 0,26 14 0,-40-19 23,0 0 0,0 0 0,0 0 0,0 1 0,0-1 0,0 1 0,0-1 0,0 1 0,0 0 0,-1-1 0,1 1 0,-1 0 0,1 0 0,-1 0 0,0 0 0,0 1 0,0-1 1,0 0-1,0 0 0,0 1 0,-1-1 0,1 0 0,-1 1 0,0-1 0,1 1 0,-1-1 0,0 0 0,-1 4 0,0-3 13,0 1 1,0-1 0,-1 0-1,1-1 1,-1 1-1,0 0 1,0 0 0,0-1-1,0 1 1,0-1 0,0 0-1,-1 1 1,1-1-1,-1 0 1,0-1 0,1 1-1,-1 0 1,0-1 0,-5 3-1,-28 9 34,-1-1 0,0-2-1,-1-1 1,1-2 0,-1-2 0,-60 1-1,115-24-3572,-4 13 2316,1 0-1,0 0 1,1 1-1,19-2 0,-18 3 254,57-12-3511</inkml:trace>
</inkml:ink>
</file>

<file path=ppt/ink/ink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6:18.47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274 114 6067,'0'0'9428,"-3"-16"-9145,-13-48-131,16 62-152,-1 0 1,0 1-1,0-1 0,-1 1 0,1-1 1,0 1-1,0 0 0,-1-1 0,1 1 1,-1 0-1,1 0 0,-1 0 1,1 0-1,-1 0 0,0 1 0,1-1 1,-1 0-1,0 1 0,0-1 0,1 1 1,-1-1-1,0 1 0,0 0 1,0 0-1,0 0 0,0 0 0,1 0 1,-1 1-1,0-1 0,-2 1 0,-3-1-5,-1 1 3,1 0-1,-1 1 1,1 0 0,-1 0 0,1 0 0,0 1 0,0 0 0,0 0 0,0 1-1,1 0 1,-1 0 0,1 1 0,0-1 0,1 1 0,-1 1 0,1-1-1,0 1 1,0 0 0,-5 8 0,2-2 5,0 0-1,1 0 1,0 0 0,1 1-1,1 0 1,0 0 0,1 1-1,0-1 1,-3 26 0,5-29-1,2-1 0,-1 1 0,1 0 0,1-1 0,0 1 0,0 0 0,4 14 1,-3-21-7,-1 0 0,0 0 0,1 0 0,0 0 0,-1-1 1,1 1-1,0-1 0,0 1 0,1-1 0,-1 1 0,0-1 1,1 0-1,0 0 0,-1 0 0,1-1 0,0 1 0,0-1 1,0 1-1,0-1 0,0 0 0,0 0 0,0 0 0,0-1 1,1 1-1,5 0 0,0 0-1,0-1 1,0 0-1,0 0 0,0-1 1,0 0-1,0 0 0,0-1 1,0 0-1,0-1 0,0 0 1,-1 0-1,1-1 0,-1 0 1,0 0-1,0-1 0,-1 0 1,1 0-1,-1-1 0,0 0 1,-1 0-1,0-1 0,0 0 1,0 0-1,0 0 0,-1-1 1,-1 0-1,8-16 0,-8 16 21,0 0-1,-1-1 0,0 0 1,-1 1-1,3-17 1,-2-56 21,-3 76-39,0 3-118,0 5-69,0 12 164,-1-6 7,1 0 0,1-1 0,-1 1 0,1 0 0,1-1 0,2 10 0,-3-15-13,0-1 1,0 1-1,0-1 1,1 0 0,-1 0-1,1 1 1,-1-1-1,1 0 1,0 0-1,0-1 1,0 1 0,0 0-1,0-1 1,0 1-1,1-1 1,-1 1 0,0-1-1,1 0 1,-1 0-1,1 0 1,-1-1 0,1 1-1,0 0 1,-1-1-1,4 0 1,-1 1 2,-1 0 1,1-1-1,0 0 1,-1 0-1,1 0 1,0-1-1,-1 0 1,1 0-1,0 0 1,-1 0-1,8-4 1,-3 0 54,-1 0 1,0 0-1,-1-1 1,9-8 0,9-8-39,20-17 45,-30 24-23,1 1 0,0 1 0,29-17 0,-44 28-9,1 1 1,0 0-1,0 0 1,0 1 0,0-1-1,0 0 1,0 1-1,0-1 1,0 1-1,1 0 1,-1-1 0,0 1-1,4 1 1,-5-1 4,0 0 1,0 0-1,0 1 0,-1-1 1,1 1-1,0-1 0,0 1 1,0-1-1,0 1 1,-1 0-1,1-1 0,0 1 1,0 0-1,-1-1 0,1 1 1,-1 0-1,1 0 1,-1 0-1,1 0 0,0 1 1,1 5 57,-1-1 0,0 1 0,0-1 0,0 1 0,-1 0 0,0 11 0,-1-6 30,2 16 102,-1-1-96,-3 34 0,1-51-90,1-1 0,-1 0 0,-1 0 1,1-1-1,-2 1 0,1 0 0,-8 12 1,10-19-7,0 0-1,1-1-1,0 0 0,-1 0 0,1 0 1,-1 0-1,1 0 0,-1 1 1,0-1-1,0 0 0,1 0 0,-1-1 1,0 1-1,0 0 0,0 0 0,0 0 1,-1 0-1,1-18 34,2 5-74,1 0-1,-1 0 1,2 0 0,0 0-1,0 0 1,1 1 0,0 0-1,1-1 1,10-16-1,-5 12-37,0 0-1,2 1 1,-1 1-1,2 0 1,22-21-1,-32 32 90,0 0-1,1 0 1,-1 0-1,1 0 1,-1 1-1,1 0 0,0 0 1,0 0-1,0 0 1,0 1-1,0-1 1,0 1-1,0 0 1,1 0-1,-1 1 1,0-1-1,1 1 1,-1 0-1,9 1 1,-11 0 5,-1 0 1,1 0 0,0 0 0,-1 1 0,1-1-1,-1 0 1,0 1 0,1 0 0,-1-1 0,0 1-1,0 0 1,0-1 0,0 1 0,0 0-1,0 0 1,-1 0 0,1 0 0,0 0 0,-1 0-1,0 0 1,1 2 0,4 45 160,-4-47-163,-2 18 20,1-14-34,0-1 0,0 1-1,0-1 1,1 1 0,1 7-1,-2-13-5,1 1 1,-1-1-1,0 0 0,0 1 0,0-1 0,0 0 1,1 0-1,-1 1 0,0-1 0,0 0 0,1 0 1,-1 0-1,0 1 0,0-1 0,1 0 0,-1 0 1,0 0-1,1 0 0,-1 1 0,0-1 0,0 0 1,1 0-1,-1 0 0,0 0 0,1 0 0,-1 0 1,0 0-1,1 0 0,-1 0 0,0 0 0,1 0 0,-1 0 1,0 0-1,1 0 0,-1-1 0,0 1 0,1 0 1,-1 0-1,0 0 0,0 0 0,1 0 0,-1-1 1,0 1-1,0 0 0,1 0 0,-1 0 0,0-1 1,13-13-141,-1-8 64,0 1 0,2 1 0,0 0 0,34-34 0,-48 53 64,0 1 0,1 0-1,-1-1 1,0 1 0,0-1 0,1 1-1,-1 0 1,0 0 0,1-1 0,-1 1 0,0 0-1,1-1 1,-1 1 0,0 0 0,1 0 0,-1 0-1,0-1 1,1 1 0,-1 0 0,1 0-1,-1 0 1,0 0 0,1 0 0,-1 0 0,1 0-1,-1 0 1,1 0 0,-1 0 0,0 0-1,1 0 1,-1 0 0,1 0 0,-1 0 0,1 0-1,-1 1 1,0-1 0,1 0 0,-1 0 0,0 0-1,1 1 1,-1-1 0,0 0 0,1 0-1,-1 1 1,0-1 0,1 0 0,-1 1 0,0-1-1,0 0 1,1 1 0,-1-1 0,0 1 0,0-1-1,0 0 1,0 1 0,1-1 0,-1 1-1,0-1 1,0 1 0,2 32 83,-1-22-114,-1-5 45,2 1-1,-1-1 1,1 1 0,0-1 0,0 0-1,0 0 1,1 0 0,5 8-1,-7-12-79,1 0 0,0 0 1,0 0-1,0 0 0,0 0 0,0 0 0,0 0 0,0-1 0,1 1 0,-1-1 0,0 1 0,1-1 0,0 0 0,-1 0 0,1 0 0,0 0 0,-1-1 0,1 1 0,0-1 0,0 0 0,3 0 0,-2 0 68,0 0 0,1 0 0,-1 0 0,0-1 0,0 0-1,0 0 1,0 0 0,0 0 0,0-1 0,0 1 0,-1-1 0,1 0 0,0 0 0,-1 0-1,1-1 1,-1 0 0,0 1 0,0-1 0,0 0 0,0 0 0,-1 0 0,5-7 0,3-2 34,-1-1 0,0 1 0,-1-2 0,0 1 0,-1-1 0,0 0 0,-1-1 0,-1 0 0,4-18 0,-48 190-213,-9 231 53,36-222-8501,12-156 7697,-1 25-1607</inkml:trace>
</inkml:ink>
</file>

<file path=ppt/ink/ink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6:18.81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1 724 544,'0'0'1540,"0"-25"1138,0 2-2059,0-8 112,2-1 1,0 0 0,12-47 0,2 12 13,35-93-1,-41 134-735,2 0-1,0 1 0,2 1 0,1 0 1,0 1-1,28-31 0,-37 47 79,1 1 0,0-1-1,0 1 1,1 1 0,-1-1 0,1 1 0,1 1-1,-1-1 1,1 1 0,-1 1 0,1 0-1,0 0 1,0 0 0,1 1 0,-1 1-1,0 0 1,1 0 0,-1 0 0,1 1-1,-1 1 1,0 0 0,12 2 0,-18-2-83,0 1 1,0-1 0,0 1-1,-1 0 1,1 0 0,0 0-1,-1 0 1,1 0-1,-1 0 1,0 1 0,1-1-1,-1 1 1,0 0 0,-1 0-1,1 0 1,0-1 0,-1 1-1,0 1 1,2 5-1,-1-5 2,-1 1 0,0-1-1,0 0 1,-1 1-1,1-1 1,-1 0-1,0 1 1,0-1-1,0 1 1,-1-1-1,0 0 1,0 1 0,0-1-1,0 0 1,-3 7-1,-2-2 8,0-1 1,0 0-1,-1 0 0,0-1 1,0 0-1,-1 0 0,0-1 0,-16 10 1,3-2 51,-2-2 0,-33 14 0,46-21-61,-11 1-131,39-21-7055</inkml:trace>
</inkml:ink>
</file>

<file path=ppt/ink/ink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6:19.1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40 0 7203,'0'0'6755,"0"137"-5906,-6-43-577,-2 7-128,2-5 16,-2 1-64,-1-14-32,6-9-64,3-21-352,0-15-1313,0-26-832,9-12-16,16 0-2898</inkml:trace>
</inkml:ink>
</file>

<file path=ppt/ink/ink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6:19.4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95 6707,'0'0'5752,"20"18"-5685,65 53-46,-81-67-26,1 0 1,1 0-1,-1-1 0,0 0 0,1 0 1,7 2-1,16-3-130,-16-3 60,-9 1 78,0 0-1,-1-1 0,1 0 0,-1 0 0,1 0 1,-1 0-1,1 0 0,-1-1 0,0 0 1,0 1-1,0-1 0,0 0 0,0 0 1,0-1-1,0 1 0,0-1 0,-1 1 1,0-1-1,1 0 0,-1 0 0,0 0 1,0 0-1,-1-1 0,1 1 0,-1 0 1,1-1-1,0-6 0,2-1 9,-2 1 1,0-1-1,0 0 1,-1 0-1,0 0 0,-1 0 1,0 0-1,-2-15 1,1 24-12,1 0 0,0 1 0,-1-1 0,1 1 0,-1-1 0,0 1 0,0-1 0,1 1 0,-1 0 0,0-1 0,0 1 1,0 0-1,0 0 0,-1 0 0,1-1 0,0 1 0,0 0 0,-1 1 0,1-1 0,0 0 0,-1 0 0,1 1 0,-1-1 0,1 0 0,-1 1 0,0 0 1,1-1-1,-1 1 0,1 0 0,-1 0 0,0 0 0,1 0 0,-1 0 0,1 0 0,-1 0 0,0 0 0,1 1 0,-3 0 0,-1 0 13,0 0-1,0 1 0,0-1 0,0 1 1,1 0-1,-1 1 0,1-1 0,-1 1 0,1 0 1,0 0-1,-7 6 0,-1 7 150,0-1-1,1 2 1,1-1-1,1 2 1,0-1-1,1 1 1,1 0-1,1 1 0,0 0 1,2 0-1,0 0 1,1 0-1,1 1 1,0-1-1,2 1 1,3 35-1,-2-51-174,0-1-1,1 1 1,-1-1 0,1 0-1,-1 1 1,1-1-1,0 0 1,0 0-1,0 0 1,1 0-1,-1-1 1,1 1-1,-1-1 1,1 1 0,0-1-1,0 0 1,0 0-1,0 0 1,1 0-1,-1-1 1,0 1-1,1-1 1,-1 0 0,1 0-1,-1 0 1,8 0-1,2 1-270,0-1-1,-1 0 0,1-1 1,0 0-1,0-1 0,21-4 1,-10-2-921,0-2 0,39-18 0,-62 27 1162,53-27-2569</inkml:trace>
</inkml:ink>
</file>

<file path=ppt/ink/ink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6:19.8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85 36 10965,'0'0'4338,"23"-35"-4338,-23 121 224,-9 15 32,-5 6-96,3 4-80,-3 3-80,0-2-48,0 1-1376,-3-16-2418,3-29-5859</inkml:trace>
</inkml:ink>
</file>

<file path=ppt/ink/ink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6:20.18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1 195 6979,'0'0'1337,"6"-28"218,-1 4-1189,0 1 1,2 0-1,10-23 0,-15 43-320,0 0 1,0 0-1,0 0 1,0 0 0,1 0-1,-1 0 1,1 0-1,0 1 1,0 0-1,0-1 1,0 1-1,0 0 1,0 0-1,0 1 1,1-1-1,-1 1 1,6-2-1,1 1 26,0 0-1,0 1 0,0 0 0,15 1 0,-6-1-10,15 2-32,0 0 1,0 3 0,0 0-1,-1 2 1,62 20 0,-47-9-22,-1 3 0,0 1 0,54 34 1,-99-54-4,8 5-14,-1 0 1,0 1 0,13 12 0,-20-18 7,-1-1 1,0 1-1,0 0 1,0 0-1,0 0 1,0 1-1,0-1 1,0 0-1,0 0 1,-1 0-1,1 1 1,0-1-1,-1 0 1,1 1-1,-1-1 1,1 1 0,-1-1-1,0 0 1,1 1-1,-1-1 1,0 1-1,0-1 1,0 1-1,0-1 1,0 1-1,-1-1 1,1 1-1,0-1 1,-1 0-1,1 1 1,-1-1 0,1 1-1,-1-1 1,0 0-1,0 0 1,-1 3-1,-4 0 65,0-1 0,0 1 0,0-1-1,0 0 1,0-1 0,-1 1 0,1-1 0,-9 1-1,1 1 19,-22 6-401,-1-2-1,0-2 1,0-1-1,-55 0 0,68-8-3628</inkml:trace>
</inkml:ink>
</file>

<file path=ppt/ink/ink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6:21.15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289 77 10885,'0'0'2358,"-28"-2"-1165,-9-1-773,-90-2 547,125 5-962,-1 0-1,0 1 0,0-1 0,1 1 1,-1-1-1,0 1 0,1 0 1,-1 0-1,1 0 0,-1 0 1,1 1-1,-1-1 0,1 1 1,0-1-1,0 1 0,-2 2 1,-1 0-3,2 1 1,-1 0-1,0 0 1,1 0 0,0 0-1,0 0 1,-2 7-1,0 0 17,1 1 0,1-1-1,0 1 1,1 0-1,0-1 1,0 19-1,1-11 21,0-14-33,1 0 1,0 0-1,0 0 1,1 0-1,0 0 1,1 8-1,-1-13-7,-1 0 0,1 1-1,0-1 1,-1 0 0,1 1 0,0-1-1,0 0 1,0 0 0,0 0-1,0 0 1,0 0 0,0 0 0,1 0-1,-1 0 1,0 0 0,0 0-1,1-1 1,-1 1 0,0-1 0,1 1-1,-1-1 1,1 1 0,-1-1-1,1 0 1,-1 1 0,1-1 0,-1 0-1,1 0 1,1-1 0,5 2-8,-1-1 0,0-1 1,0 1-1,0-1 0,1 0 1,-1-1-1,0 0 0,-1 0 1,1 0-1,0-1 0,-1 0 1,1-1-1,-1 1 0,0-1 1,0 0-1,0-1 0,-1 1 1,1-1-1,8-11 0,-4 6 33,-1-2-1,0 1 0,-1-1 0,0 0 1,-1 0-1,-1-1 0,0 0 1,0-1-1,-1 1 0,-1-1 1,0 0-1,-1 0 0,-1 0 0,2-27 1,-4 40 29,0 6-16,-1 26-18,0-9-3,1 0 1,1 1-1,1-1 0,6 30 0,-7-47-14,1 0-1,-1 0 0,1 0 0,0 0 0,0 0 0,0-1 0,1 1 0,0-1 1,-1 0-1,1 0 0,1 0 0,-1 0 0,1 0 0,0-1 0,-1 1 0,1-1 1,1 0-1,-1 0 0,0-1 0,1 1 0,-1-1 0,1 0 0,0 0 0,10 2 1,-8-3 2,0 1 1,0-1-1,0 0 1,1-1-1,-1 0 1,0 0-1,0-1 0,1 0 1,-1 0-1,0 0 1,0-1-1,0 0 1,0 0-1,-1-1 1,8-4-1,-4 1 10,0-1 0,-1-1 0,0 1 0,0-1 0,0-1 0,-1 0 0,-1 0 0,10-14 0,3-10-2,-1 0-1,-1-2 1,-2 0 0,15-47 0,-28 126-284,-3 303 333,0-341-63,1-3 1,-1 0 1,0 1-1,0-1 0,0 0 1,-1 1-1,1-1 0,-1 0 1,0 0-1,0 0 0,0 1 1,0-1-1,-2 3 0,2-10 19,-1 1 0,1-1 0,1 0 1,-1 0-1,0 0 0,1 0 0,0 0 0,0-4 0,0 0-31,0 1 1,0 0-1,0-1 0,1 1 1,0 0-1,1 0 1,0 0-1,0-1 0,0 2 1,1-1-1,0 0 0,0 0 1,1 1-1,0 0 0,0 0 1,0 0-1,1 0 0,10-9 1,-3 3-86,2 1-1,0 0 1,0 1 0,1 1 0,0 0-1,0 1 1,1 1 0,0 0 0,30-8 0,14 1-127,90-10 1,19-5 225,-162 27-1,-3 2 3,-1-1 0,1 0-1,0 0 1,-1 0 0,1 0-1,-1 0 1,1-1-1,-1 0 1,6-3 0,-14 4 58,-13 1-16,-83 4 64,88-2-79,1 0 1,0 0 0,0 1-1,1 1 1,-1 0-1,-17 9 1,14-5 44,-1 1 0,2 1 0,-1 0 0,2 0 0,-15 14 0,24-19-59,0-1 0,0 1 1,0 0-1,1 0 0,-1 1 1,1-1-1,1 0 1,-1 1-1,1 0 0,0 0 1,0 0-1,0 0 1,1 0-1,0 0 0,0 0 1,1 0-1,0 10 0,0-15-17,0 1 1,0 0-1,1 0 0,-1-1 0,1 1 0,-1 0 0,1-1 0,0 1 0,0 0 0,0-1 0,0 1 0,0-1 0,0 0 0,0 1 0,0-1 1,1 0-1,-1 1 0,0-1 0,1 0 0,-1 0 0,1 0 0,-1 0 0,1-1 0,0 1 0,-1 0 0,1-1 0,0 1 0,-1-1 0,4 1 1,6 1-23,0-1 1,1 0 0,19-1 0,-17 0-3,-4 0-8,-1-1 0,1 0 0,0-1 1,-1 0-1,1 0 0,-1-1 0,1 0 0,-1-1 0,0 0 0,-1 0 0,1-1 1,-1 0-1,0-1 0,0 0 0,0 0 0,-1 0 0,11-13 0,4-8 150,-1-1-1,-2-1 0,26-50 1,-32 56 52,-17 44 57,3-3-169,-8 16 133,3-14-40,1 1 1,1 0-1,-3 31 1,7-46-113,-1 4 36,1 0 1,0 0-1,1 0 1,0 0 0,4 17-1,-4-24-65,0 0 0,1 0 0,-1 0 0,1 0 0,0 0 0,0 0 0,0 0 0,0-1 0,1 1 1,-1-1-1,1 0 0,-1 0 0,1 0 0,0 0 0,0 0 0,0 0 0,0-1 0,0 1 0,0-1 0,5 1 0,11 3-5,-1-1 0,1-1-1,0-1 1,0-1 0,0 0 0,0-2 0,0 0 0,22-4 0,-28 2-208,-1 0 0,1-1 1,-1-1-1,14-7 1,-20 9-499,0 0 0,0 0 0,0-1 1,-1 0-1,0 0 0,0 0 0,0-1 0,0 1 1,7-10-1,-4-4-7163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38:11.6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38 572 208,'0'0'651,"0"25"-75,-1 16-365,0 17-16,3-14 3180,-16-224 1692,-8-210-1186,22 310-3236,-1 80-639,1-1 0,0 0 0,0 0-1,0 1 1,0-1 0,0 0 0,0 0-1,0 1 1,0-1 0,0 0 0,0 1-1,0-1 1,1 0 0,-1 0 0,0 1-1,0-1 1,1 0 0,-1 1 0,0-1-1,1 0 1,-1 1 0,1-1 0,-1 1-1,1-1 1,-1 1 0,1-1 0,-1 1-1,1-1 1,-1 1 0,1-1 0,0 1-1,-1 0 1,1-1 0,0 1 0,-1 0-1,1 0 1,0-1 0,-1 1 0,1 0-1,0 0 1,1 0 0,0 1-10,0-1 0,0 1 0,0 0 0,0 0-1,0 0 1,0 0 0,0 0 0,0 1 0,0-1 0,-1 1 0,1-1 0,-1 1 0,1 0 0,-1-1 0,2 3 0,37 55-2,38 73 1,-54-85 29,3-1 0,2-1 0,61 72 0,-89-115-21,1 0 1,0 0-1,-1-1 1,1 1-1,0 0 1,0-1-1,0 0 1,0 1-1,1-1 1,-1 0-1,0 0 0,0 0 1,1 0-1,2 0 1,-5-1-2,1 0 1,0 0 0,0 0-1,0 0 1,0 0 0,0-1-1,-1 1 1,1 0-1,0-1 1,0 1 0,0 0-1,-1-1 1,1 1 0,0-1-1,0 1 1,-1-1-1,1 1 1,0-1 0,-1 0-1,1 1 1,-1-1 0,1 0-1,-1 0 1,1 1 0,0-3-1,2-4 17,-1-1-1,0-1 1,0 1 0,0 0-1,-1 0 1,0-12 0,5-74 34,-11-147 0,3 223-63,0-1-1,-2 1 0,0 0 1,-1 1-1,-10-23 0,9 30-365,2 10-696,3 9-1321,1 24-998</inkml:trace>
</inkml:ink>
</file>

<file path=ppt/ink/ink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6:22.43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28 700 4674,'0'0'4752,"-5"-13"-4187,-11-41 222,10 28 1224,7 42-295,-1 228-654,12-256-1590,42-124 346,-45 116 164,45-85-155,-47 93 157,0 0-1,1 1 1,1 0-1,0 0 1,0 1-1,12-10 1,-19 19 20,-1-1 1,0 1-1,1 0 1,0 0 0,-1 0-1,1 0 1,0 0-1,-1 0 1,1 0-1,0 1 1,0-1 0,0 1-1,0-1 1,0 1-1,0 0 1,-1 0-1,5 0 1,-5 0 5,1 1 1,-1-1 0,0 1-1,1-1 1,-1 1-1,0 0 1,0 0-1,0 0 1,1-1 0,-1 1-1,0 0 1,0 0-1,0 1 1,-1-1-1,1 0 1,0 0 0,0 0-1,0 3 1,3 5 69,-1 0 0,0 0 0,-1 1 0,0-1 0,1 14 0,-2-18-46,4 55 190,-4 63 1,-1-78-297,0-43-57,10-27 20,6-3 117,1 0-1,1 1 1,1 1-1,38-40 0,-51 60-10,0-1-1,1 2 1,0-1-1,14-9 0,-20 14 0,1 0-1,-1 0 0,1 0 0,-1 1 0,1-1 0,-1 0 0,1 1 0,-1-1 1,1 1-1,0 0 0,-1-1 0,1 1 0,0 0 0,-1 0 0,1 0 0,0 0 0,-1 1 1,1-1-1,-1 0 0,1 1 0,0-1 0,-1 1 0,1-1 0,-1 1 0,1 0 0,-1-1 1,1 1-1,-1 0 0,0 0 0,1 0 0,-1 0 0,0 1 0,2 1 0,36 59 95,-33-50-73,0-1 0,0-1 0,1 1-1,1-1 1,-1 0 0,2-1 0,-1 0 0,1 0 0,13 9 0,-14-13-9,0 0 0,0-1 1,1 0-1,-1 0 0,1-1 0,0 0 0,0-1 0,0 0 0,0 0 1,0-1-1,1 0 0,-1-1 0,0 0 0,1 0 0,-1-1 0,17-3 1,-18 2 6,-1 0 0,1-1 0,-1 0 0,0 0 0,0-1 0,0 1 0,0-2 1,0 1-1,-1-1 0,0 0 0,0 0 0,0 0 0,-1-1 0,0 0 1,0 0-1,0-1 0,-1 1 0,0-1 0,0 0 0,4-10 0,-3 1-7,0 0-1,0-1 1,-2 1-1,0-1 1,-1 0-1,-1 0 1,0 0-1,-2 0 1,-3-27-1,3 39-10,0 1 0,0 0-1,-1 0 1,0 0 0,1 0 0,-2 0-1,1 0 1,0 1 0,-1-1 0,0 1-1,1-1 1,-1 1 0,-1 0 0,1 0-1,0 0 1,-1 1 0,-7-5 0,9 6-2,0 0 0,0 0 1,0 0-1,0 0 0,0 0 1,-1 1-1,1-1 0,0 1 1,-1 0-1,1-1 0,0 1 0,-1 0 1,1 0-1,0 1 0,-1-1 1,1 0-1,0 1 0,0-1 1,-1 1-1,1 0 0,0 0 1,0 0-1,0 0 0,0 0 1,0 0-1,0 1 0,0-1 1,0 0-1,1 1 0,-1 0 1,0-1-1,1 1 0,0 0 1,-1 0-1,0 2 0,-4 6 4,1 1 0,0 0-1,1 0 1,0 0-1,1 1 1,0-1 0,0 1-1,0 18 1,1 4 72,3 59 1,0-85-70,-1-1-1,1 0 1,1 1 0,-1-1-1,1 0 1,0 0 0,1 0 0,0-1-1,0 1 1,0 0 0,1-1-1,0 0 1,0 0 0,1 0-1,0-1 1,0 1 0,0-1 0,0 0-1,1 0 1,0-1 0,0 0-1,0 0 1,1 0 0,-1-1-1,1 0 1,0 0 0,-1-1 0,1 0-1,1 0 1,-1 0 0,0-1-1,14 1 1,-8-1-32,0-1 1,0 0-1,21-4 1,-28 3 8,1-1 1,-1 0 0,0 0 0,0 0 0,-1-1 0,1 0-1,0 0 1,-1 0 0,7-6 0,9-10-57,0-2 0,0 0 0,-2-1-1,-1-1 1,-1 0 0,-1-2 0,-1 0 0,-1 0 0,-1-1 0,-2-1 0,13-42-1,2-24-44,-5-1-1,11-103 0,-23 105-509,-9 89 623,-1-3 74,-4 18 161,5-11-220,-19 47 412,3 1 0,1 0 1,3 2-1,-9 74 0,11 262-15,10-297-1174,0-86 644,0 1-262,0-1 1,0 1 0,0-1-1,0 1 1,1-1-1,-1 1 1,1-1-1,0 1 1,0-1-1,1 0 1,3 8-1</inkml:trace>
</inkml:ink>
</file>

<file path=ppt/ink/ink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6:23.19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1 103 11013,'0'0'2708,"26"18"-2108,91 59-397,-107-72-192,-1 0 1,1 0-1,1-1 1,-1 0-1,0-1 0,1 0 1,0-1-1,0 0 1,-1 0-1,1-1 0,0-1 1,20-1-1,-2 0 6,-11 1 20,0 0 1,0-1-1,22-5 0,-33 4-21,1 0 1,-1-1 0,0 0-1,0 0 1,0 0-1,0-1 1,-1 0-1,0-1 1,1 1 0,4-7-1,-5 7 7,-1-1 0,0 0-1,0 0 1,-1-1 0,1 0-1,-1 1 1,0-1 0,-1-1-1,0 1 1,0 0 0,0-1-1,-1 0 1,0 0 0,0 1-1,0-1 1,-1 0 0,0-1-1,-1 1 1,0-12 0,0 17-20,0 0 0,0 0 1,-1 0-1,0 0 0,1 0 0,-1 0 1,0 0-1,0 0 0,0 0 1,0 0-1,0 1 0,0-1 0,0 0 1,-1 1-1,1-1 0,-1 1 1,1-1-1,-1 1 0,1 0 0,-1 0 1,0 0-1,0 0 0,0 0 1,1 0-1,-1 0 0,0 1 1,0-1-1,0 0 0,0 1 0,0 0 1,0 0-1,0-1 0,-4 1 1,0 0-7,0 0 0,0 0 0,-1 0 0,1 0 0,0 1 0,0 0 0,0 1 1,1-1-1,-1 1 0,0 0 0,-6 3 0,6 0 14,0 0 0,1-1-1,-1 1 1,1 1 0,0-1 0,0 1-1,1 0 1,0 0 0,0 1 0,1-1-1,-1 1 1,1 0 0,1-1 0,-1 1-1,1 1 1,-2 13 0,-1 8 147,1 0 0,1 55-1,3-77-147,0 0-1,1 1 0,0-1 1,0 0-1,0 0 0,1 0 1,0 0-1,0 0 0,1 0 1,0 0-1,4 5 1,-5-7-9,1-2 0,1 1 0,-1 0 1,1 0-1,-1-1 0,1 0 0,0 0 1,0 0-1,0 0 0,0-1 0,1 1 1,-1-1-1,1 0 0,0-1 0,-1 1 1,9 1-1,-2-1-16,-1 0 1,1-1-1,-1 0 0,1-1 1,0 0-1,-1-1 1,1 0-1,-1 0 0,1-1 1,-1-1-1,0 0 1,0 0-1,0-1 0,0 0 1,-1-1-1,1 0 0,-1 0 1,0-1-1,-1 0 1,11-10-1,15-15 13,-2-2 0,-1 0 0,-2-2-1,27-43 1,-44 61 2,6-2 8,-17 19-8,-1 0 1,0 0 0,0 0 0,0 0-1,1-1 1,-1 1 0,0 0-1,1 0 1,-1 0 0,0 0-1,0 0 1,1 0 0,-1 0 0,0 0-1,0 0 1,1 0 0,-1 0-1,0 0 1,0 0 0,1 0-1,-1 0 1,0 1 0,0-1 0,1 0-1,-1 0 1,0 0 0,0 0-1,1 0 1,-1 1 0,0-1-1,0 0 1,0 0 0,1 0 0,-1 1-1,0-1 1,0 0 0,0 0-1,0 0 1,0 1 0,0-1-1,1 0 1,0 6 27,0 0 0,0 0 0,0 0 0,-1 0 0,0 9 0,0-11-9,0 301 667,0-304-704,0-1-1,0 1 1,1 0 0,-1-1 0,0 1-1,1-1 1,-1 1 0,1-1-1,-1 1 1,1-1 0,-1 1-1,1-1 1,-1 1 0,1-1 0,0 1-1,-1-1 1,1 0 0,0 1-1,-1-1 1,1 0 0,0 0-1,-1 1 1,1-1 0,0 0 0,-1 0-1,1 0 1,0 0 0,0 0-1,-1 0 1,1 0 0,1-1 0,27-3-45,-24 2 65,-1-1 1,1 0-1,-1-1 0,1 1 1,-1-1-1,0 0 1,-1 0-1,1 0 1,-1 0-1,1-1 0,-1 1 1,3-7-1,31-69 37,-27 57-10,22-58-5,-19 44-27,3 0 0,29-52 1,-43 86-6,-1 0 0,1 1 1,0 0-1,0-1 0,0 1 1,0 0-1,1 0 1,-1 0-1,0 0 0,1 1 1,3-3-1,-4 4 6,-1-1 0,0 1 1,0-1-1,1 1 0,-1 0 0,0 0 0,0 0 0,1 0 0,-1 0 0,0 0 1,1 0-1,-1 0 0,0 1 0,0-1 0,1 0 0,-1 1 0,0-1 0,0 1 1,0-1-1,1 1 0,-1-1 0,0 1 0,0 0 0,0 0 0,0 0 0,0 0 1,-1-1-1,1 1 0,0 0 0,1 2 0,5 7 70,-1 1 0,1 0-1,-2 1 1,0-1 0,0 1-1,-1 0 1,0 0 0,-1 0 0,-1 1-1,0-1 1,0 1 0,-1 23 0,-2-34-45,1 1 0,-1-1 1,1 1-1,-1-1 1,0 1-1,0-1 0,0 1 1,-1-1-1,1 0 1,0 0-1,-1 0 0,1 1 1,-1-2-1,0 1 1,0 0-1,0 0 0,0 0 1,0-1-1,0 1 1,0-1-1,-1 0 0,-2 2 1,-8 3 9,0 0 1,-23 6-1,33-11-37,-38 9-740,13-8-4821</inkml:trace>
</inkml:ink>
</file>

<file path=ppt/ink/ink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6:23.96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108 1 8148,'0'0'6760,"0"2"-6544,-2 33 490,-11 62 0,0-9-189,6-20-180,-35 259 73,40-315-528,0 1 0,-1-1-1,-1 0 1,0 0 0,-11 20-1,15-31 18,0-2 69,1-11 25,0 1 0,1 0 0,1 0 0,0 1 0,0-1 0,1 0 0,1 1-1,-1 0 1,2 0 0,-1 1 0,1-1 0,1 1 0,0 0 0,11-11 0,-4 6-6,0 0 0,1 0 0,1 1 0,0 1 0,0 1-1,1 1 1,24-12 0,-31 18 9,1 0-1,-1 0 1,0 1-1,1 1 1,0 0-1,-1 0 1,1 1-1,0 0 1,0 1-1,0 1 0,-1-1 1,13 3-1,-17-1-2,1 0 0,-1 0 0,0 0 0,1 0 0,-1 1 0,0 0 0,-1 1 0,1-1-1,-1 1 1,1 0 0,-1 0 0,0 1 0,-1-1 0,1 1 0,-1 0 0,0 1 0,0-1 0,0 1-1,-1 0 1,4 7 0,-5-9-9,-1-1-1,1 0 1,-1 1-1,0-1 1,0 1-1,0-1 1,-1 1 0,1-1-1,-1 1 1,0 0-1,1-1 1,-2 1-1,1-1 1,0 1-1,-1 0 1,0-1-1,0 1 1,-1 4-1,0-5 2,0 0 0,-1 0-1,1 0 1,-1 0 0,1 0-1,-1 0 1,0-1 0,0 0-1,0 1 1,0-1 0,0 0-1,-1 0 1,1-1 0,-1 1-1,1-1 1,-6 2 0,-26 7 20,-1-1 0,0-2 1,0-1-1,-1-2 0,1-2 1,-1-1-1,-47-5 0,83 4-72,0 0 0,0 0 0,0-1 0,-1 1 0,1 0 0,0 0 0,0-1 0,0 1 0,0 0 0,0-1 0,0 1 0,0-1-1,0 1 1,1-1 0,-1 0 0,0 1 0,0-1 0,0 0 0,1 0 0,-1 0 0,0 1 0,1-1 0,-1 0 0,0 0 0,1 0 0,-1 0 0,1 0-1,0 0 1,-1 0 0,1 0 0,0 0 0,0 0 0,-1 0 0,1 0 0,0-1 0,0 1 0,0-1 0,1-1-328,-1 1 1,1-1 0,-1 1-1,1-1 1,0 1 0,0-1-1,0 1 1,0 0 0,1-1-1,-1 1 1,1 0 0,-1 0-1,1 0 1,0 0 0,-1 0-1,4-2 1,35-23-6057</inkml:trace>
</inkml:ink>
</file>

<file path=ppt/ink/ink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6:24.33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114 14 10037,'0'0'5594,"-12"-1"-5410,10 1-180,-1-1 0,0 0 1,0 1 0,1-1-1,-1 1 1,0 0-1,0 0 1,0 0 0,0 0-1,0 0 1,1 1-1,-1-1 1,0 1 0,0 0-1,1 0 1,-1 0-1,0 0 1,1 0-1,-1 1 1,1-1 0,0 1-1,-1-1 1,1 1-1,0 0 1,0 0 0,0 0-1,0 0 1,0 1-1,1-1 1,-1 0 0,1 1-1,-1-1 1,1 1-1,0-1 1,0 1-1,0 0 1,-1 3 0,-1 7 49,-1 0 0,1 0 0,1 0 0,1 0 0,-1 1 0,2-1 0,1 21 0,0-32-53,-1 0 1,0-1 0,1 1-1,-1 0 1,1 0 0,0 0-1,0 0 1,0 0 0,0-1-1,0 1 1,0 0 0,0-1-1,0 1 1,1-1-1,-1 1 1,0-1 0,1 1-1,0-1 1,-1 0 0,1 0-1,0 0 1,-1 0 0,1 0-1,0 0 1,0-1-1,0 1 1,3 0 0,5 1-13,0-1 0,-1 0 0,1 0 0,15-2-1,-9 1-61,-8 0 13,0-1 0,0 0 0,-1-1 0,1 1 0,0-1-1,-1-1 1,1 0 0,-1 0 0,0 0 0,0-1 0,0 0 0,0 0 0,-1 0 0,0-1-1,7-6 1,-9 7 21,0-1-1,0 1 0,0 0 1,-1-1-1,1 0 0,-1 0 0,0 0 1,-1 0-1,1 0 0,-1 0 1,0-1-1,-1 1 0,1-1 0,-1 0 1,0 1-1,0-1 0,-1 0 0,0 0 1,0 1-1,0-1 0,-2-9 1,1 12 38,0 0 0,0 0 1,0 1-1,0-1 0,-1 0 1,1 1-1,-1-1 0,0 1 0,0 0 1,1-1-1,-2 1 0,1 0 1,0 0-1,0 0 0,-1 0 1,1 1-1,0-1 0,-1 1 1,0-1-1,1 1 0,-1 0 1,0 0-1,0 0 0,0 1 1,-4-2-1,-9 0-18,0 0 0,0 1 1,-26 1-1,21 0-16,17 0-39,0 0 0,0 1 0,0-1 1,0 0-1,0 1 0,0 0 0,0 0 1,0 0-1,0 1 0,0 0 0,1-1 1,-7 5-1,7-4-262,1 0 0,0 0-1,0 0 1,0 0 0,1 1-1,-1-1 1,0 1 0,1-1 0,0 1-1,-1-1 1,1 1 0,0 0 0,0 0-1,1 0 1,-1-1 0,1 1 0,-1 0-1,1 3 1,-1 8-5603</inkml:trace>
</inkml:ink>
</file>

<file path=ppt/ink/ink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6:25.03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544 658 9156,'0'0'4520,"-10"2"-4435,-16 1-43,1-1 0,-46-2 0,60-1-36,0 0 1,1-1-1,-1 0 1,1-1-1,-1 0 1,1-1-1,0 0 1,0 0-1,0-1 1,-12-8-1,10 4 9,1 0-1,1-1 0,-1 0 0,1 0 1,1-1-1,0 0 0,1-1 0,0 0 0,1 0 1,0-1-1,1 0 0,-9-27 0,7 11-52,1-1 1,2 1-1,1-1 0,2 0 0,1-35 0,1 34-161,2-66-528,-1 87 683,1 1-1,0 0 1,0-1 0,0 1-1,1 0 1,1 0-1,8-15 1,7 4 18,-10 19 35,-5 16 61,-4 13 94,-1 0 0,-1 0-1,-2 0 1,0 0 0,-17 53-1,-40 76 40,-36 116 5,90-233-139,8-39-20,0-1-1,1 1 0,-1-1 1,0 0-1,1 0 0,-1 0 1,0 1-1,1-1 0,-1-1 1,1 1-1,-1 0 0,0 0 1,1 0-1,-1-1 0,0 1 1,1-1-1,1 0 0,14-7 144,1-2 0,-1 0 0,0-1 0,-1 0 0,16-16 0,-4 5-42,79-70 43,-69 56-176,75-52 0,-107 84-85,0 0 1,1 0-1,0 1 0,-1 0 0,1 1 1,0-1-1,13-1 0,28 0-5678,-31 4 799</inkml:trace>
</inkml:ink>
</file>

<file path=ppt/ink/ink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6:25.62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135 67 11333,'0'0'5053,"2"-15"-4479,4-24-488,-2 26-56,-2 24 94,0 80 673,-15 148 1,5-184-804,-2 0-1,-2-1 1,-2-1 0,-23 52-1,61-148-14,2 1 0,1 1-1,56-63 1,-76 96 14,0 1 0,1 0 0,0 1 0,0 0 0,1 0 0,-1 1-1,1 0 1,1 0 0,-1 1 0,0 0 0,17-4 0,-21 7 4,1 0 1,0 1-1,0-1 0,-1 1 1,1 0-1,0 0 0,0 1 1,0 0-1,-1 0 0,1 0 0,0 1 1,-1-1-1,1 1 0,-1 1 1,0-1-1,0 1 0,1 0 1,-2 0-1,1 0 0,0 1 1,6 6-1,-6-4-2,1 0 1,-1 0-1,-1 0 1,1 0-1,-1 1 1,0 0-1,0-1 1,-1 2-1,0-1 0,-1 0 1,1 1-1,-1-1 1,-1 1-1,1-1 1,-1 1-1,-1 0 1,1 0-1,-1 0 1,-2 14-1,1-20 5,1 1 0,-1-1 0,0 0 0,0 1 0,0-1-1,-1 0 1,1 0 0,0 0 0,-1 1 0,1-1 0,-1-1 0,0 1 0,0 0 0,1 0 0,-1-1-1,0 1 1,-1-1 0,-3 3 0,-46 16 16,40-16-9,-46 15-219,-1-3-1,0-2 0,-1-3 0,-119 7 0,176-18-905,30-6-4346,17-3 638,15-4-942</inkml:trace>
</inkml:ink>
</file>

<file path=ppt/ink/ink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6:25.96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73 0 11781,'0'0'6595,"-19"97"-6130,-1-47-193,6-9-32,6-3-112,-1-8-48,6-7-80,3-8 0,0-5-176</inkml:trace>
</inkml:ink>
</file>

<file path=ppt/ink/ink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6:29.70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47 4324 6755,'0'0'5720,"-5"-7"-5352,-2-9-102,1-1 0,1 1 0,0-1 0,1 0 0,-3-32 0,-1-284-287,10 207 2,0-74-175,8 1 1,10 1-1,57-252 1,-49 340 170,6 0 1,4 3-1,4 1 0,5 2 1,102-165-1,10 27-1116,276-323-1,-366 490 1050,3 3-1,3 4 0,146-104 1,-120 107 97,3 4 0,205-88 0,-110 72 85,3 8 1,3 10-1,3 8 0,341-38 1,541 31 822,-844 60-665,465 65 1,-371 17 316,-7 28 4,-301-101-543,579 248 316,-562-234-319,-2 1-1,-1 3 0,-1 2 1,-1 2-1,-2 1 1,55 59-1,243 288 35,-304-336-19,-2 1 0,-3 2 0,-1 1 0,38 86 0,-32-45 76,48 179 0,-82-258-110,61 216 75,-46-176-59,2 0-1,36 64 1,57 70 103,0-1-96,-90-142-24,-2 0-1,24 72 1,-25-43 54,-2 2 0,-4 0-1,5 80 1,-6 225 517,-10-229-536,11 67-7,1 27 22,-14-207-30,-12 398 152,5-360-154,-3 1 0,-3-1 0,-41 127 0,22-122-10,-3-1 1,-58 92 0,48-91-5,-59 118 5,-37 64-30,-20 4-194,-265 336 1,332-483-341,-104 126 427,153-195 140,-2-2 0,-93 72 0,-165 97-169,-15-24 80,254-162 25,0-2-1,-2-3 1,-1-3-1,-1-4 1,-95 14 0,-3-11-29,-193-2 1,-528-17-111,458-4 151,340 0 180,1-4 0,0-4 0,0-4 0,-98-29 0,83 12-15,2-6 0,1-3 0,-102-58 1,124 56-56,-261-143 254,14-21-267,98 12-77,77 59 22,112 102-12,1-2 0,2-2 0,1-2 0,2-1 0,2-1 0,2-2 0,-37-70 0,-190-348 53,21 33-13,179 323-52,31 52 22,-3 2 0,-36-47-1,3 6 58,44 64-50,0 1-1,-2 1 1,0 1 0,-27-26 0,19 24 36,2-2 1,-25-34 0,29 35-30,16 18 15,0 0 1,1 0-1,1-1 1,-1 0-1,2 0 0,-5-20 1,-3-9 87,-15-24 116,16 41-151,1 0 0,-8-30 0,-37-263-276,41 102-5574,12 132-1054</inkml:trace>
</inkml:ink>
</file>

<file path=ppt/ink/ink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6:34.6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65 129 1809,'0'0'12726,"-9"-3"-12249,2-1-387,5 2-62,-1 1 1,1 0 0,-1-1 0,0 1-1,1 0 1,-1 0 0,0 1 0,0-1-1,1 1 1,-7-1 0,11 23 181,6 3 148,0-1-1,1 0 1,21 36-1,-8-15-98,-1 1-75,-12-22-155,2-1 0,0 0 0,2-1 0,0 0 0,30 36 0,-41-55-38,0-1 1,0 0 0,1 1-1,-1-1 1,1 0 0,0 0-1,-1-1 1,1 1 0,0 0-1,0-1 1,0 0 0,0 0-1,1 0 1,-1 0-1,0 0 1,0-1 0,1 1-1,-1-1 1,5 0 0,-4-1-16,-1 0 0,1 0 1,0 0-1,0 0 1,-1-1-1,1 0 0,0 0 1,-1 0-1,0 0 0,1 0 1,-1-1-1,0 1 1,4-6-1,4-5-37,-1-1 0,0 1 1,-1-2-1,-1 1 0,0-1 0,7-19 1,10-39 8,24-104 0,-8 20 116,-40 156 358,0 9-351,-2 18-87,-10 20 143,-1-1 0,-2-1 0,-27 58 0,11-28 56,-232 502 741,137-315-895,121-253-90,1-3-96,1 0 1,0 1-1,-1-1 1,2 0-1,-1 1 1,1 0-1,-2 9 1,4-15-55,0 0 0,0 1 0,0-1-1,0 0 1,0 0 0,0 0 0,0 0 0,-1 0 0,1 0 0,0 0-1,0-1 1,0 1 0,0 0 0,0 0 0,0-1 0,0 1 0,-1 0-1,1-1 1,0 1 0,1-2 0,34-29-3516,9-19-3343</inkml:trace>
</inkml:ink>
</file>

<file path=ppt/ink/ink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6:35.03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13430,'0'0'2497,"146"17"-2497,-73-17 16,-5 0-16,-9 0-1344,-8-5-945,-20 0-2418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38:12.08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40 11 6035,'0'0'4693,"-7"11"-4573,2-3-120,1 0 1,-1 1 0,2 0 0,-1 0 0,1 0 0,-4 19 0,7-24-4,-1-1 1,1 1-1,-1 0 0,1 0 1,1 0-1,-1 0 1,0 0-1,1 0 0,0 0 1,0 0-1,0 0 1,0-1-1,0 1 0,1 0 1,0-1-1,0 1 1,0-1-1,0 0 1,0 1-1,1-1 0,0 0 1,-1-1-1,5 5 1,-3-5 9,-1 1 1,0-1-1,1 0 1,-1 0 0,1 0-1,0 0 1,0-1 0,0 0-1,0 1 1,0-1-1,0-1 1,0 1 0,0-1-1,0 1 1,8-1-1,-10-1 3,1 1 0,0-1 0,-1 0 0,1 0 0,0 0-1,-1 0 1,1 0 0,-1 0 0,1-1 0,-1 1-1,0-1 1,0 1 0,0-1 0,0 0 0,0 0 0,0 0-1,0 0 1,0 0 0,-1-1 0,1 1 0,-1-1-1,0 1 1,2-4 0,0-4 15,0 0 0,0 0 0,-1 0 0,0-1 0,-1 1 1,0-1-1,-1 0 0,0 1 0,-2-14 0,2 21-20,-1 1 0,0-1 0,0 1 0,0-1 0,-1 1-1,1-1 1,0 1 0,-1 0 0,0 0 0,1 0 0,-1 0 0,0 0 0,0 0 0,0 0 0,-1 0 0,1 1 0,0-1 0,0 1-1,-1 0 1,1 0 0,-1 0 0,0 0 0,1 0 0,-1 0 0,1 0 0,-7 0 0,-7-1-27,0 0 0,-1 0 0,-17 2 1,28 0 7,1 0-68,4 0-20,1-1 0,-1 1-1,0 0 1,0 0 0,0 0-1,0 0 1,1 0 0,-1 0-1,0 1 1,0-1 0,0 0-1,0 0 1,1 1 0,-1-1-1,0 0 1,0 1 0,-1 0-1</inkml:trace>
</inkml:ink>
</file>

<file path=ppt/ink/ink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6:35.39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25 8628,'0'0'2929,"143"43"-2769,-95-43-80,0-7-80,-3-11-480,-6-2-2593,-5-3-3122</inkml:trace>
</inkml:ink>
</file>

<file path=ppt/ink/ink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6:35.93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20 307 9620,'0'0'2356,"1"25"-1339,3 173 386,-3-123-934,0 30-134,-16 133 0,12-231-1115,1-13 423,0-12-80,-3-502-102,6 480 570,2-1 0,1 1 0,10-40 0,-11 66 5,1 1 0,0-1 1,1 0-1,0 1 0,1 0 0,1 0 1,0 1-1,0 0 0,1 0 0,1 1 1,0 0-1,11-10 0,-15 17-18,0 0 0,0 0 0,1 1-1,-1 0 1,1 0 0,0 0 0,0 1 0,0 0 0,0 0-1,0 1 1,6-2 0,7 1 66,-1 1 1,27 2-1,-41-1-73,-1 0-1,0 1 1,0-1 0,1 1-1,-1-1 1,0 1 0,0 0 0,0 1-1,0-1 1,0 0 0,0 1-1,-1 0 1,1 0 0,0 0-1,-1 0 1,1 0 0,-1 0 0,3 3-1,-2 0 8,0-1 0,0 1 0,-1 0 0,1 0-1,-1 0 1,0 0 0,0 0 0,-1 0 0,0 1 0,1 6 0,0-2 1,-2 0 0,1-1 1,-1 1-1,-1 0 0,0 0 1,0 0-1,-1 0 0,0-1 1,-1 1-1,0-1 0,0 0 1,-6 11-1,-13 10-1,0 0 0,-3-1 0,0-1 1,-2-2-1,-39 31 0,18-15-26,43-35-49,10-5-99,-5-2 153,29 0 14,0 2 0,-1 1-1,1 2 1,-1 0 0,47 17 0,-60-17-11,0 1 1,0 1 0,-1 0 0,0 1 0,0 0 0,-1 1 0,0 1-1,0 0 1,-1 1 0,-1 0 0,21 25 0,-29-31-1,1 1 0,-1-1 0,-1 1-1,1 0 1,-1 0 0,0 0 0,0 0 0,0 1 0,-1-1 0,0 0-1,0 13 1,-1-15 3,0 0-1,0 0 0,-1 0 0,0 0 0,1 0 1,-1 0-1,-1-1 0,1 1 0,0 0 0,-1 0 1,0-1-1,0 1 0,0-1 0,0 1 1,-1-1-1,1 0 0,-1 0 0,0 0 0,-3 3 1,-12 6 10,1-1-1,-1 0 1,-1-2 0,0 0 0,-1-1 0,1 0 0,-1-2 0,-22 4 0,0-2 9,-1-2-1,-82 0 1,126-7-73,-1 1-1,0 0 1,0 0 0,1 0-1,-1 0 1,0-1 0,1 1-1,-1 0 1,0 0 0,0-1 0,1 1-1,-1 0 1,0 0 0,0-1-1,0 1 1,1 0 0,-1-1-1,0 1 1,0 0 0,0-1-1,0 1 1,0 0 0,0-1-1,0 1 1,0 0 0,1-1-1,-1 1 1,0-1 0,-1 1-1,1 0 1,0-1 0,0 1 0,0 0-1,0-1 1,0 1 0,0 0-1,0-1 1,0 1 0,-1 0-1,1-1 1,0 1 0,0 0-1,0 0 1,-1-1 0,1 1-1,0 0 1,0 0 0,-1-1-1,1 1 1,0 0 0,-1 0-1,1 0 1,0-1 0,-1 1 0,1 0-1,0 0 1,-1 0 0,1 0-1,0 0 1,-1 0 0,1 0-1,0 0 1,-1 0 0,1 0-1,0 0 1,-1 0 0,0 0-1,32-15-4000,12-3-1516</inkml:trace>
</inkml:ink>
</file>

<file path=ppt/ink/ink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6:36.2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144 1 12118,'0'0'2886,"-20"18"-2846,-61 60-10,76-73-27,1 1 1,0 1-1,-1-1 1,2 0-1,-1 1 1,1 0-1,0 0 1,0 0-1,1 0 1,0 0-1,1 1 1,-1-1-1,1 1 1,1-1-1,-1 1 1,1-1-1,1 1 1,0 9-1,0 10 11,-1-23-15,0 0 1,0-1 0,1 1-1,-1 0 1,1 0 0,0-1-1,0 1 1,0 0 0,0-1 0,0 1-1,1-1 1,3 6 0,-3-7-1,0 0 0,0 0 1,0 0-1,0 0 0,0-1 1,1 1-1,-1-1 0,0 1 1,1-1-1,0 0 0,-1 0 1,1 0-1,-1 0 0,1-1 1,0 1-1,0-1 0,5 1 1,0-1-5,0 1 0,1-2 0,-1 1 0,0-1 1,0-1-1,0 1 0,0-1 0,0-1 1,0 1-1,0-1 0,0-1 0,-1 1 0,0-2 1,0 1-1,0-1 0,0 1 0,-1-2 0,0 1 1,0-1-1,0 0 0,-1 0 0,1-1 1,-2 1-1,1-1 0,-1-1 0,0 1 0,0 0 1,3-11-1,-4 9 8,0-1 1,-1 1-1,0 0 1,-1-1-1,1-17 0,-2 24-8,0-1-1,0 1 0,0 0 1,0 0-1,-1-1 0,1 1 1,-1 0-1,0 0 0,0 0 0,0 0 1,0 0-1,0 0 0,-1 0 1,1 0-1,-1 0 0,0 0 1,0 1-1,0-1 0,-5-3 1,-2 1-214,0 1 1,-1 1 0,1 0 0,-1 0 0,0 1 0,0 0 0,0 0 0,0 1 0,0 1 0,0 0 0,0 0 0,0 1 0,-15 3 0,7 4-2484</inkml:trace>
</inkml:ink>
</file>

<file path=ppt/ink/ink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6:36.65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38 12662,'0'0'2097,"203"26"-2017,-133-26-32,-5 0-32,-6-5 0,-9-8 0,-13 0-16,-12 3 0,-13 3-801,-10-1-799,-2 0-705</inkml:trace>
</inkml:ink>
</file>

<file path=ppt/ink/ink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6:37.01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 1 9828,'0'0'3752,"-1"24"-2981,0 7-532,-1 119 559,23 105 891,-20-228-1684,5 55 127,-6-75-196,2 0-1,-1 0 1,1 0 0,0-1 0,0 1 0,1-1 0,0 1 0,7 10 0,-9-15-110,1 0 0,0 0 0,-1-1 0,1 1 0,0-1 0,0 0 0,0 1 0,0-1 0,0 0-1,0 0 1,0 0 0,0 0 0,0-1 0,1 1 0,-1-1 0,4 1 0,39-2-5463,-7-5-1796</inkml:trace>
</inkml:ink>
</file>

<file path=ppt/ink/ink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6:37.55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6 145 12582,'0'0'2259,"4"27"-1386,20 192 247,-13-82-1052,-8 186 0,-4-318-169,-3 43-336,3-45 365,1-1-1,-1 1 1,0 0-1,1-1 1,-1 1-1,-1 0 1,1-1-1,0 1 1,0-1 0,-1 0-1,0 1 1,1-1-1,-5 4 1,6-6 37,-1 0 1,1 1-1,0-1 1,-1 0-1,1 0 1,0 0-1,-1 1 1,1-1-1,-1 0 1,1 0-1,0 0 1,-1 0-1,1 0 1,-1 0-1,1 0 1,-1 0-1,1 0 1,0 0-1,-1 0 1,1 0-1,-1 0 1,1 0-1,-1 0 1,1-1-1,0 1 1,-1 0-1,1 0 1,-1 0-1,1-1 1,0 1-1,-1 0 1,1 0-1,0-1 1,-1 1-1,1 0 1,0-1-1,0 1 1,-1 0-1,1-1 1,0 1-1,0 0 1,0-1-1,-1 1 1,1-1-1,0 1 1,0-1 0,0 1-1,0 0 1,0-1-1,0 1 1,0-1-1,0 1 1,0-1-1,0 1 1,-3-29-185,3 27 131,-3-80 126,3 0 0,3 0 0,5 0 0,24-113-1,-18 139 208,25-64-1,-32 102-99,1 0 0,0 0-1,2 1 1,0 1 0,0 0-1,2 0 1,18-19 0,-25 30-123,-1 0 0,1 1 1,1 0-1,-1 0 0,1 0 1,-1 1-1,1-1 0,0 1 1,0 1-1,0-1 0,1 1 1,-1 0-1,1 1 0,-1-1 0,1 1 1,-1 1-1,1-1 0,0 1 1,-1 0-1,1 1 0,-1-1 1,1 1-1,0 1 0,-1-1 1,0 1-1,1 0 0,-1 1 1,0-1-1,0 1 0,0 0 1,0 1-1,-1 0 0,1 0 1,-1 0-1,0 0 0,0 1 1,-1 0-1,1 0 0,-1 0 1,0 0-1,-1 1 0,1-1 1,-1 1-1,0 0 0,4 11 1,-4-9-21,-1 1 1,1 1 0,-1-1-1,-1 0 1,1 1 0,-2-1-1,1 0 1,-1 1 0,-1-1-1,0 1 1,0-1 0,-1 0-1,0 0 1,0 1 0,-1-1-1,-1-1 1,1 1 0,-1 0-1,-1-1 1,1 0 0,-2 0-1,1 0 1,-1-1 0,0 0-1,-13 12 1,-14 14 34,-2-2-1,-1-2 1,-79 50 0,123-80-48,-1 0 0,1 1 1,0 0-1,12 2 0,7-1 33,-27-1-22,124 5 40,-110-3-40,1 1 0,0 0 1,-1 1-1,1 1 1,-1 0-1,16 9 0,-13-5-1,0 0 0,-1 1-1,0 1 1,0 1 0,-2 0-1,1 1 1,16 19 0,-29-30-5,0 1 1,-1-1-1,1 0 1,-1 0-1,1 1 1,-1-1-1,0 1 0,0-1 1,0 1-1,0 0 1,-1-1-1,1 1 1,-1 0-1,1 0 1,-1-1-1,0 1 1,0 0-1,0 0 0,0-1 1,-1 1-1,1 0 1,-1 0-1,0-1 1,0 1-1,0 0 1,0-1-1,0 1 1,0-1-1,-1 0 1,1 1-1,-1-1 0,1 0 1,-1 0-1,0 0 1,0 0-1,0 0 1,0 0-1,-3 1 1,-8 7 0,0-2 1,-1 1-1,0-2 1,0 0-1,-18 7 1,-8 2-8,-1-2 0,0-1 1,-1-2-1,0-2 0,-1-2 0,-51 2 0,92-9-652,33-28-11550</inkml:trace>
</inkml:ink>
</file>

<file path=ppt/ink/ink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6:37.90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 5 11397,'0'0'4408,"-1"-4"-4259,1 4-141,-1 0-1,1 0 1,0 0 0,0 1 0,0-1-1,0 0 1,0 0 0,0 0 0,0 0-1,0 0 1,0 0 0,0 0 0,0 0-1,0 0 1,-1 1 0,1-1-1,0 0 1,0 0 0,0 0 0,0 0-1,0 0 1,0 0 0,0 0 0,0 0-1,-1 0 1,1 0 0,0 0 0,0 0-1,0 0 1,0 0 0,0 0-1,0 0 1,-1 0 0,1 0 0,0 0-1,0 0 1,0 0 0,0 0 0,0 0-1,0 0 1,-1 0 0,1 0 0,0 0-1,0 0 1,0-1 0,-2 30 556,1 55 387,2-62-906,-7 324 64,26-350-8641,-1-17-531</inkml:trace>
</inkml:ink>
</file>

<file path=ppt/ink/ink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6:38.64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35 39 3890,'0'0'7542,"-6"-6"-6544,-17-20-17,18 20 946,8 9-1695,114 139 1667,2 3-1405,-82-106-555,1-2-1,75 55 1,-110-90-155</inkml:trace>
</inkml:ink>
</file>

<file path=ppt/ink/ink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6:39.25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526 80 2321,'0'0'6102,"9"-11"-5038,4-6-505,32-34 5947,-45 50-6455,-4 17 55,-15 18 174,-3 0 0,0-1 0,-52 57 0,35-44-93,-71 83 166,29-37-33,-106 160 0,177-236-317,8-10-21,-1-1-1,-1 0 1,1 0 0,-1 0-1,-5 6 1</inkml:trace>
</inkml:ink>
</file>

<file path=ppt/ink/ink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6:40.99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28 150 3810,'0'0'1648,"-1"21"-706,-3 382 4607,5-339-5272,-3 74-1,-4-110-232,6-27-40,0 0 0,0 0 0,0 0 0,-1 0 0,1 0 0,0 0 0,-1 0 0,1 0 0,-1 0 0,1-1 0,-1 1 0,1 0 0,-1 0 0,0-1 0,1 1 0,-1 0 0,0-1 0,1 1 0,-1 0 0,0-1 0,0 1 0,0-1 0,0 1 0,-1 0 0,1-15 52,1 8-45,5-244 134,-1 186 36,25-121-1,-22 155 49,1 0-1,1 0 0,1 1 0,23-44 1,-29 65-191,0 1 1,1-1-1,0 1 1,0 0-1,1 0 1,0 1-1,0 0 1,1 0-1,-1 0 1,1 1-1,0 0 1,1 0-1,-1 1 1,1 0-1,0 0 1,0 1 0,0 0-1,1 0 1,-1 1-1,17-3 1,-11 4-54,-1 0 1,0 1-1,1 1 1,-1 0 0,0 0-1,0 1 1,0 1-1,0 1 1,14 4 0,-23-6 9,0 0 0,0 0 0,-1 0 0,1 0 0,0 0 0,-1 1 1,0 0-1,1-1 0,-1 1 0,0 0 0,0 1 0,-1-1 0,1 0 1,-1 1-1,0 0 0,0-1 0,0 1 0,0 0 0,0 0 1,-1 0-1,0 0 0,0 1 0,0-1 0,0 0 0,-1 0 0,0 1 1,1-1-1,-2 0 0,1 0 0,0 1 0,-1-1 0,-1 5 0,1-6 8,0 0 0,0-1 0,0 1 0,0-1 0,-1 1 1,1-1-1,-1 0 0,0 1 0,1-1 0,-1 0 0,0 0 0,0 0 0,0 0 0,-1-1 0,1 1 0,-4 1 0,-43 21 99,43-21-93,-32 10-249,-1-1-1,0-2 0,-1-2 1,-54 5-1,94-13 147,0 0 0,-1 0 0,1 0 0,0-1 1,0 1-1,-1 0 0,1 0 0,0 0 0,0 0 0,-1 0 0,1 0 0,0 0 1,0 0-1,0 0 0,-1 0 0,1 0 0,0 1 0,0-1 0,-1 0 0,1 0 0,0 0 1,-1 9-3757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38:12.45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3 109 3282,'0'0'8547,"-3"-109"-8547,3 130-16,0 22 16,12 12 0,13 6 32,3 5-16,3 2 48,0 3-64,3 0-48,-9-7-3009,-2-16-2305</inkml:trace>
</inkml:ink>
</file>

<file path=ppt/ink/ink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6:41.33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197 0 11621,'0'0'2642,"-27"12"-1661,-83 39-685,106-49-292,0 0 0,0 0-1,0 1 1,0 0 0,1 0-1,-1 0 1,1 0-1,0 0 1,0 1 0,0-1-1,0 1 1,1 0 0,-1 0-1,1 0 1,0 0-1,0 0 1,-1 6 0,2-2-13,-1 0 0,2 0 0,-1 0 0,1-1 0,0 1 1,3 13-1,-2-11-8,-1-8 12,1 0 0,-1 0 0,1 0-1,0 0 1,-1 0 0,1-1 0,0 1 0,0 0 0,1 0-1,-1-1 1,0 1 0,0-1 0,1 1 0,-1-1 0,1 0-1,-1 1 1,1-1 0,0 0 0,-1 0 0,1 0-1,0 0 1,0 0 0,0-1 0,0 1 0,-1 0 0,1-1-1,0 1 1,3-1 0,8 2 17,0 0 1,0-1-1,17-2 0,-18 1 33,-4 0-36,-1 0 0,1 0 0,0-1 0,0-1 0,-1 1 0,1-1 0,0 0-1,-1-1 1,0 0 0,0 0 0,0-1 0,0 0 0,0 0 0,-1 0 0,1-1 0,-1 0 0,-1 0 0,1 0 0,-1-1-1,1 0 1,-2 0 0,1-1 0,-1 1 0,0-1 0,0 0 0,-1 0 0,0 0 0,0 0 0,0-1 0,-1 1 0,0-1-1,-1 0 1,0 0 0,0-8 0,-1 13 7,0 1-1,-1 0 1,1-1-1,-1 1 1,1 0-1,-1 0 1,0 0-1,0-1 1,0 1-1,0 0 1,-1 0-1,1 1 1,-1-1-1,1 0 1,-1 0 0,1 1-1,-1-1 1,0 1-1,0-1 1,0 1-1,0 0 1,0 0-1,0-1 1,0 1-1,0 1 1,0-1-1,0 0 1,-1 1-1,-2-1 1,-2-1-90,0 0 0,-1 1 1,1 0-1,0 1 0,-1 0 1,1 0-1,-1 0 0,-9 3 1,16-3-6,0 0 0,0 0 0,0 1 0,1-1 0,-1 0 0,0 1 0,0-1 0,0 1-1,0-1 1,1 1 0,-1 0 0,0-1 0,1 1 0,-1-1 0,0 1 0,1 0 0,-1 0 0,1-1 0,-1 1 0,1 0 0,-1 0 0,1 0 0,0 0 0,-1 0 0,1 0 0,0 1 0,-1 25-3702,1-26 3509,3 17-4341</inkml:trace>
</inkml:ink>
</file>

<file path=ppt/ink/ink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6:41.77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31 1 6883,'0'0'8834,"1"13"-8736,-6 214 357,-2-50-438,7-106-196,0 45-2464,0-39-4785,-11-98 5572,2-92 6612,14-58-3083,-2 140-1486,2 0 0,1 0 0,13-42 0,-14 58-121,1 0 1,0 1 0,0-1-1,2 1 1,0 1-1,0 0 1,2 0 0,17-20-1,-22 28-26,1 1 1,0-1-1,0 1 0,0 1 0,0-1 0,1 1 0,-1 0 0,1 0 0,0 1 0,0 0 0,0 0 0,9-1 0,3 1-7,0 1 0,0 0 1,26 4-1,-42-3-27,-1 0 0,0 0-1,0 1 1,1-1 0,-1 1-1,0 0 1,0-1 0,0 1-1,0 0 1,0 0 0,0 0 0,0 1-1,0-1 1,0 0 0,0 1-1,-1-1 1,1 1 0,-1 0 0,1-1-1,-1 1 1,1 0 0,-1 0-1,0 0 1,0 0 0,0 0 0,0 0-1,0 0 1,-1 0 0,1 1-1,-1-1 1,1 0 0,-1 0 0,0 1-1,0-1 1,0 0 0,0 0-1,0 1 1,0-1 0,-1 0-1,1 0 1,-1 1 0,1-1 0,-1 0-1,0 0 1,0 0 0,0 0-1,0 0 1,0 0 0,-2 2 0,-7 4 109,1 1 1,-2-2 0,1 1-1,-1-1 1,-21 10 0,5-3-47,1 0-127,19-11-139,0 1 0,0-1 1,0 1-1,0 1 1,0-1-1,1 1 0,0 1 1,-9 9-1</inkml:trace>
</inkml:ink>
</file>

<file path=ppt/ink/ink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6:42.42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1 617 6019,'0'0'10706,"0"10"-10645,0 111-135,0-119 23,0 1 0,0-1 0,1 0-1,-1 1 1,1-1 0,0 0 0,-1 0 0,1 0 0,0 0 0,0 1 0,0-1 0,0 0 0,1-1 0,-1 1 0,1 0 0,-1 0 0,1 0 0,-1-1 0,1 1 0,0-1 0,0 0 0,0 1 0,0-1 0,0 0 0,0 0 0,0 0 0,0 0 0,1 0-1,-1-1 1,0 1 0,0-1 0,1 0 0,-1 1 0,0-1 0,1 0 0,1 0 0,2 0 3,0 0 0,0-1 0,-1 1 0,1-1 0,0 0 0,-1 0 0,1-1 0,-1 1 0,1-1 0,-1-1 0,0 1 0,0-1 0,0 0 0,6-5-1,6-8 100,-2 0-1,0-2 0,-1 0 1,-1-1-1,0 0 0,15-32 1,-20 12 888,-7 35-436,-1 15-322,0-4-230,-1 32 66,0-18-206,1 0 0,4 32 0,-4-50 77,1-1 0,0 0 0,0 0 0,0 0 0,0 1 0,0-1 0,0 0 0,1 0 0,-1 0 0,1-1 0,-1 1 0,1 0 0,0-1 0,0 1 0,-1-1 0,1 1 0,0-1 0,1 0 0,-1 0 0,0 0 0,0 0 0,0 0 0,1 0 0,-1-1 0,5 2 0,-2-1-265,1 0 0,-1-1 0,1 1 0,-1-1 0,1 0 0,-1-1 0,1 1 0,-1-1 0,1 0 0,9-4 0,-6 1-233,0-1 1,0-1-1,0 1 1,-1-2 0,0 1-1,0-1 1,-1 0-1,12-14 1,-5 3-70,0-1 1,22-39-1,-27 37 978,0 0-1,-1 0 1,-2 0 0,0-1-1,-1 0 1,2-25 0,3-139 4426,-6 71-3121,4-7 2974,-18 482-2768,2-140-2711,6-74-3943</inkml:trace>
</inkml:ink>
</file>

<file path=ppt/ink/ink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6:43.06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254 646 11013,'0'0'1046,"-27"1"-296,-89 7 517,111-7-1222,0 0 0,1 0 1,-1 0-1,0 0 0,0 1 0,1 0 1,-1 0-1,0 1 0,1-1 0,0 1 1,0 0-1,0 0 0,0 0 0,0 0 1,1 1-1,-1 0 0,1 0 0,0 0 1,0 0-1,0 0 0,1 0 0,0 1 1,-1-1-1,-1 7 0,0 3-53,1 1-1,0 0 1,1 0-1,1-1 1,1 28-1,0-36 25,0-3-20,0-1 1,0 0-1,0 0 0,1 0 0,-1 0 0,1 0 0,0 0 1,-1 0-1,1 0 0,0 0 0,0-1 0,0 1 0,1 0 1,-1 0-1,0-1 0,0 1 0,1-1 0,-1 1 1,1-1-1,0 1 0,-1-1 0,1 0 0,0 0 0,0 0 1,0 0-1,0 0 0,0 0 0,0-1 0,0 1 0,0-1 1,0 1-1,0-1 0,4 0 0,-1 1 1,1-1 0,-1 0 0,1 0 0,-1 0-1,0-1 1,1 0 0,-1 0 0,0 0 0,1-1 0,-1 0 0,0 0 0,9-5 0,4-6 17,-1 0 0,-1-1 0,0-1 0,0-1 0,-2 0 0,16-23 0,-13 14 14,0-1-1,-2 0 0,22-54 1,-26 41 106,-4 14 83,-5 21-14,-1 9 91,-5 67-279,1-48-8,2 0 1,1 0 0,5 47-1,-5-67-20,1-1-1,0 0 1,0 1-1,1-1 1,-1 0-1,1 0 1,-1 0-1,1 0 1,0 0-1,0-1 1,1 1-1,-1 0 1,0-1-1,1 0 1,-1 1-1,1-1 1,0 0-1,0 0 1,0-1 0,0 1-1,0-1 1,0 1-1,0-1 1,1 0-1,3 1 1,6 1-74,0-1 1,1-1-1,-1 0 1,0-1-1,17-1 1,-20 0-27,-1-1 1,1-1 0,0 1-1,-1-1 1,0-1 0,1 0-1,-1 0 1,-1-1 0,1 0-1,-1-1 1,14-10 0,-1-3-319,0 0 0,35-43-1,-41 41 393,0-1 0,-2-1 0,0 0 0,-2-1 0,-1 0 0,0-1 0,10-43 0,23-183 605,-40 224-404,11-131 2178,-14 154-1633,0 12-328,-14 143-155,1-28-69,6 151 571,7-157-3026,0-20-4415</inkml:trace>
</inkml:ink>
</file>

<file path=ppt/ink/ink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6:43.43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5 12678,'0'0'640,"30"11"-621,-5-3-74,-1 1-71,0-1 0,1-1-1,0-1 1,0-2-1,1 0 1,37 0 0,-40-4-85,11 1 1,-1-1-1,1-2 1,0-2 0,38-9 0,-12-7 265,-43 14 572,-1 0 0,1 1 0,33-5 1,-50 10-579,1 0 0,-1 0 0,1 0 1,0 0-1,-1 0 0,1 0 0,-1 1 1,1-1-1,-1 0 0,1 0 0,-1 1 1,1-1-1,-1 0 0,1 1 0,-1-1 1,1 0-1,-1 1 0,1-1 0,-1 1 1,0-1-1,1 1 0,-1-1 0,0 1 1,1-1-1,-1 1 0,0-1 0,0 1 1,0-1-1,1 1 0,-1 0 0,0-1 1,0 1-1,0-1 0,0 1 0,0 0 1,0 28 194,0-19 1,0 50 434,-13 106 0,8-135-789,1 35 1,3-28-2671</inkml:trace>
</inkml:ink>
</file>

<file path=ppt/ink/ink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6:43.8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11669,'0'0'865</inkml:trace>
</inkml:ink>
</file>

<file path=ppt/ink/ink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6:44.1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120 70 10805,'0'0'3842,"-19"27"-3658,-57 87-120,72-108-61,0 1 1,0 1 0,1-1-1,0 1 1,-3 10-1,5 15-2,3-15-13,-2-17-2,0 0-1,0-1 0,0 1 1,0 0-1,0 0 0,1-1 1,-1 1-1,0 0 0,0 0 0,1-1 1,-1 1-1,1 0 0,-1-1 1,0 1-1,1 0 0,-1-1 1,1 1-1,0-1 0,-1 1 0,1-1 1,-1 1-1,1-1 0,0 1 1,-1-1-1,2 1 0,25 4-472,-20-5 390,-1-1 0,0 1-1,0-1 1,0 0 0,0-1 0,12-4-1,-8 0 56,1-1 0,-1-1-1,-1 0 1,1 0-1,-1-1 1,-1 0 0,1-1-1,-2 0 1,1 0-1,-1-1 1,-1 1-1,0-1 1,-1-1 0,0 1-1,0-1 1,-1 0-1,-1 0 1,0-1-1,2-22 1,-5 30 38,1-3 47,-1 1 1,0-1 0,0 1-1,-1 0 1,0-1 0,-3-9-1,4 15-30,-1 0-1,0 0 0,0 0 1,-1 0-1,1 0 0,0 0 0,-1 1 1,1-1-1,-1 0 0,1 1 1,-1-1-1,0 1 0,0 0 1,0 0-1,0-1 0,0 1 1,0 0-1,0 1 0,0-1 1,0 0-1,0 0 0,0 1 1,0 0-1,-1-1 0,-2 1 1,-2-1-6,0 0 0,0 0 1,0 1-1,0 0 0,0 1 0,1 0 1,-1 0-1,0 0 0,0 1 0,0 0 1,1 0-1,-1 0 0,1 1 1,-10 5-1,13-5-134,-1 0 1,0-1-1,1 2 0,0-1 1,0 0-1,0 1 0,0 0 0,0-1 1,-3 7-1,4-4-396,-1-1 0,1 1-1,0 0 1,0 0 0,1 0 0,0 0-1,0 0 1,0 6 0,0 13-5314</inkml:trace>
</inkml:ink>
</file>

<file path=ppt/ink/ink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6:44.56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32 7812,'0'0'8315,"13"6"-8179,-5-2-115,-5-3-14,1 0 0,0 1 0,0 0 0,0 0 0,-1 0 0,1 0-1,-1 0 1,0 1 0,1 0 0,-1 0 0,0-1 0,-1 2 0,1-1-1,-1 0 1,1 1 0,-1-1 0,0 1 0,0-1 0,0 1 0,-1 0-1,1 0 1,0 6 0,2 6-7,-2 1 1,0-1-1,-1 1 0,-1-1 0,-1 0 1,0 1-1,-1-1 0,-1 0 0,0 1 0,-1-1 1,-12 30-1,13-40-78,-4 10-478,12-22 86,10-12 565,175-197-156,-120 145 4,-62 63 59,-1 1 0,2 0 0,-1 1 1,0-1-1,1 2 0,0-1 0,15-5 0,-23 10 1,0 0 0,0-1 0,0 1 0,-1-1 0,1 1-1,0 0 1,0 0 0,0 0 0,0-1 0,0 1 0,0 0 0,0 0 0,0 0 0,0 1 0,0-1 0,0 0-1,0 0 1,0 0 0,0 1 0,-1-1 0,1 0 0,0 1 0,0-1 0,0 1 0,0-1 0,-1 1-1,1-1 1,0 1 0,0 0 0,-1-1 0,1 1 0,0 0 0,-1-1 0,1 1 0,0 1 0,0 2 20,0 0 0,-1-1 1,1 1-1,-1 0 0,0 0 1,0 0-1,-1 5 1,1 4 34,0-10-48,1 21 83,-2 0 1,0 0-1,-2 0 1,-8 34-1,4-33-54,1-8 18,2-1-1,0 1 1,0-1 0,-1 32 0,5-48-40,0 1 0,0-1 0,0 1 0,0-1 0,0 0 0,1 1 1,-1-1-1,0 1 0,0-1 0,0 0 0,0 1 0,1-1 0,-1 0 0,0 1 0,1-1 1,-1 1-1,0-1 0,1 0 0,-1 0 0,0 1 0,1-1 0,-1 0 0,0 0 0,1 1 0,-1-1 1,1 0-1,-1 0 0,0 0 0,1 0 0,-1 0 0,1 0 0,-1 0 0,1 1 0,19-2 372,-13 1-223,1-1-126,1-1 0,-1 0-1,0 0 1,0 0-1,0-1 1,-1-1 0,1 1-1,-1-1 1,0-1 0,0 1-1,0-1 1,0 0-1,-1-1 1,0 1 0,0-1-1,0-1 1,-1 1 0,0-1-1,4-7 1,-1-15-1253</inkml:trace>
</inkml:ink>
</file>

<file path=ppt/ink/ink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6:44.98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1169,'0'0'0</inkml:trace>
</inkml:ink>
</file>

<file path=ppt/ink/ink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6:45.73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349 673 256,'30'78'1318,"-29"-77"-1257,-1-1 0,0 1 0,1-1 0,-1 1 0,1 0 1,-1-1-1,1 1 0,-1-1 0,1 1 0,-1-1 0,1 0 0,-1 1 0,1-1 0,0 0 0,-1 1 0,1-1 1,0 0-1,-1 0 0,1 1 0,0-1 0,-1 0 0,1 0 0,0 0 0,0 0 0,-1 0 0,1 0 0,0 0 0,-1 0 1,1 0-1,0 0 0,-1-1 0,1 1 0,0 0 0,-1 0 0,1-1 0,0 1 0,-1 0 0,1-1 0,-1 1 0,1-1 1,-1 1-1,1-1 0,0 1 0,-1-1 0,0 1 0,1-1 0,-1 1 0,1-2 0,2 0 288,-1-1-1,0 1 1,0-1-1,0 0 1,0 0-1,0 0 1,2-6-1,-4 8-227,1-1-1,-1 1 1,1-1-1,-1 1 0,0-1 1,0 0-1,0 1 0,0-1 1,0 1-1,0-1 1,0 1-1,0-1 0,-1 0 1,1 1-1,0-1 0,-1 1 1,1-1-1,-1 1 1,0 0-1,0-1 0,1 1 1,-1 0-1,0-1 0,0 1 1,0 0-1,0 0 1,-1 0-1,1 0 0,0 0 1,0 0-1,-1 0 0,1 0 1,0 0-1,-1 1 1,-1-2-1,-5 0-11,1 0 0,-1 1 0,0 0 0,0 0 0,-16 1 0,10 0 63,-15-1 15,-1 1 0,1 1 0,0 2 0,-36 8 1,57-10-117,0 1 0,1 1 1,-1-1-1,1 1 1,0 1-1,0-1 1,0 1-1,0 0 1,0 1-1,1-1 0,0 2 1,0-1-1,0 0 1,1 1-1,0 0 1,0 0-1,0 1 1,1 0-1,0-1 0,-6 14 1,8-14-54,0-1 0,0 1 0,1 0 0,-1-1 0,2 1 0,-1 0 0,0 0 0,1 0 0,0 0 0,0-1 0,1 1 0,2 11 0,-2-14-16,0 0 0,0-1 0,1 1 1,-1 0-1,1 0 0,-1-1 0,1 1 0,0-1 0,0 1 1,0-1-1,0 0 0,1 0 0,-1 0 0,0 0 0,1 0 1,0-1-1,-1 1 0,1-1 0,0 1 0,0-1 0,0 0 0,0 0 1,0-1-1,4 2 0,3 0-20,1 0 1,0-1-1,-1 0 1,1-1-1,0 0 1,0 0-1,0-1 0,-1-1 1,1 0-1,-1 0 1,1-1-1,-1 0 0,0-1 1,0 0-1,0-1 1,9-5-1,0-3-87,-1-1 0,-1 0-1,0-2 1,-1 0 0,0 0-1,-2-2 1,0 1 0,-1-2-1,0 0 1,-2-1 0,0 0 0,-2 0-1,0-1 1,-1 0 0,-1-1-1,6-34 1,0-52 246,-4-1 0,-8-118-1,-1 139 665,0 87-777,0 0-1,1 0 1,-1 0-1,0 1 1,0-1-1,0 0 1,0 0-1,0 1 1,0-1-1,0 0 1,0 0-1,-1 1 1,1-1 0,0 0-1,0 0 1,-1 1-1,1-1 1,0 0-1,-1 1 1,1-1-1,-1 0 1,1 1-1,-1-1 1,1 0-1,-1 1 1,1-1-1,-1 1 1,1-1-1,-1 1 1,0 0-1,1-1 1,-3 0-1,2 2-13,0-1-1,0 1 0,-1 0 1,1-1-1,0 1 0,0 0 0,0 0 1,0 0-1,0 0 0,0 0 1,0 0-1,0 0 0,0 0 0,0 1 1,0-1-1,1 0 0,-1 1 1,1-1-1,-1 0 0,0 3 0,-6 15-1,1 0 0,1 0-1,1 1 1,1-1-1,-1 26 1,1 108 67,4-93-67,-1-22-44,2-1 1,2 0-1,1-1 1,17 61 0,-19-84-108,1 1 0,1-1 1,0-1-1,1 1 1,1-1-1,0 0 0,0 0 1,1-1-1,0 0 1,1 0-1,1-1 0,0 0 1,0-1-1,0 0 1,21 13-1,-20-16 142,1-1 1,0-1-1,0 0 0,0 0 1,0-1-1,1-1 0,-1 0 1,1-1-1,0 0 0,0-1 1,-1 0-1,18-3 0,-5-1 129,0-1-1,-1-1 0,0-2 0,0 0 0,28-14 0,-41 17-52,18-8 62,0-2-1,-1 0 0,37-28 1,-59 39-86,0-1 1,0-1-1,0 1 1,-1-1-1,1 0 0,-2 0 1,1 0-1,0-1 1,-1 0-1,-1 0 1,1 0-1,-1 0 1,0 0-1,-1-1 1,1 1-1,-1-1 1,-1 0-1,0 0 0,1-10 1,-2 17-37,0 0 1,0 0 0,-1-1-1,1 1 1,0 0-1,0 0 1,-1 0-1,1-1 1,-1 1-1,1 0 1,-1 0-1,1 0 1,-1 0-1,0 0 1,0 0-1,1 0 1,-1 0 0,0 0-1,0 0 1,0 0-1,0 1 1,0-1-1,0 0 1,0 1-1,0-1 1,-1 1-1,1-1 1,0 1-1,0-1 1,0 1-1,-3-1 1,-4 0 41,-1 0 0,1 0 0,0 1 0,-9 1 0,0-1 36,3 1-77,-1 1-1,0 0 0,1 1 1,-1 0-1,1 1 1,0 1-1,0 0 0,1 1 1,-26 15-1,21-10-1,1 1 0,0 1-1,0 0 1,1 1-1,1 1 1,-19 23 0,32-35-22,-1 0-1,1 0 1,0 1 0,0-1 0,0 0 0,0 1 0,0 0 0,1-1 0,0 1 0,-1 0 0,2-1 0,-1 1 0,0 0 0,1 0 0,-1 0 0,1 0-1,0 0 1,1 0 0,-1 0 0,2 4 0,-2-7 3,1 0 1,0 0-1,-1 0 0,1 0 0,0 0 0,0 0 1,0-1-1,0 1 0,0 0 0,0 0 0,0-1 1,0 1-1,0-1 0,0 1 0,0-1 0,0 1 1,0-1-1,0 0 0,1 0 0,-1 1 0,0-1 1,0 0-1,0 0 0,0 0 0,1 0 0,-1 0 0,0-1 1,0 1-1,2-1 0,4 1 4,8 0-6,0 0 1,1-1-1,-1 0 1,0-2 0,0 0-1,-1 0 1,1-2-1,-1 1 1,1-2-1,-1 0 1,-1-1-1,16-10 1,70-57-254,-95 116-1225,-4-34 1418,0 0-1,0 0 1,1 0 0,0-1 0,1 1-1,0 0 1,0 0 0,0-1-1,7 14 1,-7-17-33,1-1-1,0 1 1,0 0-1,0-1 1,0 0 0,0 0-1,1 0 1,-1 0-1,1-1 1,0 1 0,0-1-1,0 0 1,0 0-1,0 0 1,0-1 0,1 1-1,-1-1 1,0 0-1,6 0 1,4 1-246,1 0 1,0-1-1,0 0 1,0-1-1,0-1 1,-1-1-1,1 0 1,0 0-1,22-9 1,-30 9 259,-1 0 0,0-1 0,0 0 0,0 0 1,0-1-1,-1 1 0,1-1 0,-1-1 0,0 1 1,0-1-1,0 0 0,-1 0 0,0 0 0,0 0 1,0-1-1,0 0 0,-1 0 0,0 0 0,-1 0 1,1 0-1,-1-1 0,0 1 0,2-11 0,17-249 774,-7 63 719,-4 128-692,-4 39 1652,3-58 0,-15 188-1471,-32 176-1,12-107-436,25-161-517,-26 231-43,23-131-7825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38:12.82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1 155 7716,'0'0'2112,"180"-122"-2112,-118 104-208,-6 8-944,-8 5-1409,-9 5-2498</inkml:trace>
</inkml:ink>
</file>

<file path=ppt/ink/ink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6:46.27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31 6883,'0'0'5629,"25"3"-5290,-5-1-304,35 5 25,62-2 0,-77-4-49,122-5-48,-134 1 114,-1 0 0,0-2 0,49-16 1,-50 8 1226,-31 13-807,-8 1-438,0 1 1,0 0 0,0 0 0,0 1-1,1 1 1,-1 0 0,1 1 0,0 0-1,-17 12 1,12-7-53,1 0-1,0 2 1,1 0-1,0 0 1,1 2-1,-13 15 1,24-26-17,1 0 0,0 1 0,0-1 0,0 0 0,0 1 0,0-1 0,1 1 0,-1 0-1,1-1 1,0 1 0,0 0 0,1 0 0,-1 0 0,1-1 0,0 7 0,0-10-6,0 1 0,0 0-1,1-1 1,-1 1-1,0-1 1,0 1-1,1 0 1,-1-1 0,1 1-1,-1-1 1,0 1-1,1-1 1,-1 0 0,1 1-1,-1-1 1,1 1-1,-1-1 1,1 0-1,0 1 1,-1-1 0,1 0-1,-1 0 1,1 1-1,0-1 1,-1 0-1,1 0 1,0 0 0,-1 0-1,1 0 1,0 0-1,0 0 1,27 0-224,-22 0 144,4 0 26,0-1-1,0-1 1,-1 0 0,1 0 0,-1-1-1,1 0 1,-1 0 0,0-1 0,0-1 0,-1 1-1,1-1 1,12-11 0,-8 6 165,1-2 1,-2 0-1,0-1 0,0 0 1,-1 0-1,12-20 0,-5-5 391,-18 37-438,-6 22-11,-12 20 12,9-23 22,1-1-1,1 1 1,0 1-1,1-1 1,2 1 0,-1 0-1,-1 23 1,6-36-53,0-1 0,-1 1 0,2-1 0,-1 1 0,1-1 0,-1 1 1,1-1-1,4 11 0,-4-14-7,1 0 0,-1 0-1,1 0 1,0-1 0,-1 1 0,1 0 0,0-1 0,0 1 0,0-1 0,0 0 0,0 1 0,1-1-1,-1 0 1,0 0 0,0-1 0,1 1 0,-1 0 0,1-1 0,-1 1 0,0-1 0,1 0-1,2 0 1,16 2 164,0-1 0,0 0-1,26-4 1,-42 3-235,-1 0-1,1-1 1,-1 0 0,1 0-1,0 0 1,-1 0 0,1-1-1,-1 0 1,0 0 0,0 0-1,0 0 1,0-1 0,0 1-1,0-1 1,0 0 0,-1 0-1,0-1 1,1 1 0,-1-1-1,4-6 1,-6 9-90,-1 0-1,0 0 1,1 0-1,-1 0 0,0 0 1,1 0-1,-1 1 1,0-1-1,0 0 1,0 0-1,0 0 1,0 0-1,0 0 1,0 0-1,0 0 1,0 0-1,0 0 1,0 0-1,-1 0 1,1 0-1,0 0 1,-1 1-1,1-1 1,-1 0-1,1 0 0,-1 0 1,1 1-1,-1-1 1,0 0-1,1 0 1,-1 1-1,0-1 1,0 1-1,1-1 1,-1 1-1,0-1 1,-1 0-1,-41-8-7175</inkml:trace>
</inkml:ink>
</file>

<file path=ppt/ink/ink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6:47.32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1 588 2353,'13'6'14192,"-5"-4"-14135,0-2 24,-1 0-35,1 1-1,0-1 1,0-1 0,0 0 0,0 0 0,0 0-1,0-1 1,-1 0 0,1-1 0,12-6 0,2-4-41,-2-1 1,0-1 0,0-1 0,-1-1 0,-2 0 0,1-1 0,-2-1 0,0-1 0,-2 0-1,0-1 1,14-30 0,-9 12 5,-3-1-1,-1-1 1,-2-1-1,-2 0 0,11-73 1,-25 119-75,-2 4 4,-1 0-1,1 0 1,-1 0 0,-10 8-1,-20 14 79,-1-2 0,-1-2 0,-78 39 0,110-60-227,8-3-441,14-4 184,8-10 313,0-1 1,-1 0 0,0-2 0,-1-1-1,20-19 1,25-17-84,-53 42 285,43-27 625,-52 34-609,0 0 0,0 1 0,0 0-1,1 0 1,-1 0 0,1 0 0,-1 1-1,1 0 1,7 0 0,-13 1-50,1 0 1,-1 0-1,1 1 0,0-1 1,-1 0-1,1 1 0,-1-1 1,1 1-1,-1-1 0,1 1 1,-1-1-1,1 1 1,-1-1-1,1 1 0,-1-1 1,0 1-1,1 0 0,-1-1 1,0 1-1,1 0 0,-1-1 1,0 1-1,0 0 0,0-1 1,0 1-1,0 0 0,1 0 1,2 25 41,-3-21 0,10 60-1023,19 73 1,-22-114-2861</inkml:trace>
</inkml:ink>
</file>

<file path=ppt/ink/ink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7:16.4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510 189 6723,'0'0'4608,"-2"-21"-4232,-8-69 197,10 87-485,-1-1-1,1 1 0,-1-1 0,0 1 0,0 0 1,0-1-1,-1 1 0,1 0 0,-1 0 1,0 0-1,0 0 0,0 0 0,0 0 1,0 0-1,-1 1 0,1-1 0,-1 1 1,1 0-1,-1 0 0,0 0 0,0 0 1,0 0-1,-6-2 0,0 2 19,1 0-1,-1 0 1,1 1-1,-1 0 1,1 1-1,-18 1 1,15-1-89,3 1-13,1 1 1,-1-1 0,1 1-1,0 1 1,0-1 0,0 1-1,0 0 1,0 1-1,0-1 1,1 2 0,0-1-1,0 0 1,0 1 0,-8 9-1,-9 10-2,1 1 0,-18 29-1,18-22 2,2 1-1,1 0 0,2 2 0,1 0 1,1 1-1,3 1 0,1 0 1,1 0-1,2 1 0,2 0 0,2 1 1,1-1-1,4 71 0,-1-102-5,0 0 0,1 0 0,0 0 0,0 0 0,1 0-1,0-1 1,0 1 0,0 0 0,1-1 0,0 0 0,0 1-1,1-1 1,-1 0 0,1-1 0,1 1 0,-1-1 0,1 1 0,0-2-1,0 1 1,1 0 0,-1-1 0,1 0 0,0 0 0,0-1-1,0 0 1,1 0 0,-1 0 0,1-1 0,0 1 0,-1-2 0,1 1-1,8 0 1,-6 0-49,1-1-1,-1 0 1,0 0-1,1-1 1,-1 0-1,1-1 1,-1 0 0,0-1-1,0 0 1,1 0-1,-1-1 1,0 0-1,-1 0 1,1-1-1,-1 0 1,1-1-1,-1 0 1,-1 0-1,1-1 1,-1 0-1,0 0 1,0 0-1,7-10 1,2-4 13,0-1 1,-1-1-1,-1-1 0,-2 0 0,0-1 1,12-33-1,-3-11 707,15-75 0,-35 140-332,-1 9-222,-14 209 351,4-103-1593,6-1-4830,4-84-1256</inkml:trace>
</inkml:ink>
</file>

<file path=ppt/ink/ink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7:16.77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0 122 9845,'0'0'2401,"206"-104"-3090,-128 94-1232,-2 2-1056</inkml:trace>
</inkml:ink>
</file>

<file path=ppt/ink/ink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7:17.1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1 819 4514,'0'0'1587,"29"-11"-1541,92-43-36,-115 51-9,0 0-1,0 0 0,-1 0 0,0-1 0,0 0 0,0 0 1,0 0-1,0-1 0,-1 0 0,0 0 0,0 0 0,0 0 0,4-9 1,0 2 4,-4 5 178,0-1 0,0 1 0,-1-1 0,0 0 0,0 0 0,-1 0 0,0-1 0,-1 1 0,0 0 0,0-1 0,0-11 0,-1 19-119,-1 0 1,1 0-1,0 0 0,0 0 0,-1 0 1,1 0-1,0 0 0,-1 0 0,1 0 1,-1 0-1,0 0 0,1 1 0,-1-1 0,0 0 1,1 0-1,-1 0 0,0 1 0,0-1 1,0 0-1,1 1 0,-1-1 0,0 1 1,0-1-1,0 1 0,0 0 0,0-1 1,0 1-1,0 0 0,0-1 0,0 1 0,0 0 1,-1 0-1,1 0 0,-1 0 0,-42 2 582,41-2-592,-4 2-15,0-1 0,0 1 0,1 1-1,-1-1 1,1 1 0,0 0 0,0 1 0,0-1-1,0 1 1,1 0 0,-1 1 0,1 0 0,0-1 0,1 1-1,-1 1 1,1-1 0,0 1 0,-4 7 0,1-2 18,1 0 0,0 1 0,1 0 0,0 0-1,1 0 1,0 0 0,1 1 0,0-1 0,0 15 0,2-18-35,1 0-1,0 0 0,0 0 0,3 16 0,-2-22-17,0 0-1,0 0 1,0 0-1,0 0 1,1 0-1,-1-1 1,1 1-1,-1-1 0,1 1 1,0-1-1,0 0 1,0 1-1,1-1 1,-1 0-1,0 0 1,1-1-1,3 3 1,4 1 14,0-1 0,0 0 1,0 0-1,0-1 1,1-1-1,-1 0 0,1 0 1,-1-1-1,1 0 1,0-1-1,17-2 1,-15 1-44,0-1 0,1 0 1,-1-1-1,0-1 1,-1 0-1,1-1 1,-1 0-1,22-13 1,-14 4-143,-1 0 0,0-2 0,-1 0-1,-1-1 1,-1-1 0,0-1 0,-2 0 0,0-1 0,-1 0 0,-1-1 0,-1-1 0,-1 0 0,11-31 0,-7 6 351,-2 0 0,-2-1 0,-3 0 0,-1-1-1,-1-79 1,-4 87 223,-1-38 434,0 71-625,-1 1 0,0-1 0,-1 1-1,0-1 1,0 1 0,0 0 0,-6-13 0,5 21 49,1 8-36,-1 13-8,-17 751 401,20-764-622,0-1 1,0 0 0,1 1 0,0-1 0,1 0 0,3 11-1,-4-17-1,0 1-1,0-1 1,0 0-1,1 1 0,-1-1 1,1 0-1,-1 0 0,1 0 1,0 0-1,0 0 0,0 0 1,0-1-1,0 1 0,1-1 1,-1 1-1,0-1 0,1 0 1,-1 0-1,1 0 1,-1 0-1,1 0 0,3 0 1,3 1-281,0-1 1,0 0-1,0-1 0,0 0 1,0 0-1,1-1 1,-1 0-1,0 0 1,-1-1-1,1 0 1,0-1-1,0 0 1,-1 0-1,0-1 1,0 0-1,0-1 1,0 0-1,0 0 1,-1 0-1,7-7 1,27-35-5298</inkml:trace>
</inkml:ink>
</file>

<file path=ppt/ink/ink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7:17.54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79 6499,'0'0'6435,"68"-13"-6387,-9 1 0,0-1-48,0 3-192,-8-5-2321,-12-1-3858</inkml:trace>
</inkml:ink>
</file>

<file path=ppt/ink/ink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7:17.92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598 179 4466,'0'0'3442,"3"-25"-2228,1-3-676,0-46 1,-4 72-492,0 0 0,0 0 0,0 0-1,0 0 1,-1 0 0,1 0 0,-1 1 0,1-1-1,-1 0 1,0 0 0,0 1 0,0-1-1,0 0 1,0 1 0,0-1 0,0 1 0,-1-1-1,1 1 1,0 0 0,-1 0 0,1-1-1,-1 1 1,-2-1 0,0 0 56,-1 1-1,1-1 1,0 1 0,-1 1 0,1-1-1,0 0 1,-6 1 0,1 0 84,-17-2 75,-1 1 0,0 1 0,0 2 0,1 1 0,-1 1 0,1 1 0,-48 16 0,54-13-186,0 0-1,0 1 1,1 1-1,0 1 1,0 1-1,1 0 1,1 2-1,1 0 1,0 0-1,-16 19 1,28-28-58,1-1 0,-1 1 0,1 0 0,0 0 0,0 1 0,1-1 0,-1 0 0,1 1 0,1 0 0,-1-1 0,-1 9 0,3-11-15,0-1 1,0 1-1,0 0 0,0-1 0,0 1 0,1 0 0,-1-1 0,1 1 0,0-1 0,0 1 0,0-1 0,0 1 0,0-1 0,0 1 0,1-1 0,-1 0 0,1 0 0,-1 0 0,1 0 0,0 0 0,0 0 0,0 0 0,0-1 0,0 1 0,1 0 0,3 1 0,17 7 32,1-1-1,0-1 1,0-2-1,1 0 1,41 4-1,-19-3-16,17 3 34,-9-2-21,64 18 0,-104-22-36,0 1 1,-1 0-1,1 1 1,-2 1-1,1 0 1,-1 1-1,0 0 1,0 1-1,12 13 1,-22-20 0,0 0 1,-1 1-1,0-1 0,0 1 1,0 0-1,0-1 0,0 1 1,0 0-1,-1 0 0,1 0 1,-1 0-1,0 1 0,0-1 1,0 0-1,-1 0 0,1 5 1,-1-5 1,0 0 0,0 0 0,-1-1 0,0 1 1,1 0-1,-1 0 0,0 0 0,-1-1 0,1 1 0,0-1 1,-1 1-1,1-1 0,-1 1 0,0-1 0,-2 3 0,-6 4 6,0-1-1,0 0 0,-1 0 0,0-1 0,-1 0 0,-23 9 1,-8 1 8,-1-1 1,-1-3 0,-90 16-1,56-19 7,-121 0 0,196-10-16,0 0 0,0-1 0,1 1 0,-1-1 0,0 1 0,0-1 0,0 0 0,-4-2 0,7 3-8,1-1 1,-1 1-1,1 0 1,-1-1-1,1 1 0,-1-1 1,1 1-1,-1-1 0,1 1 1,0 0-1,-1-1 0,1 0 1,-1 1-1,1-1 0,0 1 1,0-1-1,-1 1 0,1-1 1,0 0-1,0 1 0,0-2 1,0 1-20,0-1 1,0 1-1,0 0 1,1-1-1,-1 1 1,0 0 0,1 0-1,-1-1 1,1 1-1,0 0 1,-1 0-1,1 0 1,0-1-1,1 0 1,2-2-137,0 0-1,-1 1 1,2-1 0,-1 1 0,0 0 0,1 0 0,0 0 0,7-3 0,50-17-1294,-47 18 1051,89-26-2972,16 4-2337</inkml:trace>
</inkml:ink>
</file>

<file path=ppt/ink/ink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7:19.28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344 123 10645,'0'0'4138,"-19"-13"-3994,-63-39-99,79 50-37,-1 0 0,1 0 0,-1 0 1,0 1-1,0-1 0,1 1 0,-1 0 0,0 0 0,0 1 0,0-1 0,0 1 0,0 0 0,0 0 0,-7 1 0,-4 0 39,9-1-34,0 0 0,-1 1 0,1 0 0,0 0 1,0 1-1,0 0 0,0 0 0,0 0 0,0 0 0,1 1 0,-1 0 0,1 1 0,0-1 0,0 1 0,0 0 0,0 0 0,0 0 0,1 1 0,0 0 0,0 0 0,-4 7 0,2-2-10,0 0-1,1 1 0,1-1 1,-1 1-1,2 0 0,0 0 1,0 0-1,1 0 0,0 1 0,1-1 1,0 12-1,1-22-4,0 1 1,0-1-1,0 0 1,0 1-1,1-1 0,-1 0 1,0 0-1,1 1 0,-1-1 1,1 0-1,-1 0 0,1 0 1,0 1-1,-1-1 1,1 0-1,0 0 0,0 0 1,0 0-1,0 0 0,0-1 1,0 1-1,0 0 0,0 0 1,0-1-1,0 1 1,0 0-1,0-1 0,1 1 1,-1-1-1,0 0 0,0 1 1,3-1-1,4 1 2,0 0-1,0 0 1,1-1 0,10-2-1,-2 1-2,-8 0-27,0 0 0,0-1-1,0 0 1,-1-1 0,1 0-1,-1 0 1,1-1 0,-1 0-1,0-1 1,0 1 0,-1-1-1,11-10 1,-10 9 16,0-1 0,-1 0 1,0-1-1,-1 1 0,1-1 0,-2 0 0,1-1 0,-1 0 1,0 1-1,-1-2 0,5-11 0,-4 0 71,-4 18 4,-1 5 10,-1 3-35,1 1-1,0 0 1,0 0 0,1-1-1,1 8 1,-1-6-39,1 0 1,1-1-1,-1 1 0,1 0 1,0-1-1,1 0 0,-1 0 1,1 0-1,10 11 0,-11-14 0,0 0 0,0 0 0,1 0-1,-1 0 1,1-1 0,0 1-1,0-1 1,0 0 0,0 0 0,0-1-1,0 1 1,1-1 0,-1 0 0,0 0-1,1 0 1,-1-1 0,5 1 0,-4-1-5,0 0 1,0 0 0,-1 0 0,1 0 0,0-1 0,0 0 0,0 0 0,-1 0 0,1 0-1,-1-1 1,1 0 0,-1 0 0,0 0 0,1 0 0,-1-1 0,0 0 0,0 0 0,-1 0-1,1 0 1,6-8 0,55-67 27,-47 54-7,0 2 0,1 0 0,37-31 0,-54 52-14,-1-1 0,1 1-1,0 0 1,0 0 0,0-1-1,0 1 1,0 0 0,0 0-1,0 1 1,0-1 0,0 0-1,0 1 1,0-1 0,1 1-1,-1 0 1,0 0 0,4 0-1,-5 0 1,0 1 0,0-1-1,1 1 1,-1 0 0,0 0 0,0 0 0,0-1-1,0 1 1,0 0 0,0 0 0,-1 0-1,1 1 1,0-1 0,0 0 0,-1 0-1,1 0 1,-1 0 0,1 1 0,-1-1-1,1 0 1,-1 1 0,0-1 0,1 0-1,-1 1 1,0-1 0,0 0 0,0 3 0,4 224-28,-5-188-703,1-63 598,0-2 50,5-45 0,-4 61 71,1 0 0,0 0-1,1 1 1,0-1 0,1 1-1,0-1 1,0 1 0,8-12 0,-8 15 3,0-1 1,0 1 0,0 1-1,1-1 1,-1 1 0,1-1-1,0 1 1,0 1 0,1-1-1,-1 1 1,1 0 0,0 0-1,0 0 1,0 1 0,0 0-1,0 0 1,0 1 0,1-1-1,-1 1 1,1 1 0,-1-1-1,0 1 1,11 1 0,-14 0 3,-1 0 0,1 0 0,-1 0 0,1 0 0,-1 0 1,1 0-1,-1 0 0,0 1 0,0 0 0,1-1 1,-1 1-1,0 0 0,0 0 0,-1 0 0,1 0 0,0 0 1,-1 0-1,1 1 0,-1-1 0,0 1 0,2 4 1,4 8 17,-1 1 1,4 20 0,-8-29-1,0 0-12,0 0 1,1 1-1,0-1 0,0 0 1,4 7-1,-6-13-24,-1 0 0,1 0 0,0 0 0,0 0 0,-1 0 0,1 0 0,0 0-1,0-1 1,0 1 0,0 0 0,0 0 0,0-1 0,0 1 0,0-1 0,0 1 0,0-1 0,0 1 0,0-1 0,0 1 0,1-1 0,-1 0 0,0 0 0,0 0 0,0 0 0,0 0 0,1 0 0,-1 0-1,0 0 1,0 0 0,0 0 0,1-1 0,-1 1 0,0 0 0,0-1 0,0 1 0,0-1 0,0 1 0,0-1 0,0 0 0,0 1 0,0-1 0,1-1 0,17-20 5,-18 19 18,0 1-1,0 0 1,1 0 0,-1 0-1,1 0 1,-1 1-1,1-1 1,0 0-1,0 1 1,0-1-1,0 1 1,0-1-1,0 1 1,0 0-1,0 0 1,0 0-1,1 0 1,-1 0-1,0 1 1,1-1 0,2 0-1,-1 1-12,0 0 1,-1 0-1,1 1 1,0-1-1,0 1 0,-1-1 1,1 1-1,0 1 0,-1-1 1,1 0-1,-1 1 1,0-1-1,5 4 0,2 2 35,-1 1 0,16 16-1,-20-18-111,1-1 0,-1 1 0,1-1 0,-1 0 0,1-1 0,1 1 0,-1-1 0,1 0 0,-1-1 0,1 0 0,0 0 0,8 2-1,-11-4-48,0 0-1,0 0 1,0-1-1,0 0 0,0 1 1,0-1-1,0-1 0,0 1 1,-1-1-1,1 1 1,0-1-1,0 0 0,0-1 1,-1 1-1,1 0 0,0-1 1,-1 0-1,0 0 1,1 0-1,-1-1 0,3-2 1,-1 0 129,-1-1 0,0 1 0,0-1 0,0 0 0,-1 0 0,0-1 0,0 1 0,-1-1 0,0 1 0,0-1 0,1-8 0,12-128 3967,-46 971-3641,27-780-862,-6 151-6157,6-269 11057,-1-13-3768,4-42 214,5-170-328,0 256-442,1 0 0,15-51 0,-16 75 9,1 0 1,0 0-1,1 0 0,1 0 0,0 1 0,1 0 0,1 1 0,16-21 0,-19 29-14,0 0 1,0 0 0,0 0-1,1 1 1,0 0 0,0 0-1,0 1 1,1 0 0,-1 0-1,1 0 1,0 1 0,-1 0-1,1 1 1,0 0-1,0 0 1,0 1 0,0 0-1,0 0 1,13 2 0,-7 0-15,0 1 1,0 0-1,-1 1 1,1 0-1,-1 1 1,0 1-1,0 0 1,0 0-1,-1 2 0,12 8 1,-21-14-7,0 1 0,0 0 0,0 0 1,0 0-1,-1 0 0,1 0 0,-1 0 0,0 1 1,0-1-1,0 1 0,0-1 0,0 1 0,-1 0 1,0 0-1,0 0 0,1 7 0,-2-8 12,0 1-1,0-1 1,0 0-1,0 0 1,-1 1 0,0-1-1,0 0 1,1 0-1,-2 0 1,1 0-1,0 0 1,-1 0-1,1 0 1,-1 0 0,0-1-1,0 1 1,0 0-1,0-1 1,-1 0-1,1 1 1,-4 1-1,-18 13-125,0-1 0,-2-1-1,0-1 1,0-2 0,-1 0-1,-1-2 1,-33 8-1,60-17-195,-17 1-493,18-2 674,0 0 1,-1 0-1,1 0 0,0 0 0,-1 0 0,1 0 0,0 0 1,-1 0-1,1 0 0,0 0 0,0-1 0,-1 1 0,-3-27-8168</inkml:trace>
</inkml:ink>
</file>

<file path=ppt/ink/ink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7:19.64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34 0 8228,'0'0'6595,"-17"190"-5923,12-111-480,-1 4-32,3 1 16,0 5-48,3-6-112,0-9-16,0-16-64,0-18-1120,6-12-977,11-18-1633</inkml:trace>
</inkml:ink>
</file>

<file path=ppt/ink/ink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7:20.01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54 233 5170,'0'0'7697,"3"7"-7451,-3-5-228,1 0 1,0 0-1,0 0 0,0 0 1,0-1-1,0 1 1,0 0-1,0-1 1,0 1-1,1-1 0,-1 1 1,1-1-1,-1 1 1,1-1-1,-1 0 1,1 0-1,0 0 0,2 1 1,0 0 29,0-1 1,1 0-1,-1-1 1,0 1-1,0-1 1,0 0-1,0 0 0,1 0 1,-1-1-1,7-1 1,-5 1-37,0 0 0,0-1 1,0 0-1,0 0 0,-1 0 0,1-1 1,-1 0-1,0 0 0,1 0 1,-1 0-1,-1-1 0,1 0 0,0 0 1,-1-1-1,0 1 0,0-1 1,0 0-1,-1 0 0,0 0 0,0 0 1,0-1-1,3-7 0,-1-3-1,0 0 1,-1-1-1,-1 1 0,0-1 0,-2 0 0,0-29 0,-1 44-3,0 0-1,0 1 1,0-1 0,-1 0 0,1 1-1,-1-1 1,1 1 0,-1-1-1,0 1 1,1-1 0,-1 1 0,0-1-1,0 1 1,0 0 0,0 0-1,0-1 1,-1 1 0,1 0 0,0 0-1,0 0 1,-1 0 0,1 0 0,-1 0-1,1 1 1,-1-1 0,1 0-1,-1 1 1,1-1 0,-1 1 0,0 0-1,1-1 1,-1 1 0,1 0-1,-1 0 1,0 0 0,-1 0 0,-3 0 13,0 0 1,0 1 0,0-1 0,0 1 0,0 0 0,0 1 0,1 0-1,-1-1 1,-9 6 0,2 1 8,1 1 0,1 0 0,0 1 0,0 0 0,1 1-1,0 0 1,1 0 0,0 1 0,1 0 0,0 1 0,1 0 0,1 0 0,0 0-1,0 1 1,1 0 0,1 0 0,1 0 0,0 1 0,-2 26 0,5-37-40,0-1 0,0 1 0,0-1 0,0 0 0,1 1 0,0-1 0,-1 0 0,1 1 0,1-1 0,-1 0 0,0 0 0,1 0 0,-1 0 0,1 0 0,0 0 0,0 0 0,0 0 0,3 2 0,0-2-140,-1 0 1,0-1-1,1 1 1,-1-1-1,1 0 0,-1 0 1,1-1-1,0 1 1,0-1-1,0 0 0,9 0 1,34 1-2791,5-2-2151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38:13.19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35 198 5010,'0'0'3423,"15"1"-3231,-5 0-168,-4-1-16,-1 1 0,1-1 0,-1 0 0,1 0-1,-1-1 1,0 1 0,1-1 0,-1 0 0,1-1 0,-1 1 0,0-1-1,0 0 1,0 0 0,0-1 0,8-5 0,-2 0 10,-1-1 1,0 0 0,-1-1-1,11-13 1,-16 19-11,-1-1 1,0 0-1,-1 0 0,1 0 0,-1 0 0,0 0 1,0 0-1,0-1 0,-1 1 0,0-1 0,0 1 1,0-11-1,0 15 29,-1-1 0,0 0 0,0 1 0,0-1 0,0 0 0,0 1 0,0-1 0,-1 1 0,1-1 0,0 0 0,-1 1 0,1-1 0,-1 1 0,0-1 0,0 1 0,1-1 0,-1 1 0,0 0 0,0-1 0,0 1 0,0 0 0,-3-2 0,1 2 80,0 0 0,-1 0 0,1 0 0,-1 0 0,1 1 0,-1 0 0,1-1 0,-1 1 0,-4 1 0,4-1-97,-2 1 19,1-1 1,-1 2-1,1-1 1,-1 1-1,1-1 1,-1 2-1,1-1 1,0 0-1,0 1 0,1 0 1,-1 0-1,0 1 1,1-1-1,0 1 1,0 0-1,0 0 1,0 0-1,-5 10 1,-3 3 75,0 0 0,2 1 1,-15 35-1,19-36-50,1 0 0,0 1 0,1-1 0,1 1 0,1 0 0,1 0 0,0 24 0,1-39-60,0-1 1,0 1-1,0 0 0,0-1 0,1 1 1,-1 0-1,1-1 0,0 1 0,-1-1 1,1 1-1,0-1 0,1 1 0,-1-1 0,0 0 1,1 1-1,-1-1 0,1 0 0,0 0 1,-1 0-1,1 0 0,0-1 0,3 3 1,1-1 2,0 0 1,0-1 0,0 0 0,0 0 0,0 0 0,0-1 0,0 0-1,12 0 1,7 1-6,1-1 0,-1-1 0,0-2 0,1-1 0,-1 0 0,0-2 0,-1-1 0,45-16 0,7-11-1261,-28 12-2505</inkml:trace>
</inkml:ink>
</file>

<file path=ppt/ink/ink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7:20.37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269 505 5234,'0'0'8628,"-1"-19"-7910,2 8-621,-1 4-61,0 1 0,0-1 0,0 1 1,-1-1-1,0 1 0,-2-8 0,2 12-26,0 0 0,1 1 0,-1-1-1,0 0 1,0 1 0,0-1 0,0 1-1,0-1 1,0 1 0,-1-1 0,1 1-1,0 0 1,-1 0 0,1-1 0,-1 1-1,0 0 1,1 0 0,-1 1 0,0-1-1,1 0 1,-1 1 0,0-1 0,0 0-1,0 1 1,1 0 0,-1 0 0,0-1-1,0 1 1,-2 1 0,-5-1 2,1 1 0,0 0-1,0 0 1,0 1 0,0 0 0,0 1-1,0-1 1,1 1 0,-1 1 0,1 0 0,0 0-1,0 0 1,0 1 0,0 0 0,1 0 0,0 1-1,0 0 1,1 0 0,-1 0 0,1 1-1,1-1 1,-1 1 0,-5 12 0,2-1-12,0-1 0,1 1 1,1 1-1,0-1 0,2 1 1,0 0-1,1 0 0,-1 39 0,4-57-1,0 1 0,0 0 0,0 0-1,0 0 1,0 0 0,0 0-1,1 0 1,-1 0 0,1 0-1,-1-1 1,1 1 0,0 0-1,-1 0 1,1-1 0,0 1-1,0 0 1,0-1 0,2 2 0,-1-2-3,0 1 1,0-1-1,1-1 1,-1 1 0,0 0-1,1 0 1,-1-1 0,0 1-1,1-1 1,-1 0 0,1 0-1,-1 0 1,3 0-1,2-1-22,0 0-1,0 0 1,0-1-1,0 0 0,0 0 1,-1 0-1,1-1 0,-1 0 1,0 0-1,0-1 1,0 0-1,0 0 0,0 0 1,-1-1-1,0 1 0,8-10 1,5-7-449,-1-1 1,27-46 0,-31 41 371,0 1 1,-2-2 0,-2 1-1,0-1 1,-2-1-1,-1 1 1,4-48-1,-2-181-2493,-9 204-623,2 94 1207,1 8-1333</inkml:trace>
</inkml:ink>
</file>

<file path=ppt/ink/ink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7:20.87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276 544 7716,'0'0'6232,"-24"-9"-5731,-77-28-175,98 36-299,0-1 1,-1 1-1,1 1 1,-1-1-1,1 0 0,-1 1 1,1 0-1,-1-1 1,1 2-1,-1-1 1,0 0-1,1 1 1,-1-1-1,1 1 0,-1 0 1,1 0-1,0 1 1,-1-1-1,1 1 1,0-1-1,0 1 0,0 0 1,-5 4-1,3 0-3,0 0-1,0 1 0,0-1 1,0 1-1,1 0 1,1 0-1,-5 9 0,7-12-15,-4 7-9,1 0 0,0 1-1,1 0 1,1 0-1,0 0 1,0 0-1,1 0 1,0 13-1,1-24 2,1-1 0,-1 1 0,0 0 0,0-1 0,0 1 0,0-1 0,0 1 0,1-1 0,-1 1 0,0-1 0,0 1 0,1-1 0,-1 1 0,1-1 0,-1 1 0,0-1-1,1 1 1,-1-1 0,1 0 0,-1 1 0,1-1 0,-1 0 0,1 1 0,-1-1 0,1 0 0,-1 0 0,1 1 0,23 2 53,-17-3-20,0 0 1,0-1-1,0 0 0,10-4 1,-9 2-21,0-1 1,0-1 0,0 0-1,-1 0 1,11-9-1,-12 9-7,1-1 1,0 1-1,0 0 0,0 1 1,1 0-1,14-6 0,-21 10-11,-1 0-1,1 0 0,0 1 1,0-1-1,0 0 0,-1 0 1,1 1-1,0-1 0,-1 1 1,1-1-1,0 0 0,-1 1 1,1 0-1,0-1 0,-1 1 1,1-1-1,-1 1 0,1 0 1,-1-1-1,1 1 0,-1 0 1,0-1-1,1 1 0,-1 0 1,0 0-1,1-1 0,-1 1 1,0 0-1,0 0 0,0 0 1,0-1-1,0 2 0,2 4-15,0-2 9,1 1 1,0-1-1,0 0 0,0 0 0,0 0 0,1 0 0,-1 0 1,1-1-1,0 1 0,0-1 0,0 0 0,1-1 0,-1 1 0,1-1 1,-1 1-1,1-1 0,0-1 0,0 1 0,0-1 0,0 0 1,0 0-1,0 0 0,6-1 0,-2 1-68,-1 0-1,1-1 1,-1-1-1,1 0 1,-1 0-1,1 0 1,-1-1-1,0 0 0,1-1 1,-1 0-1,0 0 1,-1-1-1,10-5 1,-2-1 35,-2-1 1,0 0-1,0-1 1,-1 0-1,0-1 1,-1 0-1,-1-1 0,0 0 1,-1 0-1,0-1 1,-1-1-1,-1 1 1,0-1-1,-1-1 1,-1 1-1,-1-1 0,0 0 1,-1 0-1,1-22 1,-1-315 1138,-3 348-939,0 5-105,0 0 0,0 0-1,0 0 1,0-1 0,0 1-1,0 0 1,0 0-1,0 0 1,-1 0 0,1 0-1,0 0 1,-1 0 0,1 0-1,-1 0 1,1 0-1,-1 0 1,1 0 0,-1 0-1,0 0 1,-1-1 0,2 2-31,-1 1 0,0 0 0,1-1 1,-1 1-1,1 0 0,-1 0 1,1-1-1,0 1 0,-1 0 1,1 0-1,0 0 0,-1 0 1,1 0-1,0-1 0,0 1 1,0 0-1,0 0 0,0 0 0,0 0 1,0 0-1,0 1 0,0-2-17,-5 77 27,4 0-1,2 0 0,5 0 1,27 143-1,-32-219-45,17 71-1549,1-27-2921</inkml:trace>
</inkml:ink>
</file>

<file path=ppt/ink/ink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7:21.42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0 119 11301,'0'0'1425,"32"1"-1417,225 8-1497,217-7 763,-462-2 753,-2 0 18,0 0 0,0-1 1,-1 0-1,1 0 1,0-1-1,0 0 1,16-7-1,-52 6 2906,-6 2-2466,0 3 0,-52 7 0,74-7-407,-1 1 1,1 0-1,0 0 1,0 1-1,0 0 1,1 1-1,-1 0 1,1 1-1,0 0 1,1 0-1,-1 1 1,-7 8-1,12-11-64,0 1 0,1-1 1,0 1-1,0 0 0,0 0 0,0 1 0,1-1 0,0 0 0,0 1 0,1-1 0,-1 1 0,1 0 0,0 0 0,1-1 0,-1 1 0,1 0 0,0 0 0,1 0 0,1 9 0,-1-13-17,-1 0 0,1-1 1,0 1-1,-1 0 1,1-1-1,0 1 0,0-1 1,0 0-1,0 1 0,0-1 1,0 0-1,1 1 1,-1-1-1,0 0 0,1 0 1,-1 0-1,0 0 0,1 0 1,-1-1-1,1 1 1,0 0-1,-1-1 0,1 1 1,0-1-1,-1 1 0,4-1 1,6 2-34,0-1 0,0-1 1,14-1-1,-7 1-31,-10-1 34,1 1 0,0-1 0,-1-1 0,1 1 0,-1-1 0,1-1 0,-1 0 0,0 0 0,0-1 0,14-7 0,-11 3 10,1-1-1,-1 0 1,0 0-1,-1-1 1,0 0-1,9-14 1,-3 3 33,-1-2 1,-2 0 0,0 0-1,-2-2 1,0 1-1,11-42 1,-18 43 216,-4 21-57,0 7-124,-2 84 55,3 88 187,1-163-315,1 0-1,0 0 0,2 0 0,-1-1 0,2 1 1,12 21-1,8 8-2555,-19-31 427</inkml:trace>
</inkml:ink>
</file>

<file path=ppt/ink/ink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7:22.21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 36 6851,'0'0'7107,"-23"-35"-6995,23 45-128,0 18 16,0 5 16,0 5-16,9-3-864,2-2-1265,0-7-3041</inkml:trace>
</inkml:ink>
</file>

<file path=ppt/ink/ink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7:22.5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37 0 9716,'0'0'3954,"-36"74"-3954,39-24-48,19 4-976,1-6-1009,-1-5-3330</inkml:trace>
</inkml:ink>
</file>

<file path=ppt/ink/ink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7:23.37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1 135 1761,'0'0'4330,"9"-11"-3839,1-3-284,-6 9-98,-1-1 0,1 2 0,0-1 1,0 0-1,1 1 0,0-1 0,-1 1 1,1 1-1,1-1 0,9-5 0,1 0 949,0-1 0,-2-1 0,17-14 1886,-32 27-2651,-2 6-218,-1-1 0,-1 1 0,1-1 0,-1 1 0,-1-1-1,1-1 1,-9 9 0,-12 16-4,18-20-405,-32 47 1080,37-52-1257,0-1 0,1 0 0,0 0 0,-1 1 0,2 0 0,-1-1 0,1 1 0,0 0 0,-1 8 0</inkml:trace>
</inkml:ink>
</file>

<file path=ppt/ink/ink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7:23.71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93 1 10645,'0'0'4914,"-39"119"-4882,27-74-32,1 3-48,0-5-800,2-2-1858,-2-13-3168</inkml:trace>
</inkml:ink>
</file>

<file path=ppt/ink/ink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7:24.87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346 153 4578,'0'0'6982,"-9"-21"-6504,-31-66-156,38 84-259,1 0 0,-1 0 0,-1 0 0,1 0 0,0 1-1,-1-1 1,1 1 0,-1-1 0,0 1 0,1 0 0,-1 0 0,0 0-1,-1 0 1,1 1 0,0-1 0,0 1 0,-1 0 0,1 0-1,-1 0 1,1 0 0,-1 0 0,1 1 0,-1 0 0,1 0 0,-1 0-1,-4 0 1,-3 0 87,3 0-58,0 0 0,0 0 1,-1 0-1,1 1 1,0 0-1,0 1 0,-10 3 1,13-3-77,1 0 1,-1 1-1,1-1 0,0 1 1,-1 0-1,1 0 1,0 1-1,1-1 0,-1 1 1,1 0-1,-1 0 1,-4 8-1,-1 4 12,0 1 0,0 0 1,2 1-1,0 0 0,1 0 0,1 0 0,0 1 1,-3 36-1,3 11 22,6 83 1,0-61-41,0 210-3947,4-226-447</inkml:trace>
</inkml:ink>
</file>

<file path=ppt/ink/ink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7:25.47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1 244 9092,'0'0'688,"29"-11"-370,-10 3-268,8-3 13,0 1 1,0 1-1,1 2 0,0 0 0,49-4 0,91-6-21,106-3 226,-273 20-248,0 0 0,1 0 1,-1 0-1,0 0 0,0 0 0,1 0 1,-1 1-1,0-1 0,0 0 0,0 1 1,0-1-1,1 1 0,-1 0 0,0-1 0,0 1 1,0 0-1,0 0 0,0-1 0,0 1 1,-1 0-1,1 0 0,0 0 0,0 0 1,0 2-1,1 0 50,-1 0 1,0 0-1,-1 0 1,1 0-1,0 0 1,-1 0-1,0 0 1,0 0-1,0 0 1,0 4-1,-1 3 156,-1 0-1,0-1 0,-1 1 1,0 0-1,-6 15 0,-10 9 40,14-25-279,0-1 0,0 1 0,0 0-1,1 0 1,1 1 0,0-1 0,0 1-1,0 0 1,-1 15 0,21-27-989,-9-2 976,0 0 0,0 0 0,0-1 1,-1 0-1,0 0 0,0-1 0,10-10 1,45-54 38,-28 30 14,-29 35-32,12-15 49,1 2 0,26-21 0,-39 34 33,1 1 0,0 0-1,0 0 1,0 1-1,1 0 1,-1 0-1,1 1 1,0-1 0,-1 1-1,1 1 1,0-1-1,0 1 1,8 0 0,-13 1-68,-1 1 1,1 0 0,-1-1 0,0 1 0,1 0 0,-1-1 0,0 1 0,0 0 0,0 0 0,0 0-1,0 0 1,0 0 0,0 0 0,0 1 0,0-1 0,0 0 0,0 0 0,-1 1 0,1-1-1,0 0 1,-1 1 0,1-1 0,-1 1 0,0-1 0,1 1 0,-1 2 0,8 51 201,-6-39-124,0 1-32,-1-7-40,0 0 1,1 0 0,5 17 0,-6-26-11,0 1 1,-1 0-1,1 0 1,0 0-1,0 0 1,0-1 0,0 1-1,1 0 1,-1-1-1,0 1 1,1-1-1,-1 0 1,1 1-1,-1-1 1,1 0 0,0 0-1,-1 0 1,1 0-1,0 0 1,0 0-1,0-1 1,0 1-1,0 0 1,2-1 0,3 1 11,-1-1 0,1 1 1,-1-2-1,1 1 1,-1-1-1,1 0 1,-1 0-1,0-1 1,1 0-1,-1 0 1,0 0-1,0-1 1,-1 0-1,1 0 0,0 0 1,7-7-1,-4 2-11,0-1 0,0 0 0,-1 0 1,0-1-1,0 0 0,-1-1 0,10-19 0,-13 21 0,0-1 0,0 0 0,-1 1 1,0-1-1,0-1 0,1-16 0,-4 23 4,1 0 0,-1 0-1,0 1 1,0-1-1,0 0 1,-1 0-1,1 0 1,-1 1-1,0-1 1,0 0-1,0 1 1,-1-1-1,1 0 1,-1 1 0,0 0-1,0-1 1,0 1-1,-1 0 1,1 0-1,-6-5 1,1 3 17,0 1 0,0 0 0,-1 0 1,0 1-1,0 0 0,0 0 0,0 1 0,0 0 0,-1 0 1,1 1-1,0 0 0,-1 0 0,1 1 0,-1 0 1,1 1-1,-14 2 0,18-2-79,-1-1 0,0 2 0,0-1 1,1 0-1,-1 1 0,1 0 0,-1 0 0,1 0 1,0 0-1,-1 1 0,1 0 0,1 0 0,-1 0 1,0 0-1,1 0 0,-1 1 0,1 0 0,0 0 1,1 0-1,-1 0 0,0 0 0,1 0 0,0 1 0,0-1 1,1 1-1,-1-1 0,1 1 0,0 0 0,-1 6 1,2 24-1925,7-3-1334</inkml:trace>
</inkml:ink>
</file>

<file path=ppt/ink/ink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7:26.06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11493,'0'0'4242,"12"8"-3900,-5-4-309,-2-1-28,0-1-1,1 2 1,-2-1 0,1 0 0,0 1 0,-1 0 0,1 0 0,-1 1 0,0-1 0,-1 1 0,1 0 0,-1 0 0,0 0-1,4 9 1,-2 2-261,0 1 0,-2 0 0,0 0 0,-1 0 0,-1 0 0,0 1 0,-4 31-1,3-47 208,-1 0 0,1-1-1,-1 1 1,0 0-1,1 0 1,-1-1-1,0 1 1,0 0-1,0-1 1,-1 1-1,1-1 1,0 0-1,0 1 1,-1-1-1,1 0 1,-1 0-1,1 0 1,-1 0 0,0 0-1,1 0 1,-1 0-1,0 0 1,1-1-1,-1 1 1,0-1-1,0 1 1,0-1-1,0 0 1,0 1-1,1-1 1,-1 0-1,0 0 1,0-1-1,-2 1 1,3-6 209,0 0-146,1 1 0,0 0 0,1-1 0,-1 1 0,1-1 0,0 1 0,1 0 0,-1 0 0,1-1 0,0 1 0,0 0 0,1 1 0,-1-1 0,1 0 0,0 1 0,7-8 0,6-9-14,2 1-1,1 1 1,0 1 0,36-27 0,-46 39 60,0 0-1,0 1 0,1 0 0,-1 0 1,1 1-1,0 0 0,0 1 0,0 0 1,1 1-1,-1 0 0,1 1 0,-1 0 0,1 0 1,19 2-1,-28 0-24,0 0-1,0-1 1,-1 1 0,1 0-1,0 1 1,0-1 0,-1 0-1,1 0 1,-1 1-1,1-1 1,-1 1 0,0-1-1,0 1 1,1 0 0,-1-1-1,0 1 1,0 0 0,-1 0-1,1 0 1,0 0 0,-1 0-1,1 0 1,-1 0 0,1 0-1,-1 0 1,0 3 0,2 12 65,-1 0 1,0 18 0,-1-26-50,0 66-11,1-75-38,0 0 1,-1 0 0,1-1-1,0 1 1,0 0 0,0-1-1,0 1 1,0-1 0,-1 1-1,1-1 1,0 0 0,0 1-1,-1-1 1,1 0 0,0 1-1,-1-1 1,1 0 0,0-1-1,32-38 42,-18 20-228,2-1 0,0 2 1,1 0-1,1 1 0,40-28 0,-55 43 173,1 1 0,-1 0-1,1 1 1,0-1 0,0 1 0,5-1 0,-9 1 10,1 1 0,-1 0 0,0-1 0,0 1 0,0 0 0,0 0 0,0 0 0,0 0 0,0 0 1,0 0-1,0 1 0,0-1 0,1 0 0,-1 0 0,0 1 0,0-1 0,0 1 0,0-1 0,0 1 0,-1-1 1,1 1-1,0-1 0,0 1 0,0 0 0,0 0 0,-1-1 0,1 1 0,0 0 0,-1 0 0,1 0 0,0 0 1,-1 0-1,1 1 0,2 18 151,0-1 0,-2 1 0,0-1 0,-4 35 0,2-26-24,2 40 1,-1-65-139,1-1 0,0 1 0,0-1 0,-1 1-1,1-1 1,1 0 0,-1 1 0,0-1 0,1 0 0,-1 0 0,1 0 0,-1 0 0,1 0 0,0 0 0,0 0 0,0 0 0,0-1 0,0 1 0,0-1 0,1 0-1,-1 1 1,0-1 0,1 0 0,-1-1 0,1 1 0,-1 0 0,1-1 0,0 1 0,-1-1 0,1 0 0,2 1 0,12 0-931,-1-1 0,1 0 0,27-4 0,-42 3 757,68-11-7972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38:13.5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301 224 3586,'0'0'2238,"-27"3"-1424,-187 31 733,156-24 1102,56-9-1926,9-1-589,104-7 171,-2-4 1,130-31 0,-67 11-231,759-81 16,-925 112-91,60-5 47,89-18-1,-153 22-54,1 0 0,-1 0 0,1 0 0,-1 0 0,0 0 0,0 0 0,1-1-1,-1 1 1,2-3 0,7-10-3288,-5 2-1120</inkml:trace>
</inkml:ink>
</file>

<file path=ppt/ink/ink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7:26.85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68 1 10853,'0'0'2209,"-39"164"-2145,39-73-32,0 8-32,0 3-16,0-4-272,0-4-1377,-6-15-1969,-16-26-3921</inkml:trace>
</inkml:ink>
</file>

<file path=ppt/ink/ink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7:27.19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0 171 5651,'0'0'2225,"2"-25"-833,-1 0-1035,1 0-1,7-28 1,-8 51-332,-1 0 1,1 0-1,0 0 1,-1 0-1,1-1 0,0 2 1,1-1-1,-1 0 0,0 0 1,0 0-1,1 0 0,-1 1 1,1-1-1,0 1 0,-1-1 1,1 1-1,0 0 1,0-1-1,0 1 0,3-1 1,0 0 2,0 1 1,0 0 0,0 1 0,0-1 0,1 1-1,7 0 1,0 0 11,31 0 54,0 2 1,0 2 0,70 15 0,67 11 92,35 9-14,-214-39-169,0 0 0,0 0 0,-1 1 1,1-1-1,0 1 0,-1 0 0,1-1 0,0 1 0,-1 0 1,1 0-1,-1 0 0,1 0 0,-1 0 0,0 0 1,1 1-1,-1-1 0,0 0 0,0 1 0,0-1 1,0 1-1,0-1 0,0 1 0,0-1 0,-1 1 0,1 0 1,0 2-1,-1-2 16,0 0-1,-1 0 1,1 1 0,0-1-1,-1 0 1,0 0 0,0 1 0,0-1-1,0 0 1,0 0 0,0 0-1,0 0 1,0 0 0,-1-1 0,1 1-1,-1 0 1,0-1 0,1 1 0,-1-1-1,0 1 1,-3 1 0,-27 19 118,-1-2 0,-1-1 0,-44 17 0,-116 36-109,184-69-42,-2 2-35,-1-1 0,0-1 0,-19 3 0,54-21-3943,39-20-2119</inkml:trace>
</inkml:ink>
</file>

<file path=ppt/ink/ink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7:27.55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163 0 9156,'0'0'3076,"-26"22"-2313,-80 71-328,103-91-426,1 0-1,-1 0 1,1 1 0,0-1-1,0 1 1,0 0 0,0 0-1,0 0 1,0 0 0,1 0-1,-1 0 1,1 0 0,0 0-1,0 1 1,0-1 0,1 0-1,-1 1 1,1-1 0,0 1-1,0-1 1,0 0 0,1 5-1,-1 6 9,0-12-16,0 0 1,1 0-1,-1 0 0,0 0 0,1 0 0,-1 0 0,1-1 0,-1 1 0,1 0 1,0 0-1,0 0 0,0-1 0,0 1 0,0 0 0,0-1 0,0 1 1,1-1-1,-1 1 0,0-1 0,1 0 0,-1 1 0,1-1 0,0 0 1,-1 0-1,1 0 0,0 0 0,0-1 0,-1 1 0,1 0 0,4 0 0,4 1 8,1 0 0,0-1 0,0 0 0,17-1 0,-15-1-6,-4 1-6,1-1 0,-1 0 0,0 0 0,0-1-1,0-1 1,0 1 0,0-2 0,-1 1 0,1-1 0,-1 0 0,0-1 0,0 0 0,14-11 0,-16 11 0,-1 0 0,0 0 1,0-1-1,0 0 0,0 0 1,-1 0-1,0 0 1,0-1-1,-1 0 0,0 1 1,0-1-1,0-1 0,-1 1 1,0 0-1,-1 0 1,0-1-1,1-14 0,-1 19 4,-1 0-1,0-1 0,0 1 1,-1 0-1,1-1 0,-1 1 1,1 0-1,-1 0 0,0 0 1,0-1-1,0 1 0,-1 0 1,1 1-1,-4-6 0,3 6-2,-1 0-1,0 0 1,1 1-1,-1-1 1,0 1 0,0-1-1,0 1 1,0 0-1,0 0 1,0 0-1,0 0 1,0 1-1,0-1 1,0 1-1,-5 0 1,-45-1-273,53 1 217,-1 0 1,0 0-1,1 0 1,-1 1-1,0-1 1,0 0-1,1 0 1,-1 0-1,0 1 1,1-1-1,-1 0 1,0 1-1,1-1 1,-1 0-1,0 1 1,1-1-1,-1 1 1,1-1-1,-1 1 0,1-1 1,-1 1-1,1 0 1,0-1-1,-1 1 1,1 0-1,-1-1 1,1 1-1,0 0 1,0-1-1,0 1 1,-1 0-1,1 0 1,0-1-1,0 1 1,0 0-1,0-1 1,0 1-1,0 0 1,0 0-1,0-1 1,0 1-1,1 0 1,-1 0-1,0 1-157,1 0 0,-1 0 0,1 0 0,0 0 0,-1-1 0,1 1 0,0 0 0,0 0 0,0-1 0,0 1 0,1-1 0,-1 1 0,0-1 0,1 1 0,-1-1 0,0 0-1,1 0 1,2 2 0,31 8-3376</inkml:trace>
</inkml:ink>
</file>

<file path=ppt/ink/ink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7:27.88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4002,'0'0'7923,"11"63"-7875,-11 10 145,0 16-161,0 5-16,0-1-16,0 6-48,0-3-1329,0-7-1809,-6-16-2864</inkml:trace>
</inkml:ink>
</file>

<file path=ppt/ink/ink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7:28.44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 1086 1265,'-1'-22'2766,"0"-20"-1917,-2-109 1467,4 122-2005,1 0-1,1 0 1,9-37 0,-7 50-208,0 1 1,1-1 0,0 1 0,1 1 0,1-1-1,1 1 1,0 1 0,0 0 0,1 0 0,23-21-1,-24 25 11,1 1 0,0 1 0,1 0 0,0 0 0,0 1 0,0 0 0,1 1 0,0 1 0,0 0 0,0 0 0,0 1 0,1 0 0,-1 2 0,18-2 1,-27 3-97,1-1 1,0 1 0,0 0 0,0 0-1,-1 1 1,1-1 0,0 1 0,-1 0 0,1 0-1,0 0 1,5 3 0,-7-2-7,-1-1 0,1 1 0,-1 0 0,1-1 1,-1 1-1,0 0 0,0 0 0,0 0 0,0 0 0,0 0 0,-1 0 1,1 0-1,-1 0 0,1 1 0,-1-1 0,0 0 0,1 0 0,-1 0 0,0 1 1,-1 2-1,0-1 24,1 0 1,-1 0 0,0 0-1,0 0 1,0 0 0,-1 0-1,1-1 1,-1 1-1,0 0 1,0-1 0,0 0-1,-1 1 1,1-1 0,-1 0-1,0 0 1,0 0 0,-3 2-1,-10 8 64,0-1 0,-22 12 0,18-11-53,-10 4 19,23-14-59,1 1 1,-1-1-1,0 1 0,1 1 1,0-1-1,0 1 1,-10 11-1,16-16-14,-1 0-1,1 0 1,0 1 0,0-1 0,0 0-1,0 0 1,0 0 0,0 1-1,0-1 1,-1 0 0,1 0 0,0 0-1,0 1 1,0-1 0,0 0 0,0 0-1,0 0 1,0 1 0,0-1 0,0 0-1,0 0 1,0 0 0,0 1-1,0-1 1,0 0 0,1 0 0,-1 0-1,0 1 1,0-1 0,0 0 0,0 0-1,0 0 1,0 0 0,0 1-1,0-1 1,1 0 0,-1 0 0,0 0-1,0 0 1,0 0 0,0 1 0,1-1-1,-1 0 1,0 0 0,0 0 0,0 0-1,1 0 1,-1 0 0,0 0-1,0 0 1,0 0 0,1 0 0,-1 0-1,0 0 1,0 0 0,0 0 0,1 0-1,16 1-307,-12-2 137,10 0-457,0-1 0,0 0 1,0-1-1,0-1 0,-1 0 0,0-1 0,26-13 1,93-59-4199,-112 64 5041,-2-2 0,20-16 0,-31 24 906,-1-1 1,0 1-1,0-1 1,-1-1-1,0 1 1,0-1-1,5-12 1,-10 34 2545,1 22-3846,-3 11 237,0-14-35,4 38-1,-3-68-20,1 0 0,-1 0 0,1 0 0,0 0-1,0 0 1,-1-1 0,1 1 0,0 0 0,1 0-1,-1-1 1,0 1 0,0-1 0,1 1 0,-1-1-1,1 1 1,-1-1 0,1 0 0,0 0 0,-1 0 0,1 0-1,0 0 1,0 0 0,0 0 0,0 0 0,-1-1-1,1 1 1,0-1 0,0 0 0,0 1 0,1-1-1,-1 0 1,3 0 0,1 0-8,-1-1-1,0 1 1,1 0-1,-1-1 0,0 0 1,1-1-1,-1 1 1,0-1-1,0 0 1,0 0-1,9-6 1,-2-2 12,0 0 0,0-2 1,-1 1-1,-1-1 0,0-1 1,15-25-1,-4 2 37,22-54-1,-39 78-19,-5 22-56,0-1-1,0 1 1,1 0-1,2 12 0,-1 9-30,-1-7 27,-1-12-62,1-1 1,0 1-1,1-1 1,0 1-1,1-1 1,3 13-1,-4-21 74,1 0 0,-1-1-1,0 1 1,1 0 0,0 0-1,0-1 1,0 1-1,0-1 1,0 1 0,0-1-1,1 0 1,-1 0-1,1 0 1,-1 0 0,1 0-1,0-1 1,0 1-1,0-1 1,0 0 0,0 0-1,0 0 1,0 0 0,0 0-1,0-1 1,0 0-1,7 1 1,-3 0-70,0-1 0,0 0 0,1 0 0,-1-1 0,0 0 1,1 0-1,-1 0 0,0-1 0,0 0 0,10-5 0,-9 2 53,0 0 1,0 0-1,0-1 0,-1 0 1,0 0-1,0-1 1,10-13-1,4-7 32,-1-1 0,-2-1 0,-1 0 0,-1-2 0,-2 0 0,0-1 0,12-48 0,-14 32 431,-1-2 1,-3 0 0,-2 0-1,0-67 1,-6 116-389,0 1 1,1 0 0,-1-1 0,0 1-1,0 0 1,0-1 0,0 1-1,0-1 1,0 1 0,0 0-1,0-1 1,0 1 0,0 0-1,0-1 1,0 1 0,0 0-1,0-1 1,0 1 0,0-1-1,0 1 1,0 0 0,0-1-1,-1 1 1,1 0 0,0-1-1,0 1 1,0 0 0,-1 0-1,1-1 1,0 1 0,0 0-1,-1-1 1,1 1 0,0 0-1,-1 0 1,1 0 0,0-1 0,-1 1-1,1 0 1,0 0 0,-1 0-1,1 0 1,0 0 0,-1 0-1,1 0 1,0 0 0,-1-1-1,1 1 1,-1 0 0,1 1-1,0-1 1,-1 0 0,1 0-1,0 0 1,-1 0 0,1 0-1,0 0 1,-1 0 0,1 0-1,0 1 1,-1-1 0,1 0-1,0 0 1,-1 0 0,1 1-1,0-1 1,-1 1 0,-18 20 133,11-8-146,0 1 0,2 1 0,0-1-1,0 1 1,1 0 0,1 0 0,1 1 0,-3 23 0,-2 131-16,8-142-249,1-1 0,9 51 0,-9-68-289,2-1 0,0 0 0,0 0-1,0 0 1,1 0 0,1-1 0,-1 1-1,1-1 1,1 0 0,-1-1 0,13 13-1,21 11-5688</inkml:trace>
</inkml:ink>
</file>

<file path=ppt/ink/ink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7:29.02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370 472 1761,'0'0'10514,"-26"-11"-9612,-4-1-521,-58-16 1,82 27-329,0 0-1,0 1 1,0 0 0,-1 0 0,1 0 0,0 1 0,0 0 0,0 0-1,0 0 1,0 1 0,0 0 0,0 0 0,0 1 0,1 0 0,-1 0-1,1 0 1,0 0 0,0 1 0,-5 4 0,-1 0 50,2-2-39,2 0-1,-1 0 1,1 1-1,-1 0 1,2 0 0,-1 0-1,1 1 1,0 0-1,-5 10 1,8-11-49,0 0 1,0 0-1,1 0 1,0 1 0,0-1-1,1 1 1,0-1-1,0 1 1,1-1-1,0 1 1,0 0-1,2 10 1,-2-16-16,1 0 1,-1 0-1,1 0 0,0 0 1,0 0-1,-1 0 1,1 0-1,0 0 0,1 0 1,-1 0-1,0-1 1,0 1-1,1 0 0,-1-1 1,1 1-1,0-1 0,-1 0 1,4 2-1,-1 0-10,0-1 0,0 0 0,1 0-1,-1-1 1,1 0 0,-1 1 0,1-1 0,6 0 0,-3 0 10,0-1 1,0 0-1,0 0 1,0-1 0,0 0-1,0 0 1,0-1 0,-1 0-1,1 0 1,10-6 0,-3-2 7,-1 0 1,0-1 0,-1-1 0,0-1-1,-1 1 1,0-2 0,-1 0-1,0 0 1,-2-1 0,15-29 0,-22 39-41,-4 30-270,1-13 219,1 0-1,0 0 0,2 18 0,-2-28 14,0 0 0,1 0-1,-1 0 1,0 0 0,1 0 0,0 0 0,0 0 0,-1 0 0,1 0 0,0-1 0,1 1-1,-1 0 1,0 0 0,0-1 0,1 1 0,-1-1 0,1 1 0,-1-1 0,1 0 0,0 0-1,-1 1 1,1-1 0,0 0 0,0 0 0,3 1 0,3-1-109,1 0 1,-1 0-1,1 0 1,-1-1-1,1 0 0,-1-1 1,1 0-1,-1 0 1,0-1-1,1 0 0,-1 0 1,0-1-1,0 0 1,0-1-1,-1 0 1,1 0-1,-1 0 0,0-1 1,10-8-1,-2 0 134,-1 0 1,0-1-1,-1-1 0,0 0 0,-1-1 1,-1 0-1,14-26 0,-16 21 354,0-1-1,-1 0 1,-1-1-1,-1 1 1,-2-1-1,4-36 1,-2-144 2027,-6 153-1392,-2 40-115,-3 12-223,-6 19-256,5 1-329,1 0 0,0 1 0,2-1 0,-1 31 1,4 102 61,1-72-67,0-18-60,10 68 1,-6-101-888,1-1 1,11 33-1,-17-63 835,1 4-361,0-1-1,0 0 1,1 0 0,-1 0-1,1 0 1,0 0 0,0 0-1,1 0 1,-1-1 0,1 1-1,-1-1 1,1 0 0,5 5-1</inkml:trace>
</inkml:ink>
</file>

<file path=ppt/ink/ink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7:29.37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31 10853,'0'0'1379,"24"10"-1253,-16-8-120,15 7-1,0-1 0,1-1 0,0-1 1,0-1-1,1-1 0,37 1 0,-12-7-3,-1-1 0,61-13 0,92-31 142,-173 40-126,-15 3-4,-7 2 2,-1 1-1,1-1 0,-1 1 1,12 0-1,-17 1 1,-1 1-1,1-1 1,-1 0 0,1 1-1,-1-1 1,1 0 0,-1 1-1,1-1 1,-1 1 0,1-1 0,-1 1-1,0-1 1,1 1 0,-1-1-1,0 1 1,1 0 0,-1-1-1,0 1 1,0-1 0,0 1-1,1 0 1,-1-1 0,0 1-1,0 0 1,0-1 0,0 1-1,0 0 1,0-1 0,0 1-1,-1 0 1,0 27 801,1-24-634,-3 19 180,-1-1 0,-8 28 0,6-32-319,2 1 1,0 0 0,1 0 0,0 19 0,3-33 95,0-2-221,0-1 0,0 1-1,0-1 1,0 1 0,0-1 0,1 0 0,-1 1 0,1-1 0,1 3 0,-2-4-62,1-1 0,-1 1 1,1-1-1,0 1 0,-1-1 0,1 1 1,0-1-1,0 0 0,0 1 0,-1-1 0,1 0 1,0 0-1,0 1 0,0-1 0,-1 0 0,1 0 1,0 0-1,0 0 0,0 0 0,0 0 1,0 0-1,-1 0 0,1-1 0,0 1 0,0 0 1,0 0-1,-1-1 0,1 1 0,1-1 0,18-10-4533</inkml:trace>
</inkml:ink>
</file>

<file path=ppt/ink/ink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7:29.72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80 87 5907,'0'0'6803,"-79"-86"-6915,99 116-1105,11-2-2464,8 0-2706</inkml:trace>
</inkml:ink>
</file>

<file path=ppt/ink/ink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7:30.14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166 153 2913,'0'0'8081,"-21"23"-7128,-63 78-220,72-88-523,1 1-1,-17 30 0,26-41-197,1-1 0,0 1 1,0 0-1,0 0 0,0 0 0,0 0 0,0 0 0,1 0 0,0 0 0,-1 0 0,1 0 1,0 0-1,1 0 0,-1 0 0,1 0 0,-1 0 0,2 3 0,-2-5-11,0-1-1,0 1 1,1-1-1,-1 1 1,0-1-1,1 1 1,-1-1-1,0 0 1,1 1-1,-1-1 1,0 1-1,1-1 1,-1 0-1,1 1 1,-1-1-1,1 0 1,-1 0-1,1 0 1,-1 1-1,1-1 1,-1 0-1,1 0 1,-1 0-1,1 0 1,-1 0-1,1 0 1,10 2-84,0-1 0,0-1 0,0 0 0,0 0 0,-1-1 0,1-1 0,0 0 0,-1 0 0,1-1 0,-1 0 0,0-1 0,0 0 0,10-6 0,-14 6 7,0 1 0,1-1 0,-1-1 0,-1 1 0,1-1 0,-1 0 0,0 0 0,0-1 0,0 1 1,-1-1-1,0 0 0,0 0 0,-1-1 0,1 1 0,-1-1 0,-1 0 0,1 1 0,-1-1 0,0-1 1,1-12-1,-3 19 74,1-8 39,0 0 0,0 0 0,-1 0-1,-1 1 1,1-1 0,-4-12 0,4 19-26,-1 0 1,0 0 0,0 0 0,0 0-1,-1 0 1,1 0 0,0 0-1,-1 0 1,1 1 0,-1-1-1,0 0 1,1 1 0,-1-1-1,0 1 1,0 0 0,0 0-1,0 0 1,0 0 0,0 0-1,0 0 1,0 0 0,-1 0-1,1 1 1,0 0 0,0-1-1,-1 1 1,1 0 0,-3 0 0,-1-1-14,0 1 0,0 0 0,0 0 0,0 0 0,0 1 1,0 0-1,0 0 0,0 1 0,0 0 0,0-1 1,1 2-1,-7 2 0,9-3-8,1 0 0,-1 0 1,0 0-1,1 1 0,0-1 0,-1 1 1,1 0-1,0-1 0,0 1 0,1 0 1,-1 0-1,1 0 0,-1 0 0,1 0 1,0 1-1,0-1 0,0 0 0,1 0 0,-1 1 1,1-1-1,-1 1 0,2 5 0,-1-8-54,0 1 0,0 0 0,1-1 0,-1 1 0,1 0 0,-1 0 0,1-1 0,0 1 0,0-1 0,-1 1 0,1-1 0,0 1 0,0-1 0,1 1 0,-1-1 0,0 0 0,0 0 0,1 0 0,-1 1 0,1-1 0,-1-1 0,1 1 0,-1 0 0,1 0 0,-1 0 0,1-1 0,0 1 0,-1-1 0,1 1 0,0-1 0,0 0 0,2 0 0,10 2-585,1-1 0,-1-1 0,18-1 0,-14 0 19,-3 0 288,1 0 1,-1-1-1,0-1 0,-1-1 1,1 0-1,20-9 0,82-46 293,-51 24 2146,-59 31-1535,0 1 0,0 0 0,0 0 0,0 1 0,1 0 1,-1 1-1,0-1 0,1 1 0,11 0 0,-18 2-499,0-1 1,0 0-1,0 0 0,0 0 1,0 1-1,1-1 0,-1 1 1,0-1-1,0 1 0,-1-1 1,1 1-1,0-1 0,0 1 1,0 0-1,0 0 0,0-1 1,-1 1-1,1 0 0,0 0 1,-1 0-1,1 0 0,0 0 1,-1 0-1,1 0 0,-1 0 1,0 0-1,1 0 0,-1 0 1,0 0-1,0 0 0,0 0 1,1 3-1,-1 45 582,-1-30-485,0-2-141,-1 1 0,0-1 0,-2 0 0,0 0 0,-7 18 0,-1 4-702,14-45-284,1-7 742,1 1 0,0 0 1,1 1-1,8-16 0,11-14 228,58-75 0,-68 100-53,0 1 0,1 0 0,0 1 1,1 0-1,1 1 0,0 1 0,19-10 1,-31 20 109,-1-1 0,1 1 1,0 0-1,0 0 0,0 1 1,0-1-1,0 1 0,1 0 1,-1 1-1,0-1 0,0 1 1,10 1-1,-14-1-26,0 1 1,0 0-1,0-1 0,-1 1 0,1 0 1,0 0-1,0-1 0,-1 1 1,1 0-1,-1 0 0,1 0 0,-1 0 1,1 0-1,-1 0 0,0 0 0,1 0 1,-1 0-1,0 0 0,0 0 1,0 0-1,1 0 0,-1 0 0,0 0 1,-1 0-1,1 0 0,0 0 0,0 0 1,0 0-1,-1 2 0,1 4 152,0 7-38,0 1 0,-1-1 1,0 0-1,-1 1 0,-1-1 0,-4 14 1,0-10-314,1 0 1,1 0 0,1 1 0,0-1-1,2 1 1,-1 22 0,3-41 91,-1 0 0,1 0 0,0 1 0,0-1 0,0 0 1,0 1-1,0-1 0,0 0 0,0 0 0,0 1 0,0-1 0,1 0 0,-1 1 1,0-1-1,0 0 0,0 0 0,0 1 0,0-1 0,0 0 0,1 0 0,-1 1 1,0-1-1,0 0 0,0 0 0,0 0 0,1 1 0,-1-1 0,0 0 0,0 0 1,1 0-1,-1 0 0,0 0 0,0 1 0,1-1 0,-1 0 0,0 0 0,0 0 0,1 0 1,-1 0-1,1 0 0,29 1-4919</inkml:trace>
</inkml:ink>
</file>

<file path=ppt/ink/ink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7:30.52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381 556 11589,'0'0'307,"-24"-5"467,-4-1-455,5 0-59,-1 1 0,0 1 0,0 2 0,-31 0 0,45 2-237,1 0-1,-1 1 0,0 0 1,0 1-1,1 0 0,-1 1 1,1 0-1,-1 0 1,1 1-1,-13 7 0,18-8-25,0 0-1,-1 0 0,1 0 1,0 1-1,1-1 0,-1 1 1,0 0-1,1 0 0,0 1 1,0-1-1,1 1 0,-1-1 1,1 1-1,0 0 0,0 0 1,0 0-1,1 0 0,0 0 1,0 0-1,0 1 0,0 5 1,0-7 1,1 1 0,0-1 0,0 1 0,0-1 0,1 1 0,-1-1 0,1 0 0,0 1 0,0-1 0,1 0 0,-1 0 0,4 6 0,-3-8-37,0 0 0,0 0-1,0 0 1,0 0 0,1 0-1,-1-1 1,1 1 0,-1-1-1,1 1 1,-1-1 0,1 0-1,0 0 1,0 0 0,0 0-1,-1-1 1,1 1 0,0-1 0,0 0-1,0 0 1,3 0 0,0 1-58,0 0 1,0-1-1,0 0 1,0 0 0,0-1-1,-1 0 1,1 1 0,0-2-1,0 1 1,-1-1 0,1 0-1,-1 0 1,1-1 0,-1 1-1,0-1 1,8-6-1,5-6-13,-1-2 0,0 0 0,-1-1 0,-1 0-1,-1-1 1,0-1 0,-2-1 0,0 0 0,-1 0-1,-2-1 1,0 0 0,-1-1 0,10-46 0,-6-6 401,-3 0 0,-3 0 0,-4-78 0,-5 139-116,-2 12-102,4 4-74,0-1 1,0 0-1,0 0 1,0 0-1,0 0 1,0 1-1,0-1 1,1 0-1,-1 1 1,0-1-1,1 0 0,-1 1 1,1-1-1,-1 3 1,-2 22-712,1 0 0,1 46 0,1-39-1231,0 25-2844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38:13.93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0 149 4466,'0'0'6651,"23"5"-6189,-6-2-419,14 4 9,1-2 0,0-1 0,36 0-1,-24-3-33,-1-2 0,1-1 0,-1-3 0,0-2-1,71-19 1,-113 26-236,-1 0 0,1-1 0,0 1 0,0 0-1,0 0 1,0-1 0,0 1 0,0-1 0,0 1 0,0-1 0,0 1-1,-1-1 1,1 0 0,0 1 0,0-1 0,-1 0 0,1 1 0,-1-1-1,1 0 1,0 0 0,-1 0 0,1 0 0,-1 0 0,0 1-1,1-3 1,-1 2 5,0-1 0,-1 1 0,1 0-1,0 0 1,-1-1 0,0 1 0,1 0-1,-1 0 1,1 0 0,-1 0 0,0 0 0,0 0-1,0 0 1,0 0 0,0 0 0,0 0-1,-1 0 1,-8-7-341,-1 1-1,1 1 1,-15-7 0,19 10 924,-38-23 1254,33 18-120,-1 0 0,0 2 1,-27-9 3067,50 25-3761,20 12-510,-11-12-159,1-1 0,0-1 0,0-1 0,0-1 0,1-1-1,38 4 1,137-1-24,-170-8-100,-27 0-26,0 0 1,1 1-1,-1-1 1,0 0 0,0 1-1,0-1 1,0 1-1,0-1 1,0 0-1,0 1 1,0-1-1,0 1 1,0-1-1,0 0 1,0 1-1,0-1 1,0 1-1,-1-1 1,1 0-1,0 1 1,0-1 0,0 0-1,-1 1 1,1-1-1,0 0 1,0 1-1,-1-1 1,1 0-1,-1 1 1,-8 7-5,0 0 1,-1 0 0,0-1-1,-1-1 1,-12 7 0,-25 15 15,6 1-10,2 2 1,-70 69 0,106-96-20,3-2 7,-1-1-1,1 0 1,-1 1 0,1-1 0,0 1-1,-1 0 1,1-1 0,0 1-1,0 0 1,1 0 0,-1-1-1,0 1 1,0 0 0,1 0 0,-1 4-1</inkml:trace>
</inkml:ink>
</file>

<file path=ppt/ink/ink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7:31.1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372 428 7379,'0'0'6662,"-24"-9"-6142,-6-2-373,-44-10 0,68 20-137,0 0 1,1 1 0,-1 0-1,0 0 1,1 0-1,-1 1 1,1 0-1,-1 0 1,1 0 0,-1 1-1,1-1 1,0 1-1,-1 1 1,1-1-1,0 1 1,0 0 0,1 0-1,-9 7 1,1-2 15,0 1 13,0 0 0,0 0 0,1 1 0,0 1 0,1 0 0,-10 13 1,16-18-34,0 0 1,0 0-1,1 0 1,0 1 0,0 0-1,0 0 1,1 0 0,0 0-1,0 0 1,1 0 0,0 0-1,0 0 1,1 1-1,0 10 1,0-17-10,0 0-1,1 0 1,-1 0-1,0-1 1,1 1-1,-1 0 1,1 0 0,-1 0-1,1 0 1,-1-1-1,1 1 1,-1 0-1,1-1 1,0 1-1,-1 0 1,1-1 0,0 1-1,0-1 1,-1 1-1,1-1 1,0 1-1,0-1 1,0 0-1,0 1 1,-1-1 0,1 0-1,0 0 1,0 1-1,2-1 1,32 1-62,-26-1 44,4-1 19,-1 0 1,0-1 0,1 0 0,-1-1-1,0-1 1,0 0 0,-1 0-1,21-12 1,88-60 16,-78 48-13,-30 18 1,-10 8-8,0 0 0,0 1-1,1-1 1,-1 0 0,0 1 0,1-1 0,-1 1 0,1 0-1,-1 0 1,1 0 0,0 0 0,-1 0 0,4 0 0,0 41-230,-5-37 202,0 1 1,0-1-1,0 0 0,0 0 1,0 0-1,0-1 1,1 1-1,0 0 0,-1 0 1,1-1-1,0 1 1,0-1-1,1 0 0,-1 1 1,0-1-1,1 0 1,-1 0-1,1-1 0,0 1 1,-1 0-1,6 1 1,1 0-342,1-1 0,-1-1 0,0 0-1,1 0 1,18-1 0,-28 0 372,8-1-144,-1 0 0,1 0 1,-1-1-1,1 0 0,-1 0 0,0-1 1,0 0-1,0 0 0,0 0 1,0-1-1,-1 0 0,0-1 0,0 1 1,0-1-1,0-1 0,-1 1 0,1-1 1,-1 1-1,4-9 0,0 2 141,-1 0 0,-1 0 0,0 0-1,-1-1 1,0-1 0,-1 1 0,-1 0 0,0-1-1,3-23 1,3-244 3070,-10 218-357,0 87-2155,0 396 490,0-415-1044,-1-1-1,2 1 1,-1-1 0,1 1 0,-1-1-1,1 0 1,0 1 0,1-1-1,1 5 1,-2-8-67,0 1-1,0-1 0,1 1 1,-1-1-1,0 1 1,1-1-1,-1 0 1,0 0-1,1 0 0,0 0 1,-1 0-1,1 0 1,0 0-1,-1 0 0,1-1 1,0 1-1,0 0 1,0-1-1,0 0 1,0 1-1,-1-1 0,5 0 1,-1 0-268,1 1-423,0-1 0,-1 0 0,1 0 0,0-1 0,10-1 0,7-11-5084</inkml:trace>
</inkml:ink>
</file>

<file path=ppt/ink/ink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7:31.68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11 10405,'0'0'336,"27"2"-179,332 13-842,-204-15-25,167-22 0,-285 16 1527,-50 7-465,-1 1 0,1 0 0,-1 1 0,1 0 0,-22 9 0,-72 34 822,73-31-696,14-6-229,5-3-78,0 0 1,1 1-1,0 0 0,0 1 0,1 1 1,0 0-1,0 1 0,-16 17 0,27-26-165,1 1 0,-1-1 0,1 1-1,0-1 1,0 1 0,0 0 0,0 0 0,0-1-1,0 1 1,1 0 0,-1 0 0,0 0-1,1 0 1,0 0 0,-1 0 0,1 0 0,0 0-1,0 0 1,0 0 0,0 0 0,0 0-1,1 0 1,-1 0 0,1 2 0,0-2-8,1-1 1,-1 1 0,0 0-1,1-1 1,-1 1 0,1-1-1,-1 0 1,1 0 0,0 1-1,0-1 1,-1 0 0,1 0-1,0 0 1,0-1-1,0 1 1,0 0 0,0-1-1,0 1 1,0-1 0,0 0-1,4 0 1,11 2-298,0-1 1,1 0-1,-1-2 1,1 0-1,-1-1 1,0-1-1,18-4 0,-28 4 245,-1 1-1,1-1 0,-1 0 0,0 0 0,1-1 0,-1 1 1,-1-2-1,1 1 0,-1 0 0,0-1 0,0 0 0,0 0 0,0-1 1,-1 0-1,0 1 0,0-1 0,-1 0 0,0-1 0,0 1 1,4-11-1,3-16 902,13-66 0,-24 118-585,0 0 1,1 0 0,3 27-1,-2-37-224,0 0-1,0 0 0,1 0 1,1 0-1,0 0 1,0 0-1,0-1 1,1 1-1,0-1 0,8 10 1,-8-13-44,0-1 0,0-1 0,1 1 0,-1-1 0,1 0 0,0 0 1,0 0-1,0 0 0,1-1 0,-1 0 0,0 0 0,1-1 0,-1 1 0,1-1 0,0 0 1,-1-1-1,1 1 0,0-1 0,0 0 0,-1-1 0,1 1 0,0-1 0,7-2 0,-12 2-129,1 0-1,0 0 0,-1-1 0,1 1 0,-1 0 0,0 0 0,1-1 1,-1 1-1,0-1 0,0 1 0,0-1 0,0 0 0,0 1 0,0-1 1,0 0-1,0 0 0,-1 1 0,1-1 0,-1 0 0,1 0 0,-1 0 1,0 0-1,0 0 0,0 0 0,0-2 0,1-31-3882</inkml:trace>
</inkml:ink>
</file>

<file path=ppt/ink/ink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7:35.72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765 532 1713,'0'0'6694,"0"-4"-6340,0-22 2933,-5 26-3108,-10 1-179,0 1 0,1 0 1,-1 1-1,0 0 0,1 2 1,0-1-1,0 2 0,0 0 0,-17 10 1,-6 3-3,0 1 0,1 2 1,-45 36-1,61-41-2,0 1 1,1 0-1,1 2 1,1 0-1,1 1 0,-20 35 1,-2 12 20,3 1 0,3 2 1,3 1-1,4 2 0,2 0 1,4 2-1,-14 112 0,5 683 805,31-819-712,2-1-1,3 1 1,1-1-1,18 53 1,82 193 428,-68-210-493,3-1 0,4-3 0,3-2 0,4-3 0,80 89 0,-8-29 128,247 205 0,-296-282-145,3-4-1,2-3 1,3-4 0,92 39-1,380 120 1,-297-136-30,2-11 0,321 33 0,548-21 32,-289-41-167,357 5-399,-1126-38 475,694-23-497,58-60 597,-6-49-35,253-117 36,-20-72-109,-447 87-39,-434 157 134,232-142 0,117-112 43,-447 283-62,-1-4 1,124-116-1,-147 118 5,-3-3 0,-2-1 0,-2-3 1,41-72-1,-42 53 1,-4-2-1,32-91 1,32-173 215,92-406 351,-166 610-591,-5-1 0,-7-1 0,-2-220 0,-14 352 10,0 0-1,-1 0 0,0 0 0,-1-1 0,0 1 1,0 1-1,-1-1 0,0 0 0,0 1 1,0-1-1,-1 1 0,-8-11 0,4 7 2,-1 2 1,0-1-1,0 1 0,-1 0 1,0 1-1,-1 0 0,-14-8 0,-7 0-20,-2 0 1,1 2-1,-2 2 0,-61-15 0,-20 3-23,-172-13-1,-122 16 49,174 12-15,-1394-39 35,929 29-44,94 1-6,-1227 12-26,1437 6 51,-993 16 60,252-32-163,537 5 129,445 9-64,-137-5-53,-78 0 27,-476-4 17,792 11 47,-265 4 20,0 25-109,-87 18-58,283-35 128,58-3-62,0 2 0,-78 24 0,142-33 74,-1-1-1,1 1 0,-1-1 1,1 1-1,-1 0 0,1 0 1,0 0-1,0 0 0,0 0 1,0 1-1,1-1 0,-1 1 1,1-1-1,-3 6 0,-12 15 123,5-9-3,1 1 0,1-1 0,0 2-1,-13 29 1,-16 27-6,-17 8-304,13-32-5146,25-31-2247</inkml:trace>
</inkml:ink>
</file>

<file path=ppt/ink/ink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7:38.42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56 261 4066,'0'0'5034,"3"-4"-4948,79-132 3235,-62 108-2936,-12 14-116,2 1 0,-1 0 0,1 1-1,1 0 1,19-16 0,-30 28-258,0 0 0,1-1 0,-1 1-1,0 0 1,0 0 0,1 0 0,-1 0 0,0 1-1,0-1 1,0 0 0,1 0 0,-1 0 0,0 0-1,0 0 1,1 0 0,-1 0 0,0 0 0,0 0-1,0 1 1,1-1 0,-1 0 0,0 0-1,0 0 1,0 0 0,1 1 0,-1-1 0,0 0-1,0 0 1,0 0 0,0 1 0,0-1 0,0 0-1,0 0 1,1 0 0,-1 1 0,0-1 0,0 0-1,0 0 1,0 1 0,0-1 0,0 0 0,0 0-1,0 1 1,0-1 0,0 0 0,0 0-1,0 1 1,-1-1 0,1 0 0,0 0 0,0 1-1,0 21 21,0-17 55,-8 303 1693,5-182-1664,2-125-115,1-1 1,0 1-1,0-1 0,0 0 0,-1 1 0,1-1 1,0 0-1,-1 1 0,1-1 0,0 0 1,-1 1-1,1-1 0,0 0 0,-1 0 0,1 1 1,-1-1-1,1 0 0,0 0 0,-1 0 1,1 0-1,-1 0 0,1 0 0,-1 1 0,1-1 1,0 0-1,-1 0 0,1 0 0,-1 0 0,0-1 1,-19 1 16,15 0-22,-26 2 0,1 1 0,0 1 0,0 1 1,-45 16-1,83-22 38,0-1 0,1 2 0,-1-1 0,0 1 0,13 2 0,19 0 14,51-11 65,137-31 0,-173 29-56,-46 8-18,-8 3-22</inkml:trace>
</inkml:ink>
</file>

<file path=ppt/ink/ink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7:38.8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 36 8612,'0'0'4807,"-3"32"-4129,3-31-659,0-1 0,0 0 0,0 0 0,0 0 0,0 1-1,0-1 1,0 0 0,0 0 0,0 0 0,0 1 0,0-1 0,0 0 0,0 0 0,0 0-1,0 1 1,0-1 0,0 0 0,0 0 0,0 0 0,0 0 0,0 1 0,0-1 0,0 0-1,1 0 1,-1 0 0,0 1 0,0-1 0,0 0 0,0 0 0,0 0 0,0 0 0,1 0-1,-1 0 1,0 1 0,0-1 0,0 0 0,0 0 0,1 0 0,-1 0 0,0 0 0,0 0 0,0 0-1,1 0 1,-1 0 0,0 0 0,0 0 0,0 0 0,1 0 0,-1 0 0,0 0 0,0 0-1,0 0 1,1 0 0,-1 0 0,0 0 0,13-12 189,-11 9-124,0 0-1,0 0 1,0 0 0,0-1-1,0 1 1,-1 0 0,0-1-1,1 1 1,0-7-1,-2 10-35,0 0-1,0 1 1,-1-1-1,1 0 1,0 0-1,0 0 1,0 0-1,0 0 1,-1 0-1,1 0 0,0 0 1,0 0-1,0 0 1,0 0-1,-1 0 1,1 0-1,0 0 1,0 0-1,0 0 1,-1 0-1,1 0 0,0 0 1,0 0-1,0 0 1,0 0-1,-1 0 1,1 0-1,0 0 1,0 0-1,0-1 1,0 1-1,-1 0 0,1 0 1,0 0-1,0 0 1,0 0-1,0 0 1,0-1-1,0 1 1,0 0-1,-1 0 1,1 0-1,0 0 0,0-1 1,0 1-1,0 0 1,0 0-1,0 0 1,0-1-1,0 1 1,0 0-1,0 0 1,-7 20-277,7-20 287,1 0-39,0-1 0,0 0 0,0 1 0,0-1 0,-1 0 0,1 1 0,0-1 0,0 0-1,-1 0 1,1 1 0,0-1 0,-1 0 0,1 0 0,-1 0 0,1 0 0,-1 0-1,1 0 1,-1 0 0,0 0 0,0 0 0,1 0 0,-1 0 0,0 0 0,0-3-1,6-12-3454</inkml:trace>
</inkml:ink>
</file>

<file path=ppt/ink/ink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7:42.6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1233 0 5314,'0'0'9816,"0"10"-9691,2 71 44,-2 61 97,-1-125-233,-1-1 0,-1 1 0,0-1 1,-1 0-1,-1 0 0,-11 23 0,-7 4 5,-1-1 0,-3-2 1,-1 0-1,-2-2 0,-37 37 0,-8-1 13,-106 80 0,53-56 46,21-17 196,-112 110 0,194-165-246,2 0 0,1 2 1,1 1-1,2 0 0,0 1 0,2 1 1,2 1-1,-12 34 0,12-21-33,2 1-1,2 0 1,3 0-1,1 1 1,-1 69 0,6 89-1047,-16-210-6538,-4-12 2830</inkml:trace>
</inkml:ink>
</file>

<file path=ppt/ink/ink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7:42.99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 89 4626,'0'0'7054,"-2"-2"-6699,-4-3-238,4 8 19,5 19 153,12 34 63,-9-43-330,29 65 254,-31-70-244,0-1 0,1 1 0,0-1 0,0 0 0,1 0 0,-1-1 0,10 8 1,-12-12-7,0 0 1,1 0-1,-1-1 1,0 1 0,1-1-1,-1 1 1,0-1 0,1-1-1,0 1 1,-1 0 0,1-1-1,-1 0 1,1 1 0,0-1-1,-1-1 1,1 1 0,0-1-1,5-1 1,-3 1 27,0-1 0,0 0 0,0-1 0,0 1 0,-1-1 0,1-1 0,-1 1-1,0 0 1,8-9 0,191-204 215,-165 172-260,-11 11-47,-27 32-226</inkml:trace>
</inkml:ink>
</file>

<file path=ppt/ink/ink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7:43.91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79 133 5939,'0'0'6157,"-4"-4"-5893,3 3-253,0 0-1,-1 0 1,1 0 0,0 0-1,0 0 1,0 0-1,1-1 1,-1 1-1,0 0 1,0-1-1,1 1 1,-1 0 0,0-1-1,1 1 1,0-1-1,-1 1 1,1-1-1,0 1 1,0-1-1,0-2 1,0 2 10,1-1 0,0 0-1,0 1 1,0 0 0,0-1 0,0 1-1,1-1 1,-1 1 0,1 0 0,-1 0-1,1 0 1,0 0 0,3-3 0,1-1 32,1 0 0,0 1 0,1-1 0,-1 1 0,1 1 0,0 0 0,0 0 0,0 0 0,0 1 0,11-3 0,-1 3 39,0 0-1,1 1 1,33 0-1,-50 2-84,0 0 1,-1 0-1,1 1 0,0-1 0,0 1 0,-1-1 0,1 1 0,0-1 0,-1 1 0,1 0 1,-1 0-1,1 0 0,-1 0 0,1 0 0,-1 0 0,0 0 0,0 0 0,1 1 0,-1-1 1,0 0-1,0 1 0,0-1 0,0 1 0,-1-1 0,1 1 0,0 0 0,-1-1 0,1 1 1,-1 0-1,1-1 0,-1 4 0,2 6 6,0 0-1,-1 1 1,-1 20 0,-1-18 12,1-8-18,-1-1 0,0 1-1,0 0 1,0-1-1,-1 1 1,0-1 0,0 1-1,0-1 1,-1 0-1,1 0 1,-1 0 0,-1 0-1,-3 5 1,-8 8 2,-35 31 1,25-26-1,-170 160-7,186-173-2,9-9 1,0-1 0,0 0-1,0 0 1,0 0 0,-1 1-1,1-1 1,0 0 0,0 0-1,0 1 1,0-1 0,1 0-1,-1 0 1,0 1 0,0-1-1,0 0 1,0 0 0,0 1-1,0-1 1,0 0 0,0 0-1,0 1 1,1-1 0,-1 0-1,0 0 1,0 0 0,0 0-1,0 1 1,1-1 0,-1 0-1,0 0 1,0 0 0,0 0-1,1 0 1,-1 1 0,0-1-1,0 0 1,1 0 0,-1 0-1,0 0 1,0 0 0,1 0-1,-1 0 1,0 0 0,0 0-1,1 0 1,-1 0 0,0 0-1,0 0 1,1 0 0,-1 0-1,0 0 1,0 0 0,1 0-1,-1-1 1,0 1 0,0 0-1,0 0 1,1 0 0,-1 0-1,0-1 1,3 1 17,12-2 99,1 0 1,-1-1-1,1-1 1,-1-1-1,0 0 1,19-10-1,23-7 165,56-9 1060,-98 28-1842,0 1 0,26 0 0,4 7-5841</inkml:trace>
</inkml:ink>
</file>

<file path=ppt/ink/ink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7:44.32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97 0 8708,'0'0'4242,"-14"15"-3903,-39 48 152,50-61-414,0 1 1,1 0 0,-1 0 0,1 0 0,0 0 0,0 0-1,0 0 1,0 0 0,1 1 0,-1-1 0,1 1-1,0-1 1,0 1 0,0 0 0,1-1 0,-1 1-1,1 4 1,2-7-58,0 0-1,0 0 1,0-1-1,0 1 0,1-1 1,-1 0-1,0 1 1,0-1-1,0 0 0,1 0 1,-1 0-1,3-1 1,-2 1 18,3-1-26,0 1-1,-1-1 0,1 0 1,-1-1-1,1 1 1,-1-1-1,1 0 1,-1-1-1,0 1 0,0-1 1,0 0-1,-1 0 1,7-6-1,-7 6 90,-1 0 1,1 0-1,-1 0 1,0 0-1,0-1 0,-1 1 1,1-1-1,-1 0 1,0 0-1,0 0 0,0 0 1,0 0-1,-1-1 0,0 1 1,0 0-1,0-1 1,1-7-1,-4 11-47,0 1 0,0-1 0,0 1 0,0-1 0,0 1 1,0 0-1,0-1 0,0 1 0,0 0 0,0 0 0,-4 1 0,3-1-7,0 0-85,0 0 1,0 0-1,0 0 0,0 0 0,1 0 0,-1 1 0,0 0 0,0-1 0,1 1 0,-1 0 1,0 0-1,1 0 0,-1 1 0,1-1 0,-1 0 0,1 1 0,-1 0 0,1 0 1,0 0-1,0 0 0,0 0 0,0 0 0,0 0 0,1 0 0,-1 1 0,1-1 0,-1 1 1,1-1-1,0 1 0,0 0 0,0-1 0,0 1 0,1 0 0,-1 5 0</inkml:trace>
</inkml:ink>
</file>

<file path=ppt/ink/ink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7:53.47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1 385 2993,'0'0'6486,"25"-8"-5811,79-29-315,-96 34-347,-1-1 1,0 1-1,0-2 0,0 1 1,-1-1-1,1 1 0,-1-2 0,0 1 1,-1-1-1,1 0 0,-1 0 0,0 0 1,-1-1-1,7-12 0,-4 8 10,1-3 53,-1-1 1,0 0-1,-1 0 0,-1-1 1,0 1-1,-1-1 1,-1 0-1,0-1 1,-1 1-1,-1 0 1,-1-18-1,0 33-48,0-1-1,-1 1 0,1-1 1,-1 0-1,1 1 1,-1-1-1,1 1 0,-1-1 1,0 1-1,0 0 1,0-1-1,0 1 0,0 0 1,0-1-1,0 1 1,0 0-1,-1 0 0,1 0 1,0 0-1,-1 0 0,1 0 1,-1 0-1,1 1 1,-1-1-1,1 1 0,-1-1 1,1 1-1,-1-1 1,1 1-1,-1 0 0,0 0 1,1-1-1,-3 1 0,0 0-5,0 0 0,0 0 0,0 0 0,0 0 0,-1 0 0,1 1 0,0 0 0,0 0 0,0 0 0,0 0 0,0 1-1,1-1 1,-6 4 0,2 1 13,0 0 1,1 0-1,-1 1 0,1 0 0,0 0 0,1 1 0,0 0 1,0 0-1,1 0 0,0 0 0,0 1 0,1-1 0,0 1 1,0 0-1,-1 13 0,-1 14-45,1-1 1,2 58-1,2-84 23,0-2-10,0 0 0,0 0 0,1 1 0,0-2 0,0 1 0,1 0 0,0 0 0,0 0 0,5 8 1,-5-12-3,0 0 0,0 0 0,0 0 0,0 0 0,1-1 0,-1 1 0,1 0 0,0-1 0,0 0 0,0 0 0,0 0 0,0 0 0,0 0 0,0-1 0,1 1 0,-1-1 0,1 0 0,-1 0 0,7 1 0,-1-1 6,0 1 1,0-1 0,0 0-1,-1-1 1,1 0-1,0-1 1,0 0-1,0 0 1,0-1-1,-1 0 1,1 0 0,-1-1-1,1 0 1,-1-1-1,0 0 1,-1 0-1,1 0 1,0-1-1,-1 0 1,0-1 0,-1 0-1,1 0 1,8-10-1,6-13 14,-1-1 0,-1 0 0,25-54 0,23-39 122,-66 122-140,0-1 0,0 1-1,0-1 1,0 1 0,0 0 0,0 0 0,0 0-1,0-1 1,1 1 0,-1 0 0,0 1 0,1-1-1,-1 0 1,1 0 0,-1 0 0,4 0 0,-4 1-6,0 0 1,0 0 0,1 0 0,-1 0 0,0 0 0,0 0 0,0 1-1,0-1 1,0 0 0,0 1 0,0-1 0,0 1 0,0-1 0,0 1-1,0 0 1,0-1 0,0 1 0,1 1 0,4 4-9,-1 0 0,0 1 0,-1 0 0,1 0-1,4 11 1,-2-5 66,-2-2-51,0-1 1,0 1 0,-2 0-1,1 0 1,-1 0 0,-1 0-1,0 1 1,0-1 0,-1 1-1,-1 0 1,-1 15 0,1-23-1,-1 1 1,0 0 0,0 0-1,0-1 1,-1 1 0,0-1-1,1 1 1,-1-1-1,-1 0 1,1 0 0,-1 0-1,0 0 1,1 0 0,-2-1-1,1 1 1,-7 5 0,-2 1 9,0 0 0,-1-1 0,-25 13 1,37-22-27,1 1 0,0-1 1,-1 0-1,1 1 0,-1-1 0,1 0 1,-1 1-1,1-1 0,-1 0 1,1 0-1,-1 0 0,1 0 0,-1 1 1,1-1-1,-1 0 0,1 0 1,-1 0-1,1 0 0,-1 0 0,1 0 1,-1 0-1,1 0 0,-1 0 0,1-1 1,-1 1-1,1 0 0,-1 0 1,1 0-1,-1-1 0,1 1 0,0 0 1,-1 0-1,1-1 0,-1 1 1,1 0-1,0-1 0,-1 1 0,1 0 1,0-1-1,-1 1 0,1-1 0,0 1 1,-1-1-1,-1-22-1498,2 18 1172,3-35-3434,14-7-1903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38:14.81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495 158 592,'0'0'6491,"-5"-22"-5714,-14-70-233,18 90-508,1 0 0,-1-1 0,0 1 0,0 0 0,0 0 0,0-1 0,0 1 0,-1 0 0,1 0-1,-1 0 1,1 0 0,-4-3 0,-14 0 394,12 4-252,-10-2 141,0 1-1,0 1 1,-1 0 0,1 2-1,0-1 1,0 2-1,0 1 1,0 0 0,1 1-1,-1 0 1,1 2 0,0 0-1,-30 16 1,35-16-226,0 1 0,0 1 0,0 0 0,1 0 0,0 1 0,1 1 0,0-1 1,0 1-1,1 1 0,0 0 0,1 0 0,0 0 0,1 1 0,0 0 0,1 0 0,1 1 0,0-1 0,-4 19 1,5-16-75,1 0 0,1 0 0,0 0 1,1 0-1,0 0 0,5 28 1,-3-36-15,-1-1 1,1 0-1,0 0 1,0 0-1,1-1 1,0 1-1,0-1 1,0 1-1,1-1 1,0 0-1,0 0 1,0 0-1,0-1 1,1 1 0,0-1-1,0 0 1,0-1-1,10 6 1,-2-2-6,1-1 1,0-1-1,0-1 0,1 0 1,-1-1-1,26 3 1,93-2-354,-91-5 65,13 1-1145,0-2 0,0-3-1,-1-3 1,97-25 0,-53 0-2886</inkml:trace>
</inkml:ink>
</file>

<file path=ppt/ink/ink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7:53.82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 0 7924,'0'0'4434,"0"172"-3602,0-90-384,0 6-80,-6-4-143,3-3-145,0-3-80,3-12-401,0-13-1872,0-12-3729</inkml:trace>
</inkml:ink>
</file>

<file path=ppt/ink/ink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7:54.16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0 368 8980,'0'0'2804,"34"-16"-2772,111-47-8,2 13-30,-60 22-47,83-37-40,-169 64 102,0 1 0,-1 0 1,1 0-1,0 0 0,-1 0 0,1 0 0,0 0 1,-1 1-1,1-1 0,0 0 0,-1 0 0,1 0 0,0 1 1,-1-1-1,1 0 0,-1 0 0,1 1 0,-1-1 1,1 1-1,-1-1 0,1 0 0,-1 1 0,1-1 1,-1 1-1,1-1 0,-1 1 0,0-1 0,1 1 0,-1 0 1,0-1-1,1 1 0,-1-1 0,0 1 0,0 0 1,0-1-1,0 1 0,1 0 0,-1-1 0,0 1 1,0 0-1,0-1 0,0 1 0,-1 0 0,1 0 0,-1 42 351,0-32-258,-2 18 113,-2 0 0,-1-1 0,-15 43 0,0 3-1112,8 1-3951</inkml:trace>
  <inkml:trace contextRef="#ctx0" brushRef="#br0" timeOffset="1">594 0 10165,'0'0'1168,"23"150"-11717</inkml:trace>
</inkml:ink>
</file>

<file path=ppt/ink/ink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7:55.09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0 290 8772,'0'0'3916,"12"-26"-3721,37-84 29,-44 101-190,-1 1 0,1 0-1,0 0 1,1 0-1,0 1 1,7-8-1,-11 13 33,0 0 0,1 0-1,-1 1 1,1-1 0,-1 1 0,1-1-1,-1 1 1,1 0 0,0 0-1,0 0 1,-1 0 0,1 0-1,0 1 1,0-1 0,4 1-1,-6 0-54,0 1 1,0 0-1,0-1 0,-1 1 0,1 0 0,0 0 1,-1-1-1,1 1 0,-1 0 0,1 0 0,-1 0 0,1 0 1,-1 0-1,1 0 0,-1 0 0,0 0 0,1 0 1,-1 0-1,0 0 0,0 0 0,0 0 0,0 0 0,0 0 1,0 0-1,-1 2 0,1 38 90,0-30-31,-2 15-19,-1 0 0,-1 0 1,-1 0-1,-1-1 1,-2 0-1,-17 42 0,6-17-55,15-41-232,1 1 1,0 0 0,0 0 0,1 0 0,-1 16-1,3-24-489,2-3 167,2-1 548,-1-1 0,0 0 0,0 0 0,0 0 0,0 0 0,0 0 0,0-1 1,-1 1-1,0-1 0,1 0 0,0-4 0,23-53 40,-16 34-24,43-87 0,-46 102 61,0 1-1,0 0 1,1 0 0,1 1-1,0-1 1,0 2 0,14-12-1,-21 19-33,0 1-1,1-1 0,-1 0 1,0 1-1,1-1 0,0 1 1,-1-1-1,1 1 0,0 0 1,0 0-1,0 1 0,-1-1 1,1 1-1,0-1 0,0 1 1,0 0-1,0 0 0,0 0 1,0 0-1,0 1 0,0-1 1,0 1-1,0 0 0,-1-1 1,1 1-1,0 1 0,0-1 1,-1 0-1,1 1 0,-1-1 1,1 1-1,-1 0 0,0 0 1,0 0-1,0 0 1,0 0-1,0 0 0,0 1 1,0-1-1,2 5 0,4 12 49,-1 2-1,0-1 1,6 40 0,-6-28-73,-7-30-78,0-1-1,0 0 1,0 1 0,1-1-1,-1 0 1,0 0-1,1 0 1,-1 1 0,1-1-1,-1 0 1,1 0 0,0 0-1,-1 0 1,1 0 0,0 0-1,0 0 1,0 0-1,0 0 1,0 0 0,0 0-1,0-1 1,0 1 0,0 0-1,0-1 1,0 1 0,0-1-1,1 1 1,-1-1-1,0 0 1,0 1 0,1-1-1,-1 0 1,0 0 0,0 0-1,1 0 1,1 0 0,0-1 13,0 1 0,0-1 1,0-1-1,0 1 0,-1 0 1,1-1-1,0 1 1,-1-1-1,1 0 0,-1 0 1,0 0-1,1 0 0,3-5 1,19-28 18,-1-1 1,27-57 0,-31 54 110,2 1 0,29-38 0,-38 64 238,-13 12-301,0 0 0,0 0-1,1 0 1,-1 0 0,0 1 0,0-1 0,1 0 0,-1 0 0,0 0 0,0 0 0,1 0 0,-1 0 0,0 0-1,0 0 1,0 0 0,1 1 0,-1-1 0,0 0 0,0 0 0,0 0 0,1 0 0,-1 1 0,0-1 0,0 0 0,0 0-1,0 0 1,0 1 0,0-1 0,1 0 0,-1 0 0,0 1 0,0-1 0,0 0 0,0 1 0,2 30 407,-3-22-455,1-4 69,0 19 66,0 0 0,2-1 1,1 1-1,7 30 0,-9-48-95,0-1 1,1 0-1,0 1 0,0-1 1,0 0-1,1 0 0,0 0 0,0 0 1,0-1-1,1 1 0,-1-1 0,1 0 1,0 0-1,0 0 0,0-1 1,1 1-1,0-1 0,-1 0 0,1 0 1,0-1-1,0 1 0,0-1 0,1 0 1,8 2-1,-2-2-100,-1 0 0,1-1 0,-1 0 0,1-1 0,0 0 0,-1-1 0,1 0 0,-1 0 0,1-2 0,-1 1 0,0-2 0,0 1 0,0-1 0,0-1 0,-1 0 0,0-1 0,11-7 0,-6 2-137,1 0 0,-2-1 0,0-1 0,23-28-1,-32 35 338,0-1 0,0 0 0,-1 0 0,0-1 0,-1 0 0,1 1 0,-1-1 0,-1 0 0,0 0 0,0-1-1,0 1 1,-1 0 0,0-12 0,-1 19-48,0 0 1,0-1-1,0 1 0,0 0 0,0-1 0,0 1 0,0 0 0,0 0 0,-1-1 1,1 1-1,0 0 0,-1-1 0,1 1 0,-1 0 0,1 0 0,-1 0 1,0-1-1,-1 0 0,1 1-9,-1 1-1,0-1 1,0 1 0,0-1 0,0 1 0,1 0-1,-1 0 1,0-1 0,0 1 0,0 1 0,-3-1-1,-1 1-25,0 0 0,0 1 0,0-1 0,0 1-1,1 1 1,-1-1 0,0 1 0,1 0 0,0 0-1,0 0 1,0 1 0,0 0 0,0 0 0,1 0 0,-5 6-1,-7 8 61,1 1-1,-19 31 1,25-37-42,1 0 1,-11 30 0,17-38-38,0 0 0,0 0-1,1 0 1,0 0 0,0 0 0,1 0 0,-1 0 0,1 1 0,0-1 0,1 0 0,-1 0 0,3 10 0,-2-14-5,-1 0 0,1 0 1,0 0-1,0 0 0,0 0 1,0 0-1,0 0 0,0 0 1,0 0-1,0 0 0,0-1 1,0 1-1,0 0 0,1-1 1,-1 1-1,0-1 0,1 0 1,-1 1-1,0-1 0,0 0 1,1 0-1,-1 1 0,1-1 1,1 0-1,40-2-490,-34 1 226,-1 0 137,1-1 0,-2 0 0,1 0 0,0-1 1,0 0-1,-1 0 0,0-1 0,1 0 0,-1 0 0,-1 0 0,1-1 0,-1 0 0,8-8 0,9-10 109,38-49-1,-39 40 1206,-37 86-1038,10-43-113,1 1 0,1 0 0,0 0 0,-2 20 0,5-29-54,-1 0 0,1 0 1,0 0-1,0 1 1,0-1-1,0 0 0,1 0 1,-1 0-1,1 0 0,0 0 1,2 5-1,-2-7-26,1 0 0,-1 0 0,1 0 0,-1 0 0,1 0 0,0 0 0,-1 0 0,1-1 0,0 1 0,0 0 0,-1-1 0,1 1 0,0-1 0,0 0 0,0 0 0,-1 0 0,1 0 0,0 0 0,3 0 0,0 0-249,0-1-1,0 1 0,-1-1 0,1 0 0,0 0 0,0 0 1,-1-1-1,1 1 0,-1-1 0,0 0 0,1-1 1,-1 1-1,7-6 0,-1-1-752,1-1 1,-2-1 0,14-16-1,8-13-966</inkml:trace>
</inkml:ink>
</file>

<file path=ppt/ink/ink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7:55.44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0 486 768,'0'0'1761,"7"-26"579,2-6-1542,4-13 700,11-73 0,-13 50-253,-1 14 1242,3-88-1,-16 213-2183,-18 94-1,3-37-218,-2 142-193,18-153-4835,2-89-483</inkml:trace>
</inkml:ink>
</file>

<file path=ppt/ink/ink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7:55.7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1 317 8404,'0'0'5138,"36"-134"-4594,4 103-287,8 1-177,8 0-80,3 2-529,6 2-799,-3 6-641,-9 5-928,-11 12-2642</inkml:trace>
</inkml:ink>
</file>

<file path=ppt/ink/ink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7:56.16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59 228 3265,'0'0'4317,"-8"24"-2834,-26 72-503,33-94-939,0-1 1,1 1-1,-1-1 0,0 1 1,1-1-1,0 1 1,-1 0-1,1-1 1,0 1-1,0 0 1,0 0-1,0-1 0,0 1 1,0 0-1,0-1 1,0 1-1,1 0 1,0 1-1,-1-3-35,1 1 0,0-1 0,-1 0-1,1 1 1,-1-1 0,1 0 0,0 0 0,-1 0-1,1 0 1,0 0 0,-1 0 0,1 0 0,0 0-1,-1 0 1,1 0 0,0 0 0,-1 0 0,1 0 0,0 0-1,-1-1 1,2 1 0,5-2 87,2 2-42,1-1 0,0 0 0,0 0 0,-1-1 0,1 0 0,-1-1 0,0 0 0,0-1 0,0 0 0,13-7 0,-5 0-31,-1-1 0,0-1 0,-1 0 1,16-17-1,-13 11 5,0-1 1,26-37 0,-39 48 61,0 0 0,0 0 0,-1 0-1,0-1 1,0 1 0,-1-1 0,-1 0 0,1 0 0,-2 0-1,1-11 1,-1 19-58,-1-1 0,1 1-1,-1 0 1,0 0 0,0-1-1,0 1 1,-1 0 0,1 0 0,0-1-1,-1 1 1,0 0 0,1 0 0,-1 0-1,0 0 1,0 0 0,0 0-1,0 0 1,0 0 0,-1 0 0,1 0-1,-1 0 1,1 1 0,-3-2-1,1 1-10,0 1 0,0 0 0,-1 1 0,1-1 0,-1 1-1,1-1 1,0 1 0,-1 0 0,1 0 0,-1 1 0,1-1-1,0 1 1,-1 0 0,1-1 0,0 1 0,-4 2 0,-3 1-10,0 1 0,0 0 0,1 0 0,-1 1 0,1 0 1,0 1-1,1 0 0,0 0 0,0 1 0,0 0 0,-9 13 0,-9 15 128,-31 56-1,54-87-117,-15 26 254,-23 58 0,35-75-240,1 1 1,1 1-1,0-1 1,1 0-1,1 1 1,-1 20-1,3-35-32,0 1 0,0-1 0,0 0 0,1 0 0,-1 1 0,0-1 0,1 0 0,-1 0-1,1 0 1,-1 0 0,1 1 0,-1-1 0,1 0 0,0 0 0,0 0 0,-1 0-1,1 0 1,0-1 0,0 1 0,0 0 0,0 0 0,0-1 0,0 1 0,2 0 0,0 1 9,1 0 1,0-1 0,0 0 0,0 0 0,1 0 0,-1 0 0,6 0 0,5-1-52,0 0 0,-1-1 1,25-4-1,-25 0-522,0 1 0,0-2 1,0 0-1,-1 0 0,0-2 1,15-10-1,25-17-4806</inkml:trace>
</inkml:ink>
</file>

<file path=ppt/ink/ink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7:56.52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1 163 5442,'0'0'2927,"23"-23"-1430,71-71-289,-63 57-339,-22 29 1608,-9 21-1111,-3 59-872,-16 83 1,4-45-382,6-11-103,6-47-160,-3-1-1,-1 1 1,-3-1 0,-18 54-1,25-99-38,3-9 182,1-1 0,0 1 0,-1-1 0,0 0 0,0 1 1,0-1-1,0 0 0,-2-3 0,1-7-6,2 5 8,1-1-1,-1 1 1,1 0 0,1-1 0,0 1-1,0 0 1,1 1 0,0-1-1,1 1 1,0-1 0,0 1 0,0 1-1,1-1 1,8-7 0,-1 1-5,0 2 1,0-1-1,1 2 0,1 0 1,0 0-1,25-12 0,-27 17 0,0 1-1,0 0 1,0 2-1,0-1 1,1 1-1,-1 1 1,1 1-1,0 0 1,0 0 0,-1 2-1,1-1 1,20 5-1,-31-4 8,0 0-1,0 1 1,0-1 0,-1 1-1,1-1 1,0 1 0,-1 0-1,1 0 1,-1 0-1,0 0 1,0 1 0,0-1-1,0 0 1,0 1-1,0 0 1,-1-1 0,1 1-1,-1 0 1,0 0 0,1 0-1,-1 0 1,-1 0-1,1 0 1,0 0 0,-1 0-1,1 4 1,-1-3-2,0 1 0,0 0 0,0-1 0,0 1 0,-1 0 0,1-1 0,-1 1 0,0-1 0,-1 1 0,1-1 0,-1 1 0,0-1 0,0 0 0,0 0 0,-1 0 0,0 0 0,-4 5 0,-9 5 19,0 0 1,-2-1 0,1-1 0,-1-1-1,-1-1 1,-36 15 0,20-11 16,0-3 0,-1-1 0,-41 7 0,46-14-5,31-2-28,-1-1-1,1 0 1,-1 0 0,1 0-1,0 0 1,-1 0-1,1 0 1,-1 0-1,1 0 1,-1 0 0,1 0-1,-1 0 1,1 0-1,-1 0 1,1 0-1,-1 0 1,1 0 0,0-1-1,-1 1 1,1 0-1,-1 0 1,1-1 0,0 1-1,-1 0 1,1 0-1,0-1 1,-1 1-1,1 0 1,0-1 0,-1 1-1,1-1 1,-1-1-49,1 0 1,0 1-1,0-1 1,1 0-1,-1 1 1,0-1-1,0 1 1,1-1-1,-1 0 1,1 1-1,-1-1 1,1 1-1,0-1 1,0 1-1,-1 0 1,1-1-1,0 1 1,0 0-1,3-3 1,28-26-1701,-27 26 1337,52-43-3601</inkml:trace>
</inkml:ink>
</file>

<file path=ppt/ink/ink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7:57.00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0 164 7796,'0'0'3655,"10"11"-3418,-4-4-192,23 25 53,-27-30-93,0-1 0,0 1 0,0-1 0,1 0 0,-1 1 0,0-1 1,1 0-1,-1 0 0,1-1 0,0 1 0,-1 0 0,1-1 0,-1 0 0,1 1 0,0-1 1,-1 0-1,4-1 0,2-1-3,-1 0-1,0 0 1,0-1 0,0 0-1,0 0 1,0-1 0,-1 0 0,1 0-1,-1-1 1,0 1 0,-1-1-1,1-1 1,-1 1 0,0-1 0,0 0-1,5-8 1,-7 9 19,1-1 0,-1 1 0,0-1 0,0 0 0,0 0 0,-1 0 1,0 0-1,0 0 0,-1-1 0,0 1 0,0 0 0,0-1 0,-1 1 0,0-1 0,0 1 0,0-1 0,-1 1 1,0-1-1,-3-7 0,3 12 16,0 1-1,0 0 1,0-1 0,0 1 0,0 0 0,0 0 0,0 0 0,-1 0-1,1 0 1,0 0 0,-1 0 0,1 0 0,-1 1 0,1-1 0,-1 0 0,1 1-1,-1-1 1,1 1 0,-1 0 0,0 0 0,1-1 0,-1 1 0,1 0 0,-1 0-1,0 0 1,-1 1 0,-1-1 5,1 0 0,-1 1 0,1-1-1,0 1 1,-1 0 0,1 0 0,0 0 0,-1 0 0,1 1 0,0-1-1,0 1 1,-4 3 0,0 2-17,0 1 0,1 0 0,0 0 0,0 1 0,0 0 0,1 0 0,1 0 0,0 0 0,0 1 0,0 0 0,-1 12 0,1-6-14,1 1 0,0-1 0,2 1 0,0 0-1,1 0 1,2 22 0,-2-37-10,1 1-1,-1-1 0,1 0 1,0 1-1,0-1 1,0 0-1,0 0 0,0 1 1,0-1-1,0 0 1,1 0-1,-1-1 1,1 1-1,-1 0 0,1 0 1,0-1-1,0 1 1,0-1-1,3 3 0,0-1 10,1-1 0,-1 0 0,0 0 1,1 0-1,-1-1 0,1 0 0,-1 0 0,9 0 0,-3 0 11,0-1 0,0-1 1,0 0-1,0 0 1,0-1-1,0 0 0,0-1 1,17-7-1,-5-5 7,0 0-1,-1-1 1,0-1-1,-1-1 1,-2-1-1,35-43 1,26-24-8,-75 82-26,0 0 0,-1 1-1,1-1 1,1 1-1,-1 0 1,0 1-1,1-1 1,-1 1-1,1 0 1,0 0-1,11-2 1,-14 4-3,0 0-1,-1-1 1,1 1 0,0 0-1,0 0 1,0 1 0,0-1 0,-1 0-1,1 1 1,0 0 0,0 0 0,-1 0-1,1 0 1,-1 0 0,1 0-1,-1 1 1,1-1 0,-1 1 0,0-1-1,1 1 1,-1 0 0,0 0-1,0 0 1,-1 0 0,1 1 0,2 2-1,-1 2 15,0 0-1,1 0 0,-2 0 0,1 0 0,-1 1 1,-1-1-1,1 1 0,-1 0 0,0-1 1,-1 1-1,0 0 0,0-1 0,-1 1 1,0 0-1,0-1 0,-3 12 0,-1-11 6,1-1 1,-1-1-1,0 1 0,0 0 0,-1-1 0,0 0 0,0-1 1,-7 6-1,-60 39 53,49-36-24,0-1-1,-1-1 1,-1-2-1,0 0 1,0-1-1,-53 9 1,79-18-43,0 0 1,-1 0 0,1 1 0,0-1 0,-1 0 0,1 0 0,0 0 0,-1 0-1,1 0 1,0 0 0,0 0 0,-1 0 0,1 0 0,0 0 0,-1 0 0,1 0-1,0 0 1,-1 0 0,1 0 0,0-1 0,0 1 0,-1 0 0,1 0 0,0 0-1,-1 0 1,1-1 0,0 1 0,0 0 0,0 0 0,-1 0 0,1-1 0,0 1-1,0 0 1,-1-1 0,1-1-96,0 1-1,-1-1 0,1 0 1,0 0-1,0 1 0,0-1 1,1 0-1,-1 0 1,0 1-1,0-1 0,1 0 1,-1 1-1,1-1 1,0 0-1,1-2 0,18-27-2582,19-18-3092</inkml:trace>
</inkml:ink>
</file>

<file path=ppt/ink/ink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7:57.34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 0 10101,'0'0'4242,"1"23"-3642,1 146-56,-12 104 982,6-142-1278,4-114-237,0-15-9,0-1 0,0 1-1,0-1 1,0 1 0,0-1 0,1 1 0,-1-1 0,0 0-1,1 1 1,-1-1 0,1 1 0,-1-1 0,1 0 0,0 1-1,0-1 1,-1 0 0,1 0 0,0 0 0,0 0-1,0 0 1,0 0 0,1 0 0,-1 0 0,0 0 0,2 1-1,0-1-19,0 0-1,0 0 0,0-1 0,0 1 1,0-1-1,0 0 0,0 1 0,0-1 1,0-1-1,0 1 0,6-1 0,-1-1-209,0 0 1,1-1-1,-1 0 0,0 0 0,0-1 1,0 0-1,-1 0 0,9-7 0,-8 4-714,-1-1 1,1 0-1,-2 0 0,1 0 0,-1-1 1,8-15-1,4-16-6742</inkml:trace>
</inkml:ink>
</file>

<file path=ppt/ink/ink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8T18:57:57.70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92 10789,'0'0'2881,"146"-11"-2881,-81-6-1168,0-4-769,-6-1-1185,-8 1-2624</inkml:trace>
  <inkml:trace contextRef="#ctx0" brushRef="#br0" timeOffset="1">718 127 10005,'0'0'4930,"45"28"-4706,-3-28-128,3-20-96,-3-3-2097,-2-5-2481,-7 0-4002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19030E-F0AE-4547-BCA7-27E36A6A12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DA7F2CC-D7C0-475D-B643-370F18A073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E4F635-DB74-44B6-9F4C-90FB091BFC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8E4D7C-F95B-4D2B-9B1F-F0AE7EE5EE3A}" type="datetimeFigureOut">
              <a:rPr lang="en-IN" smtClean="0"/>
              <a:t>12-04-2021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5EC9AB-0C82-4116-9532-FE6762F81D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015422-4112-4EC0-894B-20907E9B2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37FCE5-82A7-4B50-A6FC-798844C39A9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490394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D1972C-D620-4291-83BB-79F8D3C2D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6FA556-296C-4C39-A718-01A34077B9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FFB4C1-D59D-49B3-A5CB-A8C51A0231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8E4D7C-F95B-4D2B-9B1F-F0AE7EE5EE3A}" type="datetimeFigureOut">
              <a:rPr lang="en-IN" smtClean="0"/>
              <a:t>12-04-2021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0DE996-AC59-4C96-AA85-A2792EA155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29918-E315-4AF6-B2DE-0E3E4171F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37FCE5-82A7-4B50-A6FC-798844C39A9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815448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A14B98E-80A9-4626-B44B-2EC88A8E629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900830-F996-477E-ADAD-6BE2DC84FC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B0B5A5-C8BC-4691-8B6A-8D7EBD732D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8E4D7C-F95B-4D2B-9B1F-F0AE7EE5EE3A}" type="datetimeFigureOut">
              <a:rPr lang="en-IN" smtClean="0"/>
              <a:t>12-04-2021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3B2B8E-033A-4D66-9EA6-DB26184CC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7DFE57-B04B-4A0A-B2EE-497BC13DF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37FCE5-82A7-4B50-A6FC-798844C39A9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62584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B29282-C6F2-4A41-87D7-8E98A6FB5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649234-B8BB-493D-8AA8-0A3CDD1B0C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ADCE64-85D6-429A-B957-212852A5BC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8E4D7C-F95B-4D2B-9B1F-F0AE7EE5EE3A}" type="datetimeFigureOut">
              <a:rPr lang="en-IN" smtClean="0"/>
              <a:t>12-04-2021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38F466-F78E-4622-BE0B-647E57BF3D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136D8E-C0D6-457E-B3EF-A2C742A8EC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37FCE5-82A7-4B50-A6FC-798844C39A9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419262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5EA2C-10F2-4135-837B-C96203A2A2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9F9A2D-6465-4356-ADCB-3D285E8225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41BECE-C5C4-4CA4-BC52-6942D74F02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8E4D7C-F95B-4D2B-9B1F-F0AE7EE5EE3A}" type="datetimeFigureOut">
              <a:rPr lang="en-IN" smtClean="0"/>
              <a:t>12-04-2021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13782D-BF9A-444D-A32E-8E60064163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F0C835-C3DB-46D6-A0AE-714BB8F119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37FCE5-82A7-4B50-A6FC-798844C39A9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487262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959BA5-FB65-48BE-877E-DC063D3DA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5E486F-3441-45A0-AF79-92154958B32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860EC1-7976-4E43-831C-BC8B823642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226C36-89E3-455D-9C30-4078AB53CF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8E4D7C-F95B-4D2B-9B1F-F0AE7EE5EE3A}" type="datetimeFigureOut">
              <a:rPr lang="en-IN" smtClean="0"/>
              <a:t>12-04-2021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534A05-BB85-4EFB-B08D-6B7B24AB05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AF0843-F5A2-44A9-B67F-4C3756F69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37FCE5-82A7-4B50-A6FC-798844C39A9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53456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B906EA-D0D7-4591-9A1A-E1A2ABCC24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BFCE9B-B439-463F-925D-0E3948833C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0FA95A-DC8B-4D7E-BFBC-B24F22FA38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1A5FBD3-BD1F-44BB-8D6C-1072CC5AC76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6C2D2A3-1BD1-4766-9585-5528043BEC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C05681A-EE98-47D6-B548-BA44289BDD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8E4D7C-F95B-4D2B-9B1F-F0AE7EE5EE3A}" type="datetimeFigureOut">
              <a:rPr lang="en-IN" smtClean="0"/>
              <a:t>12-04-2021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76E3109-9F00-460E-A703-4BBA7EAAFE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19E3E2E-1D96-45CA-ADC7-E89CE2CD7F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37FCE5-82A7-4B50-A6FC-798844C39A9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8775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05DB9-5C4A-437F-A203-E8FF1D223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20DF604-33C7-429E-BE37-1ACBAAED58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8E4D7C-F95B-4D2B-9B1F-F0AE7EE5EE3A}" type="datetimeFigureOut">
              <a:rPr lang="en-IN" smtClean="0"/>
              <a:t>12-04-2021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45D2A6-A579-4B35-8137-C92ECA9C0B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1D2989-07A8-4C9B-ADE4-1BCDDE9656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37FCE5-82A7-4B50-A6FC-798844C39A9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005839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725792F-55F3-4172-8A21-D001F8AA30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8E4D7C-F95B-4D2B-9B1F-F0AE7EE5EE3A}" type="datetimeFigureOut">
              <a:rPr lang="en-IN" smtClean="0"/>
              <a:t>12-04-2021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8432A8E-37E3-4797-A459-A0D1067ADD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8FD764-CA72-4480-AE62-80E43A9099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37FCE5-82A7-4B50-A6FC-798844C39A9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72440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48886-4DD7-4C96-950A-C3A1807756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D94889-AC35-463C-94E2-2AB9F0324B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0BBC6A-F5C1-4AFD-9552-F8052ACE1A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56A864-7C1A-4764-A078-BD2870204D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8E4D7C-F95B-4D2B-9B1F-F0AE7EE5EE3A}" type="datetimeFigureOut">
              <a:rPr lang="en-IN" smtClean="0"/>
              <a:t>12-04-2021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C9D8DB-F28A-49E0-BCD1-F418C40BB3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34C212-26E9-41F5-8820-5A65F3A9CD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37FCE5-82A7-4B50-A6FC-798844C39A9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082527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364B34-5623-4C68-98AA-93B70991DD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5BE8B34-201A-4B54-A0F7-235B2117D2C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75D01F-8A49-47DC-BB10-473505EA16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B39031-1344-493D-A0D1-2BF198E270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8E4D7C-F95B-4D2B-9B1F-F0AE7EE5EE3A}" type="datetimeFigureOut">
              <a:rPr lang="en-IN" smtClean="0"/>
              <a:t>12-04-2021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C43C34-EDD2-4E15-82E5-535FF861CF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4F1BF9-3100-46F1-BEC6-AA12BAEEB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37FCE5-82A7-4B50-A6FC-798844C39A9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577496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822BE87-703A-45DC-BBA9-8D866A8F3E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5484FE-35D0-4839-AE46-8ED806AF89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B7300C-0C5D-49D6-8494-C649377A16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8E4D7C-F95B-4D2B-9B1F-F0AE7EE5EE3A}" type="datetimeFigureOut">
              <a:rPr lang="en-IN" smtClean="0"/>
              <a:t>12-04-2021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3D2817-28D3-467B-AA50-B088988344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036EEB-A394-427F-84A2-0456FA5C69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37FCE5-82A7-4B50-A6FC-798844C39A9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70045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eY55ocm-VgM&amp;list=PLLy_2iUCG87CNafffzNZPVa9rW-QmOmEv&amp;index=30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88.png"/><Relationship Id="rId299" Type="http://schemas.openxmlformats.org/officeDocument/2006/relationships/customXml" Target="../ink/ink660.xml"/><Relationship Id="rId303" Type="http://schemas.openxmlformats.org/officeDocument/2006/relationships/customXml" Target="../ink/ink662.xml"/><Relationship Id="rId21" Type="http://schemas.openxmlformats.org/officeDocument/2006/relationships/image" Target="../media/image441.png"/><Relationship Id="rId42" Type="http://schemas.openxmlformats.org/officeDocument/2006/relationships/customXml" Target="../ink/ink530.xml"/><Relationship Id="rId63" Type="http://schemas.openxmlformats.org/officeDocument/2006/relationships/image" Target="../media/image461.png"/><Relationship Id="rId84" Type="http://schemas.openxmlformats.org/officeDocument/2006/relationships/customXml" Target="../ink/ink551.xml"/><Relationship Id="rId138" Type="http://schemas.openxmlformats.org/officeDocument/2006/relationships/customXml" Target="../ink/ink578.xml"/><Relationship Id="rId159" Type="http://schemas.openxmlformats.org/officeDocument/2006/relationships/image" Target="../media/image509.png"/><Relationship Id="rId170" Type="http://schemas.openxmlformats.org/officeDocument/2006/relationships/customXml" Target="../ink/ink594.xml"/><Relationship Id="rId191" Type="http://schemas.openxmlformats.org/officeDocument/2006/relationships/image" Target="../media/image525.png"/><Relationship Id="rId205" Type="http://schemas.openxmlformats.org/officeDocument/2006/relationships/customXml" Target="../ink/ink612.xml"/><Relationship Id="rId226" Type="http://schemas.openxmlformats.org/officeDocument/2006/relationships/customXml" Target="../ink/ink623.xml"/><Relationship Id="rId247" Type="http://schemas.openxmlformats.org/officeDocument/2006/relationships/image" Target="../media/image552.png"/><Relationship Id="rId107" Type="http://schemas.openxmlformats.org/officeDocument/2006/relationships/image" Target="../media/image483.png"/><Relationship Id="rId268" Type="http://schemas.openxmlformats.org/officeDocument/2006/relationships/customXml" Target="../ink/ink644.xml"/><Relationship Id="rId289" Type="http://schemas.openxmlformats.org/officeDocument/2006/relationships/customXml" Target="../ink/ink655.xml"/><Relationship Id="rId11" Type="http://schemas.openxmlformats.org/officeDocument/2006/relationships/image" Target="../media/image436.png"/><Relationship Id="rId32" Type="http://schemas.openxmlformats.org/officeDocument/2006/relationships/customXml" Target="../ink/ink525.xml"/><Relationship Id="rId53" Type="http://schemas.openxmlformats.org/officeDocument/2006/relationships/image" Target="../media/image456.png"/><Relationship Id="rId74" Type="http://schemas.openxmlformats.org/officeDocument/2006/relationships/customXml" Target="../ink/ink546.xml"/><Relationship Id="rId128" Type="http://schemas.openxmlformats.org/officeDocument/2006/relationships/customXml" Target="../ink/ink573.xml"/><Relationship Id="rId149" Type="http://schemas.openxmlformats.org/officeDocument/2006/relationships/image" Target="../media/image504.png"/><Relationship Id="rId314" Type="http://schemas.openxmlformats.org/officeDocument/2006/relationships/image" Target="../media/image585.png"/><Relationship Id="rId5" Type="http://schemas.openxmlformats.org/officeDocument/2006/relationships/image" Target="../media/image433.png"/><Relationship Id="rId95" Type="http://schemas.openxmlformats.org/officeDocument/2006/relationships/image" Target="../media/image477.png"/><Relationship Id="rId160" Type="http://schemas.openxmlformats.org/officeDocument/2006/relationships/customXml" Target="../ink/ink589.xml"/><Relationship Id="rId181" Type="http://schemas.openxmlformats.org/officeDocument/2006/relationships/image" Target="../media/image520.png"/><Relationship Id="rId216" Type="http://schemas.openxmlformats.org/officeDocument/2006/relationships/customXml" Target="../ink/ink618.xml"/><Relationship Id="rId237" Type="http://schemas.openxmlformats.org/officeDocument/2006/relationships/image" Target="../media/image547.png"/><Relationship Id="rId258" Type="http://schemas.openxmlformats.org/officeDocument/2006/relationships/customXml" Target="../ink/ink639.xml"/><Relationship Id="rId279" Type="http://schemas.openxmlformats.org/officeDocument/2006/relationships/customXml" Target="../ink/ink650.xml"/><Relationship Id="rId22" Type="http://schemas.openxmlformats.org/officeDocument/2006/relationships/customXml" Target="../ink/ink520.xml"/><Relationship Id="rId43" Type="http://schemas.openxmlformats.org/officeDocument/2006/relationships/image" Target="../media/image451.png"/><Relationship Id="rId64" Type="http://schemas.openxmlformats.org/officeDocument/2006/relationships/customXml" Target="../ink/ink541.xml"/><Relationship Id="rId118" Type="http://schemas.openxmlformats.org/officeDocument/2006/relationships/customXml" Target="../ink/ink568.xml"/><Relationship Id="rId139" Type="http://schemas.openxmlformats.org/officeDocument/2006/relationships/image" Target="../media/image499.png"/><Relationship Id="rId290" Type="http://schemas.openxmlformats.org/officeDocument/2006/relationships/image" Target="../media/image573.png"/><Relationship Id="rId304" Type="http://schemas.openxmlformats.org/officeDocument/2006/relationships/image" Target="../media/image580.png"/><Relationship Id="rId85" Type="http://schemas.openxmlformats.org/officeDocument/2006/relationships/image" Target="../media/image472.png"/><Relationship Id="rId150" Type="http://schemas.openxmlformats.org/officeDocument/2006/relationships/customXml" Target="../ink/ink584.xml"/><Relationship Id="rId171" Type="http://schemas.openxmlformats.org/officeDocument/2006/relationships/image" Target="../media/image515.png"/><Relationship Id="rId192" Type="http://schemas.openxmlformats.org/officeDocument/2006/relationships/customXml" Target="../ink/ink605.xml"/><Relationship Id="rId206" Type="http://schemas.openxmlformats.org/officeDocument/2006/relationships/image" Target="../media/image532.png"/><Relationship Id="rId227" Type="http://schemas.openxmlformats.org/officeDocument/2006/relationships/image" Target="../media/image542.png"/><Relationship Id="rId248" Type="http://schemas.openxmlformats.org/officeDocument/2006/relationships/customXml" Target="../ink/ink634.xml"/><Relationship Id="rId269" Type="http://schemas.openxmlformats.org/officeDocument/2006/relationships/image" Target="../media/image563.png"/><Relationship Id="rId12" Type="http://schemas.openxmlformats.org/officeDocument/2006/relationships/customXml" Target="../ink/ink515.xml"/><Relationship Id="rId33" Type="http://schemas.openxmlformats.org/officeDocument/2006/relationships/image" Target="../media/image447.png"/><Relationship Id="rId108" Type="http://schemas.openxmlformats.org/officeDocument/2006/relationships/customXml" Target="../ink/ink563.xml"/><Relationship Id="rId129" Type="http://schemas.openxmlformats.org/officeDocument/2006/relationships/image" Target="../media/image494.png"/><Relationship Id="rId280" Type="http://schemas.openxmlformats.org/officeDocument/2006/relationships/image" Target="../media/image568.png"/><Relationship Id="rId315" Type="http://schemas.openxmlformats.org/officeDocument/2006/relationships/customXml" Target="../ink/ink668.xml"/><Relationship Id="rId54" Type="http://schemas.openxmlformats.org/officeDocument/2006/relationships/customXml" Target="../ink/ink536.xml"/><Relationship Id="rId75" Type="http://schemas.openxmlformats.org/officeDocument/2006/relationships/image" Target="../media/image467.png"/><Relationship Id="rId96" Type="http://schemas.openxmlformats.org/officeDocument/2006/relationships/customXml" Target="../ink/ink557.xml"/><Relationship Id="rId140" Type="http://schemas.openxmlformats.org/officeDocument/2006/relationships/customXml" Target="../ink/ink579.xml"/><Relationship Id="rId161" Type="http://schemas.openxmlformats.org/officeDocument/2006/relationships/image" Target="../media/image510.png"/><Relationship Id="rId182" Type="http://schemas.openxmlformats.org/officeDocument/2006/relationships/customXml" Target="../ink/ink600.xml"/><Relationship Id="rId217" Type="http://schemas.openxmlformats.org/officeDocument/2006/relationships/image" Target="../media/image537.png"/><Relationship Id="rId6" Type="http://schemas.openxmlformats.org/officeDocument/2006/relationships/customXml" Target="../ink/ink512.xml"/><Relationship Id="rId238" Type="http://schemas.openxmlformats.org/officeDocument/2006/relationships/customXml" Target="../ink/ink629.xml"/><Relationship Id="rId259" Type="http://schemas.openxmlformats.org/officeDocument/2006/relationships/image" Target="../media/image558.png"/><Relationship Id="rId23" Type="http://schemas.openxmlformats.org/officeDocument/2006/relationships/image" Target="../media/image442.png"/><Relationship Id="rId119" Type="http://schemas.openxmlformats.org/officeDocument/2006/relationships/image" Target="../media/image489.png"/><Relationship Id="rId270" Type="http://schemas.openxmlformats.org/officeDocument/2006/relationships/customXml" Target="../ink/ink645.xml"/><Relationship Id="rId291" Type="http://schemas.openxmlformats.org/officeDocument/2006/relationships/customXml" Target="../ink/ink656.xml"/><Relationship Id="rId305" Type="http://schemas.openxmlformats.org/officeDocument/2006/relationships/customXml" Target="../ink/ink663.xml"/><Relationship Id="rId44" Type="http://schemas.openxmlformats.org/officeDocument/2006/relationships/customXml" Target="../ink/ink531.xml"/><Relationship Id="rId65" Type="http://schemas.openxmlformats.org/officeDocument/2006/relationships/image" Target="../media/image462.png"/><Relationship Id="rId86" Type="http://schemas.openxmlformats.org/officeDocument/2006/relationships/customXml" Target="../ink/ink552.xml"/><Relationship Id="rId130" Type="http://schemas.openxmlformats.org/officeDocument/2006/relationships/customXml" Target="../ink/ink574.xml"/><Relationship Id="rId151" Type="http://schemas.openxmlformats.org/officeDocument/2006/relationships/image" Target="../media/image505.png"/><Relationship Id="rId172" Type="http://schemas.openxmlformats.org/officeDocument/2006/relationships/customXml" Target="../ink/ink595.xml"/><Relationship Id="rId193" Type="http://schemas.openxmlformats.org/officeDocument/2006/relationships/image" Target="../media/image526.png"/><Relationship Id="rId207" Type="http://schemas.openxmlformats.org/officeDocument/2006/relationships/customXml" Target="../ink/ink613.xml"/><Relationship Id="rId228" Type="http://schemas.openxmlformats.org/officeDocument/2006/relationships/customXml" Target="../ink/ink624.xml"/><Relationship Id="rId249" Type="http://schemas.openxmlformats.org/officeDocument/2006/relationships/image" Target="../media/image553.png"/><Relationship Id="rId13" Type="http://schemas.openxmlformats.org/officeDocument/2006/relationships/image" Target="../media/image437.png"/><Relationship Id="rId109" Type="http://schemas.openxmlformats.org/officeDocument/2006/relationships/image" Target="../media/image484.png"/><Relationship Id="rId260" Type="http://schemas.openxmlformats.org/officeDocument/2006/relationships/customXml" Target="../ink/ink640.xml"/><Relationship Id="rId281" Type="http://schemas.openxmlformats.org/officeDocument/2006/relationships/customXml" Target="../ink/ink651.xml"/><Relationship Id="rId316" Type="http://schemas.openxmlformats.org/officeDocument/2006/relationships/image" Target="../media/image586.png"/><Relationship Id="rId34" Type="http://schemas.openxmlformats.org/officeDocument/2006/relationships/customXml" Target="../ink/ink526.xml"/><Relationship Id="rId55" Type="http://schemas.openxmlformats.org/officeDocument/2006/relationships/image" Target="../media/image457.png"/><Relationship Id="rId76" Type="http://schemas.openxmlformats.org/officeDocument/2006/relationships/customXml" Target="../ink/ink547.xml"/><Relationship Id="rId97" Type="http://schemas.openxmlformats.org/officeDocument/2006/relationships/image" Target="../media/image478.png"/><Relationship Id="rId120" Type="http://schemas.openxmlformats.org/officeDocument/2006/relationships/customXml" Target="../ink/ink569.xml"/><Relationship Id="rId141" Type="http://schemas.openxmlformats.org/officeDocument/2006/relationships/image" Target="../media/image500.png"/><Relationship Id="rId7" Type="http://schemas.openxmlformats.org/officeDocument/2006/relationships/image" Target="../media/image434.png"/><Relationship Id="rId162" Type="http://schemas.openxmlformats.org/officeDocument/2006/relationships/customXml" Target="../ink/ink590.xml"/><Relationship Id="rId183" Type="http://schemas.openxmlformats.org/officeDocument/2006/relationships/image" Target="../media/image521.png"/><Relationship Id="rId218" Type="http://schemas.openxmlformats.org/officeDocument/2006/relationships/customXml" Target="../ink/ink619.xml"/><Relationship Id="rId239" Type="http://schemas.openxmlformats.org/officeDocument/2006/relationships/image" Target="../media/image548.png"/><Relationship Id="rId250" Type="http://schemas.openxmlformats.org/officeDocument/2006/relationships/customXml" Target="../ink/ink635.xml"/><Relationship Id="rId271" Type="http://schemas.openxmlformats.org/officeDocument/2006/relationships/image" Target="../media/image564.png"/><Relationship Id="rId292" Type="http://schemas.openxmlformats.org/officeDocument/2006/relationships/image" Target="../media/image574.png"/><Relationship Id="rId306" Type="http://schemas.openxmlformats.org/officeDocument/2006/relationships/image" Target="../media/image581.png"/><Relationship Id="rId24" Type="http://schemas.openxmlformats.org/officeDocument/2006/relationships/customXml" Target="../ink/ink521.xml"/><Relationship Id="rId45" Type="http://schemas.openxmlformats.org/officeDocument/2006/relationships/image" Target="../media/image452.png"/><Relationship Id="rId66" Type="http://schemas.openxmlformats.org/officeDocument/2006/relationships/customXml" Target="../ink/ink542.xml"/><Relationship Id="rId87" Type="http://schemas.openxmlformats.org/officeDocument/2006/relationships/image" Target="../media/image473.png"/><Relationship Id="rId110" Type="http://schemas.openxmlformats.org/officeDocument/2006/relationships/customXml" Target="../ink/ink564.xml"/><Relationship Id="rId131" Type="http://schemas.openxmlformats.org/officeDocument/2006/relationships/image" Target="../media/image495.png"/><Relationship Id="rId61" Type="http://schemas.openxmlformats.org/officeDocument/2006/relationships/image" Target="../media/image460.png"/><Relationship Id="rId82" Type="http://schemas.openxmlformats.org/officeDocument/2006/relationships/customXml" Target="../ink/ink550.xml"/><Relationship Id="rId152" Type="http://schemas.openxmlformats.org/officeDocument/2006/relationships/customXml" Target="../ink/ink585.xml"/><Relationship Id="rId173" Type="http://schemas.openxmlformats.org/officeDocument/2006/relationships/image" Target="../media/image516.png"/><Relationship Id="rId194" Type="http://schemas.openxmlformats.org/officeDocument/2006/relationships/customXml" Target="../ink/ink606.xml"/><Relationship Id="rId199" Type="http://schemas.openxmlformats.org/officeDocument/2006/relationships/image" Target="../media/image529.png"/><Relationship Id="rId203" Type="http://schemas.openxmlformats.org/officeDocument/2006/relationships/customXml" Target="../ink/ink611.xml"/><Relationship Id="rId208" Type="http://schemas.openxmlformats.org/officeDocument/2006/relationships/customXml" Target="../ink/ink614.xml"/><Relationship Id="rId229" Type="http://schemas.openxmlformats.org/officeDocument/2006/relationships/image" Target="../media/image543.png"/><Relationship Id="rId19" Type="http://schemas.openxmlformats.org/officeDocument/2006/relationships/image" Target="../media/image440.png"/><Relationship Id="rId224" Type="http://schemas.openxmlformats.org/officeDocument/2006/relationships/customXml" Target="../ink/ink622.xml"/><Relationship Id="rId240" Type="http://schemas.openxmlformats.org/officeDocument/2006/relationships/customXml" Target="../ink/ink630.xml"/><Relationship Id="rId245" Type="http://schemas.openxmlformats.org/officeDocument/2006/relationships/image" Target="../media/image551.png"/><Relationship Id="rId261" Type="http://schemas.openxmlformats.org/officeDocument/2006/relationships/image" Target="../media/image559.png"/><Relationship Id="rId266" Type="http://schemas.openxmlformats.org/officeDocument/2006/relationships/customXml" Target="../ink/ink643.xml"/><Relationship Id="rId287" Type="http://schemas.openxmlformats.org/officeDocument/2006/relationships/customXml" Target="../ink/ink654.xml"/><Relationship Id="rId14" Type="http://schemas.openxmlformats.org/officeDocument/2006/relationships/customXml" Target="../ink/ink516.xml"/><Relationship Id="rId30" Type="http://schemas.openxmlformats.org/officeDocument/2006/relationships/customXml" Target="../ink/ink524.xml"/><Relationship Id="rId35" Type="http://schemas.openxmlformats.org/officeDocument/2006/relationships/image" Target="../media/image448.png"/><Relationship Id="rId56" Type="http://schemas.openxmlformats.org/officeDocument/2006/relationships/customXml" Target="../ink/ink537.xml"/><Relationship Id="rId77" Type="http://schemas.openxmlformats.org/officeDocument/2006/relationships/image" Target="../media/image468.png"/><Relationship Id="rId100" Type="http://schemas.openxmlformats.org/officeDocument/2006/relationships/customXml" Target="../ink/ink559.xml"/><Relationship Id="rId105" Type="http://schemas.openxmlformats.org/officeDocument/2006/relationships/image" Target="../media/image482.png"/><Relationship Id="rId126" Type="http://schemas.openxmlformats.org/officeDocument/2006/relationships/customXml" Target="../ink/ink572.xml"/><Relationship Id="rId147" Type="http://schemas.openxmlformats.org/officeDocument/2006/relationships/image" Target="../media/image503.png"/><Relationship Id="rId168" Type="http://schemas.openxmlformats.org/officeDocument/2006/relationships/customXml" Target="../ink/ink593.xml"/><Relationship Id="rId282" Type="http://schemas.openxmlformats.org/officeDocument/2006/relationships/image" Target="../media/image569.png"/><Relationship Id="rId312" Type="http://schemas.openxmlformats.org/officeDocument/2006/relationships/image" Target="../media/image584.png"/><Relationship Id="rId8" Type="http://schemas.openxmlformats.org/officeDocument/2006/relationships/customXml" Target="../ink/ink513.xml"/><Relationship Id="rId51" Type="http://schemas.openxmlformats.org/officeDocument/2006/relationships/image" Target="../media/image455.png"/><Relationship Id="rId72" Type="http://schemas.openxmlformats.org/officeDocument/2006/relationships/customXml" Target="../ink/ink545.xml"/><Relationship Id="rId93" Type="http://schemas.openxmlformats.org/officeDocument/2006/relationships/image" Target="../media/image476.png"/><Relationship Id="rId98" Type="http://schemas.openxmlformats.org/officeDocument/2006/relationships/customXml" Target="../ink/ink558.xml"/><Relationship Id="rId121" Type="http://schemas.openxmlformats.org/officeDocument/2006/relationships/image" Target="../media/image490.png"/><Relationship Id="rId142" Type="http://schemas.openxmlformats.org/officeDocument/2006/relationships/customXml" Target="../ink/ink580.xml"/><Relationship Id="rId163" Type="http://schemas.openxmlformats.org/officeDocument/2006/relationships/image" Target="../media/image511.png"/><Relationship Id="rId184" Type="http://schemas.openxmlformats.org/officeDocument/2006/relationships/customXml" Target="../ink/ink601.xml"/><Relationship Id="rId189" Type="http://schemas.openxmlformats.org/officeDocument/2006/relationships/image" Target="../media/image524.png"/><Relationship Id="rId219" Type="http://schemas.openxmlformats.org/officeDocument/2006/relationships/image" Target="../media/image538.png"/><Relationship Id="rId3" Type="http://schemas.openxmlformats.org/officeDocument/2006/relationships/image" Target="../media/image432.png"/><Relationship Id="rId214" Type="http://schemas.openxmlformats.org/officeDocument/2006/relationships/customXml" Target="../ink/ink617.xml"/><Relationship Id="rId230" Type="http://schemas.openxmlformats.org/officeDocument/2006/relationships/customXml" Target="../ink/ink625.xml"/><Relationship Id="rId235" Type="http://schemas.openxmlformats.org/officeDocument/2006/relationships/image" Target="../media/image546.png"/><Relationship Id="rId251" Type="http://schemas.openxmlformats.org/officeDocument/2006/relationships/image" Target="../media/image554.png"/><Relationship Id="rId256" Type="http://schemas.openxmlformats.org/officeDocument/2006/relationships/customXml" Target="../ink/ink638.xml"/><Relationship Id="rId277" Type="http://schemas.openxmlformats.org/officeDocument/2006/relationships/customXml" Target="../ink/ink649.xml"/><Relationship Id="rId298" Type="http://schemas.openxmlformats.org/officeDocument/2006/relationships/image" Target="../media/image577.png"/><Relationship Id="rId25" Type="http://schemas.openxmlformats.org/officeDocument/2006/relationships/image" Target="../media/image443.png"/><Relationship Id="rId46" Type="http://schemas.openxmlformats.org/officeDocument/2006/relationships/customXml" Target="../ink/ink532.xml"/><Relationship Id="rId67" Type="http://schemas.openxmlformats.org/officeDocument/2006/relationships/image" Target="../media/image463.png"/><Relationship Id="rId116" Type="http://schemas.openxmlformats.org/officeDocument/2006/relationships/customXml" Target="../ink/ink567.xml"/><Relationship Id="rId137" Type="http://schemas.openxmlformats.org/officeDocument/2006/relationships/image" Target="../media/image498.png"/><Relationship Id="rId158" Type="http://schemas.openxmlformats.org/officeDocument/2006/relationships/customXml" Target="../ink/ink588.xml"/><Relationship Id="rId272" Type="http://schemas.openxmlformats.org/officeDocument/2006/relationships/customXml" Target="../ink/ink646.xml"/><Relationship Id="rId293" Type="http://schemas.openxmlformats.org/officeDocument/2006/relationships/customXml" Target="../ink/ink657.xml"/><Relationship Id="rId302" Type="http://schemas.openxmlformats.org/officeDocument/2006/relationships/image" Target="../media/image579.png"/><Relationship Id="rId307" Type="http://schemas.openxmlformats.org/officeDocument/2006/relationships/customXml" Target="../ink/ink664.xml"/><Relationship Id="rId20" Type="http://schemas.openxmlformats.org/officeDocument/2006/relationships/customXml" Target="../ink/ink519.xml"/><Relationship Id="rId41" Type="http://schemas.openxmlformats.org/officeDocument/2006/relationships/image" Target="../media/image4100.png"/><Relationship Id="rId62" Type="http://schemas.openxmlformats.org/officeDocument/2006/relationships/customXml" Target="../ink/ink540.xml"/><Relationship Id="rId83" Type="http://schemas.openxmlformats.org/officeDocument/2006/relationships/image" Target="../media/image471.png"/><Relationship Id="rId88" Type="http://schemas.openxmlformats.org/officeDocument/2006/relationships/customXml" Target="../ink/ink553.xml"/><Relationship Id="rId111" Type="http://schemas.openxmlformats.org/officeDocument/2006/relationships/image" Target="../media/image485.png"/><Relationship Id="rId132" Type="http://schemas.openxmlformats.org/officeDocument/2006/relationships/customXml" Target="../ink/ink575.xml"/><Relationship Id="rId153" Type="http://schemas.openxmlformats.org/officeDocument/2006/relationships/image" Target="../media/image506.png"/><Relationship Id="rId174" Type="http://schemas.openxmlformats.org/officeDocument/2006/relationships/customXml" Target="../ink/ink596.xml"/><Relationship Id="rId179" Type="http://schemas.openxmlformats.org/officeDocument/2006/relationships/image" Target="../media/image519.png"/><Relationship Id="rId195" Type="http://schemas.openxmlformats.org/officeDocument/2006/relationships/image" Target="../media/image527.png"/><Relationship Id="rId209" Type="http://schemas.openxmlformats.org/officeDocument/2006/relationships/image" Target="../media/image533.png"/><Relationship Id="rId190" Type="http://schemas.openxmlformats.org/officeDocument/2006/relationships/customXml" Target="../ink/ink604.xml"/><Relationship Id="rId204" Type="http://schemas.openxmlformats.org/officeDocument/2006/relationships/image" Target="../media/image531.png"/><Relationship Id="rId220" Type="http://schemas.openxmlformats.org/officeDocument/2006/relationships/customXml" Target="../ink/ink620.xml"/><Relationship Id="rId225" Type="http://schemas.openxmlformats.org/officeDocument/2006/relationships/image" Target="../media/image541.png"/><Relationship Id="rId241" Type="http://schemas.openxmlformats.org/officeDocument/2006/relationships/image" Target="../media/image549.png"/><Relationship Id="rId246" Type="http://schemas.openxmlformats.org/officeDocument/2006/relationships/customXml" Target="../ink/ink633.xml"/><Relationship Id="rId267" Type="http://schemas.openxmlformats.org/officeDocument/2006/relationships/image" Target="../media/image562.png"/><Relationship Id="rId288" Type="http://schemas.openxmlformats.org/officeDocument/2006/relationships/image" Target="../media/image572.png"/><Relationship Id="rId15" Type="http://schemas.openxmlformats.org/officeDocument/2006/relationships/image" Target="../media/image438.png"/><Relationship Id="rId36" Type="http://schemas.openxmlformats.org/officeDocument/2006/relationships/customXml" Target="../ink/ink527.xml"/><Relationship Id="rId57" Type="http://schemas.openxmlformats.org/officeDocument/2006/relationships/image" Target="../media/image458.png"/><Relationship Id="rId106" Type="http://schemas.openxmlformats.org/officeDocument/2006/relationships/customXml" Target="../ink/ink562.xml"/><Relationship Id="rId127" Type="http://schemas.openxmlformats.org/officeDocument/2006/relationships/image" Target="../media/image493.png"/><Relationship Id="rId262" Type="http://schemas.openxmlformats.org/officeDocument/2006/relationships/customXml" Target="../ink/ink641.xml"/><Relationship Id="rId283" Type="http://schemas.openxmlformats.org/officeDocument/2006/relationships/customXml" Target="../ink/ink652.xml"/><Relationship Id="rId313" Type="http://schemas.openxmlformats.org/officeDocument/2006/relationships/customXml" Target="../ink/ink667.xml"/><Relationship Id="rId10" Type="http://schemas.openxmlformats.org/officeDocument/2006/relationships/customXml" Target="../ink/ink514.xml"/><Relationship Id="rId31" Type="http://schemas.openxmlformats.org/officeDocument/2006/relationships/image" Target="../media/image446.png"/><Relationship Id="rId52" Type="http://schemas.openxmlformats.org/officeDocument/2006/relationships/customXml" Target="../ink/ink535.xml"/><Relationship Id="rId73" Type="http://schemas.openxmlformats.org/officeDocument/2006/relationships/image" Target="../media/image466.png"/><Relationship Id="rId78" Type="http://schemas.openxmlformats.org/officeDocument/2006/relationships/customXml" Target="../ink/ink548.xml"/><Relationship Id="rId94" Type="http://schemas.openxmlformats.org/officeDocument/2006/relationships/customXml" Target="../ink/ink556.xml"/><Relationship Id="rId99" Type="http://schemas.openxmlformats.org/officeDocument/2006/relationships/image" Target="../media/image479.png"/><Relationship Id="rId101" Type="http://schemas.openxmlformats.org/officeDocument/2006/relationships/image" Target="../media/image480.png"/><Relationship Id="rId122" Type="http://schemas.openxmlformats.org/officeDocument/2006/relationships/customXml" Target="../ink/ink570.xml"/><Relationship Id="rId143" Type="http://schemas.openxmlformats.org/officeDocument/2006/relationships/image" Target="../media/image501.png"/><Relationship Id="rId148" Type="http://schemas.openxmlformats.org/officeDocument/2006/relationships/customXml" Target="../ink/ink583.xml"/><Relationship Id="rId164" Type="http://schemas.openxmlformats.org/officeDocument/2006/relationships/customXml" Target="../ink/ink591.xml"/><Relationship Id="rId169" Type="http://schemas.openxmlformats.org/officeDocument/2006/relationships/image" Target="../media/image514.png"/><Relationship Id="rId185" Type="http://schemas.openxmlformats.org/officeDocument/2006/relationships/image" Target="../media/image522.png"/><Relationship Id="rId4" Type="http://schemas.openxmlformats.org/officeDocument/2006/relationships/customXml" Target="../ink/ink511.xml"/><Relationship Id="rId9" Type="http://schemas.openxmlformats.org/officeDocument/2006/relationships/image" Target="../media/image435.png"/><Relationship Id="rId180" Type="http://schemas.openxmlformats.org/officeDocument/2006/relationships/customXml" Target="../ink/ink599.xml"/><Relationship Id="rId210" Type="http://schemas.openxmlformats.org/officeDocument/2006/relationships/customXml" Target="../ink/ink615.xml"/><Relationship Id="rId215" Type="http://schemas.openxmlformats.org/officeDocument/2006/relationships/image" Target="../media/image536.png"/><Relationship Id="rId236" Type="http://schemas.openxmlformats.org/officeDocument/2006/relationships/customXml" Target="../ink/ink628.xml"/><Relationship Id="rId257" Type="http://schemas.openxmlformats.org/officeDocument/2006/relationships/image" Target="../media/image557.png"/><Relationship Id="rId278" Type="http://schemas.openxmlformats.org/officeDocument/2006/relationships/image" Target="../media/image567.png"/><Relationship Id="rId26" Type="http://schemas.openxmlformats.org/officeDocument/2006/relationships/customXml" Target="../ink/ink522.xml"/><Relationship Id="rId231" Type="http://schemas.openxmlformats.org/officeDocument/2006/relationships/image" Target="../media/image544.png"/><Relationship Id="rId252" Type="http://schemas.openxmlformats.org/officeDocument/2006/relationships/customXml" Target="../ink/ink636.xml"/><Relationship Id="rId273" Type="http://schemas.openxmlformats.org/officeDocument/2006/relationships/image" Target="../media/image565.png"/><Relationship Id="rId294" Type="http://schemas.openxmlformats.org/officeDocument/2006/relationships/image" Target="../media/image575.png"/><Relationship Id="rId308" Type="http://schemas.openxmlformats.org/officeDocument/2006/relationships/image" Target="../media/image582.png"/><Relationship Id="rId47" Type="http://schemas.openxmlformats.org/officeDocument/2006/relationships/image" Target="../media/image453.png"/><Relationship Id="rId68" Type="http://schemas.openxmlformats.org/officeDocument/2006/relationships/customXml" Target="../ink/ink543.xml"/><Relationship Id="rId89" Type="http://schemas.openxmlformats.org/officeDocument/2006/relationships/image" Target="../media/image474.png"/><Relationship Id="rId112" Type="http://schemas.openxmlformats.org/officeDocument/2006/relationships/customXml" Target="../ink/ink565.xml"/><Relationship Id="rId133" Type="http://schemas.openxmlformats.org/officeDocument/2006/relationships/image" Target="../media/image496.png"/><Relationship Id="rId154" Type="http://schemas.openxmlformats.org/officeDocument/2006/relationships/customXml" Target="../ink/ink586.xml"/><Relationship Id="rId175" Type="http://schemas.openxmlformats.org/officeDocument/2006/relationships/image" Target="../media/image517.png"/><Relationship Id="rId196" Type="http://schemas.openxmlformats.org/officeDocument/2006/relationships/customXml" Target="../ink/ink607.xml"/><Relationship Id="rId200" Type="http://schemas.openxmlformats.org/officeDocument/2006/relationships/customXml" Target="../ink/ink609.xml"/><Relationship Id="rId16" Type="http://schemas.openxmlformats.org/officeDocument/2006/relationships/customXml" Target="../ink/ink517.xml"/><Relationship Id="rId221" Type="http://schemas.openxmlformats.org/officeDocument/2006/relationships/image" Target="../media/image539.png"/><Relationship Id="rId242" Type="http://schemas.openxmlformats.org/officeDocument/2006/relationships/customXml" Target="../ink/ink631.xml"/><Relationship Id="rId263" Type="http://schemas.openxmlformats.org/officeDocument/2006/relationships/image" Target="../media/image560.png"/><Relationship Id="rId284" Type="http://schemas.openxmlformats.org/officeDocument/2006/relationships/image" Target="../media/image570.png"/><Relationship Id="rId37" Type="http://schemas.openxmlformats.org/officeDocument/2006/relationships/image" Target="../media/image449.png"/><Relationship Id="rId58" Type="http://schemas.openxmlformats.org/officeDocument/2006/relationships/customXml" Target="../ink/ink538.xml"/><Relationship Id="rId79" Type="http://schemas.openxmlformats.org/officeDocument/2006/relationships/image" Target="../media/image469.png"/><Relationship Id="rId102" Type="http://schemas.openxmlformats.org/officeDocument/2006/relationships/customXml" Target="../ink/ink560.xml"/><Relationship Id="rId123" Type="http://schemas.openxmlformats.org/officeDocument/2006/relationships/image" Target="../media/image491.png"/><Relationship Id="rId144" Type="http://schemas.openxmlformats.org/officeDocument/2006/relationships/customXml" Target="../ink/ink581.xml"/><Relationship Id="rId90" Type="http://schemas.openxmlformats.org/officeDocument/2006/relationships/customXml" Target="../ink/ink554.xml"/><Relationship Id="rId165" Type="http://schemas.openxmlformats.org/officeDocument/2006/relationships/image" Target="../media/image512.png"/><Relationship Id="rId186" Type="http://schemas.openxmlformats.org/officeDocument/2006/relationships/customXml" Target="../ink/ink602.xml"/><Relationship Id="rId211" Type="http://schemas.openxmlformats.org/officeDocument/2006/relationships/image" Target="../media/image534.png"/><Relationship Id="rId232" Type="http://schemas.openxmlformats.org/officeDocument/2006/relationships/customXml" Target="../ink/ink626.xml"/><Relationship Id="rId253" Type="http://schemas.openxmlformats.org/officeDocument/2006/relationships/image" Target="../media/image555.png"/><Relationship Id="rId274" Type="http://schemas.openxmlformats.org/officeDocument/2006/relationships/customXml" Target="../ink/ink647.xml"/><Relationship Id="rId295" Type="http://schemas.openxmlformats.org/officeDocument/2006/relationships/customXml" Target="../ink/ink658.xml"/><Relationship Id="rId309" Type="http://schemas.openxmlformats.org/officeDocument/2006/relationships/customXml" Target="../ink/ink665.xml"/><Relationship Id="rId27" Type="http://schemas.openxmlformats.org/officeDocument/2006/relationships/image" Target="../media/image444.png"/><Relationship Id="rId48" Type="http://schemas.openxmlformats.org/officeDocument/2006/relationships/customXml" Target="../ink/ink533.xml"/><Relationship Id="rId69" Type="http://schemas.openxmlformats.org/officeDocument/2006/relationships/image" Target="../media/image464.png"/><Relationship Id="rId113" Type="http://schemas.openxmlformats.org/officeDocument/2006/relationships/image" Target="../media/image486.png"/><Relationship Id="rId134" Type="http://schemas.openxmlformats.org/officeDocument/2006/relationships/customXml" Target="../ink/ink576.xml"/><Relationship Id="rId80" Type="http://schemas.openxmlformats.org/officeDocument/2006/relationships/customXml" Target="../ink/ink549.xml"/><Relationship Id="rId155" Type="http://schemas.openxmlformats.org/officeDocument/2006/relationships/image" Target="../media/image507.png"/><Relationship Id="rId176" Type="http://schemas.openxmlformats.org/officeDocument/2006/relationships/customXml" Target="../ink/ink597.xml"/><Relationship Id="rId197" Type="http://schemas.openxmlformats.org/officeDocument/2006/relationships/image" Target="../media/image528.png"/><Relationship Id="rId201" Type="http://schemas.openxmlformats.org/officeDocument/2006/relationships/image" Target="../media/image530.png"/><Relationship Id="rId222" Type="http://schemas.openxmlformats.org/officeDocument/2006/relationships/customXml" Target="../ink/ink621.xml"/><Relationship Id="rId243" Type="http://schemas.openxmlformats.org/officeDocument/2006/relationships/image" Target="../media/image550.png"/><Relationship Id="rId264" Type="http://schemas.openxmlformats.org/officeDocument/2006/relationships/customXml" Target="../ink/ink642.xml"/><Relationship Id="rId285" Type="http://schemas.openxmlformats.org/officeDocument/2006/relationships/customXml" Target="../ink/ink653.xml"/><Relationship Id="rId17" Type="http://schemas.openxmlformats.org/officeDocument/2006/relationships/image" Target="../media/image439.png"/><Relationship Id="rId38" Type="http://schemas.openxmlformats.org/officeDocument/2006/relationships/customXml" Target="../ink/ink528.xml"/><Relationship Id="rId59" Type="http://schemas.openxmlformats.org/officeDocument/2006/relationships/image" Target="../media/image459.png"/><Relationship Id="rId103" Type="http://schemas.openxmlformats.org/officeDocument/2006/relationships/image" Target="../media/image481.png"/><Relationship Id="rId124" Type="http://schemas.openxmlformats.org/officeDocument/2006/relationships/customXml" Target="../ink/ink571.xml"/><Relationship Id="rId310" Type="http://schemas.openxmlformats.org/officeDocument/2006/relationships/image" Target="../media/image583.png"/><Relationship Id="rId70" Type="http://schemas.openxmlformats.org/officeDocument/2006/relationships/customXml" Target="../ink/ink544.xml"/><Relationship Id="rId91" Type="http://schemas.openxmlformats.org/officeDocument/2006/relationships/image" Target="../media/image475.png"/><Relationship Id="rId145" Type="http://schemas.openxmlformats.org/officeDocument/2006/relationships/image" Target="../media/image502.png"/><Relationship Id="rId166" Type="http://schemas.openxmlformats.org/officeDocument/2006/relationships/customXml" Target="../ink/ink592.xml"/><Relationship Id="rId187" Type="http://schemas.openxmlformats.org/officeDocument/2006/relationships/image" Target="../media/image523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616.xml"/><Relationship Id="rId233" Type="http://schemas.openxmlformats.org/officeDocument/2006/relationships/image" Target="../media/image545.png"/><Relationship Id="rId254" Type="http://schemas.openxmlformats.org/officeDocument/2006/relationships/customXml" Target="../ink/ink637.xml"/><Relationship Id="rId28" Type="http://schemas.openxmlformats.org/officeDocument/2006/relationships/customXml" Target="../ink/ink523.xml"/><Relationship Id="rId49" Type="http://schemas.openxmlformats.org/officeDocument/2006/relationships/image" Target="../media/image454.png"/><Relationship Id="rId114" Type="http://schemas.openxmlformats.org/officeDocument/2006/relationships/customXml" Target="../ink/ink566.xml"/><Relationship Id="rId275" Type="http://schemas.openxmlformats.org/officeDocument/2006/relationships/customXml" Target="../ink/ink648.xml"/><Relationship Id="rId296" Type="http://schemas.openxmlformats.org/officeDocument/2006/relationships/image" Target="../media/image576.png"/><Relationship Id="rId300" Type="http://schemas.openxmlformats.org/officeDocument/2006/relationships/image" Target="../media/image578.png"/><Relationship Id="rId60" Type="http://schemas.openxmlformats.org/officeDocument/2006/relationships/customXml" Target="../ink/ink539.xml"/><Relationship Id="rId81" Type="http://schemas.openxmlformats.org/officeDocument/2006/relationships/image" Target="../media/image470.png"/><Relationship Id="rId135" Type="http://schemas.openxmlformats.org/officeDocument/2006/relationships/image" Target="../media/image497.png"/><Relationship Id="rId156" Type="http://schemas.openxmlformats.org/officeDocument/2006/relationships/customXml" Target="../ink/ink587.xml"/><Relationship Id="rId177" Type="http://schemas.openxmlformats.org/officeDocument/2006/relationships/image" Target="../media/image518.png"/><Relationship Id="rId198" Type="http://schemas.openxmlformats.org/officeDocument/2006/relationships/customXml" Target="../ink/ink608.xml"/><Relationship Id="rId202" Type="http://schemas.openxmlformats.org/officeDocument/2006/relationships/customXml" Target="../ink/ink610.xml"/><Relationship Id="rId223" Type="http://schemas.openxmlformats.org/officeDocument/2006/relationships/image" Target="../media/image540.png"/><Relationship Id="rId244" Type="http://schemas.openxmlformats.org/officeDocument/2006/relationships/customXml" Target="../ink/ink632.xml"/><Relationship Id="rId18" Type="http://schemas.openxmlformats.org/officeDocument/2006/relationships/customXml" Target="../ink/ink518.xml"/><Relationship Id="rId39" Type="http://schemas.openxmlformats.org/officeDocument/2006/relationships/image" Target="../media/image450.png"/><Relationship Id="rId265" Type="http://schemas.openxmlformats.org/officeDocument/2006/relationships/image" Target="../media/image561.png"/><Relationship Id="rId286" Type="http://schemas.openxmlformats.org/officeDocument/2006/relationships/image" Target="../media/image571.png"/><Relationship Id="rId50" Type="http://schemas.openxmlformats.org/officeDocument/2006/relationships/customXml" Target="../ink/ink534.xml"/><Relationship Id="rId104" Type="http://schemas.openxmlformats.org/officeDocument/2006/relationships/customXml" Target="../ink/ink561.xml"/><Relationship Id="rId125" Type="http://schemas.openxmlformats.org/officeDocument/2006/relationships/image" Target="../media/image492.png"/><Relationship Id="rId146" Type="http://schemas.openxmlformats.org/officeDocument/2006/relationships/customXml" Target="../ink/ink582.xml"/><Relationship Id="rId167" Type="http://schemas.openxmlformats.org/officeDocument/2006/relationships/image" Target="../media/image513.png"/><Relationship Id="rId188" Type="http://schemas.openxmlformats.org/officeDocument/2006/relationships/customXml" Target="../ink/ink603.xml"/><Relationship Id="rId311" Type="http://schemas.openxmlformats.org/officeDocument/2006/relationships/customXml" Target="../ink/ink666.xml"/><Relationship Id="rId71" Type="http://schemas.openxmlformats.org/officeDocument/2006/relationships/image" Target="../media/image465.png"/><Relationship Id="rId92" Type="http://schemas.openxmlformats.org/officeDocument/2006/relationships/customXml" Target="../ink/ink555.xml"/><Relationship Id="rId213" Type="http://schemas.openxmlformats.org/officeDocument/2006/relationships/image" Target="../media/image535.png"/><Relationship Id="rId234" Type="http://schemas.openxmlformats.org/officeDocument/2006/relationships/customXml" Target="../ink/ink627.xml"/><Relationship Id="rId2" Type="http://schemas.openxmlformats.org/officeDocument/2006/relationships/customXml" Target="../ink/ink510.xml"/><Relationship Id="rId29" Type="http://schemas.openxmlformats.org/officeDocument/2006/relationships/image" Target="../media/image445.png"/><Relationship Id="rId255" Type="http://schemas.openxmlformats.org/officeDocument/2006/relationships/image" Target="../media/image556.png"/><Relationship Id="rId276" Type="http://schemas.openxmlformats.org/officeDocument/2006/relationships/image" Target="../media/image566.png"/><Relationship Id="rId297" Type="http://schemas.openxmlformats.org/officeDocument/2006/relationships/customXml" Target="../ink/ink659.xml"/><Relationship Id="rId40" Type="http://schemas.openxmlformats.org/officeDocument/2006/relationships/customXml" Target="../ink/ink529.xml"/><Relationship Id="rId115" Type="http://schemas.openxmlformats.org/officeDocument/2006/relationships/image" Target="../media/image487.png"/><Relationship Id="rId136" Type="http://schemas.openxmlformats.org/officeDocument/2006/relationships/customXml" Target="../ink/ink577.xml"/><Relationship Id="rId157" Type="http://schemas.openxmlformats.org/officeDocument/2006/relationships/image" Target="../media/image508.png"/><Relationship Id="rId178" Type="http://schemas.openxmlformats.org/officeDocument/2006/relationships/customXml" Target="../ink/ink598.xml"/><Relationship Id="rId301" Type="http://schemas.openxmlformats.org/officeDocument/2006/relationships/customXml" Target="../ink/ink661.xml"/></Relationships>
</file>

<file path=ppt/slides/_rels/slide11.xml.rels><?xml version="1.0" encoding="UTF-8" standalone="yes"?>
<Relationships xmlns="http://schemas.openxmlformats.org/package/2006/relationships"><Relationship Id="rId26" Type="http://schemas.openxmlformats.org/officeDocument/2006/relationships/customXml" Target="../ink/ink681.xml"/><Relationship Id="rId117" Type="http://schemas.openxmlformats.org/officeDocument/2006/relationships/customXml" Target="../ink/ink727.xml"/><Relationship Id="rId21" Type="http://schemas.openxmlformats.org/officeDocument/2006/relationships/image" Target="../media/image596.png"/><Relationship Id="rId42" Type="http://schemas.openxmlformats.org/officeDocument/2006/relationships/customXml" Target="../ink/ink689.xml"/><Relationship Id="rId47" Type="http://schemas.openxmlformats.org/officeDocument/2006/relationships/image" Target="../media/image608.png"/><Relationship Id="rId63" Type="http://schemas.openxmlformats.org/officeDocument/2006/relationships/customXml" Target="../ink/ink700.xml"/><Relationship Id="rId68" Type="http://schemas.openxmlformats.org/officeDocument/2006/relationships/image" Target="../media/image618.png"/><Relationship Id="rId84" Type="http://schemas.openxmlformats.org/officeDocument/2006/relationships/image" Target="../media/image626.png"/><Relationship Id="rId89" Type="http://schemas.openxmlformats.org/officeDocument/2006/relationships/customXml" Target="../ink/ink713.xml"/><Relationship Id="rId112" Type="http://schemas.openxmlformats.org/officeDocument/2006/relationships/image" Target="../media/image640.png"/><Relationship Id="rId133" Type="http://schemas.openxmlformats.org/officeDocument/2006/relationships/customXml" Target="../ink/ink735.xml"/><Relationship Id="rId138" Type="http://schemas.openxmlformats.org/officeDocument/2006/relationships/image" Target="../media/image653.png"/><Relationship Id="rId154" Type="http://schemas.openxmlformats.org/officeDocument/2006/relationships/image" Target="../media/image661.png"/><Relationship Id="rId159" Type="http://schemas.openxmlformats.org/officeDocument/2006/relationships/customXml" Target="../ink/ink748.xml"/><Relationship Id="rId175" Type="http://schemas.openxmlformats.org/officeDocument/2006/relationships/customXml" Target="../ink/ink757.xml"/><Relationship Id="rId170" Type="http://schemas.openxmlformats.org/officeDocument/2006/relationships/customXml" Target="../ink/ink754.xml"/><Relationship Id="rId16" Type="http://schemas.openxmlformats.org/officeDocument/2006/relationships/customXml" Target="../ink/ink676.xml"/><Relationship Id="rId107" Type="http://schemas.openxmlformats.org/officeDocument/2006/relationships/customXml" Target="../ink/ink722.xml"/><Relationship Id="rId11" Type="http://schemas.openxmlformats.org/officeDocument/2006/relationships/image" Target="../media/image591.png"/><Relationship Id="rId32" Type="http://schemas.openxmlformats.org/officeDocument/2006/relationships/customXml" Target="../ink/ink684.xml"/><Relationship Id="rId37" Type="http://schemas.openxmlformats.org/officeDocument/2006/relationships/image" Target="../media/image604.png"/><Relationship Id="rId53" Type="http://schemas.openxmlformats.org/officeDocument/2006/relationships/image" Target="../media/image611.png"/><Relationship Id="rId58" Type="http://schemas.openxmlformats.org/officeDocument/2006/relationships/customXml" Target="../ink/ink697.xml"/><Relationship Id="rId74" Type="http://schemas.openxmlformats.org/officeDocument/2006/relationships/image" Target="../media/image621.png"/><Relationship Id="rId79" Type="http://schemas.openxmlformats.org/officeDocument/2006/relationships/customXml" Target="../ink/ink708.xml"/><Relationship Id="rId102" Type="http://schemas.openxmlformats.org/officeDocument/2006/relationships/image" Target="../media/image635.png"/><Relationship Id="rId123" Type="http://schemas.openxmlformats.org/officeDocument/2006/relationships/customXml" Target="../ink/ink730.xml"/><Relationship Id="rId128" Type="http://schemas.openxmlformats.org/officeDocument/2006/relationships/image" Target="../media/image648.png"/><Relationship Id="rId144" Type="http://schemas.openxmlformats.org/officeDocument/2006/relationships/image" Target="../media/image656.png"/><Relationship Id="rId149" Type="http://schemas.openxmlformats.org/officeDocument/2006/relationships/customXml" Target="../ink/ink743.xml"/><Relationship Id="rId5" Type="http://schemas.openxmlformats.org/officeDocument/2006/relationships/image" Target="../media/image588.png"/><Relationship Id="rId90" Type="http://schemas.openxmlformats.org/officeDocument/2006/relationships/image" Target="../media/image629.png"/><Relationship Id="rId95" Type="http://schemas.openxmlformats.org/officeDocument/2006/relationships/customXml" Target="../ink/ink716.xml"/><Relationship Id="rId160" Type="http://schemas.openxmlformats.org/officeDocument/2006/relationships/customXml" Target="../ink/ink749.xml"/><Relationship Id="rId165" Type="http://schemas.openxmlformats.org/officeDocument/2006/relationships/image" Target="../media/image666.png"/><Relationship Id="rId181" Type="http://schemas.openxmlformats.org/officeDocument/2006/relationships/customXml" Target="../ink/ink760.xml"/><Relationship Id="rId186" Type="http://schemas.openxmlformats.org/officeDocument/2006/relationships/customXml" Target="../ink/ink763.xml"/><Relationship Id="rId22" Type="http://schemas.openxmlformats.org/officeDocument/2006/relationships/customXml" Target="../ink/ink679.xml"/><Relationship Id="rId27" Type="http://schemas.openxmlformats.org/officeDocument/2006/relationships/image" Target="../media/image599.png"/><Relationship Id="rId43" Type="http://schemas.openxmlformats.org/officeDocument/2006/relationships/image" Target="../media/image4100.png"/><Relationship Id="rId48" Type="http://schemas.openxmlformats.org/officeDocument/2006/relationships/customXml" Target="../ink/ink692.xml"/><Relationship Id="rId64" Type="http://schemas.openxmlformats.org/officeDocument/2006/relationships/image" Target="../media/image616.png"/><Relationship Id="rId69" Type="http://schemas.openxmlformats.org/officeDocument/2006/relationships/customXml" Target="../ink/ink703.xml"/><Relationship Id="rId113" Type="http://schemas.openxmlformats.org/officeDocument/2006/relationships/customXml" Target="../ink/ink725.xml"/><Relationship Id="rId118" Type="http://schemas.openxmlformats.org/officeDocument/2006/relationships/image" Target="../media/image643.png"/><Relationship Id="rId134" Type="http://schemas.openxmlformats.org/officeDocument/2006/relationships/image" Target="../media/image651.png"/><Relationship Id="rId139" Type="http://schemas.openxmlformats.org/officeDocument/2006/relationships/customXml" Target="../ink/ink738.xml"/><Relationship Id="rId80" Type="http://schemas.openxmlformats.org/officeDocument/2006/relationships/image" Target="../media/image624.png"/><Relationship Id="rId85" Type="http://schemas.openxmlformats.org/officeDocument/2006/relationships/customXml" Target="../ink/ink711.xml"/><Relationship Id="rId150" Type="http://schemas.openxmlformats.org/officeDocument/2006/relationships/image" Target="../media/image659.png"/><Relationship Id="rId155" Type="http://schemas.openxmlformats.org/officeDocument/2006/relationships/customXml" Target="../ink/ink746.xml"/><Relationship Id="rId171" Type="http://schemas.openxmlformats.org/officeDocument/2006/relationships/image" Target="../media/image669.png"/><Relationship Id="rId176" Type="http://schemas.openxmlformats.org/officeDocument/2006/relationships/image" Target="../media/image671.png"/><Relationship Id="rId12" Type="http://schemas.openxmlformats.org/officeDocument/2006/relationships/customXml" Target="../ink/ink674.xml"/><Relationship Id="rId17" Type="http://schemas.openxmlformats.org/officeDocument/2006/relationships/image" Target="../media/image594.png"/><Relationship Id="rId33" Type="http://schemas.openxmlformats.org/officeDocument/2006/relationships/image" Target="../media/image602.png"/><Relationship Id="rId38" Type="http://schemas.openxmlformats.org/officeDocument/2006/relationships/customXml" Target="../ink/ink687.xml"/><Relationship Id="rId59" Type="http://schemas.openxmlformats.org/officeDocument/2006/relationships/image" Target="../media/image614.png"/><Relationship Id="rId103" Type="http://schemas.openxmlformats.org/officeDocument/2006/relationships/customXml" Target="../ink/ink720.xml"/><Relationship Id="rId108" Type="http://schemas.openxmlformats.org/officeDocument/2006/relationships/image" Target="../media/image638.png"/><Relationship Id="rId124" Type="http://schemas.openxmlformats.org/officeDocument/2006/relationships/image" Target="../media/image646.png"/><Relationship Id="rId129" Type="http://schemas.openxmlformats.org/officeDocument/2006/relationships/customXml" Target="../ink/ink733.xml"/><Relationship Id="rId54" Type="http://schemas.openxmlformats.org/officeDocument/2006/relationships/customXml" Target="../ink/ink695.xml"/><Relationship Id="rId70" Type="http://schemas.openxmlformats.org/officeDocument/2006/relationships/image" Target="../media/image619.png"/><Relationship Id="rId75" Type="http://schemas.openxmlformats.org/officeDocument/2006/relationships/customXml" Target="../ink/ink706.xml"/><Relationship Id="rId91" Type="http://schemas.openxmlformats.org/officeDocument/2006/relationships/customXml" Target="../ink/ink714.xml"/><Relationship Id="rId96" Type="http://schemas.openxmlformats.org/officeDocument/2006/relationships/image" Target="../media/image632.png"/><Relationship Id="rId140" Type="http://schemas.openxmlformats.org/officeDocument/2006/relationships/image" Target="../media/image654.png"/><Relationship Id="rId145" Type="http://schemas.openxmlformats.org/officeDocument/2006/relationships/customXml" Target="../ink/ink741.xml"/><Relationship Id="rId161" Type="http://schemas.openxmlformats.org/officeDocument/2006/relationships/image" Target="../media/image664.png"/><Relationship Id="rId166" Type="http://schemas.openxmlformats.org/officeDocument/2006/relationships/customXml" Target="../ink/ink752.xml"/><Relationship Id="rId182" Type="http://schemas.openxmlformats.org/officeDocument/2006/relationships/customXml" Target="../ink/ink761.xml"/><Relationship Id="rId187" Type="http://schemas.openxmlformats.org/officeDocument/2006/relationships/image" Target="../media/image676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671.xml"/><Relationship Id="rId23" Type="http://schemas.openxmlformats.org/officeDocument/2006/relationships/image" Target="../media/image597.png"/><Relationship Id="rId28" Type="http://schemas.openxmlformats.org/officeDocument/2006/relationships/customXml" Target="../ink/ink682.xml"/><Relationship Id="rId49" Type="http://schemas.openxmlformats.org/officeDocument/2006/relationships/image" Target="../media/image609.png"/><Relationship Id="rId114" Type="http://schemas.openxmlformats.org/officeDocument/2006/relationships/image" Target="../media/image641.png"/><Relationship Id="rId119" Type="http://schemas.openxmlformats.org/officeDocument/2006/relationships/customXml" Target="../ink/ink728.xml"/><Relationship Id="rId44" Type="http://schemas.openxmlformats.org/officeDocument/2006/relationships/customXml" Target="../ink/ink690.xml"/><Relationship Id="rId60" Type="http://schemas.openxmlformats.org/officeDocument/2006/relationships/customXml" Target="../ink/ink698.xml"/><Relationship Id="rId65" Type="http://schemas.openxmlformats.org/officeDocument/2006/relationships/customXml" Target="../ink/ink701.xml"/><Relationship Id="rId81" Type="http://schemas.openxmlformats.org/officeDocument/2006/relationships/customXml" Target="../ink/ink709.xml"/><Relationship Id="rId86" Type="http://schemas.openxmlformats.org/officeDocument/2006/relationships/image" Target="../media/image627.png"/><Relationship Id="rId130" Type="http://schemas.openxmlformats.org/officeDocument/2006/relationships/image" Target="../media/image649.png"/><Relationship Id="rId135" Type="http://schemas.openxmlformats.org/officeDocument/2006/relationships/customXml" Target="../ink/ink736.xml"/><Relationship Id="rId151" Type="http://schemas.openxmlformats.org/officeDocument/2006/relationships/customXml" Target="../ink/ink744.xml"/><Relationship Id="rId156" Type="http://schemas.openxmlformats.org/officeDocument/2006/relationships/image" Target="../media/image662.png"/><Relationship Id="rId177" Type="http://schemas.openxmlformats.org/officeDocument/2006/relationships/customXml" Target="../ink/ink758.xml"/><Relationship Id="rId172" Type="http://schemas.openxmlformats.org/officeDocument/2006/relationships/customXml" Target="../ink/ink755.xml"/><Relationship Id="rId13" Type="http://schemas.openxmlformats.org/officeDocument/2006/relationships/image" Target="../media/image592.png"/><Relationship Id="rId18" Type="http://schemas.openxmlformats.org/officeDocument/2006/relationships/customXml" Target="../ink/ink677.xml"/><Relationship Id="rId39" Type="http://schemas.openxmlformats.org/officeDocument/2006/relationships/image" Target="../media/image605.png"/><Relationship Id="rId109" Type="http://schemas.openxmlformats.org/officeDocument/2006/relationships/customXml" Target="../ink/ink723.xml"/><Relationship Id="rId34" Type="http://schemas.openxmlformats.org/officeDocument/2006/relationships/customXml" Target="../ink/ink685.xml"/><Relationship Id="rId50" Type="http://schemas.openxmlformats.org/officeDocument/2006/relationships/customXml" Target="../ink/ink693.xml"/><Relationship Id="rId55" Type="http://schemas.openxmlformats.org/officeDocument/2006/relationships/image" Target="../media/image612.png"/><Relationship Id="rId76" Type="http://schemas.openxmlformats.org/officeDocument/2006/relationships/image" Target="../media/image622.png"/><Relationship Id="rId97" Type="http://schemas.openxmlformats.org/officeDocument/2006/relationships/customXml" Target="../ink/ink717.xml"/><Relationship Id="rId104" Type="http://schemas.openxmlformats.org/officeDocument/2006/relationships/image" Target="../media/image636.png"/><Relationship Id="rId120" Type="http://schemas.openxmlformats.org/officeDocument/2006/relationships/image" Target="../media/image644.png"/><Relationship Id="rId125" Type="http://schemas.openxmlformats.org/officeDocument/2006/relationships/customXml" Target="../ink/ink731.xml"/><Relationship Id="rId141" Type="http://schemas.openxmlformats.org/officeDocument/2006/relationships/customXml" Target="../ink/ink739.xml"/><Relationship Id="rId146" Type="http://schemas.openxmlformats.org/officeDocument/2006/relationships/image" Target="../media/image657.png"/><Relationship Id="rId167" Type="http://schemas.openxmlformats.org/officeDocument/2006/relationships/image" Target="../media/image667.png"/><Relationship Id="rId7" Type="http://schemas.openxmlformats.org/officeDocument/2006/relationships/image" Target="../media/image589.png"/><Relationship Id="rId71" Type="http://schemas.openxmlformats.org/officeDocument/2006/relationships/customXml" Target="../ink/ink704.xml"/><Relationship Id="rId92" Type="http://schemas.openxmlformats.org/officeDocument/2006/relationships/image" Target="../media/image630.png"/><Relationship Id="rId162" Type="http://schemas.openxmlformats.org/officeDocument/2006/relationships/customXml" Target="../ink/ink750.xml"/><Relationship Id="rId183" Type="http://schemas.openxmlformats.org/officeDocument/2006/relationships/image" Target="../media/image674.png"/><Relationship Id="rId2" Type="http://schemas.openxmlformats.org/officeDocument/2006/relationships/customXml" Target="../ink/ink669.xml"/><Relationship Id="rId29" Type="http://schemas.openxmlformats.org/officeDocument/2006/relationships/image" Target="../media/image600.png"/><Relationship Id="rId24" Type="http://schemas.openxmlformats.org/officeDocument/2006/relationships/customXml" Target="../ink/ink680.xml"/><Relationship Id="rId40" Type="http://schemas.openxmlformats.org/officeDocument/2006/relationships/customXml" Target="../ink/ink688.xml"/><Relationship Id="rId45" Type="http://schemas.openxmlformats.org/officeDocument/2006/relationships/image" Target="../media/image607.png"/><Relationship Id="rId66" Type="http://schemas.openxmlformats.org/officeDocument/2006/relationships/image" Target="../media/image617.png"/><Relationship Id="rId87" Type="http://schemas.openxmlformats.org/officeDocument/2006/relationships/customXml" Target="../ink/ink712.xml"/><Relationship Id="rId110" Type="http://schemas.openxmlformats.org/officeDocument/2006/relationships/image" Target="../media/image639.png"/><Relationship Id="rId115" Type="http://schemas.openxmlformats.org/officeDocument/2006/relationships/customXml" Target="../ink/ink726.xml"/><Relationship Id="rId131" Type="http://schemas.openxmlformats.org/officeDocument/2006/relationships/customXml" Target="../ink/ink734.xml"/><Relationship Id="rId136" Type="http://schemas.openxmlformats.org/officeDocument/2006/relationships/image" Target="../media/image652.png"/><Relationship Id="rId157" Type="http://schemas.openxmlformats.org/officeDocument/2006/relationships/customXml" Target="../ink/ink747.xml"/><Relationship Id="rId178" Type="http://schemas.openxmlformats.org/officeDocument/2006/relationships/image" Target="../media/image672.png"/><Relationship Id="rId61" Type="http://schemas.openxmlformats.org/officeDocument/2006/relationships/customXml" Target="../ink/ink699.xml"/><Relationship Id="rId82" Type="http://schemas.openxmlformats.org/officeDocument/2006/relationships/image" Target="../media/image625.png"/><Relationship Id="rId152" Type="http://schemas.openxmlformats.org/officeDocument/2006/relationships/image" Target="../media/image660.png"/><Relationship Id="rId173" Type="http://schemas.openxmlformats.org/officeDocument/2006/relationships/customXml" Target="../ink/ink756.xml"/><Relationship Id="rId19" Type="http://schemas.openxmlformats.org/officeDocument/2006/relationships/image" Target="../media/image595.png"/><Relationship Id="rId14" Type="http://schemas.openxmlformats.org/officeDocument/2006/relationships/customXml" Target="../ink/ink675.xml"/><Relationship Id="rId30" Type="http://schemas.openxmlformats.org/officeDocument/2006/relationships/customXml" Target="../ink/ink683.xml"/><Relationship Id="rId35" Type="http://schemas.openxmlformats.org/officeDocument/2006/relationships/image" Target="../media/image603.png"/><Relationship Id="rId56" Type="http://schemas.openxmlformats.org/officeDocument/2006/relationships/customXml" Target="../ink/ink696.xml"/><Relationship Id="rId77" Type="http://schemas.openxmlformats.org/officeDocument/2006/relationships/customXml" Target="../ink/ink707.xml"/><Relationship Id="rId100" Type="http://schemas.openxmlformats.org/officeDocument/2006/relationships/image" Target="../media/image634.png"/><Relationship Id="rId105" Type="http://schemas.openxmlformats.org/officeDocument/2006/relationships/customXml" Target="../ink/ink721.xml"/><Relationship Id="rId126" Type="http://schemas.openxmlformats.org/officeDocument/2006/relationships/image" Target="../media/image647.png"/><Relationship Id="rId147" Type="http://schemas.openxmlformats.org/officeDocument/2006/relationships/customXml" Target="../ink/ink742.xml"/><Relationship Id="rId168" Type="http://schemas.openxmlformats.org/officeDocument/2006/relationships/customXml" Target="../ink/ink753.xml"/><Relationship Id="rId8" Type="http://schemas.openxmlformats.org/officeDocument/2006/relationships/customXml" Target="../ink/ink672.xml"/><Relationship Id="rId51" Type="http://schemas.openxmlformats.org/officeDocument/2006/relationships/image" Target="../media/image610.png"/><Relationship Id="rId72" Type="http://schemas.openxmlformats.org/officeDocument/2006/relationships/image" Target="../media/image620.png"/><Relationship Id="rId93" Type="http://schemas.openxmlformats.org/officeDocument/2006/relationships/customXml" Target="../ink/ink715.xml"/><Relationship Id="rId98" Type="http://schemas.openxmlformats.org/officeDocument/2006/relationships/image" Target="../media/image633.png"/><Relationship Id="rId121" Type="http://schemas.openxmlformats.org/officeDocument/2006/relationships/customXml" Target="../ink/ink729.xml"/><Relationship Id="rId142" Type="http://schemas.openxmlformats.org/officeDocument/2006/relationships/image" Target="../media/image655.png"/><Relationship Id="rId163" Type="http://schemas.openxmlformats.org/officeDocument/2006/relationships/image" Target="../media/image665.png"/><Relationship Id="rId184" Type="http://schemas.openxmlformats.org/officeDocument/2006/relationships/customXml" Target="../ink/ink762.xml"/><Relationship Id="rId3" Type="http://schemas.openxmlformats.org/officeDocument/2006/relationships/image" Target="../media/image587.png"/><Relationship Id="rId25" Type="http://schemas.openxmlformats.org/officeDocument/2006/relationships/image" Target="../media/image598.png"/><Relationship Id="rId46" Type="http://schemas.openxmlformats.org/officeDocument/2006/relationships/customXml" Target="../ink/ink691.xml"/><Relationship Id="rId67" Type="http://schemas.openxmlformats.org/officeDocument/2006/relationships/customXml" Target="../ink/ink702.xml"/><Relationship Id="rId116" Type="http://schemas.openxmlformats.org/officeDocument/2006/relationships/image" Target="../media/image642.png"/><Relationship Id="rId137" Type="http://schemas.openxmlformats.org/officeDocument/2006/relationships/customXml" Target="../ink/ink737.xml"/><Relationship Id="rId158" Type="http://schemas.openxmlformats.org/officeDocument/2006/relationships/image" Target="../media/image663.png"/><Relationship Id="rId20" Type="http://schemas.openxmlformats.org/officeDocument/2006/relationships/customXml" Target="../ink/ink678.xml"/><Relationship Id="rId41" Type="http://schemas.openxmlformats.org/officeDocument/2006/relationships/image" Target="../media/image606.png"/><Relationship Id="rId62" Type="http://schemas.openxmlformats.org/officeDocument/2006/relationships/image" Target="../media/image615.png"/><Relationship Id="rId83" Type="http://schemas.openxmlformats.org/officeDocument/2006/relationships/customXml" Target="../ink/ink710.xml"/><Relationship Id="rId88" Type="http://schemas.openxmlformats.org/officeDocument/2006/relationships/image" Target="../media/image628.png"/><Relationship Id="rId111" Type="http://schemas.openxmlformats.org/officeDocument/2006/relationships/customXml" Target="../ink/ink724.xml"/><Relationship Id="rId132" Type="http://schemas.openxmlformats.org/officeDocument/2006/relationships/image" Target="../media/image650.png"/><Relationship Id="rId153" Type="http://schemas.openxmlformats.org/officeDocument/2006/relationships/customXml" Target="../ink/ink745.xml"/><Relationship Id="rId174" Type="http://schemas.openxmlformats.org/officeDocument/2006/relationships/image" Target="../media/image670.png"/><Relationship Id="rId179" Type="http://schemas.openxmlformats.org/officeDocument/2006/relationships/customXml" Target="../ink/ink759.xml"/><Relationship Id="rId15" Type="http://schemas.openxmlformats.org/officeDocument/2006/relationships/image" Target="../media/image593.png"/><Relationship Id="rId36" Type="http://schemas.openxmlformats.org/officeDocument/2006/relationships/customXml" Target="../ink/ink686.xml"/><Relationship Id="rId57" Type="http://schemas.openxmlformats.org/officeDocument/2006/relationships/image" Target="../media/image613.png"/><Relationship Id="rId106" Type="http://schemas.openxmlformats.org/officeDocument/2006/relationships/image" Target="../media/image637.png"/><Relationship Id="rId127" Type="http://schemas.openxmlformats.org/officeDocument/2006/relationships/customXml" Target="../ink/ink732.xml"/><Relationship Id="rId10" Type="http://schemas.openxmlformats.org/officeDocument/2006/relationships/customXml" Target="../ink/ink673.xml"/><Relationship Id="rId31" Type="http://schemas.openxmlformats.org/officeDocument/2006/relationships/image" Target="../media/image601.png"/><Relationship Id="rId52" Type="http://schemas.openxmlformats.org/officeDocument/2006/relationships/customXml" Target="../ink/ink694.xml"/><Relationship Id="rId73" Type="http://schemas.openxmlformats.org/officeDocument/2006/relationships/customXml" Target="../ink/ink705.xml"/><Relationship Id="rId78" Type="http://schemas.openxmlformats.org/officeDocument/2006/relationships/image" Target="../media/image623.png"/><Relationship Id="rId94" Type="http://schemas.openxmlformats.org/officeDocument/2006/relationships/image" Target="../media/image631.png"/><Relationship Id="rId99" Type="http://schemas.openxmlformats.org/officeDocument/2006/relationships/customXml" Target="../ink/ink718.xml"/><Relationship Id="rId101" Type="http://schemas.openxmlformats.org/officeDocument/2006/relationships/customXml" Target="../ink/ink719.xml"/><Relationship Id="rId122" Type="http://schemas.openxmlformats.org/officeDocument/2006/relationships/image" Target="../media/image645.png"/><Relationship Id="rId143" Type="http://schemas.openxmlformats.org/officeDocument/2006/relationships/customXml" Target="../ink/ink740.xml"/><Relationship Id="rId148" Type="http://schemas.openxmlformats.org/officeDocument/2006/relationships/image" Target="../media/image658.png"/><Relationship Id="rId164" Type="http://schemas.openxmlformats.org/officeDocument/2006/relationships/customXml" Target="../ink/ink751.xml"/><Relationship Id="rId169" Type="http://schemas.openxmlformats.org/officeDocument/2006/relationships/image" Target="../media/image668.png"/><Relationship Id="rId185" Type="http://schemas.openxmlformats.org/officeDocument/2006/relationships/image" Target="../media/image675.png"/><Relationship Id="rId4" Type="http://schemas.openxmlformats.org/officeDocument/2006/relationships/customXml" Target="../ink/ink670.xml"/><Relationship Id="rId9" Type="http://schemas.openxmlformats.org/officeDocument/2006/relationships/image" Target="../media/image590.png"/><Relationship Id="rId180" Type="http://schemas.openxmlformats.org/officeDocument/2006/relationships/image" Target="../media/image67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0.png"/><Relationship Id="rId13" Type="http://schemas.openxmlformats.org/officeDocument/2006/relationships/customXml" Target="../ink/ink769.xml"/><Relationship Id="rId18" Type="http://schemas.openxmlformats.org/officeDocument/2006/relationships/image" Target="../media/image685.png"/><Relationship Id="rId26" Type="http://schemas.openxmlformats.org/officeDocument/2006/relationships/image" Target="../media/image689.png"/><Relationship Id="rId39" Type="http://schemas.openxmlformats.org/officeDocument/2006/relationships/customXml" Target="../ink/ink782.xml"/><Relationship Id="rId3" Type="http://schemas.openxmlformats.org/officeDocument/2006/relationships/customXml" Target="../ink/ink764.xml"/><Relationship Id="rId21" Type="http://schemas.openxmlformats.org/officeDocument/2006/relationships/customXml" Target="../ink/ink773.xml"/><Relationship Id="rId34" Type="http://schemas.openxmlformats.org/officeDocument/2006/relationships/image" Target="../media/image693.png"/><Relationship Id="rId42" Type="http://schemas.openxmlformats.org/officeDocument/2006/relationships/image" Target="../media/image697.png"/><Relationship Id="rId7" Type="http://schemas.openxmlformats.org/officeDocument/2006/relationships/customXml" Target="../ink/ink766.xml"/><Relationship Id="rId12" Type="http://schemas.openxmlformats.org/officeDocument/2006/relationships/image" Target="../media/image682.png"/><Relationship Id="rId17" Type="http://schemas.openxmlformats.org/officeDocument/2006/relationships/customXml" Target="../ink/ink771.xml"/><Relationship Id="rId25" Type="http://schemas.openxmlformats.org/officeDocument/2006/relationships/customXml" Target="../ink/ink775.xml"/><Relationship Id="rId33" Type="http://schemas.openxmlformats.org/officeDocument/2006/relationships/customXml" Target="../ink/ink779.xml"/><Relationship Id="rId38" Type="http://schemas.openxmlformats.org/officeDocument/2006/relationships/image" Target="../media/image695.png"/><Relationship Id="rId46" Type="http://schemas.openxmlformats.org/officeDocument/2006/relationships/image" Target="../media/image4100.png"/><Relationship Id="rId2" Type="http://schemas.openxmlformats.org/officeDocument/2006/relationships/image" Target="../media/image677.png"/><Relationship Id="rId16" Type="http://schemas.openxmlformats.org/officeDocument/2006/relationships/image" Target="../media/image684.png"/><Relationship Id="rId20" Type="http://schemas.openxmlformats.org/officeDocument/2006/relationships/image" Target="../media/image686.png"/><Relationship Id="rId29" Type="http://schemas.openxmlformats.org/officeDocument/2006/relationships/customXml" Target="../ink/ink777.xml"/><Relationship Id="rId41" Type="http://schemas.openxmlformats.org/officeDocument/2006/relationships/customXml" Target="../ink/ink78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9.png"/><Relationship Id="rId11" Type="http://schemas.openxmlformats.org/officeDocument/2006/relationships/customXml" Target="../ink/ink768.xml"/><Relationship Id="rId24" Type="http://schemas.openxmlformats.org/officeDocument/2006/relationships/image" Target="../media/image688.png"/><Relationship Id="rId32" Type="http://schemas.openxmlformats.org/officeDocument/2006/relationships/image" Target="../media/image692.png"/><Relationship Id="rId37" Type="http://schemas.openxmlformats.org/officeDocument/2006/relationships/customXml" Target="../ink/ink781.xml"/><Relationship Id="rId40" Type="http://schemas.openxmlformats.org/officeDocument/2006/relationships/image" Target="../media/image696.png"/><Relationship Id="rId45" Type="http://schemas.openxmlformats.org/officeDocument/2006/relationships/customXml" Target="../ink/ink785.xml"/><Relationship Id="rId5" Type="http://schemas.openxmlformats.org/officeDocument/2006/relationships/customXml" Target="../ink/ink765.xml"/><Relationship Id="rId15" Type="http://schemas.openxmlformats.org/officeDocument/2006/relationships/customXml" Target="../ink/ink770.xml"/><Relationship Id="rId23" Type="http://schemas.openxmlformats.org/officeDocument/2006/relationships/customXml" Target="../ink/ink774.xml"/><Relationship Id="rId28" Type="http://schemas.openxmlformats.org/officeDocument/2006/relationships/image" Target="../media/image690.png"/><Relationship Id="rId36" Type="http://schemas.openxmlformats.org/officeDocument/2006/relationships/image" Target="../media/image694.png"/><Relationship Id="rId10" Type="http://schemas.openxmlformats.org/officeDocument/2006/relationships/image" Target="../media/image681.png"/><Relationship Id="rId19" Type="http://schemas.openxmlformats.org/officeDocument/2006/relationships/customXml" Target="../ink/ink772.xml"/><Relationship Id="rId31" Type="http://schemas.openxmlformats.org/officeDocument/2006/relationships/customXml" Target="../ink/ink778.xml"/><Relationship Id="rId44" Type="http://schemas.openxmlformats.org/officeDocument/2006/relationships/image" Target="../media/image698.png"/><Relationship Id="rId4" Type="http://schemas.openxmlformats.org/officeDocument/2006/relationships/image" Target="../media/image678.png"/><Relationship Id="rId9" Type="http://schemas.openxmlformats.org/officeDocument/2006/relationships/customXml" Target="../ink/ink767.xml"/><Relationship Id="rId14" Type="http://schemas.openxmlformats.org/officeDocument/2006/relationships/image" Target="../media/image683.png"/><Relationship Id="rId22" Type="http://schemas.openxmlformats.org/officeDocument/2006/relationships/image" Target="../media/image687.png"/><Relationship Id="rId27" Type="http://schemas.openxmlformats.org/officeDocument/2006/relationships/customXml" Target="../ink/ink776.xml"/><Relationship Id="rId30" Type="http://schemas.openxmlformats.org/officeDocument/2006/relationships/image" Target="../media/image691.png"/><Relationship Id="rId35" Type="http://schemas.openxmlformats.org/officeDocument/2006/relationships/customXml" Target="../ink/ink780.xml"/><Relationship Id="rId43" Type="http://schemas.openxmlformats.org/officeDocument/2006/relationships/customXml" Target="../ink/ink784.xml"/></Relationships>
</file>

<file path=ppt/slides/_rels/slide1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755.png"/><Relationship Id="rId299" Type="http://schemas.openxmlformats.org/officeDocument/2006/relationships/image" Target="../media/image845.png"/><Relationship Id="rId303" Type="http://schemas.openxmlformats.org/officeDocument/2006/relationships/image" Target="../media/image847.png"/><Relationship Id="rId21" Type="http://schemas.openxmlformats.org/officeDocument/2006/relationships/image" Target="../media/image708.png"/><Relationship Id="rId42" Type="http://schemas.openxmlformats.org/officeDocument/2006/relationships/customXml" Target="../ink/ink806.xml"/><Relationship Id="rId63" Type="http://schemas.openxmlformats.org/officeDocument/2006/relationships/image" Target="../media/image728.png"/><Relationship Id="rId84" Type="http://schemas.openxmlformats.org/officeDocument/2006/relationships/customXml" Target="../ink/ink827.xml"/><Relationship Id="rId138" Type="http://schemas.openxmlformats.org/officeDocument/2006/relationships/customXml" Target="../ink/ink854.xml"/><Relationship Id="rId159" Type="http://schemas.openxmlformats.org/officeDocument/2006/relationships/customXml" Target="../ink/ink865.xml"/><Relationship Id="rId324" Type="http://schemas.openxmlformats.org/officeDocument/2006/relationships/customXml" Target="../ink/ink949.xml"/><Relationship Id="rId170" Type="http://schemas.openxmlformats.org/officeDocument/2006/relationships/customXml" Target="../ink/ink871.xml"/><Relationship Id="rId191" Type="http://schemas.openxmlformats.org/officeDocument/2006/relationships/image" Target="../media/image791.png"/><Relationship Id="rId205" Type="http://schemas.openxmlformats.org/officeDocument/2006/relationships/image" Target="../media/image798.png"/><Relationship Id="rId226" Type="http://schemas.openxmlformats.org/officeDocument/2006/relationships/customXml" Target="../ink/ink899.xml"/><Relationship Id="rId247" Type="http://schemas.openxmlformats.org/officeDocument/2006/relationships/image" Target="../media/image819.png"/><Relationship Id="rId107" Type="http://schemas.openxmlformats.org/officeDocument/2006/relationships/image" Target="../media/image750.png"/><Relationship Id="rId268" Type="http://schemas.openxmlformats.org/officeDocument/2006/relationships/customXml" Target="../ink/ink920.xml"/><Relationship Id="rId289" Type="http://schemas.openxmlformats.org/officeDocument/2006/relationships/image" Target="../media/image840.png"/><Relationship Id="rId11" Type="http://schemas.openxmlformats.org/officeDocument/2006/relationships/image" Target="../media/image703.png"/><Relationship Id="rId32" Type="http://schemas.openxmlformats.org/officeDocument/2006/relationships/customXml" Target="../ink/ink801.xml"/><Relationship Id="rId53" Type="http://schemas.openxmlformats.org/officeDocument/2006/relationships/image" Target="../media/image723.png"/><Relationship Id="rId74" Type="http://schemas.openxmlformats.org/officeDocument/2006/relationships/customXml" Target="../ink/ink822.xml"/><Relationship Id="rId128" Type="http://schemas.openxmlformats.org/officeDocument/2006/relationships/customXml" Target="../ink/ink849.xml"/><Relationship Id="rId149" Type="http://schemas.openxmlformats.org/officeDocument/2006/relationships/customXml" Target="../ink/ink860.xml"/><Relationship Id="rId314" Type="http://schemas.openxmlformats.org/officeDocument/2006/relationships/customXml" Target="../ink/ink943.xml"/><Relationship Id="rId5" Type="http://schemas.openxmlformats.org/officeDocument/2006/relationships/image" Target="../media/image700.png"/><Relationship Id="rId95" Type="http://schemas.openxmlformats.org/officeDocument/2006/relationships/image" Target="../media/image744.png"/><Relationship Id="rId160" Type="http://schemas.openxmlformats.org/officeDocument/2006/relationships/image" Target="../media/image776.png"/><Relationship Id="rId181" Type="http://schemas.openxmlformats.org/officeDocument/2006/relationships/image" Target="../media/image786.png"/><Relationship Id="rId216" Type="http://schemas.openxmlformats.org/officeDocument/2006/relationships/customXml" Target="../ink/ink894.xml"/><Relationship Id="rId237" Type="http://schemas.openxmlformats.org/officeDocument/2006/relationships/image" Target="../media/image814.png"/><Relationship Id="rId258" Type="http://schemas.openxmlformats.org/officeDocument/2006/relationships/customXml" Target="../ink/ink915.xml"/><Relationship Id="rId279" Type="http://schemas.openxmlformats.org/officeDocument/2006/relationships/image" Target="../media/image835.png"/><Relationship Id="rId22" Type="http://schemas.openxmlformats.org/officeDocument/2006/relationships/customXml" Target="../ink/ink796.xml"/><Relationship Id="rId43" Type="http://schemas.openxmlformats.org/officeDocument/2006/relationships/image" Target="../media/image718.png"/><Relationship Id="rId64" Type="http://schemas.openxmlformats.org/officeDocument/2006/relationships/customXml" Target="../ink/ink817.xml"/><Relationship Id="rId118" Type="http://schemas.openxmlformats.org/officeDocument/2006/relationships/customXml" Target="../ink/ink844.xml"/><Relationship Id="rId139" Type="http://schemas.openxmlformats.org/officeDocument/2006/relationships/image" Target="../media/image766.png"/><Relationship Id="rId290" Type="http://schemas.openxmlformats.org/officeDocument/2006/relationships/customXml" Target="../ink/ink931.xml"/><Relationship Id="rId304" Type="http://schemas.openxmlformats.org/officeDocument/2006/relationships/customXml" Target="../ink/ink938.xml"/><Relationship Id="rId325" Type="http://schemas.openxmlformats.org/officeDocument/2006/relationships/image" Target="../media/image857.png"/><Relationship Id="rId85" Type="http://schemas.openxmlformats.org/officeDocument/2006/relationships/image" Target="../media/image739.png"/><Relationship Id="rId150" Type="http://schemas.openxmlformats.org/officeDocument/2006/relationships/image" Target="../media/image771.png"/><Relationship Id="rId171" Type="http://schemas.openxmlformats.org/officeDocument/2006/relationships/image" Target="../media/image781.png"/><Relationship Id="rId192" Type="http://schemas.openxmlformats.org/officeDocument/2006/relationships/customXml" Target="../ink/ink882.xml"/><Relationship Id="rId206" Type="http://schemas.openxmlformats.org/officeDocument/2006/relationships/customXml" Target="../ink/ink889.xml"/><Relationship Id="rId227" Type="http://schemas.openxmlformats.org/officeDocument/2006/relationships/image" Target="../media/image809.png"/><Relationship Id="rId248" Type="http://schemas.openxmlformats.org/officeDocument/2006/relationships/customXml" Target="../ink/ink910.xml"/><Relationship Id="rId269" Type="http://schemas.openxmlformats.org/officeDocument/2006/relationships/image" Target="../media/image830.png"/><Relationship Id="rId12" Type="http://schemas.openxmlformats.org/officeDocument/2006/relationships/customXml" Target="../ink/ink791.xml"/><Relationship Id="rId33" Type="http://schemas.openxmlformats.org/officeDocument/2006/relationships/image" Target="../media/image713.png"/><Relationship Id="rId108" Type="http://schemas.openxmlformats.org/officeDocument/2006/relationships/customXml" Target="../ink/ink839.xml"/><Relationship Id="rId129" Type="http://schemas.openxmlformats.org/officeDocument/2006/relationships/image" Target="../media/image761.png"/><Relationship Id="rId280" Type="http://schemas.openxmlformats.org/officeDocument/2006/relationships/customXml" Target="../ink/ink926.xml"/><Relationship Id="rId315" Type="http://schemas.openxmlformats.org/officeDocument/2006/relationships/image" Target="../media/image853.png"/><Relationship Id="rId54" Type="http://schemas.openxmlformats.org/officeDocument/2006/relationships/customXml" Target="../ink/ink812.xml"/><Relationship Id="rId75" Type="http://schemas.openxmlformats.org/officeDocument/2006/relationships/image" Target="../media/image734.png"/><Relationship Id="rId96" Type="http://schemas.openxmlformats.org/officeDocument/2006/relationships/customXml" Target="../ink/ink833.xml"/><Relationship Id="rId140" Type="http://schemas.openxmlformats.org/officeDocument/2006/relationships/customXml" Target="../ink/ink855.xml"/><Relationship Id="rId161" Type="http://schemas.openxmlformats.org/officeDocument/2006/relationships/customXml" Target="../ink/ink866.xml"/><Relationship Id="rId182" Type="http://schemas.openxmlformats.org/officeDocument/2006/relationships/customXml" Target="../ink/ink877.xml"/><Relationship Id="rId217" Type="http://schemas.openxmlformats.org/officeDocument/2006/relationships/image" Target="../media/image804.png"/><Relationship Id="rId6" Type="http://schemas.openxmlformats.org/officeDocument/2006/relationships/customXml" Target="../ink/ink788.xml"/><Relationship Id="rId238" Type="http://schemas.openxmlformats.org/officeDocument/2006/relationships/customXml" Target="../ink/ink905.xml"/><Relationship Id="rId259" Type="http://schemas.openxmlformats.org/officeDocument/2006/relationships/image" Target="../media/image825.png"/><Relationship Id="rId23" Type="http://schemas.openxmlformats.org/officeDocument/2006/relationships/image" Target="../media/image709.png"/><Relationship Id="rId119" Type="http://schemas.openxmlformats.org/officeDocument/2006/relationships/image" Target="../media/image756.png"/><Relationship Id="rId270" Type="http://schemas.openxmlformats.org/officeDocument/2006/relationships/customXml" Target="../ink/ink921.xml"/><Relationship Id="rId291" Type="http://schemas.openxmlformats.org/officeDocument/2006/relationships/image" Target="../media/image841.png"/><Relationship Id="rId305" Type="http://schemas.openxmlformats.org/officeDocument/2006/relationships/image" Target="../media/image848.png"/><Relationship Id="rId326" Type="http://schemas.openxmlformats.org/officeDocument/2006/relationships/customXml" Target="../ink/ink950.xml"/><Relationship Id="rId44" Type="http://schemas.openxmlformats.org/officeDocument/2006/relationships/customXml" Target="../ink/ink807.xml"/><Relationship Id="rId65" Type="http://schemas.openxmlformats.org/officeDocument/2006/relationships/image" Target="../media/image729.png"/><Relationship Id="rId86" Type="http://schemas.openxmlformats.org/officeDocument/2006/relationships/customXml" Target="../ink/ink828.xml"/><Relationship Id="rId130" Type="http://schemas.openxmlformats.org/officeDocument/2006/relationships/customXml" Target="../ink/ink850.xml"/><Relationship Id="rId151" Type="http://schemas.openxmlformats.org/officeDocument/2006/relationships/customXml" Target="../ink/ink861.xml"/><Relationship Id="rId172" Type="http://schemas.openxmlformats.org/officeDocument/2006/relationships/customXml" Target="../ink/ink872.xml"/><Relationship Id="rId193" Type="http://schemas.openxmlformats.org/officeDocument/2006/relationships/image" Target="../media/image792.png"/><Relationship Id="rId207" Type="http://schemas.openxmlformats.org/officeDocument/2006/relationships/image" Target="../media/image799.png"/><Relationship Id="rId228" Type="http://schemas.openxmlformats.org/officeDocument/2006/relationships/customXml" Target="../ink/ink900.xml"/><Relationship Id="rId249" Type="http://schemas.openxmlformats.org/officeDocument/2006/relationships/image" Target="../media/image820.png"/><Relationship Id="rId13" Type="http://schemas.openxmlformats.org/officeDocument/2006/relationships/image" Target="../media/image704.png"/><Relationship Id="rId109" Type="http://schemas.openxmlformats.org/officeDocument/2006/relationships/image" Target="../media/image751.png"/><Relationship Id="rId260" Type="http://schemas.openxmlformats.org/officeDocument/2006/relationships/customXml" Target="../ink/ink916.xml"/><Relationship Id="rId281" Type="http://schemas.openxmlformats.org/officeDocument/2006/relationships/image" Target="../media/image836.png"/><Relationship Id="rId316" Type="http://schemas.openxmlformats.org/officeDocument/2006/relationships/customXml" Target="../ink/ink944.xml"/><Relationship Id="rId34" Type="http://schemas.openxmlformats.org/officeDocument/2006/relationships/customXml" Target="../ink/ink802.xml"/><Relationship Id="rId55" Type="http://schemas.openxmlformats.org/officeDocument/2006/relationships/image" Target="../media/image724.png"/><Relationship Id="rId76" Type="http://schemas.openxmlformats.org/officeDocument/2006/relationships/customXml" Target="../ink/ink823.xml"/><Relationship Id="rId97" Type="http://schemas.openxmlformats.org/officeDocument/2006/relationships/image" Target="../media/image745.png"/><Relationship Id="rId120" Type="http://schemas.openxmlformats.org/officeDocument/2006/relationships/customXml" Target="../ink/ink845.xml"/><Relationship Id="rId141" Type="http://schemas.openxmlformats.org/officeDocument/2006/relationships/image" Target="../media/image767.png"/><Relationship Id="rId7" Type="http://schemas.openxmlformats.org/officeDocument/2006/relationships/image" Target="../media/image701.png"/><Relationship Id="rId162" Type="http://schemas.openxmlformats.org/officeDocument/2006/relationships/image" Target="../media/image777.png"/><Relationship Id="rId183" Type="http://schemas.openxmlformats.org/officeDocument/2006/relationships/image" Target="../media/image787.png"/><Relationship Id="rId218" Type="http://schemas.openxmlformats.org/officeDocument/2006/relationships/customXml" Target="../ink/ink895.xml"/><Relationship Id="rId239" Type="http://schemas.openxmlformats.org/officeDocument/2006/relationships/image" Target="../media/image815.png"/><Relationship Id="rId250" Type="http://schemas.openxmlformats.org/officeDocument/2006/relationships/customXml" Target="../ink/ink911.xml"/><Relationship Id="rId271" Type="http://schemas.openxmlformats.org/officeDocument/2006/relationships/image" Target="../media/image831.png"/><Relationship Id="rId292" Type="http://schemas.openxmlformats.org/officeDocument/2006/relationships/customXml" Target="../ink/ink932.xml"/><Relationship Id="rId306" Type="http://schemas.openxmlformats.org/officeDocument/2006/relationships/customXml" Target="../ink/ink939.xml"/><Relationship Id="rId24" Type="http://schemas.openxmlformats.org/officeDocument/2006/relationships/customXml" Target="../ink/ink797.xml"/><Relationship Id="rId45" Type="http://schemas.openxmlformats.org/officeDocument/2006/relationships/image" Target="../media/image719.png"/><Relationship Id="rId66" Type="http://schemas.openxmlformats.org/officeDocument/2006/relationships/customXml" Target="../ink/ink818.xml"/><Relationship Id="rId87" Type="http://schemas.openxmlformats.org/officeDocument/2006/relationships/image" Target="../media/image740.png"/><Relationship Id="rId110" Type="http://schemas.openxmlformats.org/officeDocument/2006/relationships/customXml" Target="../ink/ink840.xml"/><Relationship Id="rId131" Type="http://schemas.openxmlformats.org/officeDocument/2006/relationships/image" Target="../media/image762.png"/><Relationship Id="rId327" Type="http://schemas.openxmlformats.org/officeDocument/2006/relationships/image" Target="../media/image858.png"/><Relationship Id="rId152" Type="http://schemas.openxmlformats.org/officeDocument/2006/relationships/image" Target="../media/image772.png"/><Relationship Id="rId173" Type="http://schemas.openxmlformats.org/officeDocument/2006/relationships/image" Target="../media/image782.png"/><Relationship Id="rId194" Type="http://schemas.openxmlformats.org/officeDocument/2006/relationships/customXml" Target="../ink/ink883.xml"/><Relationship Id="rId208" Type="http://schemas.openxmlformats.org/officeDocument/2006/relationships/customXml" Target="../ink/ink890.xml"/><Relationship Id="rId229" Type="http://schemas.openxmlformats.org/officeDocument/2006/relationships/image" Target="../media/image810.png"/><Relationship Id="rId240" Type="http://schemas.openxmlformats.org/officeDocument/2006/relationships/customXml" Target="../ink/ink906.xml"/><Relationship Id="rId261" Type="http://schemas.openxmlformats.org/officeDocument/2006/relationships/image" Target="../media/image826.png"/><Relationship Id="rId14" Type="http://schemas.openxmlformats.org/officeDocument/2006/relationships/customXml" Target="../ink/ink792.xml"/><Relationship Id="rId30" Type="http://schemas.openxmlformats.org/officeDocument/2006/relationships/customXml" Target="../ink/ink800.xml"/><Relationship Id="rId35" Type="http://schemas.openxmlformats.org/officeDocument/2006/relationships/image" Target="../media/image714.png"/><Relationship Id="rId56" Type="http://schemas.openxmlformats.org/officeDocument/2006/relationships/customXml" Target="../ink/ink813.xml"/><Relationship Id="rId77" Type="http://schemas.openxmlformats.org/officeDocument/2006/relationships/image" Target="../media/image735.png"/><Relationship Id="rId100" Type="http://schemas.openxmlformats.org/officeDocument/2006/relationships/customXml" Target="../ink/ink835.xml"/><Relationship Id="rId105" Type="http://schemas.openxmlformats.org/officeDocument/2006/relationships/image" Target="../media/image749.png"/><Relationship Id="rId126" Type="http://schemas.openxmlformats.org/officeDocument/2006/relationships/customXml" Target="../ink/ink848.xml"/><Relationship Id="rId147" Type="http://schemas.openxmlformats.org/officeDocument/2006/relationships/customXml" Target="../ink/ink859.xml"/><Relationship Id="rId168" Type="http://schemas.openxmlformats.org/officeDocument/2006/relationships/customXml" Target="../ink/ink870.xml"/><Relationship Id="rId282" Type="http://schemas.openxmlformats.org/officeDocument/2006/relationships/customXml" Target="../ink/ink927.xml"/><Relationship Id="rId312" Type="http://schemas.openxmlformats.org/officeDocument/2006/relationships/customXml" Target="../ink/ink942.xml"/><Relationship Id="rId317" Type="http://schemas.openxmlformats.org/officeDocument/2006/relationships/image" Target="../media/image854.png"/><Relationship Id="rId8" Type="http://schemas.openxmlformats.org/officeDocument/2006/relationships/customXml" Target="../ink/ink789.xml"/><Relationship Id="rId51" Type="http://schemas.openxmlformats.org/officeDocument/2006/relationships/image" Target="../media/image722.png"/><Relationship Id="rId72" Type="http://schemas.openxmlformats.org/officeDocument/2006/relationships/customXml" Target="../ink/ink821.xml"/><Relationship Id="rId93" Type="http://schemas.openxmlformats.org/officeDocument/2006/relationships/image" Target="../media/image743.png"/><Relationship Id="rId98" Type="http://schemas.openxmlformats.org/officeDocument/2006/relationships/customXml" Target="../ink/ink834.xml"/><Relationship Id="rId121" Type="http://schemas.openxmlformats.org/officeDocument/2006/relationships/image" Target="../media/image757.png"/><Relationship Id="rId142" Type="http://schemas.openxmlformats.org/officeDocument/2006/relationships/customXml" Target="../ink/ink856.xml"/><Relationship Id="rId163" Type="http://schemas.openxmlformats.org/officeDocument/2006/relationships/customXml" Target="../ink/ink867.xml"/><Relationship Id="rId184" Type="http://schemas.openxmlformats.org/officeDocument/2006/relationships/customXml" Target="../ink/ink878.xml"/><Relationship Id="rId189" Type="http://schemas.openxmlformats.org/officeDocument/2006/relationships/image" Target="../media/image790.png"/><Relationship Id="rId219" Type="http://schemas.openxmlformats.org/officeDocument/2006/relationships/image" Target="../media/image805.png"/><Relationship Id="rId3" Type="http://schemas.openxmlformats.org/officeDocument/2006/relationships/image" Target="../media/image699.png"/><Relationship Id="rId214" Type="http://schemas.openxmlformats.org/officeDocument/2006/relationships/customXml" Target="../ink/ink893.xml"/><Relationship Id="rId230" Type="http://schemas.openxmlformats.org/officeDocument/2006/relationships/customXml" Target="../ink/ink901.xml"/><Relationship Id="rId235" Type="http://schemas.openxmlformats.org/officeDocument/2006/relationships/image" Target="../media/image813.png"/><Relationship Id="rId251" Type="http://schemas.openxmlformats.org/officeDocument/2006/relationships/image" Target="../media/image821.png"/><Relationship Id="rId256" Type="http://schemas.openxmlformats.org/officeDocument/2006/relationships/customXml" Target="../ink/ink914.xml"/><Relationship Id="rId277" Type="http://schemas.openxmlformats.org/officeDocument/2006/relationships/image" Target="../media/image834.png"/><Relationship Id="rId298" Type="http://schemas.openxmlformats.org/officeDocument/2006/relationships/customXml" Target="../ink/ink935.xml"/><Relationship Id="rId25" Type="http://schemas.openxmlformats.org/officeDocument/2006/relationships/image" Target="../media/image710.png"/><Relationship Id="rId46" Type="http://schemas.openxmlformats.org/officeDocument/2006/relationships/customXml" Target="../ink/ink808.xml"/><Relationship Id="rId67" Type="http://schemas.openxmlformats.org/officeDocument/2006/relationships/image" Target="../media/image730.png"/><Relationship Id="rId116" Type="http://schemas.openxmlformats.org/officeDocument/2006/relationships/customXml" Target="../ink/ink843.xml"/><Relationship Id="rId137" Type="http://schemas.openxmlformats.org/officeDocument/2006/relationships/image" Target="../media/image765.png"/><Relationship Id="rId158" Type="http://schemas.openxmlformats.org/officeDocument/2006/relationships/image" Target="../media/image775.png"/><Relationship Id="rId272" Type="http://schemas.openxmlformats.org/officeDocument/2006/relationships/customXml" Target="../ink/ink922.xml"/><Relationship Id="rId293" Type="http://schemas.openxmlformats.org/officeDocument/2006/relationships/image" Target="../media/image842.png"/><Relationship Id="rId302" Type="http://schemas.openxmlformats.org/officeDocument/2006/relationships/customXml" Target="../ink/ink937.xml"/><Relationship Id="rId307" Type="http://schemas.openxmlformats.org/officeDocument/2006/relationships/image" Target="../media/image849.png"/><Relationship Id="rId323" Type="http://schemas.openxmlformats.org/officeDocument/2006/relationships/customXml" Target="../ink/ink948.xml"/><Relationship Id="rId328" Type="http://schemas.openxmlformats.org/officeDocument/2006/relationships/customXml" Target="../ink/ink951.xml"/><Relationship Id="rId20" Type="http://schemas.openxmlformats.org/officeDocument/2006/relationships/customXml" Target="../ink/ink795.xml"/><Relationship Id="rId41" Type="http://schemas.openxmlformats.org/officeDocument/2006/relationships/image" Target="../media/image717.png"/><Relationship Id="rId62" Type="http://schemas.openxmlformats.org/officeDocument/2006/relationships/customXml" Target="../ink/ink816.xml"/><Relationship Id="rId83" Type="http://schemas.openxmlformats.org/officeDocument/2006/relationships/image" Target="../media/image738.png"/><Relationship Id="rId88" Type="http://schemas.openxmlformats.org/officeDocument/2006/relationships/customXml" Target="../ink/ink829.xml"/><Relationship Id="rId111" Type="http://schemas.openxmlformats.org/officeDocument/2006/relationships/image" Target="../media/image752.png"/><Relationship Id="rId132" Type="http://schemas.openxmlformats.org/officeDocument/2006/relationships/customXml" Target="../ink/ink851.xml"/><Relationship Id="rId153" Type="http://schemas.openxmlformats.org/officeDocument/2006/relationships/customXml" Target="../ink/ink862.xml"/><Relationship Id="rId174" Type="http://schemas.openxmlformats.org/officeDocument/2006/relationships/customXml" Target="../ink/ink873.xml"/><Relationship Id="rId179" Type="http://schemas.openxmlformats.org/officeDocument/2006/relationships/image" Target="../media/image785.png"/><Relationship Id="rId195" Type="http://schemas.openxmlformats.org/officeDocument/2006/relationships/image" Target="../media/image793.png"/><Relationship Id="rId209" Type="http://schemas.openxmlformats.org/officeDocument/2006/relationships/image" Target="../media/image800.png"/><Relationship Id="rId190" Type="http://schemas.openxmlformats.org/officeDocument/2006/relationships/customXml" Target="../ink/ink881.xml"/><Relationship Id="rId204" Type="http://schemas.openxmlformats.org/officeDocument/2006/relationships/customXml" Target="../ink/ink888.xml"/><Relationship Id="rId220" Type="http://schemas.openxmlformats.org/officeDocument/2006/relationships/customXml" Target="../ink/ink896.xml"/><Relationship Id="rId225" Type="http://schemas.openxmlformats.org/officeDocument/2006/relationships/image" Target="../media/image808.png"/><Relationship Id="rId241" Type="http://schemas.openxmlformats.org/officeDocument/2006/relationships/image" Target="../media/image816.png"/><Relationship Id="rId246" Type="http://schemas.openxmlformats.org/officeDocument/2006/relationships/customXml" Target="../ink/ink909.xml"/><Relationship Id="rId267" Type="http://schemas.openxmlformats.org/officeDocument/2006/relationships/image" Target="../media/image829.png"/><Relationship Id="rId288" Type="http://schemas.openxmlformats.org/officeDocument/2006/relationships/customXml" Target="../ink/ink930.xml"/><Relationship Id="rId15" Type="http://schemas.openxmlformats.org/officeDocument/2006/relationships/image" Target="../media/image705.png"/><Relationship Id="rId36" Type="http://schemas.openxmlformats.org/officeDocument/2006/relationships/customXml" Target="../ink/ink803.xml"/><Relationship Id="rId57" Type="http://schemas.openxmlformats.org/officeDocument/2006/relationships/image" Target="../media/image725.png"/><Relationship Id="rId106" Type="http://schemas.openxmlformats.org/officeDocument/2006/relationships/customXml" Target="../ink/ink838.xml"/><Relationship Id="rId127" Type="http://schemas.openxmlformats.org/officeDocument/2006/relationships/image" Target="../media/image760.png"/><Relationship Id="rId262" Type="http://schemas.openxmlformats.org/officeDocument/2006/relationships/customXml" Target="../ink/ink917.xml"/><Relationship Id="rId283" Type="http://schemas.openxmlformats.org/officeDocument/2006/relationships/image" Target="../media/image837.png"/><Relationship Id="rId313" Type="http://schemas.openxmlformats.org/officeDocument/2006/relationships/image" Target="../media/image852.png"/><Relationship Id="rId318" Type="http://schemas.openxmlformats.org/officeDocument/2006/relationships/customXml" Target="../ink/ink945.xml"/><Relationship Id="rId10" Type="http://schemas.openxmlformats.org/officeDocument/2006/relationships/customXml" Target="../ink/ink790.xml"/><Relationship Id="rId31" Type="http://schemas.openxmlformats.org/officeDocument/2006/relationships/image" Target="../media/image712.png"/><Relationship Id="rId52" Type="http://schemas.openxmlformats.org/officeDocument/2006/relationships/customXml" Target="../ink/ink811.xml"/><Relationship Id="rId73" Type="http://schemas.openxmlformats.org/officeDocument/2006/relationships/image" Target="../media/image733.png"/><Relationship Id="rId78" Type="http://schemas.openxmlformats.org/officeDocument/2006/relationships/customXml" Target="../ink/ink824.xml"/><Relationship Id="rId94" Type="http://schemas.openxmlformats.org/officeDocument/2006/relationships/customXml" Target="../ink/ink832.xml"/><Relationship Id="rId99" Type="http://schemas.openxmlformats.org/officeDocument/2006/relationships/image" Target="../media/image746.png"/><Relationship Id="rId101" Type="http://schemas.openxmlformats.org/officeDocument/2006/relationships/image" Target="../media/image747.png"/><Relationship Id="rId122" Type="http://schemas.openxmlformats.org/officeDocument/2006/relationships/customXml" Target="../ink/ink846.xml"/><Relationship Id="rId143" Type="http://schemas.openxmlformats.org/officeDocument/2006/relationships/image" Target="../media/image768.png"/><Relationship Id="rId148" Type="http://schemas.openxmlformats.org/officeDocument/2006/relationships/image" Target="../media/image770.png"/><Relationship Id="rId164" Type="http://schemas.openxmlformats.org/officeDocument/2006/relationships/customXml" Target="../ink/ink868.xml"/><Relationship Id="rId169" Type="http://schemas.openxmlformats.org/officeDocument/2006/relationships/image" Target="../media/image780.png"/><Relationship Id="rId185" Type="http://schemas.openxmlformats.org/officeDocument/2006/relationships/image" Target="../media/image788.png"/><Relationship Id="rId4" Type="http://schemas.openxmlformats.org/officeDocument/2006/relationships/customXml" Target="../ink/ink787.xml"/><Relationship Id="rId9" Type="http://schemas.openxmlformats.org/officeDocument/2006/relationships/image" Target="../media/image702.png"/><Relationship Id="rId180" Type="http://schemas.openxmlformats.org/officeDocument/2006/relationships/customXml" Target="../ink/ink876.xml"/><Relationship Id="rId210" Type="http://schemas.openxmlformats.org/officeDocument/2006/relationships/customXml" Target="../ink/ink891.xml"/><Relationship Id="rId215" Type="http://schemas.openxmlformats.org/officeDocument/2006/relationships/image" Target="../media/image803.png"/><Relationship Id="rId236" Type="http://schemas.openxmlformats.org/officeDocument/2006/relationships/customXml" Target="../ink/ink904.xml"/><Relationship Id="rId257" Type="http://schemas.openxmlformats.org/officeDocument/2006/relationships/image" Target="../media/image824.png"/><Relationship Id="rId278" Type="http://schemas.openxmlformats.org/officeDocument/2006/relationships/customXml" Target="../ink/ink925.xml"/><Relationship Id="rId26" Type="http://schemas.openxmlformats.org/officeDocument/2006/relationships/customXml" Target="../ink/ink798.xml"/><Relationship Id="rId231" Type="http://schemas.openxmlformats.org/officeDocument/2006/relationships/image" Target="../media/image811.png"/><Relationship Id="rId252" Type="http://schemas.openxmlformats.org/officeDocument/2006/relationships/customXml" Target="../ink/ink912.xml"/><Relationship Id="rId273" Type="http://schemas.openxmlformats.org/officeDocument/2006/relationships/image" Target="../media/image832.png"/><Relationship Id="rId294" Type="http://schemas.openxmlformats.org/officeDocument/2006/relationships/customXml" Target="../ink/ink933.xml"/><Relationship Id="rId308" Type="http://schemas.openxmlformats.org/officeDocument/2006/relationships/customXml" Target="../ink/ink940.xml"/><Relationship Id="rId329" Type="http://schemas.openxmlformats.org/officeDocument/2006/relationships/image" Target="../media/image859.png"/><Relationship Id="rId47" Type="http://schemas.openxmlformats.org/officeDocument/2006/relationships/image" Target="../media/image720.png"/><Relationship Id="rId68" Type="http://schemas.openxmlformats.org/officeDocument/2006/relationships/customXml" Target="../ink/ink819.xml"/><Relationship Id="rId89" Type="http://schemas.openxmlformats.org/officeDocument/2006/relationships/image" Target="../media/image741.png"/><Relationship Id="rId112" Type="http://schemas.openxmlformats.org/officeDocument/2006/relationships/customXml" Target="../ink/ink841.xml"/><Relationship Id="rId133" Type="http://schemas.openxmlformats.org/officeDocument/2006/relationships/image" Target="../media/image763.png"/><Relationship Id="rId154" Type="http://schemas.openxmlformats.org/officeDocument/2006/relationships/image" Target="../media/image773.png"/><Relationship Id="rId175" Type="http://schemas.openxmlformats.org/officeDocument/2006/relationships/image" Target="../media/image783.png"/><Relationship Id="rId196" Type="http://schemas.openxmlformats.org/officeDocument/2006/relationships/customXml" Target="../ink/ink884.xml"/><Relationship Id="rId200" Type="http://schemas.openxmlformats.org/officeDocument/2006/relationships/customXml" Target="../ink/ink886.xml"/><Relationship Id="rId16" Type="http://schemas.openxmlformats.org/officeDocument/2006/relationships/customXml" Target="../ink/ink793.xml"/><Relationship Id="rId221" Type="http://schemas.openxmlformats.org/officeDocument/2006/relationships/image" Target="../media/image806.png"/><Relationship Id="rId242" Type="http://schemas.openxmlformats.org/officeDocument/2006/relationships/customXml" Target="../ink/ink907.xml"/><Relationship Id="rId263" Type="http://schemas.openxmlformats.org/officeDocument/2006/relationships/image" Target="../media/image827.png"/><Relationship Id="rId284" Type="http://schemas.openxmlformats.org/officeDocument/2006/relationships/customXml" Target="../ink/ink928.xml"/><Relationship Id="rId319" Type="http://schemas.openxmlformats.org/officeDocument/2006/relationships/customXml" Target="../ink/ink946.xml"/><Relationship Id="rId37" Type="http://schemas.openxmlformats.org/officeDocument/2006/relationships/image" Target="../media/image715.png"/><Relationship Id="rId58" Type="http://schemas.openxmlformats.org/officeDocument/2006/relationships/customXml" Target="../ink/ink814.xml"/><Relationship Id="rId79" Type="http://schemas.openxmlformats.org/officeDocument/2006/relationships/image" Target="../media/image736.png"/><Relationship Id="rId102" Type="http://schemas.openxmlformats.org/officeDocument/2006/relationships/customXml" Target="../ink/ink836.xml"/><Relationship Id="rId123" Type="http://schemas.openxmlformats.org/officeDocument/2006/relationships/image" Target="../media/image758.png"/><Relationship Id="rId144" Type="http://schemas.openxmlformats.org/officeDocument/2006/relationships/customXml" Target="../ink/ink857.xml"/><Relationship Id="rId90" Type="http://schemas.openxmlformats.org/officeDocument/2006/relationships/customXml" Target="../ink/ink830.xml"/><Relationship Id="rId165" Type="http://schemas.openxmlformats.org/officeDocument/2006/relationships/image" Target="../media/image778.png"/><Relationship Id="rId186" Type="http://schemas.openxmlformats.org/officeDocument/2006/relationships/customXml" Target="../ink/ink879.xml"/><Relationship Id="rId211" Type="http://schemas.openxmlformats.org/officeDocument/2006/relationships/image" Target="../media/image801.png"/><Relationship Id="rId232" Type="http://schemas.openxmlformats.org/officeDocument/2006/relationships/customXml" Target="../ink/ink902.xml"/><Relationship Id="rId253" Type="http://schemas.openxmlformats.org/officeDocument/2006/relationships/image" Target="../media/image822.png"/><Relationship Id="rId274" Type="http://schemas.openxmlformats.org/officeDocument/2006/relationships/customXml" Target="../ink/ink923.xml"/><Relationship Id="rId295" Type="http://schemas.openxmlformats.org/officeDocument/2006/relationships/image" Target="../media/image843.png"/><Relationship Id="rId309" Type="http://schemas.openxmlformats.org/officeDocument/2006/relationships/image" Target="../media/image850.png"/><Relationship Id="rId27" Type="http://schemas.openxmlformats.org/officeDocument/2006/relationships/image" Target="../media/image4100.png"/><Relationship Id="rId48" Type="http://schemas.openxmlformats.org/officeDocument/2006/relationships/customXml" Target="../ink/ink809.xml"/><Relationship Id="rId69" Type="http://schemas.openxmlformats.org/officeDocument/2006/relationships/image" Target="../media/image731.png"/><Relationship Id="rId113" Type="http://schemas.openxmlformats.org/officeDocument/2006/relationships/image" Target="../media/image753.png"/><Relationship Id="rId134" Type="http://schemas.openxmlformats.org/officeDocument/2006/relationships/customXml" Target="../ink/ink852.xml"/><Relationship Id="rId320" Type="http://schemas.openxmlformats.org/officeDocument/2006/relationships/image" Target="../media/image855.png"/><Relationship Id="rId80" Type="http://schemas.openxmlformats.org/officeDocument/2006/relationships/customXml" Target="../ink/ink825.xml"/><Relationship Id="rId155" Type="http://schemas.openxmlformats.org/officeDocument/2006/relationships/customXml" Target="../ink/ink863.xml"/><Relationship Id="rId176" Type="http://schemas.openxmlformats.org/officeDocument/2006/relationships/customXml" Target="../ink/ink874.xml"/><Relationship Id="rId197" Type="http://schemas.openxmlformats.org/officeDocument/2006/relationships/image" Target="../media/image794.png"/><Relationship Id="rId201" Type="http://schemas.openxmlformats.org/officeDocument/2006/relationships/image" Target="../media/image796.png"/><Relationship Id="rId222" Type="http://schemas.openxmlformats.org/officeDocument/2006/relationships/customXml" Target="../ink/ink897.xml"/><Relationship Id="rId243" Type="http://schemas.openxmlformats.org/officeDocument/2006/relationships/image" Target="../media/image817.png"/><Relationship Id="rId264" Type="http://schemas.openxmlformats.org/officeDocument/2006/relationships/customXml" Target="../ink/ink918.xml"/><Relationship Id="rId285" Type="http://schemas.openxmlformats.org/officeDocument/2006/relationships/image" Target="../media/image838.png"/><Relationship Id="rId17" Type="http://schemas.openxmlformats.org/officeDocument/2006/relationships/image" Target="../media/image706.png"/><Relationship Id="rId38" Type="http://schemas.openxmlformats.org/officeDocument/2006/relationships/customXml" Target="../ink/ink804.xml"/><Relationship Id="rId59" Type="http://schemas.openxmlformats.org/officeDocument/2006/relationships/image" Target="../media/image726.png"/><Relationship Id="rId103" Type="http://schemas.openxmlformats.org/officeDocument/2006/relationships/image" Target="../media/image748.png"/><Relationship Id="rId124" Type="http://schemas.openxmlformats.org/officeDocument/2006/relationships/customXml" Target="../ink/ink847.xml"/><Relationship Id="rId310" Type="http://schemas.openxmlformats.org/officeDocument/2006/relationships/customXml" Target="../ink/ink941.xml"/><Relationship Id="rId70" Type="http://schemas.openxmlformats.org/officeDocument/2006/relationships/customXml" Target="../ink/ink820.xml"/><Relationship Id="rId91" Type="http://schemas.openxmlformats.org/officeDocument/2006/relationships/image" Target="../media/image742.png"/><Relationship Id="rId145" Type="http://schemas.openxmlformats.org/officeDocument/2006/relationships/image" Target="../media/image769.png"/><Relationship Id="rId166" Type="http://schemas.openxmlformats.org/officeDocument/2006/relationships/customXml" Target="../ink/ink869.xml"/><Relationship Id="rId187" Type="http://schemas.openxmlformats.org/officeDocument/2006/relationships/image" Target="../media/image789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892.xml"/><Relationship Id="rId233" Type="http://schemas.openxmlformats.org/officeDocument/2006/relationships/image" Target="../media/image812.png"/><Relationship Id="rId254" Type="http://schemas.openxmlformats.org/officeDocument/2006/relationships/customXml" Target="../ink/ink913.xml"/><Relationship Id="rId28" Type="http://schemas.openxmlformats.org/officeDocument/2006/relationships/customXml" Target="../ink/ink799.xml"/><Relationship Id="rId49" Type="http://schemas.openxmlformats.org/officeDocument/2006/relationships/image" Target="../media/image721.png"/><Relationship Id="rId114" Type="http://schemas.openxmlformats.org/officeDocument/2006/relationships/customXml" Target="../ink/ink842.xml"/><Relationship Id="rId275" Type="http://schemas.openxmlformats.org/officeDocument/2006/relationships/image" Target="../media/image833.png"/><Relationship Id="rId296" Type="http://schemas.openxmlformats.org/officeDocument/2006/relationships/customXml" Target="../ink/ink934.xml"/><Relationship Id="rId300" Type="http://schemas.openxmlformats.org/officeDocument/2006/relationships/customXml" Target="../ink/ink936.xml"/><Relationship Id="rId60" Type="http://schemas.openxmlformats.org/officeDocument/2006/relationships/customXml" Target="../ink/ink815.xml"/><Relationship Id="rId81" Type="http://schemas.openxmlformats.org/officeDocument/2006/relationships/image" Target="../media/image737.png"/><Relationship Id="rId135" Type="http://schemas.openxmlformats.org/officeDocument/2006/relationships/image" Target="../media/image764.png"/><Relationship Id="rId156" Type="http://schemas.openxmlformats.org/officeDocument/2006/relationships/image" Target="../media/image774.png"/><Relationship Id="rId177" Type="http://schemas.openxmlformats.org/officeDocument/2006/relationships/image" Target="../media/image784.png"/><Relationship Id="rId198" Type="http://schemas.openxmlformats.org/officeDocument/2006/relationships/customXml" Target="../ink/ink885.xml"/><Relationship Id="rId321" Type="http://schemas.openxmlformats.org/officeDocument/2006/relationships/customXml" Target="../ink/ink947.xml"/><Relationship Id="rId202" Type="http://schemas.openxmlformats.org/officeDocument/2006/relationships/customXml" Target="../ink/ink887.xml"/><Relationship Id="rId223" Type="http://schemas.openxmlformats.org/officeDocument/2006/relationships/image" Target="../media/image807.png"/><Relationship Id="rId244" Type="http://schemas.openxmlformats.org/officeDocument/2006/relationships/customXml" Target="../ink/ink908.xml"/><Relationship Id="rId18" Type="http://schemas.openxmlformats.org/officeDocument/2006/relationships/customXml" Target="../ink/ink794.xml"/><Relationship Id="rId39" Type="http://schemas.openxmlformats.org/officeDocument/2006/relationships/image" Target="../media/image716.png"/><Relationship Id="rId265" Type="http://schemas.openxmlformats.org/officeDocument/2006/relationships/image" Target="../media/image828.png"/><Relationship Id="rId286" Type="http://schemas.openxmlformats.org/officeDocument/2006/relationships/customXml" Target="../ink/ink929.xml"/><Relationship Id="rId50" Type="http://schemas.openxmlformats.org/officeDocument/2006/relationships/customXml" Target="../ink/ink810.xml"/><Relationship Id="rId104" Type="http://schemas.openxmlformats.org/officeDocument/2006/relationships/customXml" Target="../ink/ink837.xml"/><Relationship Id="rId125" Type="http://schemas.openxmlformats.org/officeDocument/2006/relationships/image" Target="../media/image759.png"/><Relationship Id="rId146" Type="http://schemas.openxmlformats.org/officeDocument/2006/relationships/customXml" Target="../ink/ink858.xml"/><Relationship Id="rId167" Type="http://schemas.openxmlformats.org/officeDocument/2006/relationships/image" Target="../media/image779.png"/><Relationship Id="rId188" Type="http://schemas.openxmlformats.org/officeDocument/2006/relationships/customXml" Target="../ink/ink880.xml"/><Relationship Id="rId311" Type="http://schemas.openxmlformats.org/officeDocument/2006/relationships/image" Target="../media/image851.png"/><Relationship Id="rId71" Type="http://schemas.openxmlformats.org/officeDocument/2006/relationships/image" Target="../media/image732.png"/><Relationship Id="rId92" Type="http://schemas.openxmlformats.org/officeDocument/2006/relationships/customXml" Target="../ink/ink831.xml"/><Relationship Id="rId213" Type="http://schemas.openxmlformats.org/officeDocument/2006/relationships/image" Target="../media/image802.png"/><Relationship Id="rId234" Type="http://schemas.openxmlformats.org/officeDocument/2006/relationships/customXml" Target="../ink/ink903.xml"/><Relationship Id="rId2" Type="http://schemas.openxmlformats.org/officeDocument/2006/relationships/customXml" Target="../ink/ink786.xml"/><Relationship Id="rId29" Type="http://schemas.openxmlformats.org/officeDocument/2006/relationships/image" Target="../media/image711.png"/><Relationship Id="rId255" Type="http://schemas.openxmlformats.org/officeDocument/2006/relationships/image" Target="../media/image823.png"/><Relationship Id="rId276" Type="http://schemas.openxmlformats.org/officeDocument/2006/relationships/customXml" Target="../ink/ink924.xml"/><Relationship Id="rId297" Type="http://schemas.openxmlformats.org/officeDocument/2006/relationships/image" Target="../media/image844.png"/><Relationship Id="rId40" Type="http://schemas.openxmlformats.org/officeDocument/2006/relationships/customXml" Target="../ink/ink805.xml"/><Relationship Id="rId115" Type="http://schemas.openxmlformats.org/officeDocument/2006/relationships/image" Target="../media/image754.png"/><Relationship Id="rId136" Type="http://schemas.openxmlformats.org/officeDocument/2006/relationships/customXml" Target="../ink/ink853.xml"/><Relationship Id="rId157" Type="http://schemas.openxmlformats.org/officeDocument/2006/relationships/customXml" Target="../ink/ink864.xml"/><Relationship Id="rId178" Type="http://schemas.openxmlformats.org/officeDocument/2006/relationships/customXml" Target="../ink/ink875.xml"/><Relationship Id="rId301" Type="http://schemas.openxmlformats.org/officeDocument/2006/relationships/image" Target="../media/image846.png"/><Relationship Id="rId322" Type="http://schemas.openxmlformats.org/officeDocument/2006/relationships/image" Target="../media/image856.png"/><Relationship Id="rId61" Type="http://schemas.openxmlformats.org/officeDocument/2006/relationships/image" Target="../media/image727.png"/><Relationship Id="rId82" Type="http://schemas.openxmlformats.org/officeDocument/2006/relationships/customXml" Target="../ink/ink826.xml"/><Relationship Id="rId199" Type="http://schemas.openxmlformats.org/officeDocument/2006/relationships/image" Target="../media/image795.png"/><Relationship Id="rId203" Type="http://schemas.openxmlformats.org/officeDocument/2006/relationships/image" Target="../media/image797.png"/><Relationship Id="rId19" Type="http://schemas.openxmlformats.org/officeDocument/2006/relationships/image" Target="../media/image707.png"/><Relationship Id="rId224" Type="http://schemas.openxmlformats.org/officeDocument/2006/relationships/customXml" Target="../ink/ink898.xml"/><Relationship Id="rId245" Type="http://schemas.openxmlformats.org/officeDocument/2006/relationships/image" Target="../media/image818.png"/><Relationship Id="rId266" Type="http://schemas.openxmlformats.org/officeDocument/2006/relationships/customXml" Target="../ink/ink919.xml"/><Relationship Id="rId287" Type="http://schemas.openxmlformats.org/officeDocument/2006/relationships/image" Target="../media/image839.png"/></Relationships>
</file>

<file path=ppt/slides/_rels/slide1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917.png"/><Relationship Id="rId299" Type="http://schemas.openxmlformats.org/officeDocument/2006/relationships/image" Target="../media/image1005.png"/><Relationship Id="rId21" Type="http://schemas.openxmlformats.org/officeDocument/2006/relationships/image" Target="../media/image869.png"/><Relationship Id="rId63" Type="http://schemas.openxmlformats.org/officeDocument/2006/relationships/image" Target="../media/image890.png"/><Relationship Id="rId159" Type="http://schemas.openxmlformats.org/officeDocument/2006/relationships/image" Target="../media/image937.png"/><Relationship Id="rId324" Type="http://schemas.openxmlformats.org/officeDocument/2006/relationships/customXml" Target="../ink/ink1115.xml"/><Relationship Id="rId366" Type="http://schemas.openxmlformats.org/officeDocument/2006/relationships/customXml" Target="../ink/ink1136.xml"/><Relationship Id="rId531" Type="http://schemas.openxmlformats.org/officeDocument/2006/relationships/customXml" Target="../ink/ink1220.xml"/><Relationship Id="rId170" Type="http://schemas.openxmlformats.org/officeDocument/2006/relationships/image" Target="../media/image942.png"/><Relationship Id="rId226" Type="http://schemas.openxmlformats.org/officeDocument/2006/relationships/image" Target="../media/image969.png"/><Relationship Id="rId433" Type="http://schemas.openxmlformats.org/officeDocument/2006/relationships/image" Target="../media/image1071.png"/><Relationship Id="rId268" Type="http://schemas.openxmlformats.org/officeDocument/2006/relationships/customXml" Target="../ink/ink1087.xml"/><Relationship Id="rId475" Type="http://schemas.openxmlformats.org/officeDocument/2006/relationships/customXml" Target="../ink/ink1192.xml"/><Relationship Id="rId32" Type="http://schemas.openxmlformats.org/officeDocument/2006/relationships/customXml" Target="../ink/ink967.xml"/><Relationship Id="rId74" Type="http://schemas.openxmlformats.org/officeDocument/2006/relationships/customXml" Target="../ink/ink988.xml"/><Relationship Id="rId128" Type="http://schemas.openxmlformats.org/officeDocument/2006/relationships/customXml" Target="../ink/ink1015.xml"/><Relationship Id="rId335" Type="http://schemas.openxmlformats.org/officeDocument/2006/relationships/image" Target="../media/image1023.png"/><Relationship Id="rId377" Type="http://schemas.openxmlformats.org/officeDocument/2006/relationships/image" Target="../media/image1044.png"/><Relationship Id="rId500" Type="http://schemas.openxmlformats.org/officeDocument/2006/relationships/image" Target="../media/image1104.png"/><Relationship Id="rId542" Type="http://schemas.openxmlformats.org/officeDocument/2006/relationships/image" Target="../media/image1125.png"/><Relationship Id="rId5" Type="http://schemas.openxmlformats.org/officeDocument/2006/relationships/image" Target="../media/image861.png"/><Relationship Id="rId181" Type="http://schemas.openxmlformats.org/officeDocument/2006/relationships/customXml" Target="../ink/ink1042.xml"/><Relationship Id="rId237" Type="http://schemas.openxmlformats.org/officeDocument/2006/relationships/image" Target="../media/image974.png"/><Relationship Id="rId402" Type="http://schemas.openxmlformats.org/officeDocument/2006/relationships/customXml" Target="../ink/ink1155.xml"/><Relationship Id="rId279" Type="http://schemas.openxmlformats.org/officeDocument/2006/relationships/image" Target="../media/image995.png"/><Relationship Id="rId444" Type="http://schemas.openxmlformats.org/officeDocument/2006/relationships/customXml" Target="../ink/ink1176.xml"/><Relationship Id="rId486" Type="http://schemas.openxmlformats.org/officeDocument/2006/relationships/image" Target="../media/image1097.png"/><Relationship Id="rId43" Type="http://schemas.openxmlformats.org/officeDocument/2006/relationships/image" Target="../media/image880.png"/><Relationship Id="rId139" Type="http://schemas.openxmlformats.org/officeDocument/2006/relationships/image" Target="../media/image927.png"/><Relationship Id="rId290" Type="http://schemas.openxmlformats.org/officeDocument/2006/relationships/customXml" Target="../ink/ink1098.xml"/><Relationship Id="rId304" Type="http://schemas.openxmlformats.org/officeDocument/2006/relationships/customXml" Target="../ink/ink1105.xml"/><Relationship Id="rId346" Type="http://schemas.openxmlformats.org/officeDocument/2006/relationships/customXml" Target="../ink/ink1126.xml"/><Relationship Id="rId388" Type="http://schemas.openxmlformats.org/officeDocument/2006/relationships/customXml" Target="../ink/ink1147.xml"/><Relationship Id="rId511" Type="http://schemas.openxmlformats.org/officeDocument/2006/relationships/customXml" Target="../ink/ink1210.xml"/><Relationship Id="rId85" Type="http://schemas.openxmlformats.org/officeDocument/2006/relationships/image" Target="../media/image901.png"/><Relationship Id="rId150" Type="http://schemas.openxmlformats.org/officeDocument/2006/relationships/customXml" Target="../ink/ink1026.xml"/><Relationship Id="rId192" Type="http://schemas.openxmlformats.org/officeDocument/2006/relationships/image" Target="../media/image953.png"/><Relationship Id="rId206" Type="http://schemas.openxmlformats.org/officeDocument/2006/relationships/customXml" Target="../ink/ink1055.xml"/><Relationship Id="rId413" Type="http://schemas.openxmlformats.org/officeDocument/2006/relationships/image" Target="../media/image1061.png"/><Relationship Id="rId248" Type="http://schemas.openxmlformats.org/officeDocument/2006/relationships/customXml" Target="../ink/ink1077.xml"/><Relationship Id="rId455" Type="http://schemas.openxmlformats.org/officeDocument/2006/relationships/customXml" Target="../ink/ink1182.xml"/><Relationship Id="rId497" Type="http://schemas.openxmlformats.org/officeDocument/2006/relationships/customXml" Target="../ink/ink1203.xml"/><Relationship Id="rId12" Type="http://schemas.openxmlformats.org/officeDocument/2006/relationships/customXml" Target="../ink/ink957.xml"/><Relationship Id="rId108" Type="http://schemas.openxmlformats.org/officeDocument/2006/relationships/customXml" Target="../ink/ink1005.xml"/><Relationship Id="rId315" Type="http://schemas.openxmlformats.org/officeDocument/2006/relationships/image" Target="../media/image1013.png"/><Relationship Id="rId357" Type="http://schemas.openxmlformats.org/officeDocument/2006/relationships/image" Target="../media/image1034.png"/><Relationship Id="rId522" Type="http://schemas.openxmlformats.org/officeDocument/2006/relationships/image" Target="../media/image1115.png"/><Relationship Id="rId54" Type="http://schemas.openxmlformats.org/officeDocument/2006/relationships/customXml" Target="../ink/ink978.xml"/><Relationship Id="rId96" Type="http://schemas.openxmlformats.org/officeDocument/2006/relationships/customXml" Target="../ink/ink999.xml"/><Relationship Id="rId161" Type="http://schemas.openxmlformats.org/officeDocument/2006/relationships/image" Target="../media/image938.png"/><Relationship Id="rId217" Type="http://schemas.openxmlformats.org/officeDocument/2006/relationships/customXml" Target="../ink/ink1061.xml"/><Relationship Id="rId399" Type="http://schemas.openxmlformats.org/officeDocument/2006/relationships/image" Target="../media/image1054.png"/><Relationship Id="rId259" Type="http://schemas.openxmlformats.org/officeDocument/2006/relationships/image" Target="../media/image985.png"/><Relationship Id="rId424" Type="http://schemas.openxmlformats.org/officeDocument/2006/relationships/customXml" Target="../ink/ink1166.xml"/><Relationship Id="rId466" Type="http://schemas.openxmlformats.org/officeDocument/2006/relationships/image" Target="../media/image1087.png"/><Relationship Id="rId23" Type="http://schemas.openxmlformats.org/officeDocument/2006/relationships/image" Target="../media/image870.png"/><Relationship Id="rId119" Type="http://schemas.openxmlformats.org/officeDocument/2006/relationships/image" Target="../media/image918.png"/><Relationship Id="rId270" Type="http://schemas.openxmlformats.org/officeDocument/2006/relationships/customXml" Target="../ink/ink1088.xml"/><Relationship Id="rId326" Type="http://schemas.openxmlformats.org/officeDocument/2006/relationships/customXml" Target="../ink/ink1116.xml"/><Relationship Id="rId533" Type="http://schemas.openxmlformats.org/officeDocument/2006/relationships/customXml" Target="../ink/ink1221.xml"/><Relationship Id="rId65" Type="http://schemas.openxmlformats.org/officeDocument/2006/relationships/image" Target="../media/image891.png"/><Relationship Id="rId130" Type="http://schemas.openxmlformats.org/officeDocument/2006/relationships/customXml" Target="../ink/ink1016.xml"/><Relationship Id="rId368" Type="http://schemas.openxmlformats.org/officeDocument/2006/relationships/customXml" Target="../ink/ink1137.xml"/><Relationship Id="rId172" Type="http://schemas.openxmlformats.org/officeDocument/2006/relationships/image" Target="../media/image943.png"/><Relationship Id="rId228" Type="http://schemas.openxmlformats.org/officeDocument/2006/relationships/image" Target="../media/image970.png"/><Relationship Id="rId435" Type="http://schemas.openxmlformats.org/officeDocument/2006/relationships/image" Target="../media/image1072.png"/><Relationship Id="rId477" Type="http://schemas.openxmlformats.org/officeDocument/2006/relationships/customXml" Target="../ink/ink1193.xml"/><Relationship Id="rId281" Type="http://schemas.openxmlformats.org/officeDocument/2006/relationships/image" Target="../media/image996.png"/><Relationship Id="rId337" Type="http://schemas.openxmlformats.org/officeDocument/2006/relationships/image" Target="../media/image1024.png"/><Relationship Id="rId502" Type="http://schemas.openxmlformats.org/officeDocument/2006/relationships/image" Target="../media/image1105.png"/><Relationship Id="rId34" Type="http://schemas.openxmlformats.org/officeDocument/2006/relationships/customXml" Target="../ink/ink968.xml"/><Relationship Id="rId76" Type="http://schemas.openxmlformats.org/officeDocument/2006/relationships/customXml" Target="../ink/ink989.xml"/><Relationship Id="rId141" Type="http://schemas.openxmlformats.org/officeDocument/2006/relationships/image" Target="../media/image928.png"/><Relationship Id="rId379" Type="http://schemas.openxmlformats.org/officeDocument/2006/relationships/image" Target="../media/image1045.png"/><Relationship Id="rId544" Type="http://schemas.openxmlformats.org/officeDocument/2006/relationships/image" Target="../media/image1126.png"/><Relationship Id="rId7" Type="http://schemas.openxmlformats.org/officeDocument/2006/relationships/image" Target="../media/image862.png"/><Relationship Id="rId183" Type="http://schemas.openxmlformats.org/officeDocument/2006/relationships/customXml" Target="../ink/ink1043.xml"/><Relationship Id="rId239" Type="http://schemas.openxmlformats.org/officeDocument/2006/relationships/image" Target="../media/image975.png"/><Relationship Id="rId390" Type="http://schemas.openxmlformats.org/officeDocument/2006/relationships/customXml" Target="../ink/ink1148.xml"/><Relationship Id="rId404" Type="http://schemas.openxmlformats.org/officeDocument/2006/relationships/customXml" Target="../ink/ink1156.xml"/><Relationship Id="rId446" Type="http://schemas.openxmlformats.org/officeDocument/2006/relationships/customXml" Target="../ink/ink1177.xml"/><Relationship Id="rId250" Type="http://schemas.openxmlformats.org/officeDocument/2006/relationships/customXml" Target="../ink/ink1078.xml"/><Relationship Id="rId292" Type="http://schemas.openxmlformats.org/officeDocument/2006/relationships/customXml" Target="../ink/ink1099.xml"/><Relationship Id="rId306" Type="http://schemas.openxmlformats.org/officeDocument/2006/relationships/customXml" Target="../ink/ink1106.xml"/><Relationship Id="rId488" Type="http://schemas.openxmlformats.org/officeDocument/2006/relationships/image" Target="../media/image1098.png"/><Relationship Id="rId45" Type="http://schemas.openxmlformats.org/officeDocument/2006/relationships/image" Target="../media/image881.png"/><Relationship Id="rId87" Type="http://schemas.openxmlformats.org/officeDocument/2006/relationships/image" Target="../media/image902.png"/><Relationship Id="rId110" Type="http://schemas.openxmlformats.org/officeDocument/2006/relationships/customXml" Target="../ink/ink1006.xml"/><Relationship Id="rId348" Type="http://schemas.openxmlformats.org/officeDocument/2006/relationships/customXml" Target="../ink/ink1127.xml"/><Relationship Id="rId513" Type="http://schemas.openxmlformats.org/officeDocument/2006/relationships/customXml" Target="../ink/ink1211.xml"/><Relationship Id="rId152" Type="http://schemas.openxmlformats.org/officeDocument/2006/relationships/customXml" Target="../ink/ink1027.xml"/><Relationship Id="rId194" Type="http://schemas.openxmlformats.org/officeDocument/2006/relationships/image" Target="../media/image954.png"/><Relationship Id="rId208" Type="http://schemas.openxmlformats.org/officeDocument/2006/relationships/image" Target="../media/image960.png"/><Relationship Id="rId415" Type="http://schemas.openxmlformats.org/officeDocument/2006/relationships/image" Target="../media/image1062.png"/><Relationship Id="rId457" Type="http://schemas.openxmlformats.org/officeDocument/2006/relationships/customXml" Target="../ink/ink1183.xml"/><Relationship Id="rId261" Type="http://schemas.openxmlformats.org/officeDocument/2006/relationships/image" Target="../media/image986.png"/><Relationship Id="rId499" Type="http://schemas.openxmlformats.org/officeDocument/2006/relationships/customXml" Target="../ink/ink1204.xml"/><Relationship Id="rId14" Type="http://schemas.openxmlformats.org/officeDocument/2006/relationships/customXml" Target="../ink/ink958.xml"/><Relationship Id="rId56" Type="http://schemas.openxmlformats.org/officeDocument/2006/relationships/customXml" Target="../ink/ink979.xml"/><Relationship Id="rId317" Type="http://schemas.openxmlformats.org/officeDocument/2006/relationships/image" Target="../media/image1014.png"/><Relationship Id="rId359" Type="http://schemas.openxmlformats.org/officeDocument/2006/relationships/image" Target="../media/image1035.png"/><Relationship Id="rId524" Type="http://schemas.openxmlformats.org/officeDocument/2006/relationships/image" Target="../media/image1116.png"/><Relationship Id="rId98" Type="http://schemas.openxmlformats.org/officeDocument/2006/relationships/customXml" Target="../ink/ink1000.xml"/><Relationship Id="rId121" Type="http://schemas.openxmlformats.org/officeDocument/2006/relationships/image" Target="../media/image919.png"/><Relationship Id="rId163" Type="http://schemas.openxmlformats.org/officeDocument/2006/relationships/image" Target="../media/image939.png"/><Relationship Id="rId219" Type="http://schemas.openxmlformats.org/officeDocument/2006/relationships/customXml" Target="../ink/ink1062.xml"/><Relationship Id="rId370" Type="http://schemas.openxmlformats.org/officeDocument/2006/relationships/customXml" Target="../ink/ink1138.xml"/><Relationship Id="rId426" Type="http://schemas.openxmlformats.org/officeDocument/2006/relationships/customXml" Target="../ink/ink1167.xml"/><Relationship Id="rId230" Type="http://schemas.openxmlformats.org/officeDocument/2006/relationships/image" Target="../media/image971.png"/><Relationship Id="rId468" Type="http://schemas.openxmlformats.org/officeDocument/2006/relationships/image" Target="../media/image1088.png"/><Relationship Id="rId25" Type="http://schemas.openxmlformats.org/officeDocument/2006/relationships/image" Target="../media/image871.png"/><Relationship Id="rId67" Type="http://schemas.openxmlformats.org/officeDocument/2006/relationships/image" Target="../media/image892.png"/><Relationship Id="rId272" Type="http://schemas.openxmlformats.org/officeDocument/2006/relationships/customXml" Target="../ink/ink1089.xml"/><Relationship Id="rId328" Type="http://schemas.openxmlformats.org/officeDocument/2006/relationships/customXml" Target="../ink/ink1117.xml"/><Relationship Id="rId535" Type="http://schemas.openxmlformats.org/officeDocument/2006/relationships/customXml" Target="../ink/ink1222.xml"/><Relationship Id="rId88" Type="http://schemas.openxmlformats.org/officeDocument/2006/relationships/customXml" Target="../ink/ink995.xml"/><Relationship Id="rId111" Type="http://schemas.openxmlformats.org/officeDocument/2006/relationships/image" Target="../media/image914.png"/><Relationship Id="rId132" Type="http://schemas.openxmlformats.org/officeDocument/2006/relationships/customXml" Target="../ink/ink1017.xml"/><Relationship Id="rId153" Type="http://schemas.openxmlformats.org/officeDocument/2006/relationships/image" Target="../media/image934.png"/><Relationship Id="rId174" Type="http://schemas.openxmlformats.org/officeDocument/2006/relationships/image" Target="../media/image944.png"/><Relationship Id="rId195" Type="http://schemas.openxmlformats.org/officeDocument/2006/relationships/customXml" Target="../ink/ink1049.xml"/><Relationship Id="rId209" Type="http://schemas.openxmlformats.org/officeDocument/2006/relationships/customXml" Target="../ink/ink1057.xml"/><Relationship Id="rId360" Type="http://schemas.openxmlformats.org/officeDocument/2006/relationships/customXml" Target="../ink/ink1133.xml"/><Relationship Id="rId381" Type="http://schemas.openxmlformats.org/officeDocument/2006/relationships/image" Target="../media/image1046.png"/><Relationship Id="rId416" Type="http://schemas.openxmlformats.org/officeDocument/2006/relationships/customXml" Target="../ink/ink1162.xml"/><Relationship Id="rId220" Type="http://schemas.openxmlformats.org/officeDocument/2006/relationships/image" Target="../media/image966.png"/><Relationship Id="rId241" Type="http://schemas.openxmlformats.org/officeDocument/2006/relationships/image" Target="../media/image976.png"/><Relationship Id="rId437" Type="http://schemas.openxmlformats.org/officeDocument/2006/relationships/image" Target="../media/image1073.png"/><Relationship Id="rId458" Type="http://schemas.openxmlformats.org/officeDocument/2006/relationships/image" Target="../media/image1083.png"/><Relationship Id="rId479" Type="http://schemas.openxmlformats.org/officeDocument/2006/relationships/customXml" Target="../ink/ink1194.xml"/><Relationship Id="rId15" Type="http://schemas.openxmlformats.org/officeDocument/2006/relationships/image" Target="../media/image866.png"/><Relationship Id="rId36" Type="http://schemas.openxmlformats.org/officeDocument/2006/relationships/customXml" Target="../ink/ink969.xml"/><Relationship Id="rId57" Type="http://schemas.openxmlformats.org/officeDocument/2006/relationships/image" Target="../media/image887.png"/><Relationship Id="rId262" Type="http://schemas.openxmlformats.org/officeDocument/2006/relationships/customXml" Target="../ink/ink1084.xml"/><Relationship Id="rId283" Type="http://schemas.openxmlformats.org/officeDocument/2006/relationships/image" Target="../media/image997.png"/><Relationship Id="rId318" Type="http://schemas.openxmlformats.org/officeDocument/2006/relationships/customXml" Target="../ink/ink1112.xml"/><Relationship Id="rId339" Type="http://schemas.openxmlformats.org/officeDocument/2006/relationships/image" Target="../media/image1025.png"/><Relationship Id="rId490" Type="http://schemas.openxmlformats.org/officeDocument/2006/relationships/image" Target="../media/image1099.png"/><Relationship Id="rId504" Type="http://schemas.openxmlformats.org/officeDocument/2006/relationships/image" Target="../media/image1106.png"/><Relationship Id="rId525" Type="http://schemas.openxmlformats.org/officeDocument/2006/relationships/customXml" Target="../ink/ink1217.xml"/><Relationship Id="rId78" Type="http://schemas.openxmlformats.org/officeDocument/2006/relationships/customXml" Target="../ink/ink990.xml"/><Relationship Id="rId99" Type="http://schemas.openxmlformats.org/officeDocument/2006/relationships/image" Target="../media/image908.png"/><Relationship Id="rId101" Type="http://schemas.openxmlformats.org/officeDocument/2006/relationships/image" Target="../media/image909.png"/><Relationship Id="rId122" Type="http://schemas.openxmlformats.org/officeDocument/2006/relationships/customXml" Target="../ink/ink1012.xml"/><Relationship Id="rId143" Type="http://schemas.openxmlformats.org/officeDocument/2006/relationships/image" Target="../media/image929.png"/><Relationship Id="rId164" Type="http://schemas.openxmlformats.org/officeDocument/2006/relationships/customXml" Target="../ink/ink1033.xml"/><Relationship Id="rId185" Type="http://schemas.openxmlformats.org/officeDocument/2006/relationships/customXml" Target="../ink/ink1044.xml"/><Relationship Id="rId350" Type="http://schemas.openxmlformats.org/officeDocument/2006/relationships/customXml" Target="../ink/ink1128.xml"/><Relationship Id="rId371" Type="http://schemas.openxmlformats.org/officeDocument/2006/relationships/image" Target="../media/image1041.png"/><Relationship Id="rId406" Type="http://schemas.openxmlformats.org/officeDocument/2006/relationships/customXml" Target="../ink/ink1157.xml"/><Relationship Id="rId9" Type="http://schemas.openxmlformats.org/officeDocument/2006/relationships/image" Target="../media/image863.png"/><Relationship Id="rId210" Type="http://schemas.openxmlformats.org/officeDocument/2006/relationships/image" Target="../media/image961.png"/><Relationship Id="rId392" Type="http://schemas.openxmlformats.org/officeDocument/2006/relationships/image" Target="../media/image1051.png"/><Relationship Id="rId427" Type="http://schemas.openxmlformats.org/officeDocument/2006/relationships/image" Target="../media/image1068.png"/><Relationship Id="rId448" Type="http://schemas.openxmlformats.org/officeDocument/2006/relationships/customXml" Target="../ink/ink1178.xml"/><Relationship Id="rId469" Type="http://schemas.openxmlformats.org/officeDocument/2006/relationships/customXml" Target="../ink/ink1189.xml"/><Relationship Id="rId26" Type="http://schemas.openxmlformats.org/officeDocument/2006/relationships/customXml" Target="../ink/ink964.xml"/><Relationship Id="rId231" Type="http://schemas.openxmlformats.org/officeDocument/2006/relationships/customXml" Target="../ink/ink1068.xml"/><Relationship Id="rId252" Type="http://schemas.openxmlformats.org/officeDocument/2006/relationships/customXml" Target="../ink/ink1079.xml"/><Relationship Id="rId273" Type="http://schemas.openxmlformats.org/officeDocument/2006/relationships/image" Target="../media/image992.png"/><Relationship Id="rId294" Type="http://schemas.openxmlformats.org/officeDocument/2006/relationships/customXml" Target="../ink/ink1100.xml"/><Relationship Id="rId308" Type="http://schemas.openxmlformats.org/officeDocument/2006/relationships/customXml" Target="../ink/ink1107.xml"/><Relationship Id="rId329" Type="http://schemas.openxmlformats.org/officeDocument/2006/relationships/image" Target="../media/image1020.png"/><Relationship Id="rId480" Type="http://schemas.openxmlformats.org/officeDocument/2006/relationships/image" Target="../media/image1094.png"/><Relationship Id="rId515" Type="http://schemas.openxmlformats.org/officeDocument/2006/relationships/customXml" Target="../ink/ink1212.xml"/><Relationship Id="rId536" Type="http://schemas.openxmlformats.org/officeDocument/2006/relationships/image" Target="../media/image1122.png"/><Relationship Id="rId47" Type="http://schemas.openxmlformats.org/officeDocument/2006/relationships/image" Target="../media/image882.png"/><Relationship Id="rId68" Type="http://schemas.openxmlformats.org/officeDocument/2006/relationships/customXml" Target="../ink/ink985.xml"/><Relationship Id="rId89" Type="http://schemas.openxmlformats.org/officeDocument/2006/relationships/image" Target="../media/image903.png"/><Relationship Id="rId112" Type="http://schemas.openxmlformats.org/officeDocument/2006/relationships/customXml" Target="../ink/ink1007.xml"/><Relationship Id="rId133" Type="http://schemas.openxmlformats.org/officeDocument/2006/relationships/image" Target="../media/image924.png"/><Relationship Id="rId154" Type="http://schemas.openxmlformats.org/officeDocument/2006/relationships/customXml" Target="../ink/ink1028.xml"/><Relationship Id="rId175" Type="http://schemas.openxmlformats.org/officeDocument/2006/relationships/customXml" Target="../ink/ink1039.xml"/><Relationship Id="rId340" Type="http://schemas.openxmlformats.org/officeDocument/2006/relationships/customXml" Target="../ink/ink1123.xml"/><Relationship Id="rId361" Type="http://schemas.openxmlformats.org/officeDocument/2006/relationships/image" Target="../media/image1036.png"/><Relationship Id="rId196" Type="http://schemas.openxmlformats.org/officeDocument/2006/relationships/customXml" Target="../ink/ink1050.xml"/><Relationship Id="rId200" Type="http://schemas.openxmlformats.org/officeDocument/2006/relationships/customXml" Target="../ink/ink1052.xml"/><Relationship Id="rId382" Type="http://schemas.openxmlformats.org/officeDocument/2006/relationships/customXml" Target="../ink/ink1144.xml"/><Relationship Id="rId417" Type="http://schemas.openxmlformats.org/officeDocument/2006/relationships/image" Target="../media/image1063.png"/><Relationship Id="rId438" Type="http://schemas.openxmlformats.org/officeDocument/2006/relationships/customXml" Target="../ink/ink1173.xml"/><Relationship Id="rId459" Type="http://schemas.openxmlformats.org/officeDocument/2006/relationships/customXml" Target="../ink/ink1184.xml"/><Relationship Id="rId16" Type="http://schemas.openxmlformats.org/officeDocument/2006/relationships/customXml" Target="../ink/ink959.xml"/><Relationship Id="rId221" Type="http://schemas.openxmlformats.org/officeDocument/2006/relationships/customXml" Target="../ink/ink1063.xml"/><Relationship Id="rId242" Type="http://schemas.openxmlformats.org/officeDocument/2006/relationships/customXml" Target="../ink/ink1074.xml"/><Relationship Id="rId263" Type="http://schemas.openxmlformats.org/officeDocument/2006/relationships/image" Target="../media/image987.png"/><Relationship Id="rId284" Type="http://schemas.openxmlformats.org/officeDocument/2006/relationships/customXml" Target="../ink/ink1095.xml"/><Relationship Id="rId319" Type="http://schemas.openxmlformats.org/officeDocument/2006/relationships/image" Target="../media/image1015.png"/><Relationship Id="rId470" Type="http://schemas.openxmlformats.org/officeDocument/2006/relationships/image" Target="../media/image1089.png"/><Relationship Id="rId491" Type="http://schemas.openxmlformats.org/officeDocument/2006/relationships/customXml" Target="../ink/ink1200.xml"/><Relationship Id="rId505" Type="http://schemas.openxmlformats.org/officeDocument/2006/relationships/customXml" Target="../ink/ink1207.xml"/><Relationship Id="rId526" Type="http://schemas.openxmlformats.org/officeDocument/2006/relationships/image" Target="../media/image1117.png"/><Relationship Id="rId37" Type="http://schemas.openxmlformats.org/officeDocument/2006/relationships/image" Target="../media/image877.png"/><Relationship Id="rId58" Type="http://schemas.openxmlformats.org/officeDocument/2006/relationships/customXml" Target="../ink/ink980.xml"/><Relationship Id="rId79" Type="http://schemas.openxmlformats.org/officeDocument/2006/relationships/image" Target="../media/image898.png"/><Relationship Id="rId102" Type="http://schemas.openxmlformats.org/officeDocument/2006/relationships/customXml" Target="../ink/ink1002.xml"/><Relationship Id="rId123" Type="http://schemas.openxmlformats.org/officeDocument/2006/relationships/image" Target="../media/image920.png"/><Relationship Id="rId144" Type="http://schemas.openxmlformats.org/officeDocument/2006/relationships/customXml" Target="../ink/ink1023.xml"/><Relationship Id="rId330" Type="http://schemas.openxmlformats.org/officeDocument/2006/relationships/customXml" Target="../ink/ink1118.xml"/><Relationship Id="rId90" Type="http://schemas.openxmlformats.org/officeDocument/2006/relationships/customXml" Target="../ink/ink996.xml"/><Relationship Id="rId165" Type="http://schemas.openxmlformats.org/officeDocument/2006/relationships/image" Target="../media/image940.png"/><Relationship Id="rId186" Type="http://schemas.openxmlformats.org/officeDocument/2006/relationships/image" Target="../media/image950.png"/><Relationship Id="rId351" Type="http://schemas.openxmlformats.org/officeDocument/2006/relationships/image" Target="../media/image1031.png"/><Relationship Id="rId372" Type="http://schemas.openxmlformats.org/officeDocument/2006/relationships/customXml" Target="../ink/ink1139.xml"/><Relationship Id="rId393" Type="http://schemas.openxmlformats.org/officeDocument/2006/relationships/customXml" Target="../ink/ink1150.xml"/><Relationship Id="rId407" Type="http://schemas.openxmlformats.org/officeDocument/2006/relationships/image" Target="../media/image1058.png"/><Relationship Id="rId428" Type="http://schemas.openxmlformats.org/officeDocument/2006/relationships/customXml" Target="../ink/ink1168.xml"/><Relationship Id="rId449" Type="http://schemas.openxmlformats.org/officeDocument/2006/relationships/image" Target="../media/image1079.png"/><Relationship Id="rId211" Type="http://schemas.openxmlformats.org/officeDocument/2006/relationships/customXml" Target="../ink/ink1058.xml"/><Relationship Id="rId232" Type="http://schemas.openxmlformats.org/officeDocument/2006/relationships/image" Target="../media/image972.png"/><Relationship Id="rId253" Type="http://schemas.openxmlformats.org/officeDocument/2006/relationships/image" Target="../media/image982.png"/><Relationship Id="rId274" Type="http://schemas.openxmlformats.org/officeDocument/2006/relationships/customXml" Target="../ink/ink1090.xml"/><Relationship Id="rId295" Type="http://schemas.openxmlformats.org/officeDocument/2006/relationships/image" Target="../media/image1003.png"/><Relationship Id="rId309" Type="http://schemas.openxmlformats.org/officeDocument/2006/relationships/image" Target="../media/image1010.png"/><Relationship Id="rId460" Type="http://schemas.openxmlformats.org/officeDocument/2006/relationships/image" Target="../media/image1084.png"/><Relationship Id="rId481" Type="http://schemas.openxmlformats.org/officeDocument/2006/relationships/customXml" Target="../ink/ink1195.xml"/><Relationship Id="rId516" Type="http://schemas.openxmlformats.org/officeDocument/2006/relationships/image" Target="../media/image1112.png"/><Relationship Id="rId27" Type="http://schemas.openxmlformats.org/officeDocument/2006/relationships/image" Target="../media/image872.png"/><Relationship Id="rId48" Type="http://schemas.openxmlformats.org/officeDocument/2006/relationships/customXml" Target="../ink/ink975.xml"/><Relationship Id="rId69" Type="http://schemas.openxmlformats.org/officeDocument/2006/relationships/image" Target="../media/image893.png"/><Relationship Id="rId113" Type="http://schemas.openxmlformats.org/officeDocument/2006/relationships/image" Target="../media/image915.png"/><Relationship Id="rId134" Type="http://schemas.openxmlformats.org/officeDocument/2006/relationships/customXml" Target="../ink/ink1018.xml"/><Relationship Id="rId320" Type="http://schemas.openxmlformats.org/officeDocument/2006/relationships/customXml" Target="../ink/ink1113.xml"/><Relationship Id="rId537" Type="http://schemas.openxmlformats.org/officeDocument/2006/relationships/customXml" Target="../ink/ink1223.xml"/><Relationship Id="rId80" Type="http://schemas.openxmlformats.org/officeDocument/2006/relationships/customXml" Target="../ink/ink991.xml"/><Relationship Id="rId155" Type="http://schemas.openxmlformats.org/officeDocument/2006/relationships/image" Target="../media/image935.png"/><Relationship Id="rId176" Type="http://schemas.openxmlformats.org/officeDocument/2006/relationships/image" Target="../media/image945.png"/><Relationship Id="rId197" Type="http://schemas.openxmlformats.org/officeDocument/2006/relationships/image" Target="../media/image955.png"/><Relationship Id="rId341" Type="http://schemas.openxmlformats.org/officeDocument/2006/relationships/image" Target="../media/image1026.png"/><Relationship Id="rId362" Type="http://schemas.openxmlformats.org/officeDocument/2006/relationships/customXml" Target="../ink/ink1134.xml"/><Relationship Id="rId383" Type="http://schemas.openxmlformats.org/officeDocument/2006/relationships/image" Target="../media/image1047.png"/><Relationship Id="rId418" Type="http://schemas.openxmlformats.org/officeDocument/2006/relationships/customXml" Target="../ink/ink1163.xml"/><Relationship Id="rId439" Type="http://schemas.openxmlformats.org/officeDocument/2006/relationships/image" Target="../media/image1074.png"/><Relationship Id="rId201" Type="http://schemas.openxmlformats.org/officeDocument/2006/relationships/image" Target="../media/image957.png"/><Relationship Id="rId222" Type="http://schemas.openxmlformats.org/officeDocument/2006/relationships/image" Target="../media/image967.png"/><Relationship Id="rId243" Type="http://schemas.openxmlformats.org/officeDocument/2006/relationships/image" Target="../media/image977.png"/><Relationship Id="rId264" Type="http://schemas.openxmlformats.org/officeDocument/2006/relationships/customXml" Target="../ink/ink1085.xml"/><Relationship Id="rId285" Type="http://schemas.openxmlformats.org/officeDocument/2006/relationships/image" Target="../media/image998.png"/><Relationship Id="rId450" Type="http://schemas.openxmlformats.org/officeDocument/2006/relationships/customXml" Target="../ink/ink1179.xml"/><Relationship Id="rId471" Type="http://schemas.openxmlformats.org/officeDocument/2006/relationships/customXml" Target="../ink/ink1190.xml"/><Relationship Id="rId506" Type="http://schemas.openxmlformats.org/officeDocument/2006/relationships/image" Target="../media/image1107.png"/><Relationship Id="rId17" Type="http://schemas.openxmlformats.org/officeDocument/2006/relationships/image" Target="../media/image867.png"/><Relationship Id="rId38" Type="http://schemas.openxmlformats.org/officeDocument/2006/relationships/customXml" Target="../ink/ink970.xml"/><Relationship Id="rId59" Type="http://schemas.openxmlformats.org/officeDocument/2006/relationships/image" Target="../media/image888.png"/><Relationship Id="rId103" Type="http://schemas.openxmlformats.org/officeDocument/2006/relationships/image" Target="../media/image910.png"/><Relationship Id="rId124" Type="http://schemas.openxmlformats.org/officeDocument/2006/relationships/customXml" Target="../ink/ink1013.xml"/><Relationship Id="rId310" Type="http://schemas.openxmlformats.org/officeDocument/2006/relationships/customXml" Target="../ink/ink1108.xml"/><Relationship Id="rId492" Type="http://schemas.openxmlformats.org/officeDocument/2006/relationships/image" Target="../media/image1100.png"/><Relationship Id="rId527" Type="http://schemas.openxmlformats.org/officeDocument/2006/relationships/customXml" Target="../ink/ink1218.xml"/><Relationship Id="rId70" Type="http://schemas.openxmlformats.org/officeDocument/2006/relationships/customXml" Target="../ink/ink986.xml"/><Relationship Id="rId91" Type="http://schemas.openxmlformats.org/officeDocument/2006/relationships/image" Target="../media/image904.png"/><Relationship Id="rId145" Type="http://schemas.openxmlformats.org/officeDocument/2006/relationships/image" Target="../media/image930.png"/><Relationship Id="rId166" Type="http://schemas.openxmlformats.org/officeDocument/2006/relationships/customXml" Target="../ink/ink1034.xml"/><Relationship Id="rId187" Type="http://schemas.openxmlformats.org/officeDocument/2006/relationships/customXml" Target="../ink/ink1045.xml"/><Relationship Id="rId331" Type="http://schemas.openxmlformats.org/officeDocument/2006/relationships/image" Target="../media/image1021.png"/><Relationship Id="rId352" Type="http://schemas.openxmlformats.org/officeDocument/2006/relationships/customXml" Target="../ink/ink1129.xml"/><Relationship Id="rId373" Type="http://schemas.openxmlformats.org/officeDocument/2006/relationships/image" Target="../media/image1042.png"/><Relationship Id="rId394" Type="http://schemas.openxmlformats.org/officeDocument/2006/relationships/customXml" Target="../ink/ink1151.xml"/><Relationship Id="rId408" Type="http://schemas.openxmlformats.org/officeDocument/2006/relationships/customXml" Target="../ink/ink1158.xml"/><Relationship Id="rId429" Type="http://schemas.openxmlformats.org/officeDocument/2006/relationships/image" Target="../media/image1069.png"/><Relationship Id="rId1" Type="http://schemas.openxmlformats.org/officeDocument/2006/relationships/slideLayout" Target="../slideLayouts/slideLayout7.xml"/><Relationship Id="rId212" Type="http://schemas.openxmlformats.org/officeDocument/2006/relationships/image" Target="../media/image962.png"/><Relationship Id="rId233" Type="http://schemas.openxmlformats.org/officeDocument/2006/relationships/customXml" Target="../ink/ink1069.xml"/><Relationship Id="rId254" Type="http://schemas.openxmlformats.org/officeDocument/2006/relationships/customXml" Target="../ink/ink1080.xml"/><Relationship Id="rId440" Type="http://schemas.openxmlformats.org/officeDocument/2006/relationships/customXml" Target="../ink/ink1174.xml"/><Relationship Id="rId28" Type="http://schemas.openxmlformats.org/officeDocument/2006/relationships/customXml" Target="../ink/ink965.xml"/><Relationship Id="rId49" Type="http://schemas.openxmlformats.org/officeDocument/2006/relationships/image" Target="../media/image883.png"/><Relationship Id="rId114" Type="http://schemas.openxmlformats.org/officeDocument/2006/relationships/customXml" Target="../ink/ink1008.xml"/><Relationship Id="rId275" Type="http://schemas.openxmlformats.org/officeDocument/2006/relationships/image" Target="../media/image993.png"/><Relationship Id="rId296" Type="http://schemas.openxmlformats.org/officeDocument/2006/relationships/customXml" Target="../ink/ink1101.xml"/><Relationship Id="rId300" Type="http://schemas.openxmlformats.org/officeDocument/2006/relationships/customXml" Target="../ink/ink1103.xml"/><Relationship Id="rId461" Type="http://schemas.openxmlformats.org/officeDocument/2006/relationships/customXml" Target="../ink/ink1185.xml"/><Relationship Id="rId482" Type="http://schemas.openxmlformats.org/officeDocument/2006/relationships/image" Target="../media/image1095.png"/><Relationship Id="rId517" Type="http://schemas.openxmlformats.org/officeDocument/2006/relationships/customXml" Target="../ink/ink1213.xml"/><Relationship Id="rId538" Type="http://schemas.openxmlformats.org/officeDocument/2006/relationships/image" Target="../media/image1123.png"/><Relationship Id="rId60" Type="http://schemas.openxmlformats.org/officeDocument/2006/relationships/customXml" Target="../ink/ink981.xml"/><Relationship Id="rId81" Type="http://schemas.openxmlformats.org/officeDocument/2006/relationships/image" Target="../media/image899.png"/><Relationship Id="rId135" Type="http://schemas.openxmlformats.org/officeDocument/2006/relationships/image" Target="../media/image925.png"/><Relationship Id="rId156" Type="http://schemas.openxmlformats.org/officeDocument/2006/relationships/customXml" Target="../ink/ink1029.xml"/><Relationship Id="rId177" Type="http://schemas.openxmlformats.org/officeDocument/2006/relationships/customXml" Target="../ink/ink1040.xml"/><Relationship Id="rId198" Type="http://schemas.openxmlformats.org/officeDocument/2006/relationships/customXml" Target="../ink/ink1051.xml"/><Relationship Id="rId321" Type="http://schemas.openxmlformats.org/officeDocument/2006/relationships/image" Target="../media/image1016.png"/><Relationship Id="rId342" Type="http://schemas.openxmlformats.org/officeDocument/2006/relationships/customXml" Target="../ink/ink1124.xml"/><Relationship Id="rId363" Type="http://schemas.openxmlformats.org/officeDocument/2006/relationships/image" Target="../media/image1037.png"/><Relationship Id="rId384" Type="http://schemas.openxmlformats.org/officeDocument/2006/relationships/customXml" Target="../ink/ink1145.xml"/><Relationship Id="rId419" Type="http://schemas.openxmlformats.org/officeDocument/2006/relationships/image" Target="../media/image1064.png"/><Relationship Id="rId202" Type="http://schemas.openxmlformats.org/officeDocument/2006/relationships/customXml" Target="../ink/ink1053.xml"/><Relationship Id="rId223" Type="http://schemas.openxmlformats.org/officeDocument/2006/relationships/customXml" Target="../ink/ink1064.xml"/><Relationship Id="rId244" Type="http://schemas.openxmlformats.org/officeDocument/2006/relationships/customXml" Target="../ink/ink1075.xml"/><Relationship Id="rId430" Type="http://schemas.openxmlformats.org/officeDocument/2006/relationships/customXml" Target="../ink/ink1169.xml"/><Relationship Id="rId18" Type="http://schemas.openxmlformats.org/officeDocument/2006/relationships/customXml" Target="../ink/ink960.xml"/><Relationship Id="rId39" Type="http://schemas.openxmlformats.org/officeDocument/2006/relationships/image" Target="../media/image878.png"/><Relationship Id="rId265" Type="http://schemas.openxmlformats.org/officeDocument/2006/relationships/image" Target="../media/image988.png"/><Relationship Id="rId286" Type="http://schemas.openxmlformats.org/officeDocument/2006/relationships/customXml" Target="../ink/ink1096.xml"/><Relationship Id="rId451" Type="http://schemas.openxmlformats.org/officeDocument/2006/relationships/customXml" Target="../ink/ink1180.xml"/><Relationship Id="rId472" Type="http://schemas.openxmlformats.org/officeDocument/2006/relationships/image" Target="../media/image1090.png"/><Relationship Id="rId493" Type="http://schemas.openxmlformats.org/officeDocument/2006/relationships/customXml" Target="../ink/ink1201.xml"/><Relationship Id="rId507" Type="http://schemas.openxmlformats.org/officeDocument/2006/relationships/customXml" Target="../ink/ink1208.xml"/><Relationship Id="rId528" Type="http://schemas.openxmlformats.org/officeDocument/2006/relationships/image" Target="../media/image1118.png"/><Relationship Id="rId50" Type="http://schemas.openxmlformats.org/officeDocument/2006/relationships/customXml" Target="../ink/ink976.xml"/><Relationship Id="rId104" Type="http://schemas.openxmlformats.org/officeDocument/2006/relationships/customXml" Target="../ink/ink1003.xml"/><Relationship Id="rId125" Type="http://schemas.openxmlformats.org/officeDocument/2006/relationships/image" Target="../media/image921.png"/><Relationship Id="rId146" Type="http://schemas.openxmlformats.org/officeDocument/2006/relationships/customXml" Target="../ink/ink1024.xml"/><Relationship Id="rId167" Type="http://schemas.openxmlformats.org/officeDocument/2006/relationships/customXml" Target="../ink/ink1035.xml"/><Relationship Id="rId188" Type="http://schemas.openxmlformats.org/officeDocument/2006/relationships/image" Target="../media/image951.png"/><Relationship Id="rId311" Type="http://schemas.openxmlformats.org/officeDocument/2006/relationships/image" Target="../media/image1011.png"/><Relationship Id="rId332" Type="http://schemas.openxmlformats.org/officeDocument/2006/relationships/customXml" Target="../ink/ink1119.xml"/><Relationship Id="rId353" Type="http://schemas.openxmlformats.org/officeDocument/2006/relationships/image" Target="../media/image1032.png"/><Relationship Id="rId374" Type="http://schemas.openxmlformats.org/officeDocument/2006/relationships/customXml" Target="../ink/ink1140.xml"/><Relationship Id="rId395" Type="http://schemas.openxmlformats.org/officeDocument/2006/relationships/image" Target="../media/image1052.png"/><Relationship Id="rId409" Type="http://schemas.openxmlformats.org/officeDocument/2006/relationships/image" Target="../media/image1059.png"/><Relationship Id="rId71" Type="http://schemas.openxmlformats.org/officeDocument/2006/relationships/image" Target="../media/image894.png"/><Relationship Id="rId92" Type="http://schemas.openxmlformats.org/officeDocument/2006/relationships/customXml" Target="../ink/ink997.xml"/><Relationship Id="rId213" Type="http://schemas.openxmlformats.org/officeDocument/2006/relationships/customXml" Target="../ink/ink1059.xml"/><Relationship Id="rId234" Type="http://schemas.openxmlformats.org/officeDocument/2006/relationships/customXml" Target="../ink/ink1070.xml"/><Relationship Id="rId420" Type="http://schemas.openxmlformats.org/officeDocument/2006/relationships/customXml" Target="../ink/ink1164.xml"/><Relationship Id="rId2" Type="http://schemas.openxmlformats.org/officeDocument/2006/relationships/customXml" Target="../ink/ink952.xml"/><Relationship Id="rId29" Type="http://schemas.openxmlformats.org/officeDocument/2006/relationships/image" Target="../media/image873.png"/><Relationship Id="rId255" Type="http://schemas.openxmlformats.org/officeDocument/2006/relationships/image" Target="../media/image983.png"/><Relationship Id="rId276" Type="http://schemas.openxmlformats.org/officeDocument/2006/relationships/customXml" Target="../ink/ink1091.xml"/><Relationship Id="rId297" Type="http://schemas.openxmlformats.org/officeDocument/2006/relationships/image" Target="../media/image1004.png"/><Relationship Id="rId441" Type="http://schemas.openxmlformats.org/officeDocument/2006/relationships/image" Target="../media/image1075.png"/><Relationship Id="rId462" Type="http://schemas.openxmlformats.org/officeDocument/2006/relationships/image" Target="../media/image1085.png"/><Relationship Id="rId483" Type="http://schemas.openxmlformats.org/officeDocument/2006/relationships/customXml" Target="../ink/ink1196.xml"/><Relationship Id="rId518" Type="http://schemas.openxmlformats.org/officeDocument/2006/relationships/image" Target="../media/image1113.png"/><Relationship Id="rId539" Type="http://schemas.openxmlformats.org/officeDocument/2006/relationships/customXml" Target="../ink/ink1224.xml"/><Relationship Id="rId40" Type="http://schemas.openxmlformats.org/officeDocument/2006/relationships/customXml" Target="../ink/ink971.xml"/><Relationship Id="rId115" Type="http://schemas.openxmlformats.org/officeDocument/2006/relationships/image" Target="../media/image916.png"/><Relationship Id="rId136" Type="http://schemas.openxmlformats.org/officeDocument/2006/relationships/customXml" Target="../ink/ink1019.xml"/><Relationship Id="rId157" Type="http://schemas.openxmlformats.org/officeDocument/2006/relationships/image" Target="../media/image936.png"/><Relationship Id="rId178" Type="http://schemas.openxmlformats.org/officeDocument/2006/relationships/image" Target="../media/image946.png"/><Relationship Id="rId301" Type="http://schemas.openxmlformats.org/officeDocument/2006/relationships/image" Target="../media/image1006.png"/><Relationship Id="rId322" Type="http://schemas.openxmlformats.org/officeDocument/2006/relationships/customXml" Target="../ink/ink1114.xml"/><Relationship Id="rId343" Type="http://schemas.openxmlformats.org/officeDocument/2006/relationships/image" Target="../media/image1027.png"/><Relationship Id="rId364" Type="http://schemas.openxmlformats.org/officeDocument/2006/relationships/customXml" Target="../ink/ink1135.xml"/><Relationship Id="rId61" Type="http://schemas.openxmlformats.org/officeDocument/2006/relationships/image" Target="../media/image889.png"/><Relationship Id="rId82" Type="http://schemas.openxmlformats.org/officeDocument/2006/relationships/customXml" Target="../ink/ink992.xml"/><Relationship Id="rId199" Type="http://schemas.openxmlformats.org/officeDocument/2006/relationships/image" Target="../media/image956.png"/><Relationship Id="rId203" Type="http://schemas.openxmlformats.org/officeDocument/2006/relationships/image" Target="../media/image958.png"/><Relationship Id="rId385" Type="http://schemas.openxmlformats.org/officeDocument/2006/relationships/image" Target="../media/image1048.png"/><Relationship Id="rId19" Type="http://schemas.openxmlformats.org/officeDocument/2006/relationships/image" Target="../media/image868.png"/><Relationship Id="rId224" Type="http://schemas.openxmlformats.org/officeDocument/2006/relationships/image" Target="../media/image968.png"/><Relationship Id="rId245" Type="http://schemas.openxmlformats.org/officeDocument/2006/relationships/image" Target="../media/image978.png"/><Relationship Id="rId266" Type="http://schemas.openxmlformats.org/officeDocument/2006/relationships/customXml" Target="../ink/ink1086.xml"/><Relationship Id="rId287" Type="http://schemas.openxmlformats.org/officeDocument/2006/relationships/image" Target="../media/image999.png"/><Relationship Id="rId410" Type="http://schemas.openxmlformats.org/officeDocument/2006/relationships/customXml" Target="../ink/ink1159.xml"/><Relationship Id="rId431" Type="http://schemas.openxmlformats.org/officeDocument/2006/relationships/image" Target="../media/image1070.png"/><Relationship Id="rId452" Type="http://schemas.openxmlformats.org/officeDocument/2006/relationships/image" Target="../media/image1080.png"/><Relationship Id="rId473" Type="http://schemas.openxmlformats.org/officeDocument/2006/relationships/customXml" Target="../ink/ink1191.xml"/><Relationship Id="rId494" Type="http://schemas.openxmlformats.org/officeDocument/2006/relationships/image" Target="../media/image1101.png"/><Relationship Id="rId508" Type="http://schemas.openxmlformats.org/officeDocument/2006/relationships/image" Target="../media/image1108.png"/><Relationship Id="rId529" Type="http://schemas.openxmlformats.org/officeDocument/2006/relationships/customXml" Target="../ink/ink1219.xml"/><Relationship Id="rId30" Type="http://schemas.openxmlformats.org/officeDocument/2006/relationships/customXml" Target="../ink/ink966.xml"/><Relationship Id="rId105" Type="http://schemas.openxmlformats.org/officeDocument/2006/relationships/image" Target="../media/image911.png"/><Relationship Id="rId126" Type="http://schemas.openxmlformats.org/officeDocument/2006/relationships/customXml" Target="../ink/ink1014.xml"/><Relationship Id="rId147" Type="http://schemas.openxmlformats.org/officeDocument/2006/relationships/image" Target="../media/image931.png"/><Relationship Id="rId168" Type="http://schemas.openxmlformats.org/officeDocument/2006/relationships/image" Target="../media/image941.png"/><Relationship Id="rId312" Type="http://schemas.openxmlformats.org/officeDocument/2006/relationships/customXml" Target="../ink/ink1109.xml"/><Relationship Id="rId333" Type="http://schemas.openxmlformats.org/officeDocument/2006/relationships/image" Target="../media/image1022.png"/><Relationship Id="rId354" Type="http://schemas.openxmlformats.org/officeDocument/2006/relationships/customXml" Target="../ink/ink1130.xml"/><Relationship Id="rId540" Type="http://schemas.openxmlformats.org/officeDocument/2006/relationships/image" Target="../media/image1124.png"/><Relationship Id="rId51" Type="http://schemas.openxmlformats.org/officeDocument/2006/relationships/image" Target="../media/image884.png"/><Relationship Id="rId72" Type="http://schemas.openxmlformats.org/officeDocument/2006/relationships/customXml" Target="../ink/ink987.xml"/><Relationship Id="rId93" Type="http://schemas.openxmlformats.org/officeDocument/2006/relationships/image" Target="../media/image905.png"/><Relationship Id="rId189" Type="http://schemas.openxmlformats.org/officeDocument/2006/relationships/customXml" Target="../ink/ink1046.xml"/><Relationship Id="rId375" Type="http://schemas.openxmlformats.org/officeDocument/2006/relationships/image" Target="../media/image1043.png"/><Relationship Id="rId396" Type="http://schemas.openxmlformats.org/officeDocument/2006/relationships/customXml" Target="../ink/ink1152.xml"/><Relationship Id="rId3" Type="http://schemas.openxmlformats.org/officeDocument/2006/relationships/image" Target="../media/image860.png"/><Relationship Id="rId214" Type="http://schemas.openxmlformats.org/officeDocument/2006/relationships/image" Target="../media/image963.png"/><Relationship Id="rId235" Type="http://schemas.openxmlformats.org/officeDocument/2006/relationships/image" Target="../media/image973.png"/><Relationship Id="rId256" Type="http://schemas.openxmlformats.org/officeDocument/2006/relationships/customXml" Target="../ink/ink1081.xml"/><Relationship Id="rId277" Type="http://schemas.openxmlformats.org/officeDocument/2006/relationships/image" Target="../media/image994.png"/><Relationship Id="rId298" Type="http://schemas.openxmlformats.org/officeDocument/2006/relationships/customXml" Target="../ink/ink1102.xml"/><Relationship Id="rId400" Type="http://schemas.openxmlformats.org/officeDocument/2006/relationships/customXml" Target="../ink/ink1154.xml"/><Relationship Id="rId421" Type="http://schemas.openxmlformats.org/officeDocument/2006/relationships/image" Target="../media/image1065.png"/><Relationship Id="rId442" Type="http://schemas.openxmlformats.org/officeDocument/2006/relationships/customXml" Target="../ink/ink1175.xml"/><Relationship Id="rId463" Type="http://schemas.openxmlformats.org/officeDocument/2006/relationships/customXml" Target="../ink/ink1186.xml"/><Relationship Id="rId484" Type="http://schemas.openxmlformats.org/officeDocument/2006/relationships/image" Target="../media/image1096.png"/><Relationship Id="rId519" Type="http://schemas.openxmlformats.org/officeDocument/2006/relationships/customXml" Target="../ink/ink1214.xml"/><Relationship Id="rId116" Type="http://schemas.openxmlformats.org/officeDocument/2006/relationships/customXml" Target="../ink/ink1009.xml"/><Relationship Id="rId137" Type="http://schemas.openxmlformats.org/officeDocument/2006/relationships/image" Target="../media/image926.png"/><Relationship Id="rId158" Type="http://schemas.openxmlformats.org/officeDocument/2006/relationships/customXml" Target="../ink/ink1030.xml"/><Relationship Id="rId302" Type="http://schemas.openxmlformats.org/officeDocument/2006/relationships/customXml" Target="../ink/ink1104.xml"/><Relationship Id="rId323" Type="http://schemas.openxmlformats.org/officeDocument/2006/relationships/image" Target="../media/image1017.png"/><Relationship Id="rId344" Type="http://schemas.openxmlformats.org/officeDocument/2006/relationships/customXml" Target="../ink/ink1125.xml"/><Relationship Id="rId530" Type="http://schemas.openxmlformats.org/officeDocument/2006/relationships/image" Target="../media/image1119.png"/><Relationship Id="rId20" Type="http://schemas.openxmlformats.org/officeDocument/2006/relationships/customXml" Target="../ink/ink961.xml"/><Relationship Id="rId41" Type="http://schemas.openxmlformats.org/officeDocument/2006/relationships/image" Target="../media/image879.png"/><Relationship Id="rId62" Type="http://schemas.openxmlformats.org/officeDocument/2006/relationships/customXml" Target="../ink/ink982.xml"/><Relationship Id="rId83" Type="http://schemas.openxmlformats.org/officeDocument/2006/relationships/image" Target="../media/image900.png"/><Relationship Id="rId179" Type="http://schemas.openxmlformats.org/officeDocument/2006/relationships/customXml" Target="../ink/ink1041.xml"/><Relationship Id="rId365" Type="http://schemas.openxmlformats.org/officeDocument/2006/relationships/image" Target="../media/image1038.png"/><Relationship Id="rId386" Type="http://schemas.openxmlformats.org/officeDocument/2006/relationships/customXml" Target="../ink/ink1146.xml"/><Relationship Id="rId190" Type="http://schemas.openxmlformats.org/officeDocument/2006/relationships/image" Target="../media/image952.png"/><Relationship Id="rId204" Type="http://schemas.openxmlformats.org/officeDocument/2006/relationships/customXml" Target="../ink/ink1054.xml"/><Relationship Id="rId225" Type="http://schemas.openxmlformats.org/officeDocument/2006/relationships/customXml" Target="../ink/ink1065.xml"/><Relationship Id="rId246" Type="http://schemas.openxmlformats.org/officeDocument/2006/relationships/customXml" Target="../ink/ink1076.xml"/><Relationship Id="rId267" Type="http://schemas.openxmlformats.org/officeDocument/2006/relationships/image" Target="../media/image989.png"/><Relationship Id="rId288" Type="http://schemas.openxmlformats.org/officeDocument/2006/relationships/customXml" Target="../ink/ink1097.xml"/><Relationship Id="rId411" Type="http://schemas.openxmlformats.org/officeDocument/2006/relationships/image" Target="../media/image1060.png"/><Relationship Id="rId432" Type="http://schemas.openxmlformats.org/officeDocument/2006/relationships/customXml" Target="../ink/ink1170.xml"/><Relationship Id="rId453" Type="http://schemas.openxmlformats.org/officeDocument/2006/relationships/customXml" Target="../ink/ink1181.xml"/><Relationship Id="rId474" Type="http://schemas.openxmlformats.org/officeDocument/2006/relationships/image" Target="../media/image1091.png"/><Relationship Id="rId509" Type="http://schemas.openxmlformats.org/officeDocument/2006/relationships/customXml" Target="../ink/ink1209.xml"/><Relationship Id="rId106" Type="http://schemas.openxmlformats.org/officeDocument/2006/relationships/customXml" Target="../ink/ink1004.xml"/><Relationship Id="rId127" Type="http://schemas.openxmlformats.org/officeDocument/2006/relationships/image" Target="../media/image922.png"/><Relationship Id="rId313" Type="http://schemas.openxmlformats.org/officeDocument/2006/relationships/image" Target="../media/image1012.png"/><Relationship Id="rId495" Type="http://schemas.openxmlformats.org/officeDocument/2006/relationships/customXml" Target="../ink/ink1202.xml"/><Relationship Id="rId10" Type="http://schemas.openxmlformats.org/officeDocument/2006/relationships/customXml" Target="../ink/ink956.xml"/><Relationship Id="rId31" Type="http://schemas.openxmlformats.org/officeDocument/2006/relationships/image" Target="../media/image874.png"/><Relationship Id="rId52" Type="http://schemas.openxmlformats.org/officeDocument/2006/relationships/customXml" Target="../ink/ink977.xml"/><Relationship Id="rId73" Type="http://schemas.openxmlformats.org/officeDocument/2006/relationships/image" Target="../media/image895.png"/><Relationship Id="rId94" Type="http://schemas.openxmlformats.org/officeDocument/2006/relationships/customXml" Target="../ink/ink998.xml"/><Relationship Id="rId148" Type="http://schemas.openxmlformats.org/officeDocument/2006/relationships/customXml" Target="../ink/ink1025.xml"/><Relationship Id="rId169" Type="http://schemas.openxmlformats.org/officeDocument/2006/relationships/customXml" Target="../ink/ink1036.xml"/><Relationship Id="rId334" Type="http://schemas.openxmlformats.org/officeDocument/2006/relationships/customXml" Target="../ink/ink1120.xml"/><Relationship Id="rId355" Type="http://schemas.openxmlformats.org/officeDocument/2006/relationships/image" Target="../media/image1033.png"/><Relationship Id="rId376" Type="http://schemas.openxmlformats.org/officeDocument/2006/relationships/customXml" Target="../ink/ink1141.xml"/><Relationship Id="rId397" Type="http://schemas.openxmlformats.org/officeDocument/2006/relationships/image" Target="../media/image1053.png"/><Relationship Id="rId520" Type="http://schemas.openxmlformats.org/officeDocument/2006/relationships/image" Target="../media/image1114.png"/><Relationship Id="rId541" Type="http://schemas.openxmlformats.org/officeDocument/2006/relationships/customXml" Target="../ink/ink1225.xml"/><Relationship Id="rId4" Type="http://schemas.openxmlformats.org/officeDocument/2006/relationships/customXml" Target="../ink/ink953.xml"/><Relationship Id="rId180" Type="http://schemas.openxmlformats.org/officeDocument/2006/relationships/image" Target="../media/image947.png"/><Relationship Id="rId215" Type="http://schemas.openxmlformats.org/officeDocument/2006/relationships/customXml" Target="../ink/ink1060.xml"/><Relationship Id="rId236" Type="http://schemas.openxmlformats.org/officeDocument/2006/relationships/customXml" Target="../ink/ink1071.xml"/><Relationship Id="rId257" Type="http://schemas.openxmlformats.org/officeDocument/2006/relationships/image" Target="../media/image984.png"/><Relationship Id="rId278" Type="http://schemas.openxmlformats.org/officeDocument/2006/relationships/customXml" Target="../ink/ink1092.xml"/><Relationship Id="rId401" Type="http://schemas.openxmlformats.org/officeDocument/2006/relationships/image" Target="../media/image1055.png"/><Relationship Id="rId422" Type="http://schemas.openxmlformats.org/officeDocument/2006/relationships/customXml" Target="../ink/ink1165.xml"/><Relationship Id="rId443" Type="http://schemas.openxmlformats.org/officeDocument/2006/relationships/image" Target="../media/image1076.png"/><Relationship Id="rId464" Type="http://schemas.openxmlformats.org/officeDocument/2006/relationships/image" Target="../media/image1086.png"/><Relationship Id="rId303" Type="http://schemas.openxmlformats.org/officeDocument/2006/relationships/image" Target="../media/image1007.png"/><Relationship Id="rId485" Type="http://schemas.openxmlformats.org/officeDocument/2006/relationships/customXml" Target="../ink/ink1197.xml"/><Relationship Id="rId42" Type="http://schemas.openxmlformats.org/officeDocument/2006/relationships/customXml" Target="../ink/ink972.xml"/><Relationship Id="rId84" Type="http://schemas.openxmlformats.org/officeDocument/2006/relationships/customXml" Target="../ink/ink993.xml"/><Relationship Id="rId138" Type="http://schemas.openxmlformats.org/officeDocument/2006/relationships/customXml" Target="../ink/ink1020.xml"/><Relationship Id="rId345" Type="http://schemas.openxmlformats.org/officeDocument/2006/relationships/image" Target="../media/image1028.png"/><Relationship Id="rId387" Type="http://schemas.openxmlformats.org/officeDocument/2006/relationships/image" Target="../media/image1049.png"/><Relationship Id="rId510" Type="http://schemas.openxmlformats.org/officeDocument/2006/relationships/image" Target="../media/image1109.png"/><Relationship Id="rId191" Type="http://schemas.openxmlformats.org/officeDocument/2006/relationships/customXml" Target="../ink/ink1047.xml"/><Relationship Id="rId205" Type="http://schemas.openxmlformats.org/officeDocument/2006/relationships/image" Target="../media/image959.png"/><Relationship Id="rId247" Type="http://schemas.openxmlformats.org/officeDocument/2006/relationships/image" Target="../media/image979.png"/><Relationship Id="rId412" Type="http://schemas.openxmlformats.org/officeDocument/2006/relationships/customXml" Target="../ink/ink1160.xml"/><Relationship Id="rId107" Type="http://schemas.openxmlformats.org/officeDocument/2006/relationships/image" Target="../media/image912.png"/><Relationship Id="rId289" Type="http://schemas.openxmlformats.org/officeDocument/2006/relationships/image" Target="../media/image1000.png"/><Relationship Id="rId454" Type="http://schemas.openxmlformats.org/officeDocument/2006/relationships/image" Target="../media/image1081.png"/><Relationship Id="rId496" Type="http://schemas.openxmlformats.org/officeDocument/2006/relationships/image" Target="../media/image1102.png"/><Relationship Id="rId11" Type="http://schemas.openxmlformats.org/officeDocument/2006/relationships/image" Target="../media/image864.png"/><Relationship Id="rId53" Type="http://schemas.openxmlformats.org/officeDocument/2006/relationships/image" Target="../media/image885.png"/><Relationship Id="rId149" Type="http://schemas.openxmlformats.org/officeDocument/2006/relationships/image" Target="../media/image932.png"/><Relationship Id="rId314" Type="http://schemas.openxmlformats.org/officeDocument/2006/relationships/customXml" Target="../ink/ink1110.xml"/><Relationship Id="rId356" Type="http://schemas.openxmlformats.org/officeDocument/2006/relationships/customXml" Target="../ink/ink1131.xml"/><Relationship Id="rId398" Type="http://schemas.openxmlformats.org/officeDocument/2006/relationships/customXml" Target="../ink/ink1153.xml"/><Relationship Id="rId521" Type="http://schemas.openxmlformats.org/officeDocument/2006/relationships/customXml" Target="../ink/ink1215.xml"/><Relationship Id="rId95" Type="http://schemas.openxmlformats.org/officeDocument/2006/relationships/image" Target="../media/image906.png"/><Relationship Id="rId160" Type="http://schemas.openxmlformats.org/officeDocument/2006/relationships/customXml" Target="../ink/ink1031.xml"/><Relationship Id="rId216" Type="http://schemas.openxmlformats.org/officeDocument/2006/relationships/image" Target="../media/image964.png"/><Relationship Id="rId423" Type="http://schemas.openxmlformats.org/officeDocument/2006/relationships/image" Target="../media/image1066.png"/><Relationship Id="rId258" Type="http://schemas.openxmlformats.org/officeDocument/2006/relationships/customXml" Target="../ink/ink1082.xml"/><Relationship Id="rId465" Type="http://schemas.openxmlformats.org/officeDocument/2006/relationships/customXml" Target="../ink/ink1187.xml"/><Relationship Id="rId22" Type="http://schemas.openxmlformats.org/officeDocument/2006/relationships/customXml" Target="../ink/ink962.xml"/><Relationship Id="rId64" Type="http://schemas.openxmlformats.org/officeDocument/2006/relationships/customXml" Target="../ink/ink983.xml"/><Relationship Id="rId118" Type="http://schemas.openxmlformats.org/officeDocument/2006/relationships/customXml" Target="../ink/ink1010.xml"/><Relationship Id="rId325" Type="http://schemas.openxmlformats.org/officeDocument/2006/relationships/image" Target="../media/image1018.png"/><Relationship Id="rId367" Type="http://schemas.openxmlformats.org/officeDocument/2006/relationships/image" Target="../media/image1039.png"/><Relationship Id="rId532" Type="http://schemas.openxmlformats.org/officeDocument/2006/relationships/image" Target="../media/image1120.png"/><Relationship Id="rId171" Type="http://schemas.openxmlformats.org/officeDocument/2006/relationships/customXml" Target="../ink/ink1037.xml"/><Relationship Id="rId227" Type="http://schemas.openxmlformats.org/officeDocument/2006/relationships/customXml" Target="../ink/ink1066.xml"/><Relationship Id="rId269" Type="http://schemas.openxmlformats.org/officeDocument/2006/relationships/image" Target="../media/image990.png"/><Relationship Id="rId434" Type="http://schemas.openxmlformats.org/officeDocument/2006/relationships/customXml" Target="../ink/ink1171.xml"/><Relationship Id="rId476" Type="http://schemas.openxmlformats.org/officeDocument/2006/relationships/image" Target="../media/image1092.png"/><Relationship Id="rId33" Type="http://schemas.openxmlformats.org/officeDocument/2006/relationships/image" Target="../media/image875.png"/><Relationship Id="rId129" Type="http://schemas.openxmlformats.org/officeDocument/2006/relationships/image" Target="../media/image4100.png"/><Relationship Id="rId280" Type="http://schemas.openxmlformats.org/officeDocument/2006/relationships/customXml" Target="../ink/ink1093.xml"/><Relationship Id="rId336" Type="http://schemas.openxmlformats.org/officeDocument/2006/relationships/customXml" Target="../ink/ink1121.xml"/><Relationship Id="rId501" Type="http://schemas.openxmlformats.org/officeDocument/2006/relationships/customXml" Target="../ink/ink1205.xml"/><Relationship Id="rId543" Type="http://schemas.openxmlformats.org/officeDocument/2006/relationships/customXml" Target="../ink/ink1226.xml"/><Relationship Id="rId75" Type="http://schemas.openxmlformats.org/officeDocument/2006/relationships/image" Target="../media/image896.png"/><Relationship Id="rId140" Type="http://schemas.openxmlformats.org/officeDocument/2006/relationships/customXml" Target="../ink/ink1021.xml"/><Relationship Id="rId182" Type="http://schemas.openxmlformats.org/officeDocument/2006/relationships/image" Target="../media/image948.png"/><Relationship Id="rId378" Type="http://schemas.openxmlformats.org/officeDocument/2006/relationships/customXml" Target="../ink/ink1142.xml"/><Relationship Id="rId403" Type="http://schemas.openxmlformats.org/officeDocument/2006/relationships/image" Target="../media/image1056.png"/><Relationship Id="rId6" Type="http://schemas.openxmlformats.org/officeDocument/2006/relationships/customXml" Target="../ink/ink954.xml"/><Relationship Id="rId238" Type="http://schemas.openxmlformats.org/officeDocument/2006/relationships/customXml" Target="../ink/ink1072.xml"/><Relationship Id="rId445" Type="http://schemas.openxmlformats.org/officeDocument/2006/relationships/image" Target="../media/image1077.png"/><Relationship Id="rId487" Type="http://schemas.openxmlformats.org/officeDocument/2006/relationships/customXml" Target="../ink/ink1198.xml"/><Relationship Id="rId291" Type="http://schemas.openxmlformats.org/officeDocument/2006/relationships/image" Target="../media/image1001.png"/><Relationship Id="rId305" Type="http://schemas.openxmlformats.org/officeDocument/2006/relationships/image" Target="../media/image1008.png"/><Relationship Id="rId347" Type="http://schemas.openxmlformats.org/officeDocument/2006/relationships/image" Target="../media/image1029.png"/><Relationship Id="rId512" Type="http://schemas.openxmlformats.org/officeDocument/2006/relationships/image" Target="../media/image1110.png"/><Relationship Id="rId44" Type="http://schemas.openxmlformats.org/officeDocument/2006/relationships/customXml" Target="../ink/ink973.xml"/><Relationship Id="rId86" Type="http://schemas.openxmlformats.org/officeDocument/2006/relationships/customXml" Target="../ink/ink994.xml"/><Relationship Id="rId151" Type="http://schemas.openxmlformats.org/officeDocument/2006/relationships/image" Target="../media/image933.png"/><Relationship Id="rId389" Type="http://schemas.openxmlformats.org/officeDocument/2006/relationships/image" Target="../media/image1050.png"/><Relationship Id="rId193" Type="http://schemas.openxmlformats.org/officeDocument/2006/relationships/customXml" Target="../ink/ink1048.xml"/><Relationship Id="rId207" Type="http://schemas.openxmlformats.org/officeDocument/2006/relationships/customXml" Target="../ink/ink1056.xml"/><Relationship Id="rId249" Type="http://schemas.openxmlformats.org/officeDocument/2006/relationships/image" Target="../media/image980.png"/><Relationship Id="rId414" Type="http://schemas.openxmlformats.org/officeDocument/2006/relationships/customXml" Target="../ink/ink1161.xml"/><Relationship Id="rId456" Type="http://schemas.openxmlformats.org/officeDocument/2006/relationships/image" Target="../media/image1082.png"/><Relationship Id="rId498" Type="http://schemas.openxmlformats.org/officeDocument/2006/relationships/image" Target="../media/image1103.png"/><Relationship Id="rId13" Type="http://schemas.openxmlformats.org/officeDocument/2006/relationships/image" Target="../media/image865.png"/><Relationship Id="rId109" Type="http://schemas.openxmlformats.org/officeDocument/2006/relationships/image" Target="../media/image913.png"/><Relationship Id="rId260" Type="http://schemas.openxmlformats.org/officeDocument/2006/relationships/customXml" Target="../ink/ink1083.xml"/><Relationship Id="rId316" Type="http://schemas.openxmlformats.org/officeDocument/2006/relationships/customXml" Target="../ink/ink1111.xml"/><Relationship Id="rId523" Type="http://schemas.openxmlformats.org/officeDocument/2006/relationships/customXml" Target="../ink/ink1216.xml"/><Relationship Id="rId55" Type="http://schemas.openxmlformats.org/officeDocument/2006/relationships/image" Target="../media/image886.png"/><Relationship Id="rId97" Type="http://schemas.openxmlformats.org/officeDocument/2006/relationships/image" Target="../media/image907.png"/><Relationship Id="rId120" Type="http://schemas.openxmlformats.org/officeDocument/2006/relationships/customXml" Target="../ink/ink1011.xml"/><Relationship Id="rId358" Type="http://schemas.openxmlformats.org/officeDocument/2006/relationships/customXml" Target="../ink/ink1132.xml"/><Relationship Id="rId162" Type="http://schemas.openxmlformats.org/officeDocument/2006/relationships/customXml" Target="../ink/ink1032.xml"/><Relationship Id="rId218" Type="http://schemas.openxmlformats.org/officeDocument/2006/relationships/image" Target="../media/image965.png"/><Relationship Id="rId425" Type="http://schemas.openxmlformats.org/officeDocument/2006/relationships/image" Target="../media/image1067.png"/><Relationship Id="rId467" Type="http://schemas.openxmlformats.org/officeDocument/2006/relationships/customXml" Target="../ink/ink1188.xml"/><Relationship Id="rId271" Type="http://schemas.openxmlformats.org/officeDocument/2006/relationships/image" Target="../media/image991.png"/><Relationship Id="rId24" Type="http://schemas.openxmlformats.org/officeDocument/2006/relationships/customXml" Target="../ink/ink963.xml"/><Relationship Id="rId66" Type="http://schemas.openxmlformats.org/officeDocument/2006/relationships/customXml" Target="../ink/ink984.xml"/><Relationship Id="rId131" Type="http://schemas.openxmlformats.org/officeDocument/2006/relationships/image" Target="../media/image923.png"/><Relationship Id="rId327" Type="http://schemas.openxmlformats.org/officeDocument/2006/relationships/image" Target="../media/image1019.png"/><Relationship Id="rId369" Type="http://schemas.openxmlformats.org/officeDocument/2006/relationships/image" Target="../media/image1040.png"/><Relationship Id="rId534" Type="http://schemas.openxmlformats.org/officeDocument/2006/relationships/image" Target="../media/image1121.png"/><Relationship Id="rId173" Type="http://schemas.openxmlformats.org/officeDocument/2006/relationships/customXml" Target="../ink/ink1038.xml"/><Relationship Id="rId229" Type="http://schemas.openxmlformats.org/officeDocument/2006/relationships/customXml" Target="../ink/ink1067.xml"/><Relationship Id="rId380" Type="http://schemas.openxmlformats.org/officeDocument/2006/relationships/customXml" Target="../ink/ink1143.xml"/><Relationship Id="rId436" Type="http://schemas.openxmlformats.org/officeDocument/2006/relationships/customXml" Target="../ink/ink1172.xml"/><Relationship Id="rId240" Type="http://schemas.openxmlformats.org/officeDocument/2006/relationships/customXml" Target="../ink/ink1073.xml"/><Relationship Id="rId478" Type="http://schemas.openxmlformats.org/officeDocument/2006/relationships/image" Target="../media/image1093.png"/><Relationship Id="rId35" Type="http://schemas.openxmlformats.org/officeDocument/2006/relationships/image" Target="../media/image876.png"/><Relationship Id="rId77" Type="http://schemas.openxmlformats.org/officeDocument/2006/relationships/image" Target="../media/image897.png"/><Relationship Id="rId100" Type="http://schemas.openxmlformats.org/officeDocument/2006/relationships/customXml" Target="../ink/ink1001.xml"/><Relationship Id="rId282" Type="http://schemas.openxmlformats.org/officeDocument/2006/relationships/customXml" Target="../ink/ink1094.xml"/><Relationship Id="rId338" Type="http://schemas.openxmlformats.org/officeDocument/2006/relationships/customXml" Target="../ink/ink1122.xml"/><Relationship Id="rId503" Type="http://schemas.openxmlformats.org/officeDocument/2006/relationships/customXml" Target="../ink/ink1206.xml"/><Relationship Id="rId8" Type="http://schemas.openxmlformats.org/officeDocument/2006/relationships/customXml" Target="../ink/ink955.xml"/><Relationship Id="rId142" Type="http://schemas.openxmlformats.org/officeDocument/2006/relationships/customXml" Target="../ink/ink1022.xml"/><Relationship Id="rId184" Type="http://schemas.openxmlformats.org/officeDocument/2006/relationships/image" Target="../media/image949.png"/><Relationship Id="rId391" Type="http://schemas.openxmlformats.org/officeDocument/2006/relationships/customXml" Target="../ink/ink1149.xml"/><Relationship Id="rId405" Type="http://schemas.openxmlformats.org/officeDocument/2006/relationships/image" Target="../media/image1057.png"/><Relationship Id="rId447" Type="http://schemas.openxmlformats.org/officeDocument/2006/relationships/image" Target="../media/image1078.png"/><Relationship Id="rId251" Type="http://schemas.openxmlformats.org/officeDocument/2006/relationships/image" Target="../media/image981.png"/><Relationship Id="rId489" Type="http://schemas.openxmlformats.org/officeDocument/2006/relationships/customXml" Target="../ink/ink1199.xml"/><Relationship Id="rId46" Type="http://schemas.openxmlformats.org/officeDocument/2006/relationships/customXml" Target="../ink/ink974.xml"/><Relationship Id="rId293" Type="http://schemas.openxmlformats.org/officeDocument/2006/relationships/image" Target="../media/image1002.png"/><Relationship Id="rId307" Type="http://schemas.openxmlformats.org/officeDocument/2006/relationships/image" Target="../media/image1009.png"/><Relationship Id="rId349" Type="http://schemas.openxmlformats.org/officeDocument/2006/relationships/image" Target="../media/image1030.png"/><Relationship Id="rId514" Type="http://schemas.openxmlformats.org/officeDocument/2006/relationships/image" Target="../media/image1111.png"/></Relationships>
</file>

<file path=ppt/slides/_rels/slide1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183.png"/><Relationship Id="rId299" Type="http://schemas.openxmlformats.org/officeDocument/2006/relationships/customXml" Target="../ink/ink1376.xml"/><Relationship Id="rId21" Type="http://schemas.openxmlformats.org/officeDocument/2006/relationships/image" Target="../media/image1136.png"/><Relationship Id="rId63" Type="http://schemas.openxmlformats.org/officeDocument/2006/relationships/image" Target="../media/image1157.png"/><Relationship Id="rId159" Type="http://schemas.openxmlformats.org/officeDocument/2006/relationships/image" Target="../media/image1204.png"/><Relationship Id="rId324" Type="http://schemas.openxmlformats.org/officeDocument/2006/relationships/image" Target="../media/image1286.png"/><Relationship Id="rId366" Type="http://schemas.openxmlformats.org/officeDocument/2006/relationships/customXml" Target="../ink/ink1410.xml"/><Relationship Id="rId531" Type="http://schemas.openxmlformats.org/officeDocument/2006/relationships/image" Target="../media/image1389.png"/><Relationship Id="rId573" Type="http://schemas.openxmlformats.org/officeDocument/2006/relationships/image" Target="../media/image1410.png"/><Relationship Id="rId629" Type="http://schemas.openxmlformats.org/officeDocument/2006/relationships/image" Target="../media/image1438.png"/><Relationship Id="rId170" Type="http://schemas.openxmlformats.org/officeDocument/2006/relationships/customXml" Target="../ink/ink1311.xml"/><Relationship Id="rId226" Type="http://schemas.openxmlformats.org/officeDocument/2006/relationships/image" Target="../media/image1237.png"/><Relationship Id="rId433" Type="http://schemas.openxmlformats.org/officeDocument/2006/relationships/image" Target="../media/image1340.png"/><Relationship Id="rId268" Type="http://schemas.openxmlformats.org/officeDocument/2006/relationships/image" Target="../media/image1258.png"/><Relationship Id="rId475" Type="http://schemas.openxmlformats.org/officeDocument/2006/relationships/image" Target="../media/image1361.png"/><Relationship Id="rId640" Type="http://schemas.openxmlformats.org/officeDocument/2006/relationships/customXml" Target="../ink/ink1547.xml"/><Relationship Id="rId32" Type="http://schemas.openxmlformats.org/officeDocument/2006/relationships/customXml" Target="../ink/ink1242.xml"/><Relationship Id="rId74" Type="http://schemas.openxmlformats.org/officeDocument/2006/relationships/customXml" Target="../ink/ink1263.xml"/><Relationship Id="rId128" Type="http://schemas.openxmlformats.org/officeDocument/2006/relationships/customXml" Target="../ink/ink1290.xml"/><Relationship Id="rId335" Type="http://schemas.openxmlformats.org/officeDocument/2006/relationships/customXml" Target="../ink/ink1394.xml"/><Relationship Id="rId377" Type="http://schemas.openxmlformats.org/officeDocument/2006/relationships/image" Target="../media/image1312.png"/><Relationship Id="rId500" Type="http://schemas.openxmlformats.org/officeDocument/2006/relationships/customXml" Target="../ink/ink1477.xml"/><Relationship Id="rId542" Type="http://schemas.openxmlformats.org/officeDocument/2006/relationships/customXml" Target="../ink/ink1498.xml"/><Relationship Id="rId584" Type="http://schemas.openxmlformats.org/officeDocument/2006/relationships/customXml" Target="../ink/ink1519.xml"/><Relationship Id="rId5" Type="http://schemas.openxmlformats.org/officeDocument/2006/relationships/image" Target="../media/image1128.png"/><Relationship Id="rId181" Type="http://schemas.openxmlformats.org/officeDocument/2006/relationships/image" Target="../media/image1215.png"/><Relationship Id="rId237" Type="http://schemas.openxmlformats.org/officeDocument/2006/relationships/customXml" Target="../ink/ink1345.xml"/><Relationship Id="rId402" Type="http://schemas.openxmlformats.org/officeDocument/2006/relationships/customXml" Target="../ink/ink1428.xml"/><Relationship Id="rId279" Type="http://schemas.openxmlformats.org/officeDocument/2006/relationships/customXml" Target="../ink/ink1366.xml"/><Relationship Id="rId444" Type="http://schemas.openxmlformats.org/officeDocument/2006/relationships/customXml" Target="../ink/ink1449.xml"/><Relationship Id="rId486" Type="http://schemas.openxmlformats.org/officeDocument/2006/relationships/customXml" Target="../ink/ink1470.xml"/><Relationship Id="rId651" Type="http://schemas.openxmlformats.org/officeDocument/2006/relationships/image" Target="../media/image1449.png"/><Relationship Id="rId43" Type="http://schemas.openxmlformats.org/officeDocument/2006/relationships/image" Target="../media/image1147.png"/><Relationship Id="rId139" Type="http://schemas.openxmlformats.org/officeDocument/2006/relationships/image" Target="../media/image1194.png"/><Relationship Id="rId290" Type="http://schemas.openxmlformats.org/officeDocument/2006/relationships/image" Target="../media/image1269.png"/><Relationship Id="rId304" Type="http://schemas.openxmlformats.org/officeDocument/2006/relationships/image" Target="../media/image1276.png"/><Relationship Id="rId346" Type="http://schemas.openxmlformats.org/officeDocument/2006/relationships/customXml" Target="../ink/ink1400.xml"/><Relationship Id="rId388" Type="http://schemas.openxmlformats.org/officeDocument/2006/relationships/customXml" Target="../ink/ink1421.xml"/><Relationship Id="rId511" Type="http://schemas.openxmlformats.org/officeDocument/2006/relationships/image" Target="../media/image1379.png"/><Relationship Id="rId553" Type="http://schemas.openxmlformats.org/officeDocument/2006/relationships/image" Target="../media/image1400.png"/><Relationship Id="rId609" Type="http://schemas.openxmlformats.org/officeDocument/2006/relationships/image" Target="../media/image1428.png"/><Relationship Id="rId85" Type="http://schemas.openxmlformats.org/officeDocument/2006/relationships/image" Target="../media/image1168.png"/><Relationship Id="rId150" Type="http://schemas.openxmlformats.org/officeDocument/2006/relationships/customXml" Target="../ink/ink1301.xml"/><Relationship Id="rId192" Type="http://schemas.openxmlformats.org/officeDocument/2006/relationships/customXml" Target="../ink/ink1322.xml"/><Relationship Id="rId206" Type="http://schemas.openxmlformats.org/officeDocument/2006/relationships/customXml" Target="../ink/ink1329.xml"/><Relationship Id="rId413" Type="http://schemas.openxmlformats.org/officeDocument/2006/relationships/image" Target="../media/image1330.png"/><Relationship Id="rId595" Type="http://schemas.openxmlformats.org/officeDocument/2006/relationships/image" Target="../media/image1421.png"/><Relationship Id="rId248" Type="http://schemas.openxmlformats.org/officeDocument/2006/relationships/image" Target="../media/image1248.png"/><Relationship Id="rId455" Type="http://schemas.openxmlformats.org/officeDocument/2006/relationships/image" Target="../media/image1351.png"/><Relationship Id="rId497" Type="http://schemas.openxmlformats.org/officeDocument/2006/relationships/image" Target="../media/image1372.png"/><Relationship Id="rId620" Type="http://schemas.openxmlformats.org/officeDocument/2006/relationships/customXml" Target="../ink/ink1537.xml"/><Relationship Id="rId12" Type="http://schemas.openxmlformats.org/officeDocument/2006/relationships/customXml" Target="../ink/ink1232.xml"/><Relationship Id="rId108" Type="http://schemas.openxmlformats.org/officeDocument/2006/relationships/customXml" Target="../ink/ink1280.xml"/><Relationship Id="rId315" Type="http://schemas.openxmlformats.org/officeDocument/2006/relationships/customXml" Target="../ink/ink1384.xml"/><Relationship Id="rId357" Type="http://schemas.openxmlformats.org/officeDocument/2006/relationships/image" Target="../media/image1302.png"/><Relationship Id="rId522" Type="http://schemas.openxmlformats.org/officeDocument/2006/relationships/customXml" Target="../ink/ink1488.xml"/><Relationship Id="rId54" Type="http://schemas.openxmlformats.org/officeDocument/2006/relationships/customXml" Target="../ink/ink1253.xml"/><Relationship Id="rId96" Type="http://schemas.openxmlformats.org/officeDocument/2006/relationships/customXml" Target="../ink/ink1274.xml"/><Relationship Id="rId161" Type="http://schemas.openxmlformats.org/officeDocument/2006/relationships/image" Target="../media/image1205.png"/><Relationship Id="rId217" Type="http://schemas.openxmlformats.org/officeDocument/2006/relationships/customXml" Target="../ink/ink1335.xml"/><Relationship Id="rId399" Type="http://schemas.openxmlformats.org/officeDocument/2006/relationships/image" Target="../media/image1323.png"/><Relationship Id="rId564" Type="http://schemas.openxmlformats.org/officeDocument/2006/relationships/customXml" Target="../ink/ink1509.xml"/><Relationship Id="rId259" Type="http://schemas.openxmlformats.org/officeDocument/2006/relationships/customXml" Target="../ink/ink1356.xml"/><Relationship Id="rId424" Type="http://schemas.openxmlformats.org/officeDocument/2006/relationships/customXml" Target="../ink/ink1439.xml"/><Relationship Id="rId466" Type="http://schemas.openxmlformats.org/officeDocument/2006/relationships/customXml" Target="../ink/ink1460.xml"/><Relationship Id="rId631" Type="http://schemas.openxmlformats.org/officeDocument/2006/relationships/image" Target="../media/image1439.png"/><Relationship Id="rId23" Type="http://schemas.openxmlformats.org/officeDocument/2006/relationships/image" Target="../media/image1137.png"/><Relationship Id="rId119" Type="http://schemas.openxmlformats.org/officeDocument/2006/relationships/image" Target="../media/image1184.png"/><Relationship Id="rId270" Type="http://schemas.openxmlformats.org/officeDocument/2006/relationships/image" Target="../media/image1259.png"/><Relationship Id="rId326" Type="http://schemas.openxmlformats.org/officeDocument/2006/relationships/image" Target="../media/image1287.png"/><Relationship Id="rId533" Type="http://schemas.openxmlformats.org/officeDocument/2006/relationships/image" Target="../media/image1390.png"/><Relationship Id="rId65" Type="http://schemas.openxmlformats.org/officeDocument/2006/relationships/image" Target="../media/image1158.png"/><Relationship Id="rId130" Type="http://schemas.openxmlformats.org/officeDocument/2006/relationships/customXml" Target="../ink/ink1291.xml"/><Relationship Id="rId368" Type="http://schemas.openxmlformats.org/officeDocument/2006/relationships/customXml" Target="../ink/ink1411.xml"/><Relationship Id="rId575" Type="http://schemas.openxmlformats.org/officeDocument/2006/relationships/image" Target="../media/image1411.png"/><Relationship Id="rId172" Type="http://schemas.openxmlformats.org/officeDocument/2006/relationships/customXml" Target="../ink/ink1312.xml"/><Relationship Id="rId228" Type="http://schemas.openxmlformats.org/officeDocument/2006/relationships/image" Target="../media/image1238.png"/><Relationship Id="rId435" Type="http://schemas.openxmlformats.org/officeDocument/2006/relationships/image" Target="../media/image1341.png"/><Relationship Id="rId477" Type="http://schemas.openxmlformats.org/officeDocument/2006/relationships/image" Target="../media/image1362.png"/><Relationship Id="rId600" Type="http://schemas.openxmlformats.org/officeDocument/2006/relationships/customXml" Target="../ink/ink1527.xml"/><Relationship Id="rId642" Type="http://schemas.openxmlformats.org/officeDocument/2006/relationships/customXml" Target="../ink/ink1548.xml"/><Relationship Id="rId281" Type="http://schemas.openxmlformats.org/officeDocument/2006/relationships/customXml" Target="../ink/ink1367.xml"/><Relationship Id="rId337" Type="http://schemas.openxmlformats.org/officeDocument/2006/relationships/customXml" Target="../ink/ink1395.xml"/><Relationship Id="rId502" Type="http://schemas.openxmlformats.org/officeDocument/2006/relationships/customXml" Target="../ink/ink1478.xml"/><Relationship Id="rId34" Type="http://schemas.openxmlformats.org/officeDocument/2006/relationships/customXml" Target="../ink/ink1243.xml"/><Relationship Id="rId76" Type="http://schemas.openxmlformats.org/officeDocument/2006/relationships/customXml" Target="../ink/ink1264.xml"/><Relationship Id="rId141" Type="http://schemas.openxmlformats.org/officeDocument/2006/relationships/image" Target="../media/image1195.png"/><Relationship Id="rId379" Type="http://schemas.openxmlformats.org/officeDocument/2006/relationships/image" Target="../media/image1313.png"/><Relationship Id="rId544" Type="http://schemas.openxmlformats.org/officeDocument/2006/relationships/customXml" Target="../ink/ink1499.xml"/><Relationship Id="rId586" Type="http://schemas.openxmlformats.org/officeDocument/2006/relationships/customXml" Target="../ink/ink1520.xml"/><Relationship Id="rId7" Type="http://schemas.openxmlformats.org/officeDocument/2006/relationships/image" Target="../media/image1129.png"/><Relationship Id="rId183" Type="http://schemas.openxmlformats.org/officeDocument/2006/relationships/image" Target="../media/image1216.png"/><Relationship Id="rId239" Type="http://schemas.openxmlformats.org/officeDocument/2006/relationships/customXml" Target="../ink/ink1346.xml"/><Relationship Id="rId390" Type="http://schemas.openxmlformats.org/officeDocument/2006/relationships/customXml" Target="../ink/ink1422.xml"/><Relationship Id="rId404" Type="http://schemas.openxmlformats.org/officeDocument/2006/relationships/customXml" Target="../ink/ink1429.xml"/><Relationship Id="rId446" Type="http://schemas.openxmlformats.org/officeDocument/2006/relationships/customXml" Target="../ink/ink1450.xml"/><Relationship Id="rId611" Type="http://schemas.openxmlformats.org/officeDocument/2006/relationships/image" Target="../media/image1429.png"/><Relationship Id="rId250" Type="http://schemas.openxmlformats.org/officeDocument/2006/relationships/image" Target="../media/image1249.png"/><Relationship Id="rId292" Type="http://schemas.openxmlformats.org/officeDocument/2006/relationships/image" Target="../media/image1270.png"/><Relationship Id="rId306" Type="http://schemas.openxmlformats.org/officeDocument/2006/relationships/image" Target="../media/image1277.png"/><Relationship Id="rId488" Type="http://schemas.openxmlformats.org/officeDocument/2006/relationships/customXml" Target="../ink/ink1471.xml"/><Relationship Id="rId45" Type="http://schemas.openxmlformats.org/officeDocument/2006/relationships/image" Target="../media/image1148.png"/><Relationship Id="rId87" Type="http://schemas.openxmlformats.org/officeDocument/2006/relationships/image" Target="../media/image1169.png"/><Relationship Id="rId110" Type="http://schemas.openxmlformats.org/officeDocument/2006/relationships/customXml" Target="../ink/ink1281.xml"/><Relationship Id="rId348" Type="http://schemas.openxmlformats.org/officeDocument/2006/relationships/customXml" Target="../ink/ink1401.xml"/><Relationship Id="rId513" Type="http://schemas.openxmlformats.org/officeDocument/2006/relationships/image" Target="../media/image1380.png"/><Relationship Id="rId555" Type="http://schemas.openxmlformats.org/officeDocument/2006/relationships/image" Target="../media/image1401.png"/><Relationship Id="rId597" Type="http://schemas.openxmlformats.org/officeDocument/2006/relationships/image" Target="../media/image1422.png"/><Relationship Id="rId152" Type="http://schemas.openxmlformats.org/officeDocument/2006/relationships/customXml" Target="../ink/ink1302.xml"/><Relationship Id="rId194" Type="http://schemas.openxmlformats.org/officeDocument/2006/relationships/customXml" Target="../ink/ink1323.xml"/><Relationship Id="rId208" Type="http://schemas.openxmlformats.org/officeDocument/2006/relationships/customXml" Target="../ink/ink1330.xml"/><Relationship Id="rId415" Type="http://schemas.openxmlformats.org/officeDocument/2006/relationships/image" Target="../media/image1331.png"/><Relationship Id="rId457" Type="http://schemas.openxmlformats.org/officeDocument/2006/relationships/image" Target="../media/image1352.png"/><Relationship Id="rId622" Type="http://schemas.openxmlformats.org/officeDocument/2006/relationships/customXml" Target="../ink/ink1538.xml"/><Relationship Id="rId261" Type="http://schemas.openxmlformats.org/officeDocument/2006/relationships/customXml" Target="../ink/ink1357.xml"/><Relationship Id="rId499" Type="http://schemas.openxmlformats.org/officeDocument/2006/relationships/image" Target="../media/image1373.png"/><Relationship Id="rId14" Type="http://schemas.openxmlformats.org/officeDocument/2006/relationships/customXml" Target="../ink/ink1233.xml"/><Relationship Id="rId56" Type="http://schemas.openxmlformats.org/officeDocument/2006/relationships/customXml" Target="../ink/ink1254.xml"/><Relationship Id="rId317" Type="http://schemas.openxmlformats.org/officeDocument/2006/relationships/customXml" Target="../ink/ink1385.xml"/><Relationship Id="rId359" Type="http://schemas.openxmlformats.org/officeDocument/2006/relationships/image" Target="../media/image1303.png"/><Relationship Id="rId524" Type="http://schemas.openxmlformats.org/officeDocument/2006/relationships/customXml" Target="../ink/ink1489.xml"/><Relationship Id="rId566" Type="http://schemas.openxmlformats.org/officeDocument/2006/relationships/customXml" Target="../ink/ink1510.xml"/><Relationship Id="rId98" Type="http://schemas.openxmlformats.org/officeDocument/2006/relationships/customXml" Target="../ink/ink1275.xml"/><Relationship Id="rId121" Type="http://schemas.openxmlformats.org/officeDocument/2006/relationships/image" Target="../media/image1185.png"/><Relationship Id="rId163" Type="http://schemas.openxmlformats.org/officeDocument/2006/relationships/image" Target="../media/image1206.png"/><Relationship Id="rId219" Type="http://schemas.openxmlformats.org/officeDocument/2006/relationships/customXml" Target="../ink/ink1336.xml"/><Relationship Id="rId370" Type="http://schemas.openxmlformats.org/officeDocument/2006/relationships/customXml" Target="../ink/ink1412.xml"/><Relationship Id="rId426" Type="http://schemas.openxmlformats.org/officeDocument/2006/relationships/customXml" Target="../ink/ink1440.xml"/><Relationship Id="rId633" Type="http://schemas.openxmlformats.org/officeDocument/2006/relationships/image" Target="../media/image1440.png"/><Relationship Id="rId230" Type="http://schemas.openxmlformats.org/officeDocument/2006/relationships/image" Target="../media/image1239.png"/><Relationship Id="rId468" Type="http://schemas.openxmlformats.org/officeDocument/2006/relationships/customXml" Target="../ink/ink1461.xml"/><Relationship Id="rId25" Type="http://schemas.openxmlformats.org/officeDocument/2006/relationships/image" Target="../media/image1138.png"/><Relationship Id="rId67" Type="http://schemas.openxmlformats.org/officeDocument/2006/relationships/image" Target="../media/image1159.png"/><Relationship Id="rId272" Type="http://schemas.openxmlformats.org/officeDocument/2006/relationships/image" Target="../media/image1260.png"/><Relationship Id="rId328" Type="http://schemas.openxmlformats.org/officeDocument/2006/relationships/image" Target="../media/image1288.png"/><Relationship Id="rId535" Type="http://schemas.openxmlformats.org/officeDocument/2006/relationships/image" Target="../media/image1391.png"/><Relationship Id="rId577" Type="http://schemas.openxmlformats.org/officeDocument/2006/relationships/image" Target="../media/image1412.png"/><Relationship Id="rId132" Type="http://schemas.openxmlformats.org/officeDocument/2006/relationships/customXml" Target="../ink/ink1292.xml"/><Relationship Id="rId174" Type="http://schemas.openxmlformats.org/officeDocument/2006/relationships/customXml" Target="../ink/ink1313.xml"/><Relationship Id="rId381" Type="http://schemas.openxmlformats.org/officeDocument/2006/relationships/image" Target="../media/image1314.png"/><Relationship Id="rId602" Type="http://schemas.openxmlformats.org/officeDocument/2006/relationships/customXml" Target="../ink/ink1528.xml"/><Relationship Id="rId241" Type="http://schemas.openxmlformats.org/officeDocument/2006/relationships/customXml" Target="../ink/ink1347.xml"/><Relationship Id="rId437" Type="http://schemas.openxmlformats.org/officeDocument/2006/relationships/image" Target="../media/image1342.png"/><Relationship Id="rId479" Type="http://schemas.openxmlformats.org/officeDocument/2006/relationships/image" Target="../media/image1363.png"/><Relationship Id="rId644" Type="http://schemas.openxmlformats.org/officeDocument/2006/relationships/customXml" Target="../ink/ink1549.xml"/><Relationship Id="rId36" Type="http://schemas.openxmlformats.org/officeDocument/2006/relationships/customXml" Target="../ink/ink1244.xml"/><Relationship Id="rId283" Type="http://schemas.openxmlformats.org/officeDocument/2006/relationships/customXml" Target="../ink/ink1368.xml"/><Relationship Id="rId339" Type="http://schemas.openxmlformats.org/officeDocument/2006/relationships/customXml" Target="../ink/ink1396.xml"/><Relationship Id="rId490" Type="http://schemas.openxmlformats.org/officeDocument/2006/relationships/customXml" Target="../ink/ink1472.xml"/><Relationship Id="rId504" Type="http://schemas.openxmlformats.org/officeDocument/2006/relationships/customXml" Target="../ink/ink1479.xml"/><Relationship Id="rId546" Type="http://schemas.openxmlformats.org/officeDocument/2006/relationships/customXml" Target="../ink/ink1500.xml"/><Relationship Id="rId78" Type="http://schemas.openxmlformats.org/officeDocument/2006/relationships/customXml" Target="../ink/ink1265.xml"/><Relationship Id="rId101" Type="http://schemas.openxmlformats.org/officeDocument/2006/relationships/image" Target="../media/image1176.png"/><Relationship Id="rId143" Type="http://schemas.openxmlformats.org/officeDocument/2006/relationships/image" Target="../media/image1196.png"/><Relationship Id="rId185" Type="http://schemas.openxmlformats.org/officeDocument/2006/relationships/image" Target="../media/image1217.png"/><Relationship Id="rId350" Type="http://schemas.openxmlformats.org/officeDocument/2006/relationships/customXml" Target="../ink/ink1402.xml"/><Relationship Id="rId406" Type="http://schemas.openxmlformats.org/officeDocument/2006/relationships/customXml" Target="../ink/ink1430.xml"/><Relationship Id="rId588" Type="http://schemas.openxmlformats.org/officeDocument/2006/relationships/customXml" Target="../ink/ink1521.xml"/><Relationship Id="rId9" Type="http://schemas.openxmlformats.org/officeDocument/2006/relationships/image" Target="../media/image1130.png"/><Relationship Id="rId210" Type="http://schemas.openxmlformats.org/officeDocument/2006/relationships/customXml" Target="../ink/ink1331.xml"/><Relationship Id="rId392" Type="http://schemas.openxmlformats.org/officeDocument/2006/relationships/customXml" Target="../ink/ink1423.xml"/><Relationship Id="rId448" Type="http://schemas.openxmlformats.org/officeDocument/2006/relationships/customXml" Target="../ink/ink1451.xml"/><Relationship Id="rId613" Type="http://schemas.openxmlformats.org/officeDocument/2006/relationships/image" Target="../media/image1430.png"/><Relationship Id="rId252" Type="http://schemas.openxmlformats.org/officeDocument/2006/relationships/image" Target="../media/image1250.png"/><Relationship Id="rId294" Type="http://schemas.openxmlformats.org/officeDocument/2006/relationships/image" Target="../media/image1271.png"/><Relationship Id="rId308" Type="http://schemas.openxmlformats.org/officeDocument/2006/relationships/image" Target="../media/image1278.png"/><Relationship Id="rId515" Type="http://schemas.openxmlformats.org/officeDocument/2006/relationships/image" Target="../media/image1381.png"/><Relationship Id="rId47" Type="http://schemas.openxmlformats.org/officeDocument/2006/relationships/image" Target="../media/image1149.png"/><Relationship Id="rId89" Type="http://schemas.openxmlformats.org/officeDocument/2006/relationships/image" Target="../media/image1170.png"/><Relationship Id="rId112" Type="http://schemas.openxmlformats.org/officeDocument/2006/relationships/customXml" Target="../ink/ink1282.xml"/><Relationship Id="rId154" Type="http://schemas.openxmlformats.org/officeDocument/2006/relationships/customXml" Target="../ink/ink1303.xml"/><Relationship Id="rId361" Type="http://schemas.openxmlformats.org/officeDocument/2006/relationships/image" Target="../media/image1304.png"/><Relationship Id="rId557" Type="http://schemas.openxmlformats.org/officeDocument/2006/relationships/image" Target="../media/image1402.png"/><Relationship Id="rId599" Type="http://schemas.openxmlformats.org/officeDocument/2006/relationships/image" Target="../media/image1423.png"/><Relationship Id="rId196" Type="http://schemas.openxmlformats.org/officeDocument/2006/relationships/customXml" Target="../ink/ink1324.xml"/><Relationship Id="rId417" Type="http://schemas.openxmlformats.org/officeDocument/2006/relationships/image" Target="../media/image1332.png"/><Relationship Id="rId459" Type="http://schemas.openxmlformats.org/officeDocument/2006/relationships/image" Target="../media/image1353.png"/><Relationship Id="rId624" Type="http://schemas.openxmlformats.org/officeDocument/2006/relationships/customXml" Target="../ink/ink1539.xml"/><Relationship Id="rId16" Type="http://schemas.openxmlformats.org/officeDocument/2006/relationships/customXml" Target="../ink/ink1234.xml"/><Relationship Id="rId221" Type="http://schemas.openxmlformats.org/officeDocument/2006/relationships/customXml" Target="../ink/ink1337.xml"/><Relationship Id="rId263" Type="http://schemas.openxmlformats.org/officeDocument/2006/relationships/customXml" Target="../ink/ink1358.xml"/><Relationship Id="rId319" Type="http://schemas.openxmlformats.org/officeDocument/2006/relationships/customXml" Target="../ink/ink1386.xml"/><Relationship Id="rId470" Type="http://schemas.openxmlformats.org/officeDocument/2006/relationships/customXml" Target="../ink/ink1462.xml"/><Relationship Id="rId526" Type="http://schemas.openxmlformats.org/officeDocument/2006/relationships/customXml" Target="../ink/ink1490.xml"/><Relationship Id="rId58" Type="http://schemas.openxmlformats.org/officeDocument/2006/relationships/customXml" Target="../ink/ink1255.xml"/><Relationship Id="rId123" Type="http://schemas.openxmlformats.org/officeDocument/2006/relationships/image" Target="../media/image1186.png"/><Relationship Id="rId330" Type="http://schemas.openxmlformats.org/officeDocument/2006/relationships/image" Target="../media/image1289.png"/><Relationship Id="rId568" Type="http://schemas.openxmlformats.org/officeDocument/2006/relationships/customXml" Target="../ink/ink1511.xml"/><Relationship Id="rId165" Type="http://schemas.openxmlformats.org/officeDocument/2006/relationships/image" Target="../media/image1207.png"/><Relationship Id="rId372" Type="http://schemas.openxmlformats.org/officeDocument/2006/relationships/customXml" Target="../ink/ink1413.xml"/><Relationship Id="rId428" Type="http://schemas.openxmlformats.org/officeDocument/2006/relationships/customXml" Target="../ink/ink1441.xml"/><Relationship Id="rId635" Type="http://schemas.openxmlformats.org/officeDocument/2006/relationships/image" Target="../media/image1441.png"/><Relationship Id="rId232" Type="http://schemas.openxmlformats.org/officeDocument/2006/relationships/image" Target="../media/image1240.png"/><Relationship Id="rId274" Type="http://schemas.openxmlformats.org/officeDocument/2006/relationships/image" Target="../media/image1261.png"/><Relationship Id="rId481" Type="http://schemas.openxmlformats.org/officeDocument/2006/relationships/image" Target="../media/image1364.png"/><Relationship Id="rId27" Type="http://schemas.openxmlformats.org/officeDocument/2006/relationships/image" Target="../media/image1139.png"/><Relationship Id="rId69" Type="http://schemas.openxmlformats.org/officeDocument/2006/relationships/image" Target="../media/image1160.png"/><Relationship Id="rId134" Type="http://schemas.openxmlformats.org/officeDocument/2006/relationships/customXml" Target="../ink/ink1293.xml"/><Relationship Id="rId537" Type="http://schemas.openxmlformats.org/officeDocument/2006/relationships/image" Target="../media/image1392.png"/><Relationship Id="rId579" Type="http://schemas.openxmlformats.org/officeDocument/2006/relationships/image" Target="../media/image1413.png"/><Relationship Id="rId80" Type="http://schemas.openxmlformats.org/officeDocument/2006/relationships/customXml" Target="../ink/ink1266.xml"/><Relationship Id="rId176" Type="http://schemas.openxmlformats.org/officeDocument/2006/relationships/customXml" Target="../ink/ink1314.xml"/><Relationship Id="rId341" Type="http://schemas.openxmlformats.org/officeDocument/2006/relationships/customXml" Target="../ink/ink1397.xml"/><Relationship Id="rId383" Type="http://schemas.openxmlformats.org/officeDocument/2006/relationships/image" Target="../media/image1315.png"/><Relationship Id="rId439" Type="http://schemas.openxmlformats.org/officeDocument/2006/relationships/image" Target="../media/image1343.png"/><Relationship Id="rId590" Type="http://schemas.openxmlformats.org/officeDocument/2006/relationships/customXml" Target="../ink/ink1522.xml"/><Relationship Id="rId604" Type="http://schemas.openxmlformats.org/officeDocument/2006/relationships/customXml" Target="../ink/ink1529.xml"/><Relationship Id="rId646" Type="http://schemas.openxmlformats.org/officeDocument/2006/relationships/customXml" Target="../ink/ink1550.xml"/><Relationship Id="rId201" Type="http://schemas.openxmlformats.org/officeDocument/2006/relationships/image" Target="../media/image1225.png"/><Relationship Id="rId243" Type="http://schemas.openxmlformats.org/officeDocument/2006/relationships/customXml" Target="../ink/ink1348.xml"/><Relationship Id="rId285" Type="http://schemas.openxmlformats.org/officeDocument/2006/relationships/customXml" Target="../ink/ink1369.xml"/><Relationship Id="rId450" Type="http://schemas.openxmlformats.org/officeDocument/2006/relationships/customXml" Target="../ink/ink1452.xml"/><Relationship Id="rId506" Type="http://schemas.openxmlformats.org/officeDocument/2006/relationships/customXml" Target="../ink/ink1480.xml"/><Relationship Id="rId38" Type="http://schemas.openxmlformats.org/officeDocument/2006/relationships/customXml" Target="../ink/ink1245.xml"/><Relationship Id="rId103" Type="http://schemas.openxmlformats.org/officeDocument/2006/relationships/image" Target="../media/image1177.png"/><Relationship Id="rId310" Type="http://schemas.openxmlformats.org/officeDocument/2006/relationships/image" Target="../media/image1279.png"/><Relationship Id="rId492" Type="http://schemas.openxmlformats.org/officeDocument/2006/relationships/customXml" Target="../ink/ink1473.xml"/><Relationship Id="rId548" Type="http://schemas.openxmlformats.org/officeDocument/2006/relationships/customXml" Target="../ink/ink1501.xml"/><Relationship Id="rId91" Type="http://schemas.openxmlformats.org/officeDocument/2006/relationships/image" Target="../media/image1171.png"/><Relationship Id="rId145" Type="http://schemas.openxmlformats.org/officeDocument/2006/relationships/image" Target="../media/image1197.png"/><Relationship Id="rId187" Type="http://schemas.openxmlformats.org/officeDocument/2006/relationships/image" Target="../media/image1218.png"/><Relationship Id="rId352" Type="http://schemas.openxmlformats.org/officeDocument/2006/relationships/customXml" Target="../ink/ink1403.xml"/><Relationship Id="rId394" Type="http://schemas.openxmlformats.org/officeDocument/2006/relationships/customXml" Target="../ink/ink1424.xml"/><Relationship Id="rId408" Type="http://schemas.openxmlformats.org/officeDocument/2006/relationships/customXml" Target="../ink/ink1431.xml"/><Relationship Id="rId615" Type="http://schemas.openxmlformats.org/officeDocument/2006/relationships/image" Target="../media/image1431.png"/><Relationship Id="rId212" Type="http://schemas.openxmlformats.org/officeDocument/2006/relationships/customXml" Target="../ink/ink1332.xml"/><Relationship Id="rId254" Type="http://schemas.openxmlformats.org/officeDocument/2006/relationships/image" Target="../media/image1251.png"/><Relationship Id="rId28" Type="http://schemas.openxmlformats.org/officeDocument/2006/relationships/customXml" Target="../ink/ink1240.xml"/><Relationship Id="rId49" Type="http://schemas.openxmlformats.org/officeDocument/2006/relationships/image" Target="../media/image1150.png"/><Relationship Id="rId114" Type="http://schemas.openxmlformats.org/officeDocument/2006/relationships/customXml" Target="../ink/ink1283.xml"/><Relationship Id="rId275" Type="http://schemas.openxmlformats.org/officeDocument/2006/relationships/customXml" Target="../ink/ink1364.xml"/><Relationship Id="rId296" Type="http://schemas.openxmlformats.org/officeDocument/2006/relationships/image" Target="../media/image1272.png"/><Relationship Id="rId300" Type="http://schemas.openxmlformats.org/officeDocument/2006/relationships/image" Target="../media/image1274.png"/><Relationship Id="rId461" Type="http://schemas.openxmlformats.org/officeDocument/2006/relationships/image" Target="../media/image1354.png"/><Relationship Id="rId482" Type="http://schemas.openxmlformats.org/officeDocument/2006/relationships/customXml" Target="../ink/ink1468.xml"/><Relationship Id="rId517" Type="http://schemas.openxmlformats.org/officeDocument/2006/relationships/image" Target="../media/image1382.png"/><Relationship Id="rId538" Type="http://schemas.openxmlformats.org/officeDocument/2006/relationships/customXml" Target="../ink/ink1496.xml"/><Relationship Id="rId559" Type="http://schemas.openxmlformats.org/officeDocument/2006/relationships/image" Target="../media/image1403.png"/><Relationship Id="rId60" Type="http://schemas.openxmlformats.org/officeDocument/2006/relationships/customXml" Target="../ink/ink1256.xml"/><Relationship Id="rId81" Type="http://schemas.openxmlformats.org/officeDocument/2006/relationships/image" Target="../media/image1166.png"/><Relationship Id="rId135" Type="http://schemas.openxmlformats.org/officeDocument/2006/relationships/image" Target="../media/image1192.png"/><Relationship Id="rId156" Type="http://schemas.openxmlformats.org/officeDocument/2006/relationships/customXml" Target="../ink/ink1304.xml"/><Relationship Id="rId177" Type="http://schemas.openxmlformats.org/officeDocument/2006/relationships/image" Target="../media/image1213.png"/><Relationship Id="rId198" Type="http://schemas.openxmlformats.org/officeDocument/2006/relationships/customXml" Target="../ink/ink1325.xml"/><Relationship Id="rId321" Type="http://schemas.openxmlformats.org/officeDocument/2006/relationships/customXml" Target="../ink/ink1387.xml"/><Relationship Id="rId342" Type="http://schemas.openxmlformats.org/officeDocument/2006/relationships/image" Target="../media/image1295.png"/><Relationship Id="rId363" Type="http://schemas.openxmlformats.org/officeDocument/2006/relationships/image" Target="../media/image1305.png"/><Relationship Id="rId384" Type="http://schemas.openxmlformats.org/officeDocument/2006/relationships/customXml" Target="../ink/ink1419.xml"/><Relationship Id="rId419" Type="http://schemas.openxmlformats.org/officeDocument/2006/relationships/image" Target="../media/image1333.png"/><Relationship Id="rId570" Type="http://schemas.openxmlformats.org/officeDocument/2006/relationships/customXml" Target="../ink/ink1512.xml"/><Relationship Id="rId591" Type="http://schemas.openxmlformats.org/officeDocument/2006/relationships/image" Target="../media/image1419.png"/><Relationship Id="rId605" Type="http://schemas.openxmlformats.org/officeDocument/2006/relationships/image" Target="../media/image1426.png"/><Relationship Id="rId626" Type="http://schemas.openxmlformats.org/officeDocument/2006/relationships/customXml" Target="../ink/ink1540.xml"/><Relationship Id="rId202" Type="http://schemas.openxmlformats.org/officeDocument/2006/relationships/customXml" Target="../ink/ink1327.xml"/><Relationship Id="rId223" Type="http://schemas.openxmlformats.org/officeDocument/2006/relationships/customXml" Target="../ink/ink1338.xml"/><Relationship Id="rId244" Type="http://schemas.openxmlformats.org/officeDocument/2006/relationships/image" Target="../media/image1246.png"/><Relationship Id="rId430" Type="http://schemas.openxmlformats.org/officeDocument/2006/relationships/customXml" Target="../ink/ink1442.xml"/><Relationship Id="rId647" Type="http://schemas.openxmlformats.org/officeDocument/2006/relationships/image" Target="../media/image1447.png"/><Relationship Id="rId18" Type="http://schemas.openxmlformats.org/officeDocument/2006/relationships/customXml" Target="../ink/ink1235.xml"/><Relationship Id="rId39" Type="http://schemas.openxmlformats.org/officeDocument/2006/relationships/image" Target="../media/image1145.png"/><Relationship Id="rId265" Type="http://schemas.openxmlformats.org/officeDocument/2006/relationships/customXml" Target="../ink/ink1359.xml"/><Relationship Id="rId286" Type="http://schemas.openxmlformats.org/officeDocument/2006/relationships/image" Target="../media/image1267.png"/><Relationship Id="rId451" Type="http://schemas.openxmlformats.org/officeDocument/2006/relationships/image" Target="../media/image1349.png"/><Relationship Id="rId472" Type="http://schemas.openxmlformats.org/officeDocument/2006/relationships/customXml" Target="../ink/ink1463.xml"/><Relationship Id="rId493" Type="http://schemas.openxmlformats.org/officeDocument/2006/relationships/image" Target="../media/image1370.png"/><Relationship Id="rId507" Type="http://schemas.openxmlformats.org/officeDocument/2006/relationships/image" Target="../media/image1377.png"/><Relationship Id="rId528" Type="http://schemas.openxmlformats.org/officeDocument/2006/relationships/customXml" Target="../ink/ink1491.xml"/><Relationship Id="rId549" Type="http://schemas.openxmlformats.org/officeDocument/2006/relationships/image" Target="../media/image1398.png"/><Relationship Id="rId50" Type="http://schemas.openxmlformats.org/officeDocument/2006/relationships/customXml" Target="../ink/ink1251.xml"/><Relationship Id="rId104" Type="http://schemas.openxmlformats.org/officeDocument/2006/relationships/customXml" Target="../ink/ink1278.xml"/><Relationship Id="rId125" Type="http://schemas.openxmlformats.org/officeDocument/2006/relationships/image" Target="../media/image1187.png"/><Relationship Id="rId146" Type="http://schemas.openxmlformats.org/officeDocument/2006/relationships/customXml" Target="../ink/ink1299.xml"/><Relationship Id="rId167" Type="http://schemas.openxmlformats.org/officeDocument/2006/relationships/image" Target="../media/image1208.png"/><Relationship Id="rId188" Type="http://schemas.openxmlformats.org/officeDocument/2006/relationships/customXml" Target="../ink/ink1320.xml"/><Relationship Id="rId311" Type="http://schemas.openxmlformats.org/officeDocument/2006/relationships/customXml" Target="../ink/ink1382.xml"/><Relationship Id="rId332" Type="http://schemas.openxmlformats.org/officeDocument/2006/relationships/image" Target="../media/image1290.png"/><Relationship Id="rId353" Type="http://schemas.openxmlformats.org/officeDocument/2006/relationships/image" Target="../media/image1300.png"/><Relationship Id="rId374" Type="http://schemas.openxmlformats.org/officeDocument/2006/relationships/customXml" Target="../ink/ink1414.xml"/><Relationship Id="rId395" Type="http://schemas.openxmlformats.org/officeDocument/2006/relationships/image" Target="../media/image1321.png"/><Relationship Id="rId409" Type="http://schemas.openxmlformats.org/officeDocument/2006/relationships/image" Target="../media/image1328.png"/><Relationship Id="rId560" Type="http://schemas.openxmlformats.org/officeDocument/2006/relationships/customXml" Target="../ink/ink1507.xml"/><Relationship Id="rId581" Type="http://schemas.openxmlformats.org/officeDocument/2006/relationships/image" Target="../media/image1414.png"/><Relationship Id="rId71" Type="http://schemas.openxmlformats.org/officeDocument/2006/relationships/image" Target="../media/image1161.png"/><Relationship Id="rId92" Type="http://schemas.openxmlformats.org/officeDocument/2006/relationships/customXml" Target="../ink/ink1272.xml"/><Relationship Id="rId213" Type="http://schemas.openxmlformats.org/officeDocument/2006/relationships/image" Target="../media/image1231.png"/><Relationship Id="rId234" Type="http://schemas.openxmlformats.org/officeDocument/2006/relationships/image" Target="../media/image1241.png"/><Relationship Id="rId420" Type="http://schemas.openxmlformats.org/officeDocument/2006/relationships/customXml" Target="../ink/ink1437.xml"/><Relationship Id="rId616" Type="http://schemas.openxmlformats.org/officeDocument/2006/relationships/customXml" Target="../ink/ink1535.xml"/><Relationship Id="rId637" Type="http://schemas.openxmlformats.org/officeDocument/2006/relationships/image" Target="../media/image1442.png"/><Relationship Id="rId2" Type="http://schemas.openxmlformats.org/officeDocument/2006/relationships/customXml" Target="../ink/ink1227.xml"/><Relationship Id="rId29" Type="http://schemas.openxmlformats.org/officeDocument/2006/relationships/image" Target="../media/image1140.png"/><Relationship Id="rId255" Type="http://schemas.openxmlformats.org/officeDocument/2006/relationships/customXml" Target="../ink/ink1354.xml"/><Relationship Id="rId276" Type="http://schemas.openxmlformats.org/officeDocument/2006/relationships/image" Target="../media/image1262.png"/><Relationship Id="rId297" Type="http://schemas.openxmlformats.org/officeDocument/2006/relationships/customXml" Target="../ink/ink1375.xml"/><Relationship Id="rId441" Type="http://schemas.openxmlformats.org/officeDocument/2006/relationships/image" Target="../media/image1344.png"/><Relationship Id="rId462" Type="http://schemas.openxmlformats.org/officeDocument/2006/relationships/customXml" Target="../ink/ink1458.xml"/><Relationship Id="rId483" Type="http://schemas.openxmlformats.org/officeDocument/2006/relationships/image" Target="../media/image1365.png"/><Relationship Id="rId518" Type="http://schemas.openxmlformats.org/officeDocument/2006/relationships/customXml" Target="../ink/ink1486.xml"/><Relationship Id="rId539" Type="http://schemas.openxmlformats.org/officeDocument/2006/relationships/image" Target="../media/image1393.png"/><Relationship Id="rId40" Type="http://schemas.openxmlformats.org/officeDocument/2006/relationships/customXml" Target="../ink/ink1246.xml"/><Relationship Id="rId115" Type="http://schemas.openxmlformats.org/officeDocument/2006/relationships/image" Target="../media/image1182.png"/><Relationship Id="rId136" Type="http://schemas.openxmlformats.org/officeDocument/2006/relationships/customXml" Target="../ink/ink1294.xml"/><Relationship Id="rId157" Type="http://schemas.openxmlformats.org/officeDocument/2006/relationships/image" Target="../media/image1203.png"/><Relationship Id="rId178" Type="http://schemas.openxmlformats.org/officeDocument/2006/relationships/customXml" Target="../ink/ink1315.xml"/><Relationship Id="rId301" Type="http://schemas.openxmlformats.org/officeDocument/2006/relationships/customXml" Target="../ink/ink1377.xml"/><Relationship Id="rId322" Type="http://schemas.openxmlformats.org/officeDocument/2006/relationships/image" Target="../media/image1285.png"/><Relationship Id="rId343" Type="http://schemas.openxmlformats.org/officeDocument/2006/relationships/customXml" Target="../ink/ink1398.xml"/><Relationship Id="rId364" Type="http://schemas.openxmlformats.org/officeDocument/2006/relationships/customXml" Target="../ink/ink1409.xml"/><Relationship Id="rId550" Type="http://schemas.openxmlformats.org/officeDocument/2006/relationships/customXml" Target="../ink/ink1502.xml"/><Relationship Id="rId61" Type="http://schemas.openxmlformats.org/officeDocument/2006/relationships/image" Target="../media/image1156.png"/><Relationship Id="rId82" Type="http://schemas.openxmlformats.org/officeDocument/2006/relationships/customXml" Target="../ink/ink1267.xml"/><Relationship Id="rId199" Type="http://schemas.openxmlformats.org/officeDocument/2006/relationships/image" Target="../media/image1224.png"/><Relationship Id="rId203" Type="http://schemas.openxmlformats.org/officeDocument/2006/relationships/image" Target="../media/image1226.png"/><Relationship Id="rId385" Type="http://schemas.openxmlformats.org/officeDocument/2006/relationships/image" Target="../media/image1316.png"/><Relationship Id="rId571" Type="http://schemas.openxmlformats.org/officeDocument/2006/relationships/image" Target="../media/image1409.png"/><Relationship Id="rId592" Type="http://schemas.openxmlformats.org/officeDocument/2006/relationships/customXml" Target="../ink/ink1523.xml"/><Relationship Id="rId606" Type="http://schemas.openxmlformats.org/officeDocument/2006/relationships/customXml" Target="../ink/ink1530.xml"/><Relationship Id="rId627" Type="http://schemas.openxmlformats.org/officeDocument/2006/relationships/image" Target="../media/image1437.png"/><Relationship Id="rId648" Type="http://schemas.openxmlformats.org/officeDocument/2006/relationships/customXml" Target="../ink/ink1551.xml"/><Relationship Id="rId19" Type="http://schemas.openxmlformats.org/officeDocument/2006/relationships/image" Target="../media/image1135.png"/><Relationship Id="rId224" Type="http://schemas.openxmlformats.org/officeDocument/2006/relationships/image" Target="../media/image1236.png"/><Relationship Id="rId245" Type="http://schemas.openxmlformats.org/officeDocument/2006/relationships/customXml" Target="../ink/ink1349.xml"/><Relationship Id="rId266" Type="http://schemas.openxmlformats.org/officeDocument/2006/relationships/image" Target="../media/image1257.png"/><Relationship Id="rId287" Type="http://schemas.openxmlformats.org/officeDocument/2006/relationships/customXml" Target="../ink/ink1370.xml"/><Relationship Id="rId410" Type="http://schemas.openxmlformats.org/officeDocument/2006/relationships/customXml" Target="../ink/ink1432.xml"/><Relationship Id="rId431" Type="http://schemas.openxmlformats.org/officeDocument/2006/relationships/image" Target="../media/image1339.png"/><Relationship Id="rId452" Type="http://schemas.openxmlformats.org/officeDocument/2006/relationships/customXml" Target="../ink/ink1453.xml"/><Relationship Id="rId473" Type="http://schemas.openxmlformats.org/officeDocument/2006/relationships/image" Target="../media/image1360.png"/><Relationship Id="rId494" Type="http://schemas.openxmlformats.org/officeDocument/2006/relationships/customXml" Target="../ink/ink1474.xml"/><Relationship Id="rId508" Type="http://schemas.openxmlformats.org/officeDocument/2006/relationships/customXml" Target="../ink/ink1481.xml"/><Relationship Id="rId529" Type="http://schemas.openxmlformats.org/officeDocument/2006/relationships/image" Target="../media/image1388.png"/><Relationship Id="rId30" Type="http://schemas.openxmlformats.org/officeDocument/2006/relationships/customXml" Target="../ink/ink1241.xml"/><Relationship Id="rId105" Type="http://schemas.openxmlformats.org/officeDocument/2006/relationships/image" Target="../media/image1178.png"/><Relationship Id="rId126" Type="http://schemas.openxmlformats.org/officeDocument/2006/relationships/customXml" Target="../ink/ink1289.xml"/><Relationship Id="rId147" Type="http://schemas.openxmlformats.org/officeDocument/2006/relationships/image" Target="../media/image1198.png"/><Relationship Id="rId168" Type="http://schemas.openxmlformats.org/officeDocument/2006/relationships/customXml" Target="../ink/ink1310.xml"/><Relationship Id="rId312" Type="http://schemas.openxmlformats.org/officeDocument/2006/relationships/image" Target="../media/image1280.png"/><Relationship Id="rId333" Type="http://schemas.openxmlformats.org/officeDocument/2006/relationships/customXml" Target="../ink/ink1393.xml"/><Relationship Id="rId354" Type="http://schemas.openxmlformats.org/officeDocument/2006/relationships/customXml" Target="../ink/ink1404.xml"/><Relationship Id="rId540" Type="http://schemas.openxmlformats.org/officeDocument/2006/relationships/customXml" Target="../ink/ink1497.xml"/><Relationship Id="rId51" Type="http://schemas.openxmlformats.org/officeDocument/2006/relationships/image" Target="../media/image1151.png"/><Relationship Id="rId72" Type="http://schemas.openxmlformats.org/officeDocument/2006/relationships/customXml" Target="../ink/ink1262.xml"/><Relationship Id="rId93" Type="http://schemas.openxmlformats.org/officeDocument/2006/relationships/image" Target="../media/image1172.png"/><Relationship Id="rId189" Type="http://schemas.openxmlformats.org/officeDocument/2006/relationships/image" Target="../media/image1219.png"/><Relationship Id="rId375" Type="http://schemas.openxmlformats.org/officeDocument/2006/relationships/image" Target="../media/image1311.png"/><Relationship Id="rId396" Type="http://schemas.openxmlformats.org/officeDocument/2006/relationships/customXml" Target="../ink/ink1425.xml"/><Relationship Id="rId561" Type="http://schemas.openxmlformats.org/officeDocument/2006/relationships/image" Target="../media/image1404.png"/><Relationship Id="rId582" Type="http://schemas.openxmlformats.org/officeDocument/2006/relationships/customXml" Target="../ink/ink1518.xml"/><Relationship Id="rId617" Type="http://schemas.openxmlformats.org/officeDocument/2006/relationships/image" Target="../media/image1432.png"/><Relationship Id="rId638" Type="http://schemas.openxmlformats.org/officeDocument/2006/relationships/customXml" Target="../ink/ink1546.xml"/><Relationship Id="rId3" Type="http://schemas.openxmlformats.org/officeDocument/2006/relationships/image" Target="../media/image1127.png"/><Relationship Id="rId214" Type="http://schemas.openxmlformats.org/officeDocument/2006/relationships/customXml" Target="../ink/ink1333.xml"/><Relationship Id="rId235" Type="http://schemas.openxmlformats.org/officeDocument/2006/relationships/customXml" Target="../ink/ink1344.xml"/><Relationship Id="rId256" Type="http://schemas.openxmlformats.org/officeDocument/2006/relationships/image" Target="../media/image1252.png"/><Relationship Id="rId277" Type="http://schemas.openxmlformats.org/officeDocument/2006/relationships/customXml" Target="../ink/ink1365.xml"/><Relationship Id="rId298" Type="http://schemas.openxmlformats.org/officeDocument/2006/relationships/image" Target="../media/image1273.png"/><Relationship Id="rId400" Type="http://schemas.openxmlformats.org/officeDocument/2006/relationships/customXml" Target="../ink/ink1427.xml"/><Relationship Id="rId421" Type="http://schemas.openxmlformats.org/officeDocument/2006/relationships/image" Target="../media/image1334.png"/><Relationship Id="rId442" Type="http://schemas.openxmlformats.org/officeDocument/2006/relationships/customXml" Target="../ink/ink1448.xml"/><Relationship Id="rId463" Type="http://schemas.openxmlformats.org/officeDocument/2006/relationships/image" Target="../media/image1355.png"/><Relationship Id="rId484" Type="http://schemas.openxmlformats.org/officeDocument/2006/relationships/customXml" Target="../ink/ink1469.xml"/><Relationship Id="rId519" Type="http://schemas.openxmlformats.org/officeDocument/2006/relationships/image" Target="../media/image1383.png"/><Relationship Id="rId116" Type="http://schemas.openxmlformats.org/officeDocument/2006/relationships/customXml" Target="../ink/ink1284.xml"/><Relationship Id="rId137" Type="http://schemas.openxmlformats.org/officeDocument/2006/relationships/image" Target="../media/image1193.png"/><Relationship Id="rId158" Type="http://schemas.openxmlformats.org/officeDocument/2006/relationships/customXml" Target="../ink/ink1305.xml"/><Relationship Id="rId302" Type="http://schemas.openxmlformats.org/officeDocument/2006/relationships/image" Target="../media/image1275.png"/><Relationship Id="rId323" Type="http://schemas.openxmlformats.org/officeDocument/2006/relationships/customXml" Target="../ink/ink1388.xml"/><Relationship Id="rId344" Type="http://schemas.openxmlformats.org/officeDocument/2006/relationships/image" Target="../media/image1296.png"/><Relationship Id="rId530" Type="http://schemas.openxmlformats.org/officeDocument/2006/relationships/customXml" Target="../ink/ink1492.xml"/><Relationship Id="rId20" Type="http://schemas.openxmlformats.org/officeDocument/2006/relationships/customXml" Target="../ink/ink1236.xml"/><Relationship Id="rId41" Type="http://schemas.openxmlformats.org/officeDocument/2006/relationships/image" Target="../media/image1146.png"/><Relationship Id="rId62" Type="http://schemas.openxmlformats.org/officeDocument/2006/relationships/customXml" Target="../ink/ink1257.xml"/><Relationship Id="rId83" Type="http://schemas.openxmlformats.org/officeDocument/2006/relationships/image" Target="../media/image1167.png"/><Relationship Id="rId179" Type="http://schemas.openxmlformats.org/officeDocument/2006/relationships/image" Target="../media/image1214.png"/><Relationship Id="rId365" Type="http://schemas.openxmlformats.org/officeDocument/2006/relationships/image" Target="../media/image1306.png"/><Relationship Id="rId386" Type="http://schemas.openxmlformats.org/officeDocument/2006/relationships/customXml" Target="../ink/ink1420.xml"/><Relationship Id="rId551" Type="http://schemas.openxmlformats.org/officeDocument/2006/relationships/image" Target="../media/image1399.png"/><Relationship Id="rId572" Type="http://schemas.openxmlformats.org/officeDocument/2006/relationships/customXml" Target="../ink/ink1513.xml"/><Relationship Id="rId593" Type="http://schemas.openxmlformats.org/officeDocument/2006/relationships/image" Target="../media/image1420.png"/><Relationship Id="rId607" Type="http://schemas.openxmlformats.org/officeDocument/2006/relationships/image" Target="../media/image1427.png"/><Relationship Id="rId628" Type="http://schemas.openxmlformats.org/officeDocument/2006/relationships/customXml" Target="../ink/ink1541.xml"/><Relationship Id="rId649" Type="http://schemas.openxmlformats.org/officeDocument/2006/relationships/image" Target="../media/image1448.png"/><Relationship Id="rId190" Type="http://schemas.openxmlformats.org/officeDocument/2006/relationships/customXml" Target="../ink/ink1321.xml"/><Relationship Id="rId204" Type="http://schemas.openxmlformats.org/officeDocument/2006/relationships/customXml" Target="../ink/ink1328.xml"/><Relationship Id="rId225" Type="http://schemas.openxmlformats.org/officeDocument/2006/relationships/customXml" Target="../ink/ink1339.xml"/><Relationship Id="rId246" Type="http://schemas.openxmlformats.org/officeDocument/2006/relationships/image" Target="../media/image1247.png"/><Relationship Id="rId267" Type="http://schemas.openxmlformats.org/officeDocument/2006/relationships/customXml" Target="../ink/ink1360.xml"/><Relationship Id="rId288" Type="http://schemas.openxmlformats.org/officeDocument/2006/relationships/image" Target="../media/image1268.png"/><Relationship Id="rId411" Type="http://schemas.openxmlformats.org/officeDocument/2006/relationships/image" Target="../media/image1329.png"/><Relationship Id="rId432" Type="http://schemas.openxmlformats.org/officeDocument/2006/relationships/customXml" Target="../ink/ink1443.xml"/><Relationship Id="rId453" Type="http://schemas.openxmlformats.org/officeDocument/2006/relationships/image" Target="../media/image1350.png"/><Relationship Id="rId474" Type="http://schemas.openxmlformats.org/officeDocument/2006/relationships/customXml" Target="../ink/ink1464.xml"/><Relationship Id="rId509" Type="http://schemas.openxmlformats.org/officeDocument/2006/relationships/image" Target="../media/image1378.png"/><Relationship Id="rId106" Type="http://schemas.openxmlformats.org/officeDocument/2006/relationships/customXml" Target="../ink/ink1279.xml"/><Relationship Id="rId127" Type="http://schemas.openxmlformats.org/officeDocument/2006/relationships/image" Target="../media/image1188.png"/><Relationship Id="rId313" Type="http://schemas.openxmlformats.org/officeDocument/2006/relationships/customXml" Target="../ink/ink1383.xml"/><Relationship Id="rId495" Type="http://schemas.openxmlformats.org/officeDocument/2006/relationships/image" Target="../media/image1371.png"/><Relationship Id="rId10" Type="http://schemas.openxmlformats.org/officeDocument/2006/relationships/customXml" Target="../ink/ink1231.xml"/><Relationship Id="rId31" Type="http://schemas.openxmlformats.org/officeDocument/2006/relationships/image" Target="../media/image1141.png"/><Relationship Id="rId52" Type="http://schemas.openxmlformats.org/officeDocument/2006/relationships/customXml" Target="../ink/ink1252.xml"/><Relationship Id="rId73" Type="http://schemas.openxmlformats.org/officeDocument/2006/relationships/image" Target="../media/image1162.png"/><Relationship Id="rId94" Type="http://schemas.openxmlformats.org/officeDocument/2006/relationships/customXml" Target="../ink/ink1273.xml"/><Relationship Id="rId148" Type="http://schemas.openxmlformats.org/officeDocument/2006/relationships/customXml" Target="../ink/ink1300.xml"/><Relationship Id="rId169" Type="http://schemas.openxmlformats.org/officeDocument/2006/relationships/image" Target="../media/image1209.png"/><Relationship Id="rId334" Type="http://schemas.openxmlformats.org/officeDocument/2006/relationships/image" Target="../media/image1291.png"/><Relationship Id="rId355" Type="http://schemas.openxmlformats.org/officeDocument/2006/relationships/image" Target="../media/image1301.png"/><Relationship Id="rId376" Type="http://schemas.openxmlformats.org/officeDocument/2006/relationships/customXml" Target="../ink/ink1415.xml"/><Relationship Id="rId397" Type="http://schemas.openxmlformats.org/officeDocument/2006/relationships/image" Target="../media/image1322.png"/><Relationship Id="rId520" Type="http://schemas.openxmlformats.org/officeDocument/2006/relationships/customXml" Target="../ink/ink1487.xml"/><Relationship Id="rId541" Type="http://schemas.openxmlformats.org/officeDocument/2006/relationships/image" Target="../media/image1394.png"/><Relationship Id="rId562" Type="http://schemas.openxmlformats.org/officeDocument/2006/relationships/customXml" Target="../ink/ink1508.xml"/><Relationship Id="rId583" Type="http://schemas.openxmlformats.org/officeDocument/2006/relationships/image" Target="../media/image1415.png"/><Relationship Id="rId618" Type="http://schemas.openxmlformats.org/officeDocument/2006/relationships/customXml" Target="../ink/ink1536.xml"/><Relationship Id="rId639" Type="http://schemas.openxmlformats.org/officeDocument/2006/relationships/image" Target="../media/image1443.png"/><Relationship Id="rId4" Type="http://schemas.openxmlformats.org/officeDocument/2006/relationships/customXml" Target="../ink/ink1228.xml"/><Relationship Id="rId180" Type="http://schemas.openxmlformats.org/officeDocument/2006/relationships/customXml" Target="../ink/ink1316.xml"/><Relationship Id="rId215" Type="http://schemas.openxmlformats.org/officeDocument/2006/relationships/customXml" Target="../ink/ink1334.xml"/><Relationship Id="rId236" Type="http://schemas.openxmlformats.org/officeDocument/2006/relationships/image" Target="../media/image1242.png"/><Relationship Id="rId257" Type="http://schemas.openxmlformats.org/officeDocument/2006/relationships/customXml" Target="../ink/ink1355.xml"/><Relationship Id="rId278" Type="http://schemas.openxmlformats.org/officeDocument/2006/relationships/image" Target="../media/image1263.png"/><Relationship Id="rId401" Type="http://schemas.openxmlformats.org/officeDocument/2006/relationships/image" Target="../media/image1324.png"/><Relationship Id="rId422" Type="http://schemas.openxmlformats.org/officeDocument/2006/relationships/customXml" Target="../ink/ink1438.xml"/><Relationship Id="rId443" Type="http://schemas.openxmlformats.org/officeDocument/2006/relationships/image" Target="../media/image1345.png"/><Relationship Id="rId464" Type="http://schemas.openxmlformats.org/officeDocument/2006/relationships/customXml" Target="../ink/ink1459.xml"/><Relationship Id="rId650" Type="http://schemas.openxmlformats.org/officeDocument/2006/relationships/customXml" Target="../ink/ink1552.xml"/><Relationship Id="rId303" Type="http://schemas.openxmlformats.org/officeDocument/2006/relationships/customXml" Target="../ink/ink1378.xml"/><Relationship Id="rId485" Type="http://schemas.openxmlformats.org/officeDocument/2006/relationships/image" Target="../media/image1366.png"/><Relationship Id="rId42" Type="http://schemas.openxmlformats.org/officeDocument/2006/relationships/customXml" Target="../ink/ink1247.xml"/><Relationship Id="rId84" Type="http://schemas.openxmlformats.org/officeDocument/2006/relationships/customXml" Target="../ink/ink1268.xml"/><Relationship Id="rId138" Type="http://schemas.openxmlformats.org/officeDocument/2006/relationships/customXml" Target="../ink/ink1295.xml"/><Relationship Id="rId345" Type="http://schemas.openxmlformats.org/officeDocument/2006/relationships/customXml" Target="../ink/ink1399.xml"/><Relationship Id="rId387" Type="http://schemas.openxmlformats.org/officeDocument/2006/relationships/image" Target="../media/image1317.png"/><Relationship Id="rId510" Type="http://schemas.openxmlformats.org/officeDocument/2006/relationships/customXml" Target="../ink/ink1482.xml"/><Relationship Id="rId552" Type="http://schemas.openxmlformats.org/officeDocument/2006/relationships/customXml" Target="../ink/ink1503.xml"/><Relationship Id="rId594" Type="http://schemas.openxmlformats.org/officeDocument/2006/relationships/customXml" Target="../ink/ink1524.xml"/><Relationship Id="rId608" Type="http://schemas.openxmlformats.org/officeDocument/2006/relationships/customXml" Target="../ink/ink1531.xml"/><Relationship Id="rId191" Type="http://schemas.openxmlformats.org/officeDocument/2006/relationships/image" Target="../media/image1220.png"/><Relationship Id="rId205" Type="http://schemas.openxmlformats.org/officeDocument/2006/relationships/image" Target="../media/image1227.png"/><Relationship Id="rId247" Type="http://schemas.openxmlformats.org/officeDocument/2006/relationships/customXml" Target="../ink/ink1350.xml"/><Relationship Id="rId412" Type="http://schemas.openxmlformats.org/officeDocument/2006/relationships/customXml" Target="../ink/ink1433.xml"/><Relationship Id="rId107" Type="http://schemas.openxmlformats.org/officeDocument/2006/relationships/image" Target="../media/image1179.png"/><Relationship Id="rId289" Type="http://schemas.openxmlformats.org/officeDocument/2006/relationships/customXml" Target="../ink/ink1371.xml"/><Relationship Id="rId454" Type="http://schemas.openxmlformats.org/officeDocument/2006/relationships/customXml" Target="../ink/ink1454.xml"/><Relationship Id="rId496" Type="http://schemas.openxmlformats.org/officeDocument/2006/relationships/customXml" Target="../ink/ink1475.xml"/><Relationship Id="rId11" Type="http://schemas.openxmlformats.org/officeDocument/2006/relationships/image" Target="../media/image1131.png"/><Relationship Id="rId53" Type="http://schemas.openxmlformats.org/officeDocument/2006/relationships/image" Target="../media/image1152.png"/><Relationship Id="rId149" Type="http://schemas.openxmlformats.org/officeDocument/2006/relationships/image" Target="../media/image1199.png"/><Relationship Id="rId314" Type="http://schemas.openxmlformats.org/officeDocument/2006/relationships/image" Target="../media/image1281.png"/><Relationship Id="rId356" Type="http://schemas.openxmlformats.org/officeDocument/2006/relationships/customXml" Target="../ink/ink1405.xml"/><Relationship Id="rId398" Type="http://schemas.openxmlformats.org/officeDocument/2006/relationships/customXml" Target="../ink/ink1426.xml"/><Relationship Id="rId521" Type="http://schemas.openxmlformats.org/officeDocument/2006/relationships/image" Target="../media/image1384.png"/><Relationship Id="rId563" Type="http://schemas.openxmlformats.org/officeDocument/2006/relationships/image" Target="../media/image1405.png"/><Relationship Id="rId619" Type="http://schemas.openxmlformats.org/officeDocument/2006/relationships/image" Target="../media/image1433.png"/><Relationship Id="rId95" Type="http://schemas.openxmlformats.org/officeDocument/2006/relationships/image" Target="../media/image1173.png"/><Relationship Id="rId160" Type="http://schemas.openxmlformats.org/officeDocument/2006/relationships/customXml" Target="../ink/ink1306.xml"/><Relationship Id="rId216" Type="http://schemas.openxmlformats.org/officeDocument/2006/relationships/image" Target="../media/image1232.png"/><Relationship Id="rId423" Type="http://schemas.openxmlformats.org/officeDocument/2006/relationships/image" Target="../media/image1335.png"/><Relationship Id="rId258" Type="http://schemas.openxmlformats.org/officeDocument/2006/relationships/image" Target="../media/image1253.png"/><Relationship Id="rId465" Type="http://schemas.openxmlformats.org/officeDocument/2006/relationships/image" Target="../media/image1356.png"/><Relationship Id="rId630" Type="http://schemas.openxmlformats.org/officeDocument/2006/relationships/customXml" Target="../ink/ink1542.xml"/><Relationship Id="rId22" Type="http://schemas.openxmlformats.org/officeDocument/2006/relationships/customXml" Target="../ink/ink1237.xml"/><Relationship Id="rId64" Type="http://schemas.openxmlformats.org/officeDocument/2006/relationships/customXml" Target="../ink/ink1258.xml"/><Relationship Id="rId118" Type="http://schemas.openxmlformats.org/officeDocument/2006/relationships/customXml" Target="../ink/ink1285.xml"/><Relationship Id="rId325" Type="http://schemas.openxmlformats.org/officeDocument/2006/relationships/customXml" Target="../ink/ink1389.xml"/><Relationship Id="rId367" Type="http://schemas.openxmlformats.org/officeDocument/2006/relationships/image" Target="../media/image1307.png"/><Relationship Id="rId532" Type="http://schemas.openxmlformats.org/officeDocument/2006/relationships/customXml" Target="../ink/ink1493.xml"/><Relationship Id="rId574" Type="http://schemas.openxmlformats.org/officeDocument/2006/relationships/customXml" Target="../ink/ink1514.xml"/><Relationship Id="rId171" Type="http://schemas.openxmlformats.org/officeDocument/2006/relationships/image" Target="../media/image1210.png"/><Relationship Id="rId227" Type="http://schemas.openxmlformats.org/officeDocument/2006/relationships/customXml" Target="../ink/ink1340.xml"/><Relationship Id="rId269" Type="http://schemas.openxmlformats.org/officeDocument/2006/relationships/customXml" Target="../ink/ink1361.xml"/><Relationship Id="rId434" Type="http://schemas.openxmlformats.org/officeDocument/2006/relationships/customXml" Target="../ink/ink1444.xml"/><Relationship Id="rId476" Type="http://schemas.openxmlformats.org/officeDocument/2006/relationships/customXml" Target="../ink/ink1465.xml"/><Relationship Id="rId641" Type="http://schemas.openxmlformats.org/officeDocument/2006/relationships/image" Target="../media/image1444.png"/><Relationship Id="rId33" Type="http://schemas.openxmlformats.org/officeDocument/2006/relationships/image" Target="../media/image1142.png"/><Relationship Id="rId129" Type="http://schemas.openxmlformats.org/officeDocument/2006/relationships/image" Target="../media/image1189.png"/><Relationship Id="rId280" Type="http://schemas.openxmlformats.org/officeDocument/2006/relationships/image" Target="../media/image1264.png"/><Relationship Id="rId336" Type="http://schemas.openxmlformats.org/officeDocument/2006/relationships/image" Target="../media/image1292.png"/><Relationship Id="rId501" Type="http://schemas.openxmlformats.org/officeDocument/2006/relationships/image" Target="../media/image1374.png"/><Relationship Id="rId543" Type="http://schemas.openxmlformats.org/officeDocument/2006/relationships/image" Target="../media/image1395.png"/><Relationship Id="rId75" Type="http://schemas.openxmlformats.org/officeDocument/2006/relationships/image" Target="../media/image1163.png"/><Relationship Id="rId140" Type="http://schemas.openxmlformats.org/officeDocument/2006/relationships/customXml" Target="../ink/ink1296.xml"/><Relationship Id="rId182" Type="http://schemas.openxmlformats.org/officeDocument/2006/relationships/customXml" Target="../ink/ink1317.xml"/><Relationship Id="rId378" Type="http://schemas.openxmlformats.org/officeDocument/2006/relationships/customXml" Target="../ink/ink1416.xml"/><Relationship Id="rId403" Type="http://schemas.openxmlformats.org/officeDocument/2006/relationships/image" Target="../media/image1325.png"/><Relationship Id="rId585" Type="http://schemas.openxmlformats.org/officeDocument/2006/relationships/image" Target="../media/image1416.png"/><Relationship Id="rId6" Type="http://schemas.openxmlformats.org/officeDocument/2006/relationships/customXml" Target="../ink/ink1229.xml"/><Relationship Id="rId238" Type="http://schemas.openxmlformats.org/officeDocument/2006/relationships/image" Target="../media/image1243.png"/><Relationship Id="rId445" Type="http://schemas.openxmlformats.org/officeDocument/2006/relationships/image" Target="../media/image1346.png"/><Relationship Id="rId487" Type="http://schemas.openxmlformats.org/officeDocument/2006/relationships/image" Target="../media/image1367.png"/><Relationship Id="rId610" Type="http://schemas.openxmlformats.org/officeDocument/2006/relationships/customXml" Target="../ink/ink1532.xml"/><Relationship Id="rId291" Type="http://schemas.openxmlformats.org/officeDocument/2006/relationships/customXml" Target="../ink/ink1372.xml"/><Relationship Id="rId305" Type="http://schemas.openxmlformats.org/officeDocument/2006/relationships/customXml" Target="../ink/ink1379.xml"/><Relationship Id="rId347" Type="http://schemas.openxmlformats.org/officeDocument/2006/relationships/image" Target="../media/image1297.png"/><Relationship Id="rId512" Type="http://schemas.openxmlformats.org/officeDocument/2006/relationships/customXml" Target="../ink/ink1483.xml"/><Relationship Id="rId44" Type="http://schemas.openxmlformats.org/officeDocument/2006/relationships/customXml" Target="../ink/ink1248.xml"/><Relationship Id="rId86" Type="http://schemas.openxmlformats.org/officeDocument/2006/relationships/customXml" Target="../ink/ink1269.xml"/><Relationship Id="rId151" Type="http://schemas.openxmlformats.org/officeDocument/2006/relationships/image" Target="../media/image1200.png"/><Relationship Id="rId389" Type="http://schemas.openxmlformats.org/officeDocument/2006/relationships/image" Target="../media/image1318.png"/><Relationship Id="rId554" Type="http://schemas.openxmlformats.org/officeDocument/2006/relationships/customXml" Target="../ink/ink1504.xml"/><Relationship Id="rId596" Type="http://schemas.openxmlformats.org/officeDocument/2006/relationships/customXml" Target="../ink/ink1525.xml"/><Relationship Id="rId193" Type="http://schemas.openxmlformats.org/officeDocument/2006/relationships/image" Target="../media/image1221.png"/><Relationship Id="rId207" Type="http://schemas.openxmlformats.org/officeDocument/2006/relationships/image" Target="../media/image1228.png"/><Relationship Id="rId249" Type="http://schemas.openxmlformats.org/officeDocument/2006/relationships/customXml" Target="../ink/ink1351.xml"/><Relationship Id="rId414" Type="http://schemas.openxmlformats.org/officeDocument/2006/relationships/customXml" Target="../ink/ink1434.xml"/><Relationship Id="rId456" Type="http://schemas.openxmlformats.org/officeDocument/2006/relationships/customXml" Target="../ink/ink1455.xml"/><Relationship Id="rId498" Type="http://schemas.openxmlformats.org/officeDocument/2006/relationships/customXml" Target="../ink/ink1476.xml"/><Relationship Id="rId621" Type="http://schemas.openxmlformats.org/officeDocument/2006/relationships/image" Target="../media/image1434.png"/><Relationship Id="rId13" Type="http://schemas.openxmlformats.org/officeDocument/2006/relationships/image" Target="../media/image1132.png"/><Relationship Id="rId109" Type="http://schemas.openxmlformats.org/officeDocument/2006/relationships/image" Target="../media/image1180.png"/><Relationship Id="rId260" Type="http://schemas.openxmlformats.org/officeDocument/2006/relationships/image" Target="../media/image1254.png"/><Relationship Id="rId316" Type="http://schemas.openxmlformats.org/officeDocument/2006/relationships/image" Target="../media/image1282.png"/><Relationship Id="rId523" Type="http://schemas.openxmlformats.org/officeDocument/2006/relationships/image" Target="../media/image1385.png"/><Relationship Id="rId55" Type="http://schemas.openxmlformats.org/officeDocument/2006/relationships/image" Target="../media/image1153.png"/><Relationship Id="rId97" Type="http://schemas.openxmlformats.org/officeDocument/2006/relationships/image" Target="../media/image1174.png"/><Relationship Id="rId120" Type="http://schemas.openxmlformats.org/officeDocument/2006/relationships/customXml" Target="../ink/ink1286.xml"/><Relationship Id="rId358" Type="http://schemas.openxmlformats.org/officeDocument/2006/relationships/customXml" Target="../ink/ink1406.xml"/><Relationship Id="rId565" Type="http://schemas.openxmlformats.org/officeDocument/2006/relationships/image" Target="../media/image1406.png"/><Relationship Id="rId162" Type="http://schemas.openxmlformats.org/officeDocument/2006/relationships/customXml" Target="../ink/ink1307.xml"/><Relationship Id="rId218" Type="http://schemas.openxmlformats.org/officeDocument/2006/relationships/image" Target="../media/image1233.png"/><Relationship Id="rId425" Type="http://schemas.openxmlformats.org/officeDocument/2006/relationships/image" Target="../media/image1336.png"/><Relationship Id="rId467" Type="http://schemas.openxmlformats.org/officeDocument/2006/relationships/image" Target="../media/image1357.png"/><Relationship Id="rId632" Type="http://schemas.openxmlformats.org/officeDocument/2006/relationships/customXml" Target="../ink/ink1543.xml"/><Relationship Id="rId271" Type="http://schemas.openxmlformats.org/officeDocument/2006/relationships/customXml" Target="../ink/ink1362.xml"/><Relationship Id="rId24" Type="http://schemas.openxmlformats.org/officeDocument/2006/relationships/customXml" Target="../ink/ink1238.xml"/><Relationship Id="rId66" Type="http://schemas.openxmlformats.org/officeDocument/2006/relationships/customXml" Target="../ink/ink1259.xml"/><Relationship Id="rId131" Type="http://schemas.openxmlformats.org/officeDocument/2006/relationships/image" Target="../media/image1190.png"/><Relationship Id="rId327" Type="http://schemas.openxmlformats.org/officeDocument/2006/relationships/customXml" Target="../ink/ink1390.xml"/><Relationship Id="rId369" Type="http://schemas.openxmlformats.org/officeDocument/2006/relationships/image" Target="../media/image1308.png"/><Relationship Id="rId534" Type="http://schemas.openxmlformats.org/officeDocument/2006/relationships/customXml" Target="../ink/ink1494.xml"/><Relationship Id="rId576" Type="http://schemas.openxmlformats.org/officeDocument/2006/relationships/customXml" Target="../ink/ink1515.xml"/><Relationship Id="rId173" Type="http://schemas.openxmlformats.org/officeDocument/2006/relationships/image" Target="../media/image1211.png"/><Relationship Id="rId229" Type="http://schemas.openxmlformats.org/officeDocument/2006/relationships/customXml" Target="../ink/ink1341.xml"/><Relationship Id="rId380" Type="http://schemas.openxmlformats.org/officeDocument/2006/relationships/customXml" Target="../ink/ink1417.xml"/><Relationship Id="rId436" Type="http://schemas.openxmlformats.org/officeDocument/2006/relationships/customXml" Target="../ink/ink1445.xml"/><Relationship Id="rId601" Type="http://schemas.openxmlformats.org/officeDocument/2006/relationships/image" Target="../media/image1424.png"/><Relationship Id="rId643" Type="http://schemas.openxmlformats.org/officeDocument/2006/relationships/image" Target="../media/image1445.png"/><Relationship Id="rId240" Type="http://schemas.openxmlformats.org/officeDocument/2006/relationships/image" Target="../media/image1244.png"/><Relationship Id="rId478" Type="http://schemas.openxmlformats.org/officeDocument/2006/relationships/customXml" Target="../ink/ink1466.xml"/><Relationship Id="rId35" Type="http://schemas.openxmlformats.org/officeDocument/2006/relationships/image" Target="../media/image1143.png"/><Relationship Id="rId77" Type="http://schemas.openxmlformats.org/officeDocument/2006/relationships/image" Target="../media/image1164.png"/><Relationship Id="rId100" Type="http://schemas.openxmlformats.org/officeDocument/2006/relationships/customXml" Target="../ink/ink1276.xml"/><Relationship Id="rId282" Type="http://schemas.openxmlformats.org/officeDocument/2006/relationships/image" Target="../media/image1265.png"/><Relationship Id="rId338" Type="http://schemas.openxmlformats.org/officeDocument/2006/relationships/image" Target="../media/image1293.png"/><Relationship Id="rId503" Type="http://schemas.openxmlformats.org/officeDocument/2006/relationships/image" Target="../media/image1375.png"/><Relationship Id="rId545" Type="http://schemas.openxmlformats.org/officeDocument/2006/relationships/image" Target="../media/image1396.png"/><Relationship Id="rId587" Type="http://schemas.openxmlformats.org/officeDocument/2006/relationships/image" Target="../media/image1417.png"/><Relationship Id="rId8" Type="http://schemas.openxmlformats.org/officeDocument/2006/relationships/customXml" Target="../ink/ink1230.xml"/><Relationship Id="rId142" Type="http://schemas.openxmlformats.org/officeDocument/2006/relationships/customXml" Target="../ink/ink1297.xml"/><Relationship Id="rId184" Type="http://schemas.openxmlformats.org/officeDocument/2006/relationships/customXml" Target="../ink/ink1318.xml"/><Relationship Id="rId391" Type="http://schemas.openxmlformats.org/officeDocument/2006/relationships/image" Target="../media/image1319.png"/><Relationship Id="rId405" Type="http://schemas.openxmlformats.org/officeDocument/2006/relationships/image" Target="../media/image1326.png"/><Relationship Id="rId447" Type="http://schemas.openxmlformats.org/officeDocument/2006/relationships/image" Target="../media/image1347.png"/><Relationship Id="rId612" Type="http://schemas.openxmlformats.org/officeDocument/2006/relationships/customXml" Target="../ink/ink1533.xml"/><Relationship Id="rId251" Type="http://schemas.openxmlformats.org/officeDocument/2006/relationships/customXml" Target="../ink/ink1352.xml"/><Relationship Id="rId489" Type="http://schemas.openxmlformats.org/officeDocument/2006/relationships/image" Target="../media/image1368.png"/><Relationship Id="rId46" Type="http://schemas.openxmlformats.org/officeDocument/2006/relationships/customXml" Target="../ink/ink1249.xml"/><Relationship Id="rId293" Type="http://schemas.openxmlformats.org/officeDocument/2006/relationships/customXml" Target="../ink/ink1373.xml"/><Relationship Id="rId307" Type="http://schemas.openxmlformats.org/officeDocument/2006/relationships/customXml" Target="../ink/ink1380.xml"/><Relationship Id="rId349" Type="http://schemas.openxmlformats.org/officeDocument/2006/relationships/image" Target="../media/image1298.png"/><Relationship Id="rId514" Type="http://schemas.openxmlformats.org/officeDocument/2006/relationships/customXml" Target="../ink/ink1484.xml"/><Relationship Id="rId556" Type="http://schemas.openxmlformats.org/officeDocument/2006/relationships/customXml" Target="../ink/ink1505.xml"/><Relationship Id="rId88" Type="http://schemas.openxmlformats.org/officeDocument/2006/relationships/customXml" Target="../ink/ink1270.xml"/><Relationship Id="rId111" Type="http://schemas.openxmlformats.org/officeDocument/2006/relationships/image" Target="../media/image4100.png"/><Relationship Id="rId153" Type="http://schemas.openxmlformats.org/officeDocument/2006/relationships/image" Target="../media/image1201.png"/><Relationship Id="rId195" Type="http://schemas.openxmlformats.org/officeDocument/2006/relationships/image" Target="../media/image1222.png"/><Relationship Id="rId209" Type="http://schemas.openxmlformats.org/officeDocument/2006/relationships/image" Target="../media/image1229.png"/><Relationship Id="rId360" Type="http://schemas.openxmlformats.org/officeDocument/2006/relationships/customXml" Target="../ink/ink1407.xml"/><Relationship Id="rId416" Type="http://schemas.openxmlformats.org/officeDocument/2006/relationships/customXml" Target="../ink/ink1435.xml"/><Relationship Id="rId598" Type="http://schemas.openxmlformats.org/officeDocument/2006/relationships/customXml" Target="../ink/ink1526.xml"/><Relationship Id="rId220" Type="http://schemas.openxmlformats.org/officeDocument/2006/relationships/image" Target="../media/image1234.png"/><Relationship Id="rId458" Type="http://schemas.openxmlformats.org/officeDocument/2006/relationships/customXml" Target="../ink/ink1456.xml"/><Relationship Id="rId623" Type="http://schemas.openxmlformats.org/officeDocument/2006/relationships/image" Target="../media/image1435.png"/><Relationship Id="rId15" Type="http://schemas.openxmlformats.org/officeDocument/2006/relationships/image" Target="../media/image1133.png"/><Relationship Id="rId57" Type="http://schemas.openxmlformats.org/officeDocument/2006/relationships/image" Target="../media/image1154.png"/><Relationship Id="rId262" Type="http://schemas.openxmlformats.org/officeDocument/2006/relationships/image" Target="../media/image1255.png"/><Relationship Id="rId318" Type="http://schemas.openxmlformats.org/officeDocument/2006/relationships/image" Target="../media/image1283.png"/><Relationship Id="rId525" Type="http://schemas.openxmlformats.org/officeDocument/2006/relationships/image" Target="../media/image1386.png"/><Relationship Id="rId567" Type="http://schemas.openxmlformats.org/officeDocument/2006/relationships/image" Target="../media/image1407.png"/><Relationship Id="rId99" Type="http://schemas.openxmlformats.org/officeDocument/2006/relationships/image" Target="../media/image1175.png"/><Relationship Id="rId122" Type="http://schemas.openxmlformats.org/officeDocument/2006/relationships/customXml" Target="../ink/ink1287.xml"/><Relationship Id="rId164" Type="http://schemas.openxmlformats.org/officeDocument/2006/relationships/customXml" Target="../ink/ink1308.xml"/><Relationship Id="rId371" Type="http://schemas.openxmlformats.org/officeDocument/2006/relationships/image" Target="../media/image1309.png"/><Relationship Id="rId427" Type="http://schemas.openxmlformats.org/officeDocument/2006/relationships/image" Target="../media/image1337.png"/><Relationship Id="rId469" Type="http://schemas.openxmlformats.org/officeDocument/2006/relationships/image" Target="../media/image1358.png"/><Relationship Id="rId634" Type="http://schemas.openxmlformats.org/officeDocument/2006/relationships/customXml" Target="../ink/ink1544.xml"/><Relationship Id="rId26" Type="http://schemas.openxmlformats.org/officeDocument/2006/relationships/customXml" Target="../ink/ink1239.xml"/><Relationship Id="rId231" Type="http://schemas.openxmlformats.org/officeDocument/2006/relationships/customXml" Target="../ink/ink1342.xml"/><Relationship Id="rId273" Type="http://schemas.openxmlformats.org/officeDocument/2006/relationships/customXml" Target="../ink/ink1363.xml"/><Relationship Id="rId329" Type="http://schemas.openxmlformats.org/officeDocument/2006/relationships/customXml" Target="../ink/ink1391.xml"/><Relationship Id="rId480" Type="http://schemas.openxmlformats.org/officeDocument/2006/relationships/customXml" Target="../ink/ink1467.xml"/><Relationship Id="rId536" Type="http://schemas.openxmlformats.org/officeDocument/2006/relationships/customXml" Target="../ink/ink1495.xml"/><Relationship Id="rId68" Type="http://schemas.openxmlformats.org/officeDocument/2006/relationships/customXml" Target="../ink/ink1260.xml"/><Relationship Id="rId133" Type="http://schemas.openxmlformats.org/officeDocument/2006/relationships/image" Target="../media/image1191.png"/><Relationship Id="rId175" Type="http://schemas.openxmlformats.org/officeDocument/2006/relationships/image" Target="../media/image1212.png"/><Relationship Id="rId340" Type="http://schemas.openxmlformats.org/officeDocument/2006/relationships/image" Target="../media/image1294.png"/><Relationship Id="rId578" Type="http://schemas.openxmlformats.org/officeDocument/2006/relationships/customXml" Target="../ink/ink1516.xml"/><Relationship Id="rId200" Type="http://schemas.openxmlformats.org/officeDocument/2006/relationships/customXml" Target="../ink/ink1326.xml"/><Relationship Id="rId382" Type="http://schemas.openxmlformats.org/officeDocument/2006/relationships/customXml" Target="../ink/ink1418.xml"/><Relationship Id="rId438" Type="http://schemas.openxmlformats.org/officeDocument/2006/relationships/customXml" Target="../ink/ink1446.xml"/><Relationship Id="rId603" Type="http://schemas.openxmlformats.org/officeDocument/2006/relationships/image" Target="../media/image1425.png"/><Relationship Id="rId645" Type="http://schemas.openxmlformats.org/officeDocument/2006/relationships/image" Target="../media/image1446.png"/><Relationship Id="rId242" Type="http://schemas.openxmlformats.org/officeDocument/2006/relationships/image" Target="../media/image1245.png"/><Relationship Id="rId284" Type="http://schemas.openxmlformats.org/officeDocument/2006/relationships/image" Target="../media/image1266.png"/><Relationship Id="rId491" Type="http://schemas.openxmlformats.org/officeDocument/2006/relationships/image" Target="../media/image1369.png"/><Relationship Id="rId505" Type="http://schemas.openxmlformats.org/officeDocument/2006/relationships/image" Target="../media/image1376.png"/><Relationship Id="rId37" Type="http://schemas.openxmlformats.org/officeDocument/2006/relationships/image" Target="../media/image1144.png"/><Relationship Id="rId79" Type="http://schemas.openxmlformats.org/officeDocument/2006/relationships/image" Target="../media/image1165.png"/><Relationship Id="rId102" Type="http://schemas.openxmlformats.org/officeDocument/2006/relationships/customXml" Target="../ink/ink1277.xml"/><Relationship Id="rId144" Type="http://schemas.openxmlformats.org/officeDocument/2006/relationships/customXml" Target="../ink/ink1298.xml"/><Relationship Id="rId547" Type="http://schemas.openxmlformats.org/officeDocument/2006/relationships/image" Target="../media/image1397.png"/><Relationship Id="rId589" Type="http://schemas.openxmlformats.org/officeDocument/2006/relationships/image" Target="../media/image1418.png"/><Relationship Id="rId90" Type="http://schemas.openxmlformats.org/officeDocument/2006/relationships/customXml" Target="../ink/ink1271.xml"/><Relationship Id="rId186" Type="http://schemas.openxmlformats.org/officeDocument/2006/relationships/customXml" Target="../ink/ink1319.xml"/><Relationship Id="rId351" Type="http://schemas.openxmlformats.org/officeDocument/2006/relationships/image" Target="../media/image1299.png"/><Relationship Id="rId393" Type="http://schemas.openxmlformats.org/officeDocument/2006/relationships/image" Target="../media/image1320.png"/><Relationship Id="rId407" Type="http://schemas.openxmlformats.org/officeDocument/2006/relationships/image" Target="../media/image1327.png"/><Relationship Id="rId449" Type="http://schemas.openxmlformats.org/officeDocument/2006/relationships/image" Target="../media/image1348.png"/><Relationship Id="rId614" Type="http://schemas.openxmlformats.org/officeDocument/2006/relationships/customXml" Target="../ink/ink1534.xml"/><Relationship Id="rId211" Type="http://schemas.openxmlformats.org/officeDocument/2006/relationships/image" Target="../media/image1230.png"/><Relationship Id="rId253" Type="http://schemas.openxmlformats.org/officeDocument/2006/relationships/customXml" Target="../ink/ink1353.xml"/><Relationship Id="rId295" Type="http://schemas.openxmlformats.org/officeDocument/2006/relationships/customXml" Target="../ink/ink1374.xml"/><Relationship Id="rId309" Type="http://schemas.openxmlformats.org/officeDocument/2006/relationships/customXml" Target="../ink/ink1381.xml"/><Relationship Id="rId460" Type="http://schemas.openxmlformats.org/officeDocument/2006/relationships/customXml" Target="../ink/ink1457.xml"/><Relationship Id="rId516" Type="http://schemas.openxmlformats.org/officeDocument/2006/relationships/customXml" Target="../ink/ink1485.xml"/><Relationship Id="rId48" Type="http://schemas.openxmlformats.org/officeDocument/2006/relationships/customXml" Target="../ink/ink1250.xml"/><Relationship Id="rId113" Type="http://schemas.openxmlformats.org/officeDocument/2006/relationships/image" Target="../media/image1181.png"/><Relationship Id="rId320" Type="http://schemas.openxmlformats.org/officeDocument/2006/relationships/image" Target="../media/image1284.png"/><Relationship Id="rId558" Type="http://schemas.openxmlformats.org/officeDocument/2006/relationships/customXml" Target="../ink/ink1506.xml"/><Relationship Id="rId155" Type="http://schemas.openxmlformats.org/officeDocument/2006/relationships/image" Target="../media/image1202.png"/><Relationship Id="rId197" Type="http://schemas.openxmlformats.org/officeDocument/2006/relationships/image" Target="../media/image1223.png"/><Relationship Id="rId362" Type="http://schemas.openxmlformats.org/officeDocument/2006/relationships/customXml" Target="../ink/ink1408.xml"/><Relationship Id="rId418" Type="http://schemas.openxmlformats.org/officeDocument/2006/relationships/customXml" Target="../ink/ink1436.xml"/><Relationship Id="rId625" Type="http://schemas.openxmlformats.org/officeDocument/2006/relationships/image" Target="../media/image1436.png"/><Relationship Id="rId222" Type="http://schemas.openxmlformats.org/officeDocument/2006/relationships/image" Target="../media/image1235.png"/><Relationship Id="rId264" Type="http://schemas.openxmlformats.org/officeDocument/2006/relationships/image" Target="../media/image1256.png"/><Relationship Id="rId471" Type="http://schemas.openxmlformats.org/officeDocument/2006/relationships/image" Target="../media/image1359.png"/><Relationship Id="rId17" Type="http://schemas.openxmlformats.org/officeDocument/2006/relationships/image" Target="../media/image1134.png"/><Relationship Id="rId59" Type="http://schemas.openxmlformats.org/officeDocument/2006/relationships/image" Target="../media/image1155.png"/><Relationship Id="rId124" Type="http://schemas.openxmlformats.org/officeDocument/2006/relationships/customXml" Target="../ink/ink1288.xml"/><Relationship Id="rId527" Type="http://schemas.openxmlformats.org/officeDocument/2006/relationships/image" Target="../media/image1387.png"/><Relationship Id="rId569" Type="http://schemas.openxmlformats.org/officeDocument/2006/relationships/image" Target="../media/image1408.png"/><Relationship Id="rId70" Type="http://schemas.openxmlformats.org/officeDocument/2006/relationships/customXml" Target="../ink/ink1261.xml"/><Relationship Id="rId166" Type="http://schemas.openxmlformats.org/officeDocument/2006/relationships/customXml" Target="../ink/ink1309.xml"/><Relationship Id="rId331" Type="http://schemas.openxmlformats.org/officeDocument/2006/relationships/customXml" Target="../ink/ink1392.xml"/><Relationship Id="rId373" Type="http://schemas.openxmlformats.org/officeDocument/2006/relationships/image" Target="../media/image1310.png"/><Relationship Id="rId429" Type="http://schemas.openxmlformats.org/officeDocument/2006/relationships/image" Target="../media/image1338.png"/><Relationship Id="rId580" Type="http://schemas.openxmlformats.org/officeDocument/2006/relationships/customXml" Target="../ink/ink1517.xml"/><Relationship Id="rId636" Type="http://schemas.openxmlformats.org/officeDocument/2006/relationships/customXml" Target="../ink/ink1545.xml"/><Relationship Id="rId1" Type="http://schemas.openxmlformats.org/officeDocument/2006/relationships/slideLayout" Target="../slideLayouts/slideLayout7.xml"/><Relationship Id="rId233" Type="http://schemas.openxmlformats.org/officeDocument/2006/relationships/customXml" Target="../ink/ink1343.xml"/><Relationship Id="rId440" Type="http://schemas.openxmlformats.org/officeDocument/2006/relationships/customXml" Target="../ink/ink1447.xml"/></Relationships>
</file>

<file path=ppt/slides/_rels/slide16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507.png"/><Relationship Id="rId299" Type="http://schemas.openxmlformats.org/officeDocument/2006/relationships/customXml" Target="../ink/ink1703.xml"/><Relationship Id="rId21" Type="http://schemas.openxmlformats.org/officeDocument/2006/relationships/image" Target="../media/image1459.png"/><Relationship Id="rId63" Type="http://schemas.openxmlformats.org/officeDocument/2006/relationships/image" Target="../media/image1480.png"/><Relationship Id="rId159" Type="http://schemas.openxmlformats.org/officeDocument/2006/relationships/image" Target="../media/image1528.png"/><Relationship Id="rId324" Type="http://schemas.openxmlformats.org/officeDocument/2006/relationships/image" Target="../media/image1608.png"/><Relationship Id="rId366" Type="http://schemas.openxmlformats.org/officeDocument/2006/relationships/customXml" Target="../ink/ink1737.xml"/><Relationship Id="rId170" Type="http://schemas.openxmlformats.org/officeDocument/2006/relationships/customXml" Target="../ink/ink1637.xml"/><Relationship Id="rId226" Type="http://schemas.openxmlformats.org/officeDocument/2006/relationships/image" Target="../media/image1560.png"/><Relationship Id="rId433" Type="http://schemas.openxmlformats.org/officeDocument/2006/relationships/image" Target="../media/image1662.png"/><Relationship Id="rId268" Type="http://schemas.openxmlformats.org/officeDocument/2006/relationships/customXml" Target="../ink/ink1687.xml"/><Relationship Id="rId475" Type="http://schemas.openxmlformats.org/officeDocument/2006/relationships/customXml" Target="../ink/ink1792.xml"/><Relationship Id="rId32" Type="http://schemas.openxmlformats.org/officeDocument/2006/relationships/customXml" Target="../ink/ink1568.xml"/><Relationship Id="rId74" Type="http://schemas.openxmlformats.org/officeDocument/2006/relationships/customXml" Target="../ink/ink1589.xml"/><Relationship Id="rId128" Type="http://schemas.openxmlformats.org/officeDocument/2006/relationships/customXml" Target="../ink/ink1616.xml"/><Relationship Id="rId335" Type="http://schemas.openxmlformats.org/officeDocument/2006/relationships/customXml" Target="../ink/ink1721.xml"/><Relationship Id="rId377" Type="http://schemas.openxmlformats.org/officeDocument/2006/relationships/image" Target="../media/image1634.png"/><Relationship Id="rId500" Type="http://schemas.openxmlformats.org/officeDocument/2006/relationships/image" Target="../media/image1695.png"/><Relationship Id="rId5" Type="http://schemas.openxmlformats.org/officeDocument/2006/relationships/image" Target="../media/image1451.png"/><Relationship Id="rId181" Type="http://schemas.openxmlformats.org/officeDocument/2006/relationships/image" Target="../media/image1538.png"/><Relationship Id="rId237" Type="http://schemas.openxmlformats.org/officeDocument/2006/relationships/customXml" Target="../ink/ink1671.xml"/><Relationship Id="rId402" Type="http://schemas.openxmlformats.org/officeDocument/2006/relationships/customXml" Target="../ink/ink1755.xml"/><Relationship Id="rId279" Type="http://schemas.openxmlformats.org/officeDocument/2006/relationships/image" Target="../media/image1586.png"/><Relationship Id="rId444" Type="http://schemas.openxmlformats.org/officeDocument/2006/relationships/customXml" Target="../ink/ink1776.xml"/><Relationship Id="rId486" Type="http://schemas.openxmlformats.org/officeDocument/2006/relationships/image" Target="../media/image1688.png"/><Relationship Id="rId43" Type="http://schemas.openxmlformats.org/officeDocument/2006/relationships/image" Target="../media/image1470.png"/><Relationship Id="rId139" Type="http://schemas.openxmlformats.org/officeDocument/2006/relationships/image" Target="../media/image1518.png"/><Relationship Id="rId290" Type="http://schemas.openxmlformats.org/officeDocument/2006/relationships/image" Target="../media/image1591.png"/><Relationship Id="rId304" Type="http://schemas.openxmlformats.org/officeDocument/2006/relationships/image" Target="../media/image1598.png"/><Relationship Id="rId346" Type="http://schemas.openxmlformats.org/officeDocument/2006/relationships/customXml" Target="../ink/ink1727.xml"/><Relationship Id="rId388" Type="http://schemas.openxmlformats.org/officeDocument/2006/relationships/customXml" Target="../ink/ink1748.xml"/><Relationship Id="rId511" Type="http://schemas.openxmlformats.org/officeDocument/2006/relationships/customXml" Target="../ink/ink1810.xml"/><Relationship Id="rId85" Type="http://schemas.openxmlformats.org/officeDocument/2006/relationships/image" Target="../media/image1491.png"/><Relationship Id="rId150" Type="http://schemas.openxmlformats.org/officeDocument/2006/relationships/customXml" Target="../ink/ink1627.xml"/><Relationship Id="rId192" Type="http://schemas.openxmlformats.org/officeDocument/2006/relationships/customXml" Target="../ink/ink1648.xml"/><Relationship Id="rId206" Type="http://schemas.openxmlformats.org/officeDocument/2006/relationships/customXml" Target="../ink/ink1655.xml"/><Relationship Id="rId413" Type="http://schemas.openxmlformats.org/officeDocument/2006/relationships/image" Target="../media/image1652.png"/><Relationship Id="rId248" Type="http://schemas.openxmlformats.org/officeDocument/2006/relationships/image" Target="../media/image1571.png"/><Relationship Id="rId455" Type="http://schemas.openxmlformats.org/officeDocument/2006/relationships/customXml" Target="../ink/ink1782.xml"/><Relationship Id="rId497" Type="http://schemas.openxmlformats.org/officeDocument/2006/relationships/customXml" Target="../ink/ink1803.xml"/><Relationship Id="rId12" Type="http://schemas.openxmlformats.org/officeDocument/2006/relationships/customXml" Target="../ink/ink1558.xml"/><Relationship Id="rId108" Type="http://schemas.openxmlformats.org/officeDocument/2006/relationships/customXml" Target="../ink/ink1606.xml"/><Relationship Id="rId315" Type="http://schemas.openxmlformats.org/officeDocument/2006/relationships/customXml" Target="../ink/ink1711.xml"/><Relationship Id="rId357" Type="http://schemas.openxmlformats.org/officeDocument/2006/relationships/image" Target="../media/image1624.png"/><Relationship Id="rId54" Type="http://schemas.openxmlformats.org/officeDocument/2006/relationships/customXml" Target="../ink/ink1579.xml"/><Relationship Id="rId96" Type="http://schemas.openxmlformats.org/officeDocument/2006/relationships/customXml" Target="../ink/ink1600.xml"/><Relationship Id="rId161" Type="http://schemas.openxmlformats.org/officeDocument/2006/relationships/image" Target="../media/image1529.png"/><Relationship Id="rId217" Type="http://schemas.openxmlformats.org/officeDocument/2006/relationships/customXml" Target="../ink/ink1661.xml"/><Relationship Id="rId399" Type="http://schemas.openxmlformats.org/officeDocument/2006/relationships/image" Target="../media/image1645.png"/><Relationship Id="rId259" Type="http://schemas.openxmlformats.org/officeDocument/2006/relationships/image" Target="../media/image1576.png"/><Relationship Id="rId424" Type="http://schemas.openxmlformats.org/officeDocument/2006/relationships/customXml" Target="../ink/ink1766.xml"/><Relationship Id="rId466" Type="http://schemas.openxmlformats.org/officeDocument/2006/relationships/image" Target="../media/image1678.png"/><Relationship Id="rId23" Type="http://schemas.openxmlformats.org/officeDocument/2006/relationships/image" Target="../media/image1460.png"/><Relationship Id="rId119" Type="http://schemas.openxmlformats.org/officeDocument/2006/relationships/image" Target="../media/image1508.png"/><Relationship Id="rId270" Type="http://schemas.openxmlformats.org/officeDocument/2006/relationships/customXml" Target="../ink/ink1688.xml"/><Relationship Id="rId326" Type="http://schemas.openxmlformats.org/officeDocument/2006/relationships/image" Target="../media/image1609.png"/><Relationship Id="rId65" Type="http://schemas.openxmlformats.org/officeDocument/2006/relationships/image" Target="../media/image1481.png"/><Relationship Id="rId130" Type="http://schemas.openxmlformats.org/officeDocument/2006/relationships/customXml" Target="../ink/ink1617.xml"/><Relationship Id="rId368" Type="http://schemas.openxmlformats.org/officeDocument/2006/relationships/customXml" Target="../ink/ink1738.xml"/><Relationship Id="rId172" Type="http://schemas.openxmlformats.org/officeDocument/2006/relationships/customXml" Target="../ink/ink1638.xml"/><Relationship Id="rId228" Type="http://schemas.openxmlformats.org/officeDocument/2006/relationships/image" Target="../media/image1561.png"/><Relationship Id="rId435" Type="http://schemas.openxmlformats.org/officeDocument/2006/relationships/image" Target="../media/image1663.png"/><Relationship Id="rId477" Type="http://schemas.openxmlformats.org/officeDocument/2006/relationships/customXml" Target="../ink/ink1793.xml"/><Relationship Id="rId281" Type="http://schemas.openxmlformats.org/officeDocument/2006/relationships/image" Target="../media/image1587.png"/><Relationship Id="rId337" Type="http://schemas.openxmlformats.org/officeDocument/2006/relationships/customXml" Target="../ink/ink1722.xml"/><Relationship Id="rId502" Type="http://schemas.openxmlformats.org/officeDocument/2006/relationships/image" Target="../media/image1696.png"/><Relationship Id="rId34" Type="http://schemas.openxmlformats.org/officeDocument/2006/relationships/customXml" Target="../ink/ink1569.xml"/><Relationship Id="rId76" Type="http://schemas.openxmlformats.org/officeDocument/2006/relationships/customXml" Target="../ink/ink1590.xml"/><Relationship Id="rId141" Type="http://schemas.openxmlformats.org/officeDocument/2006/relationships/image" Target="../media/image1519.png"/><Relationship Id="rId379" Type="http://schemas.openxmlformats.org/officeDocument/2006/relationships/image" Target="../media/image1635.png"/><Relationship Id="rId7" Type="http://schemas.openxmlformats.org/officeDocument/2006/relationships/image" Target="../media/image1452.png"/><Relationship Id="rId183" Type="http://schemas.openxmlformats.org/officeDocument/2006/relationships/image" Target="../media/image1539.png"/><Relationship Id="rId239" Type="http://schemas.openxmlformats.org/officeDocument/2006/relationships/customXml" Target="../ink/ink1672.xml"/><Relationship Id="rId390" Type="http://schemas.openxmlformats.org/officeDocument/2006/relationships/customXml" Target="../ink/ink1749.xml"/><Relationship Id="rId404" Type="http://schemas.openxmlformats.org/officeDocument/2006/relationships/customXml" Target="../ink/ink1756.xml"/><Relationship Id="rId446" Type="http://schemas.openxmlformats.org/officeDocument/2006/relationships/customXml" Target="../ink/ink1777.xml"/><Relationship Id="rId250" Type="http://schemas.openxmlformats.org/officeDocument/2006/relationships/customXml" Target="../ink/ink1678.xml"/><Relationship Id="rId292" Type="http://schemas.openxmlformats.org/officeDocument/2006/relationships/image" Target="../media/image1592.png"/><Relationship Id="rId306" Type="http://schemas.openxmlformats.org/officeDocument/2006/relationships/image" Target="../media/image1599.png"/><Relationship Id="rId488" Type="http://schemas.openxmlformats.org/officeDocument/2006/relationships/image" Target="../media/image1689.png"/><Relationship Id="rId45" Type="http://schemas.openxmlformats.org/officeDocument/2006/relationships/image" Target="../media/image1471.png"/><Relationship Id="rId87" Type="http://schemas.openxmlformats.org/officeDocument/2006/relationships/image" Target="../media/image1492.png"/><Relationship Id="rId110" Type="http://schemas.openxmlformats.org/officeDocument/2006/relationships/customXml" Target="../ink/ink1607.xml"/><Relationship Id="rId348" Type="http://schemas.openxmlformats.org/officeDocument/2006/relationships/customXml" Target="../ink/ink1728.xml"/><Relationship Id="rId513" Type="http://schemas.openxmlformats.org/officeDocument/2006/relationships/customXml" Target="../ink/ink1811.xml"/><Relationship Id="rId152" Type="http://schemas.openxmlformats.org/officeDocument/2006/relationships/customXml" Target="../ink/ink1628.xml"/><Relationship Id="rId194" Type="http://schemas.openxmlformats.org/officeDocument/2006/relationships/customXml" Target="../ink/ink1649.xml"/><Relationship Id="rId208" Type="http://schemas.openxmlformats.org/officeDocument/2006/relationships/customXml" Target="../ink/ink1656.xml"/><Relationship Id="rId415" Type="http://schemas.openxmlformats.org/officeDocument/2006/relationships/image" Target="../media/image1653.png"/><Relationship Id="rId457" Type="http://schemas.openxmlformats.org/officeDocument/2006/relationships/customXml" Target="../ink/ink1783.xml"/><Relationship Id="rId240" Type="http://schemas.openxmlformats.org/officeDocument/2006/relationships/image" Target="../media/image1567.png"/><Relationship Id="rId261" Type="http://schemas.openxmlformats.org/officeDocument/2006/relationships/image" Target="../media/image1577.png"/><Relationship Id="rId478" Type="http://schemas.openxmlformats.org/officeDocument/2006/relationships/image" Target="../media/image1684.png"/><Relationship Id="rId499" Type="http://schemas.openxmlformats.org/officeDocument/2006/relationships/customXml" Target="../ink/ink1804.xml"/><Relationship Id="rId14" Type="http://schemas.openxmlformats.org/officeDocument/2006/relationships/customXml" Target="../ink/ink1559.xml"/><Relationship Id="rId35" Type="http://schemas.openxmlformats.org/officeDocument/2006/relationships/image" Target="../media/image1466.png"/><Relationship Id="rId56" Type="http://schemas.openxmlformats.org/officeDocument/2006/relationships/customXml" Target="../ink/ink1580.xml"/><Relationship Id="rId77" Type="http://schemas.openxmlformats.org/officeDocument/2006/relationships/image" Target="../media/image1487.png"/><Relationship Id="rId100" Type="http://schemas.openxmlformats.org/officeDocument/2006/relationships/customXml" Target="../ink/ink1602.xml"/><Relationship Id="rId282" Type="http://schemas.openxmlformats.org/officeDocument/2006/relationships/customXml" Target="../ink/ink1694.xml"/><Relationship Id="rId317" Type="http://schemas.openxmlformats.org/officeDocument/2006/relationships/customXml" Target="../ink/ink1712.xml"/><Relationship Id="rId338" Type="http://schemas.openxmlformats.org/officeDocument/2006/relationships/customXml" Target="../ink/ink1723.xml"/><Relationship Id="rId359" Type="http://schemas.openxmlformats.org/officeDocument/2006/relationships/image" Target="../media/image1625.png"/><Relationship Id="rId503" Type="http://schemas.openxmlformats.org/officeDocument/2006/relationships/customXml" Target="../ink/ink1806.xml"/><Relationship Id="rId8" Type="http://schemas.openxmlformats.org/officeDocument/2006/relationships/customXml" Target="../ink/ink1556.xml"/><Relationship Id="rId98" Type="http://schemas.openxmlformats.org/officeDocument/2006/relationships/customXml" Target="../ink/ink1601.xml"/><Relationship Id="rId121" Type="http://schemas.openxmlformats.org/officeDocument/2006/relationships/image" Target="../media/image1509.png"/><Relationship Id="rId142" Type="http://schemas.openxmlformats.org/officeDocument/2006/relationships/customXml" Target="../ink/ink1623.xml"/><Relationship Id="rId163" Type="http://schemas.openxmlformats.org/officeDocument/2006/relationships/image" Target="../media/image1530.png"/><Relationship Id="rId184" Type="http://schemas.openxmlformats.org/officeDocument/2006/relationships/customXml" Target="../ink/ink1644.xml"/><Relationship Id="rId219" Type="http://schemas.openxmlformats.org/officeDocument/2006/relationships/customXml" Target="../ink/ink1662.xml"/><Relationship Id="rId370" Type="http://schemas.openxmlformats.org/officeDocument/2006/relationships/customXml" Target="../ink/ink1739.xml"/><Relationship Id="rId391" Type="http://schemas.openxmlformats.org/officeDocument/2006/relationships/image" Target="../media/image1641.png"/><Relationship Id="rId405" Type="http://schemas.openxmlformats.org/officeDocument/2006/relationships/image" Target="../media/image1648.png"/><Relationship Id="rId426" Type="http://schemas.openxmlformats.org/officeDocument/2006/relationships/customXml" Target="../ink/ink1767.xml"/><Relationship Id="rId447" Type="http://schemas.openxmlformats.org/officeDocument/2006/relationships/image" Target="../media/image1669.png"/><Relationship Id="rId230" Type="http://schemas.openxmlformats.org/officeDocument/2006/relationships/image" Target="../media/image1562.png"/><Relationship Id="rId251" Type="http://schemas.openxmlformats.org/officeDocument/2006/relationships/image" Target="../media/image1572.png"/><Relationship Id="rId468" Type="http://schemas.openxmlformats.org/officeDocument/2006/relationships/image" Target="../media/image1679.png"/><Relationship Id="rId489" Type="http://schemas.openxmlformats.org/officeDocument/2006/relationships/customXml" Target="../ink/ink1799.xml"/><Relationship Id="rId25" Type="http://schemas.openxmlformats.org/officeDocument/2006/relationships/image" Target="../media/image1461.png"/><Relationship Id="rId46" Type="http://schemas.openxmlformats.org/officeDocument/2006/relationships/customXml" Target="../ink/ink1575.xml"/><Relationship Id="rId67" Type="http://schemas.openxmlformats.org/officeDocument/2006/relationships/image" Target="../media/image1482.png"/><Relationship Id="rId272" Type="http://schemas.openxmlformats.org/officeDocument/2006/relationships/customXml" Target="../ink/ink1689.xml"/><Relationship Id="rId293" Type="http://schemas.openxmlformats.org/officeDocument/2006/relationships/customXml" Target="../ink/ink1700.xml"/><Relationship Id="rId307" Type="http://schemas.openxmlformats.org/officeDocument/2006/relationships/customXml" Target="../ink/ink1707.xml"/><Relationship Id="rId328" Type="http://schemas.openxmlformats.org/officeDocument/2006/relationships/image" Target="../media/image1610.png"/><Relationship Id="rId349" Type="http://schemas.openxmlformats.org/officeDocument/2006/relationships/image" Target="../media/image1620.png"/><Relationship Id="rId514" Type="http://schemas.openxmlformats.org/officeDocument/2006/relationships/image" Target="../media/image1702.png"/><Relationship Id="rId88" Type="http://schemas.openxmlformats.org/officeDocument/2006/relationships/customXml" Target="../ink/ink1596.xml"/><Relationship Id="rId111" Type="http://schemas.openxmlformats.org/officeDocument/2006/relationships/image" Target="../media/image1504.png"/><Relationship Id="rId132" Type="http://schemas.openxmlformats.org/officeDocument/2006/relationships/customXml" Target="../ink/ink1618.xml"/><Relationship Id="rId153" Type="http://schemas.openxmlformats.org/officeDocument/2006/relationships/image" Target="../media/image1525.png"/><Relationship Id="rId174" Type="http://schemas.openxmlformats.org/officeDocument/2006/relationships/customXml" Target="../ink/ink1639.xml"/><Relationship Id="rId195" Type="http://schemas.openxmlformats.org/officeDocument/2006/relationships/image" Target="../media/image1545.png"/><Relationship Id="rId209" Type="http://schemas.openxmlformats.org/officeDocument/2006/relationships/customXml" Target="../ink/ink1657.xml"/><Relationship Id="rId360" Type="http://schemas.openxmlformats.org/officeDocument/2006/relationships/customXml" Target="../ink/ink1734.xml"/><Relationship Id="rId381" Type="http://schemas.openxmlformats.org/officeDocument/2006/relationships/image" Target="../media/image1636.png"/><Relationship Id="rId416" Type="http://schemas.openxmlformats.org/officeDocument/2006/relationships/customXml" Target="../ink/ink1762.xml"/><Relationship Id="rId220" Type="http://schemas.openxmlformats.org/officeDocument/2006/relationships/image" Target="../media/image1557.png"/><Relationship Id="rId241" Type="http://schemas.openxmlformats.org/officeDocument/2006/relationships/customXml" Target="../ink/ink1673.xml"/><Relationship Id="rId437" Type="http://schemas.openxmlformats.org/officeDocument/2006/relationships/image" Target="../media/image1664.png"/><Relationship Id="rId458" Type="http://schemas.openxmlformats.org/officeDocument/2006/relationships/image" Target="../media/image1674.png"/><Relationship Id="rId479" Type="http://schemas.openxmlformats.org/officeDocument/2006/relationships/customXml" Target="../ink/ink1794.xml"/><Relationship Id="rId15" Type="http://schemas.openxmlformats.org/officeDocument/2006/relationships/image" Target="../media/image1456.png"/><Relationship Id="rId36" Type="http://schemas.openxmlformats.org/officeDocument/2006/relationships/customXml" Target="../ink/ink1570.xml"/><Relationship Id="rId57" Type="http://schemas.openxmlformats.org/officeDocument/2006/relationships/image" Target="../media/image1477.png"/><Relationship Id="rId262" Type="http://schemas.openxmlformats.org/officeDocument/2006/relationships/customXml" Target="../ink/ink1684.xml"/><Relationship Id="rId283" Type="http://schemas.openxmlformats.org/officeDocument/2006/relationships/image" Target="../media/image1588.png"/><Relationship Id="rId318" Type="http://schemas.openxmlformats.org/officeDocument/2006/relationships/image" Target="../media/image1605.png"/><Relationship Id="rId339" Type="http://schemas.openxmlformats.org/officeDocument/2006/relationships/image" Target="../media/image1615.png"/><Relationship Id="rId490" Type="http://schemas.openxmlformats.org/officeDocument/2006/relationships/image" Target="../media/image1690.png"/><Relationship Id="rId504" Type="http://schemas.openxmlformats.org/officeDocument/2006/relationships/image" Target="../media/image1697.png"/><Relationship Id="rId78" Type="http://schemas.openxmlformats.org/officeDocument/2006/relationships/customXml" Target="../ink/ink1591.xml"/><Relationship Id="rId99" Type="http://schemas.openxmlformats.org/officeDocument/2006/relationships/image" Target="../media/image1498.png"/><Relationship Id="rId101" Type="http://schemas.openxmlformats.org/officeDocument/2006/relationships/image" Target="../media/image1499.png"/><Relationship Id="rId122" Type="http://schemas.openxmlformats.org/officeDocument/2006/relationships/customXml" Target="../ink/ink1613.xml"/><Relationship Id="rId143" Type="http://schemas.openxmlformats.org/officeDocument/2006/relationships/image" Target="../media/image1520.png"/><Relationship Id="rId164" Type="http://schemas.openxmlformats.org/officeDocument/2006/relationships/customXml" Target="../ink/ink1634.xml"/><Relationship Id="rId185" Type="http://schemas.openxmlformats.org/officeDocument/2006/relationships/image" Target="../media/image1540.png"/><Relationship Id="rId350" Type="http://schemas.openxmlformats.org/officeDocument/2006/relationships/customXml" Target="../ink/ink1729.xml"/><Relationship Id="rId371" Type="http://schemas.openxmlformats.org/officeDocument/2006/relationships/image" Target="../media/image1631.png"/><Relationship Id="rId406" Type="http://schemas.openxmlformats.org/officeDocument/2006/relationships/customXml" Target="../ink/ink1757.xml"/><Relationship Id="rId9" Type="http://schemas.openxmlformats.org/officeDocument/2006/relationships/image" Target="../media/image1453.png"/><Relationship Id="rId210" Type="http://schemas.openxmlformats.org/officeDocument/2006/relationships/image" Target="../media/image1552.png"/><Relationship Id="rId392" Type="http://schemas.openxmlformats.org/officeDocument/2006/relationships/customXml" Target="../ink/ink1750.xml"/><Relationship Id="rId427" Type="http://schemas.openxmlformats.org/officeDocument/2006/relationships/image" Target="../media/image1659.png"/><Relationship Id="rId448" Type="http://schemas.openxmlformats.org/officeDocument/2006/relationships/customXml" Target="../ink/ink1778.xml"/><Relationship Id="rId469" Type="http://schemas.openxmlformats.org/officeDocument/2006/relationships/customXml" Target="../ink/ink1789.xml"/><Relationship Id="rId26" Type="http://schemas.openxmlformats.org/officeDocument/2006/relationships/customXml" Target="../ink/ink1565.xml"/><Relationship Id="rId231" Type="http://schemas.openxmlformats.org/officeDocument/2006/relationships/customXml" Target="../ink/ink1668.xml"/><Relationship Id="rId252" Type="http://schemas.openxmlformats.org/officeDocument/2006/relationships/customXml" Target="../ink/ink1679.xml"/><Relationship Id="rId273" Type="http://schemas.openxmlformats.org/officeDocument/2006/relationships/image" Target="../media/image1583.png"/><Relationship Id="rId294" Type="http://schemas.openxmlformats.org/officeDocument/2006/relationships/image" Target="../media/image1593.png"/><Relationship Id="rId308" Type="http://schemas.openxmlformats.org/officeDocument/2006/relationships/image" Target="../media/image1600.png"/><Relationship Id="rId329" Type="http://schemas.openxmlformats.org/officeDocument/2006/relationships/customXml" Target="../ink/ink1718.xml"/><Relationship Id="rId480" Type="http://schemas.openxmlformats.org/officeDocument/2006/relationships/image" Target="../media/image1685.png"/><Relationship Id="rId515" Type="http://schemas.openxmlformats.org/officeDocument/2006/relationships/customXml" Target="../ink/ink1812.xml"/><Relationship Id="rId47" Type="http://schemas.openxmlformats.org/officeDocument/2006/relationships/image" Target="../media/image1472.png"/><Relationship Id="rId68" Type="http://schemas.openxmlformats.org/officeDocument/2006/relationships/customXml" Target="../ink/ink1586.xml"/><Relationship Id="rId89" Type="http://schemas.openxmlformats.org/officeDocument/2006/relationships/image" Target="../media/image1493.png"/><Relationship Id="rId112" Type="http://schemas.openxmlformats.org/officeDocument/2006/relationships/customXml" Target="../ink/ink1608.xml"/><Relationship Id="rId133" Type="http://schemas.openxmlformats.org/officeDocument/2006/relationships/image" Target="../media/image1515.png"/><Relationship Id="rId154" Type="http://schemas.openxmlformats.org/officeDocument/2006/relationships/customXml" Target="../ink/ink1629.xml"/><Relationship Id="rId175" Type="http://schemas.openxmlformats.org/officeDocument/2006/relationships/image" Target="../media/image1535.png"/><Relationship Id="rId340" Type="http://schemas.openxmlformats.org/officeDocument/2006/relationships/customXml" Target="../ink/ink1724.xml"/><Relationship Id="rId361" Type="http://schemas.openxmlformats.org/officeDocument/2006/relationships/image" Target="../media/image1626.png"/><Relationship Id="rId196" Type="http://schemas.openxmlformats.org/officeDocument/2006/relationships/customXml" Target="../ink/ink1650.xml"/><Relationship Id="rId200" Type="http://schemas.openxmlformats.org/officeDocument/2006/relationships/customXml" Target="../ink/ink1652.xml"/><Relationship Id="rId382" Type="http://schemas.openxmlformats.org/officeDocument/2006/relationships/customXml" Target="../ink/ink1745.xml"/><Relationship Id="rId417" Type="http://schemas.openxmlformats.org/officeDocument/2006/relationships/image" Target="../media/image1654.png"/><Relationship Id="rId438" Type="http://schemas.openxmlformats.org/officeDocument/2006/relationships/customXml" Target="../ink/ink1773.xml"/><Relationship Id="rId459" Type="http://schemas.openxmlformats.org/officeDocument/2006/relationships/customXml" Target="../ink/ink1784.xml"/><Relationship Id="rId16" Type="http://schemas.openxmlformats.org/officeDocument/2006/relationships/customXml" Target="../ink/ink1560.xml"/><Relationship Id="rId221" Type="http://schemas.openxmlformats.org/officeDocument/2006/relationships/customXml" Target="../ink/ink1663.xml"/><Relationship Id="rId242" Type="http://schemas.openxmlformats.org/officeDocument/2006/relationships/image" Target="../media/image1568.png"/><Relationship Id="rId263" Type="http://schemas.openxmlformats.org/officeDocument/2006/relationships/image" Target="../media/image1578.png"/><Relationship Id="rId284" Type="http://schemas.openxmlformats.org/officeDocument/2006/relationships/customXml" Target="../ink/ink1695.xml"/><Relationship Id="rId319" Type="http://schemas.openxmlformats.org/officeDocument/2006/relationships/customXml" Target="../ink/ink1713.xml"/><Relationship Id="rId470" Type="http://schemas.openxmlformats.org/officeDocument/2006/relationships/image" Target="../media/image1680.png"/><Relationship Id="rId491" Type="http://schemas.openxmlformats.org/officeDocument/2006/relationships/customXml" Target="../ink/ink1800.xml"/><Relationship Id="rId505" Type="http://schemas.openxmlformats.org/officeDocument/2006/relationships/customXml" Target="../ink/ink1807.xml"/><Relationship Id="rId37" Type="http://schemas.openxmlformats.org/officeDocument/2006/relationships/image" Target="../media/image1467.png"/><Relationship Id="rId58" Type="http://schemas.openxmlformats.org/officeDocument/2006/relationships/customXml" Target="../ink/ink1581.xml"/><Relationship Id="rId79" Type="http://schemas.openxmlformats.org/officeDocument/2006/relationships/image" Target="../media/image1488.png"/><Relationship Id="rId102" Type="http://schemas.openxmlformats.org/officeDocument/2006/relationships/customXml" Target="../ink/ink1603.xml"/><Relationship Id="rId123" Type="http://schemas.openxmlformats.org/officeDocument/2006/relationships/image" Target="../media/image1510.png"/><Relationship Id="rId144" Type="http://schemas.openxmlformats.org/officeDocument/2006/relationships/customXml" Target="../ink/ink1624.xml"/><Relationship Id="rId330" Type="http://schemas.openxmlformats.org/officeDocument/2006/relationships/image" Target="../media/image1611.png"/><Relationship Id="rId90" Type="http://schemas.openxmlformats.org/officeDocument/2006/relationships/customXml" Target="../ink/ink1597.xml"/><Relationship Id="rId165" Type="http://schemas.openxmlformats.org/officeDocument/2006/relationships/image" Target="../media/image1531.png"/><Relationship Id="rId186" Type="http://schemas.openxmlformats.org/officeDocument/2006/relationships/customXml" Target="../ink/ink1645.xml"/><Relationship Id="rId351" Type="http://schemas.openxmlformats.org/officeDocument/2006/relationships/image" Target="../media/image1621.png"/><Relationship Id="rId372" Type="http://schemas.openxmlformats.org/officeDocument/2006/relationships/customXml" Target="../ink/ink1740.xml"/><Relationship Id="rId393" Type="http://schemas.openxmlformats.org/officeDocument/2006/relationships/image" Target="../media/image1642.png"/><Relationship Id="rId407" Type="http://schemas.openxmlformats.org/officeDocument/2006/relationships/image" Target="../media/image1649.png"/><Relationship Id="rId428" Type="http://schemas.openxmlformats.org/officeDocument/2006/relationships/customXml" Target="../ink/ink1768.xml"/><Relationship Id="rId449" Type="http://schemas.openxmlformats.org/officeDocument/2006/relationships/image" Target="../media/image1670.png"/><Relationship Id="rId211" Type="http://schemas.openxmlformats.org/officeDocument/2006/relationships/customXml" Target="../ink/ink1658.xml"/><Relationship Id="rId232" Type="http://schemas.openxmlformats.org/officeDocument/2006/relationships/image" Target="../media/image1563.png"/><Relationship Id="rId253" Type="http://schemas.openxmlformats.org/officeDocument/2006/relationships/image" Target="../media/image1573.png"/><Relationship Id="rId274" Type="http://schemas.openxmlformats.org/officeDocument/2006/relationships/customXml" Target="../ink/ink1690.xml"/><Relationship Id="rId295" Type="http://schemas.openxmlformats.org/officeDocument/2006/relationships/customXml" Target="../ink/ink1701.xml"/><Relationship Id="rId309" Type="http://schemas.openxmlformats.org/officeDocument/2006/relationships/customXml" Target="../ink/ink1708.xml"/><Relationship Id="rId460" Type="http://schemas.openxmlformats.org/officeDocument/2006/relationships/image" Target="../media/image1675.png"/><Relationship Id="rId481" Type="http://schemas.openxmlformats.org/officeDocument/2006/relationships/customXml" Target="../ink/ink1795.xml"/><Relationship Id="rId516" Type="http://schemas.openxmlformats.org/officeDocument/2006/relationships/image" Target="../media/image1703.png"/><Relationship Id="rId27" Type="http://schemas.openxmlformats.org/officeDocument/2006/relationships/image" Target="../media/image1462.png"/><Relationship Id="rId48" Type="http://schemas.openxmlformats.org/officeDocument/2006/relationships/customXml" Target="../ink/ink1576.xml"/><Relationship Id="rId69" Type="http://schemas.openxmlformats.org/officeDocument/2006/relationships/image" Target="../media/image1483.png"/><Relationship Id="rId113" Type="http://schemas.openxmlformats.org/officeDocument/2006/relationships/image" Target="../media/image1505.png"/><Relationship Id="rId134" Type="http://schemas.openxmlformats.org/officeDocument/2006/relationships/customXml" Target="../ink/ink1619.xml"/><Relationship Id="rId320" Type="http://schemas.openxmlformats.org/officeDocument/2006/relationships/image" Target="../media/image1606.png"/><Relationship Id="rId80" Type="http://schemas.openxmlformats.org/officeDocument/2006/relationships/customXml" Target="../ink/ink1592.xml"/><Relationship Id="rId155" Type="http://schemas.openxmlformats.org/officeDocument/2006/relationships/image" Target="../media/image1526.png"/><Relationship Id="rId176" Type="http://schemas.openxmlformats.org/officeDocument/2006/relationships/customXml" Target="../ink/ink1640.xml"/><Relationship Id="rId197" Type="http://schemas.openxmlformats.org/officeDocument/2006/relationships/image" Target="../media/image1546.png"/><Relationship Id="rId341" Type="http://schemas.openxmlformats.org/officeDocument/2006/relationships/image" Target="../media/image1616.png"/><Relationship Id="rId362" Type="http://schemas.openxmlformats.org/officeDocument/2006/relationships/customXml" Target="../ink/ink1735.xml"/><Relationship Id="rId383" Type="http://schemas.openxmlformats.org/officeDocument/2006/relationships/image" Target="../media/image1637.png"/><Relationship Id="rId418" Type="http://schemas.openxmlformats.org/officeDocument/2006/relationships/customXml" Target="../ink/ink1763.xml"/><Relationship Id="rId439" Type="http://schemas.openxmlformats.org/officeDocument/2006/relationships/image" Target="../media/image1665.png"/><Relationship Id="rId201" Type="http://schemas.openxmlformats.org/officeDocument/2006/relationships/image" Target="../media/image1548.png"/><Relationship Id="rId222" Type="http://schemas.openxmlformats.org/officeDocument/2006/relationships/image" Target="../media/image1558.png"/><Relationship Id="rId243" Type="http://schemas.openxmlformats.org/officeDocument/2006/relationships/customXml" Target="../ink/ink1674.xml"/><Relationship Id="rId264" Type="http://schemas.openxmlformats.org/officeDocument/2006/relationships/customXml" Target="../ink/ink1685.xml"/><Relationship Id="rId285" Type="http://schemas.openxmlformats.org/officeDocument/2006/relationships/image" Target="../media/image1589.png"/><Relationship Id="rId450" Type="http://schemas.openxmlformats.org/officeDocument/2006/relationships/customXml" Target="../ink/ink1779.xml"/><Relationship Id="rId471" Type="http://schemas.openxmlformats.org/officeDocument/2006/relationships/customXml" Target="../ink/ink1790.xml"/><Relationship Id="rId506" Type="http://schemas.openxmlformats.org/officeDocument/2006/relationships/image" Target="../media/image1698.png"/><Relationship Id="rId17" Type="http://schemas.openxmlformats.org/officeDocument/2006/relationships/image" Target="../media/image1457.png"/><Relationship Id="rId38" Type="http://schemas.openxmlformats.org/officeDocument/2006/relationships/customXml" Target="../ink/ink1571.xml"/><Relationship Id="rId59" Type="http://schemas.openxmlformats.org/officeDocument/2006/relationships/image" Target="../media/image1478.png"/><Relationship Id="rId103" Type="http://schemas.openxmlformats.org/officeDocument/2006/relationships/image" Target="../media/image1500.png"/><Relationship Id="rId124" Type="http://schemas.openxmlformats.org/officeDocument/2006/relationships/customXml" Target="../ink/ink1614.xml"/><Relationship Id="rId310" Type="http://schemas.openxmlformats.org/officeDocument/2006/relationships/image" Target="../media/image1601.png"/><Relationship Id="rId492" Type="http://schemas.openxmlformats.org/officeDocument/2006/relationships/image" Target="../media/image1691.png"/><Relationship Id="rId70" Type="http://schemas.openxmlformats.org/officeDocument/2006/relationships/customXml" Target="../ink/ink1587.xml"/><Relationship Id="rId91" Type="http://schemas.openxmlformats.org/officeDocument/2006/relationships/image" Target="../media/image1494.png"/><Relationship Id="rId145" Type="http://schemas.openxmlformats.org/officeDocument/2006/relationships/image" Target="../media/image1521.png"/><Relationship Id="rId166" Type="http://schemas.openxmlformats.org/officeDocument/2006/relationships/customXml" Target="../ink/ink1635.xml"/><Relationship Id="rId187" Type="http://schemas.openxmlformats.org/officeDocument/2006/relationships/image" Target="../media/image1541.png"/><Relationship Id="rId331" Type="http://schemas.openxmlformats.org/officeDocument/2006/relationships/customXml" Target="../ink/ink1719.xml"/><Relationship Id="rId352" Type="http://schemas.openxmlformats.org/officeDocument/2006/relationships/customXml" Target="../ink/ink1730.xml"/><Relationship Id="rId373" Type="http://schemas.openxmlformats.org/officeDocument/2006/relationships/image" Target="../media/image1632.png"/><Relationship Id="rId394" Type="http://schemas.openxmlformats.org/officeDocument/2006/relationships/customXml" Target="../ink/ink1751.xml"/><Relationship Id="rId408" Type="http://schemas.openxmlformats.org/officeDocument/2006/relationships/customXml" Target="../ink/ink1758.xml"/><Relationship Id="rId429" Type="http://schemas.openxmlformats.org/officeDocument/2006/relationships/image" Target="../media/image1660.png"/><Relationship Id="rId1" Type="http://schemas.openxmlformats.org/officeDocument/2006/relationships/slideLayout" Target="../slideLayouts/slideLayout7.xml"/><Relationship Id="rId212" Type="http://schemas.openxmlformats.org/officeDocument/2006/relationships/image" Target="../media/image1553.png"/><Relationship Id="rId233" Type="http://schemas.openxmlformats.org/officeDocument/2006/relationships/customXml" Target="../ink/ink1669.xml"/><Relationship Id="rId254" Type="http://schemas.openxmlformats.org/officeDocument/2006/relationships/customXml" Target="../ink/ink1680.xml"/><Relationship Id="rId440" Type="http://schemas.openxmlformats.org/officeDocument/2006/relationships/customXml" Target="../ink/ink1774.xml"/><Relationship Id="rId28" Type="http://schemas.openxmlformats.org/officeDocument/2006/relationships/customXml" Target="../ink/ink1566.xml"/><Relationship Id="rId49" Type="http://schemas.openxmlformats.org/officeDocument/2006/relationships/image" Target="../media/image1473.png"/><Relationship Id="rId114" Type="http://schemas.openxmlformats.org/officeDocument/2006/relationships/customXml" Target="../ink/ink1609.xml"/><Relationship Id="rId275" Type="http://schemas.openxmlformats.org/officeDocument/2006/relationships/image" Target="../media/image1584.png"/><Relationship Id="rId296" Type="http://schemas.openxmlformats.org/officeDocument/2006/relationships/image" Target="../media/image1594.png"/><Relationship Id="rId300" Type="http://schemas.openxmlformats.org/officeDocument/2006/relationships/image" Target="../media/image1596.png"/><Relationship Id="rId461" Type="http://schemas.openxmlformats.org/officeDocument/2006/relationships/customXml" Target="../ink/ink1785.xml"/><Relationship Id="rId482" Type="http://schemas.openxmlformats.org/officeDocument/2006/relationships/image" Target="../media/image1686.png"/><Relationship Id="rId60" Type="http://schemas.openxmlformats.org/officeDocument/2006/relationships/customXml" Target="../ink/ink1582.xml"/><Relationship Id="rId81" Type="http://schemas.openxmlformats.org/officeDocument/2006/relationships/image" Target="../media/image1489.png"/><Relationship Id="rId135" Type="http://schemas.openxmlformats.org/officeDocument/2006/relationships/image" Target="../media/image1516.png"/><Relationship Id="rId156" Type="http://schemas.openxmlformats.org/officeDocument/2006/relationships/customXml" Target="../ink/ink1630.xml"/><Relationship Id="rId177" Type="http://schemas.openxmlformats.org/officeDocument/2006/relationships/image" Target="../media/image1536.png"/><Relationship Id="rId198" Type="http://schemas.openxmlformats.org/officeDocument/2006/relationships/customXml" Target="../ink/ink1651.xml"/><Relationship Id="rId321" Type="http://schemas.openxmlformats.org/officeDocument/2006/relationships/customXml" Target="../ink/ink1714.xml"/><Relationship Id="rId342" Type="http://schemas.openxmlformats.org/officeDocument/2006/relationships/customXml" Target="../ink/ink1725.xml"/><Relationship Id="rId363" Type="http://schemas.openxmlformats.org/officeDocument/2006/relationships/image" Target="../media/image1627.png"/><Relationship Id="rId384" Type="http://schemas.openxmlformats.org/officeDocument/2006/relationships/customXml" Target="../ink/ink1746.xml"/><Relationship Id="rId419" Type="http://schemas.openxmlformats.org/officeDocument/2006/relationships/image" Target="../media/image1655.png"/><Relationship Id="rId202" Type="http://schemas.openxmlformats.org/officeDocument/2006/relationships/customXml" Target="../ink/ink1653.xml"/><Relationship Id="rId223" Type="http://schemas.openxmlformats.org/officeDocument/2006/relationships/customXml" Target="../ink/ink1664.xml"/><Relationship Id="rId244" Type="http://schemas.openxmlformats.org/officeDocument/2006/relationships/image" Target="../media/image1569.png"/><Relationship Id="rId430" Type="http://schemas.openxmlformats.org/officeDocument/2006/relationships/customXml" Target="../ink/ink1769.xml"/><Relationship Id="rId18" Type="http://schemas.openxmlformats.org/officeDocument/2006/relationships/customXml" Target="../ink/ink1561.xml"/><Relationship Id="rId39" Type="http://schemas.openxmlformats.org/officeDocument/2006/relationships/image" Target="../media/image1468.png"/><Relationship Id="rId265" Type="http://schemas.openxmlformats.org/officeDocument/2006/relationships/image" Target="../media/image1579.png"/><Relationship Id="rId286" Type="http://schemas.openxmlformats.org/officeDocument/2006/relationships/customXml" Target="../ink/ink1696.xml"/><Relationship Id="rId451" Type="http://schemas.openxmlformats.org/officeDocument/2006/relationships/image" Target="../media/image1671.png"/><Relationship Id="rId472" Type="http://schemas.openxmlformats.org/officeDocument/2006/relationships/image" Target="../media/image1681.png"/><Relationship Id="rId493" Type="http://schemas.openxmlformats.org/officeDocument/2006/relationships/customXml" Target="../ink/ink1801.xml"/><Relationship Id="rId507" Type="http://schemas.openxmlformats.org/officeDocument/2006/relationships/customXml" Target="../ink/ink1808.xml"/><Relationship Id="rId50" Type="http://schemas.openxmlformats.org/officeDocument/2006/relationships/customXml" Target="../ink/ink1577.xml"/><Relationship Id="rId104" Type="http://schemas.openxmlformats.org/officeDocument/2006/relationships/customXml" Target="../ink/ink1604.xml"/><Relationship Id="rId125" Type="http://schemas.openxmlformats.org/officeDocument/2006/relationships/image" Target="../media/image1511.png"/><Relationship Id="rId146" Type="http://schemas.openxmlformats.org/officeDocument/2006/relationships/customXml" Target="../ink/ink1625.xml"/><Relationship Id="rId167" Type="http://schemas.openxmlformats.org/officeDocument/2006/relationships/image" Target="../media/image1532.png"/><Relationship Id="rId188" Type="http://schemas.openxmlformats.org/officeDocument/2006/relationships/customXml" Target="../ink/ink1646.xml"/><Relationship Id="rId311" Type="http://schemas.openxmlformats.org/officeDocument/2006/relationships/customXml" Target="../ink/ink1709.xml"/><Relationship Id="rId332" Type="http://schemas.openxmlformats.org/officeDocument/2006/relationships/image" Target="../media/image1612.png"/><Relationship Id="rId353" Type="http://schemas.openxmlformats.org/officeDocument/2006/relationships/image" Target="../media/image1622.png"/><Relationship Id="rId374" Type="http://schemas.openxmlformats.org/officeDocument/2006/relationships/customXml" Target="../ink/ink1741.xml"/><Relationship Id="rId395" Type="http://schemas.openxmlformats.org/officeDocument/2006/relationships/image" Target="../media/image1643.png"/><Relationship Id="rId409" Type="http://schemas.openxmlformats.org/officeDocument/2006/relationships/image" Target="../media/image1650.png"/><Relationship Id="rId71" Type="http://schemas.openxmlformats.org/officeDocument/2006/relationships/image" Target="../media/image1484.png"/><Relationship Id="rId92" Type="http://schemas.openxmlformats.org/officeDocument/2006/relationships/customXml" Target="../ink/ink1598.xml"/><Relationship Id="rId213" Type="http://schemas.openxmlformats.org/officeDocument/2006/relationships/customXml" Target="../ink/ink1659.xml"/><Relationship Id="rId234" Type="http://schemas.openxmlformats.org/officeDocument/2006/relationships/image" Target="../media/image1564.png"/><Relationship Id="rId420" Type="http://schemas.openxmlformats.org/officeDocument/2006/relationships/customXml" Target="../ink/ink1764.xml"/><Relationship Id="rId2" Type="http://schemas.openxmlformats.org/officeDocument/2006/relationships/customXml" Target="../ink/ink1553.xml"/><Relationship Id="rId29" Type="http://schemas.openxmlformats.org/officeDocument/2006/relationships/image" Target="../media/image1463.png"/><Relationship Id="rId255" Type="http://schemas.openxmlformats.org/officeDocument/2006/relationships/image" Target="../media/image1574.png"/><Relationship Id="rId276" Type="http://schemas.openxmlformats.org/officeDocument/2006/relationships/customXml" Target="../ink/ink1691.xml"/><Relationship Id="rId297" Type="http://schemas.openxmlformats.org/officeDocument/2006/relationships/customXml" Target="../ink/ink1702.xml"/><Relationship Id="rId441" Type="http://schemas.openxmlformats.org/officeDocument/2006/relationships/image" Target="../media/image1666.png"/><Relationship Id="rId462" Type="http://schemas.openxmlformats.org/officeDocument/2006/relationships/image" Target="../media/image1676.png"/><Relationship Id="rId483" Type="http://schemas.openxmlformats.org/officeDocument/2006/relationships/customXml" Target="../ink/ink1796.xml"/><Relationship Id="rId40" Type="http://schemas.openxmlformats.org/officeDocument/2006/relationships/customXml" Target="../ink/ink1572.xml"/><Relationship Id="rId115" Type="http://schemas.openxmlformats.org/officeDocument/2006/relationships/image" Target="../media/image1506.png"/><Relationship Id="rId136" Type="http://schemas.openxmlformats.org/officeDocument/2006/relationships/customXml" Target="../ink/ink1620.xml"/><Relationship Id="rId157" Type="http://schemas.openxmlformats.org/officeDocument/2006/relationships/image" Target="../media/image1527.png"/><Relationship Id="rId178" Type="http://schemas.openxmlformats.org/officeDocument/2006/relationships/customXml" Target="../ink/ink1641.xml"/><Relationship Id="rId301" Type="http://schemas.openxmlformats.org/officeDocument/2006/relationships/customXml" Target="../ink/ink1704.xml"/><Relationship Id="rId322" Type="http://schemas.openxmlformats.org/officeDocument/2006/relationships/image" Target="../media/image1607.png"/><Relationship Id="rId343" Type="http://schemas.openxmlformats.org/officeDocument/2006/relationships/image" Target="../media/image1617.png"/><Relationship Id="rId364" Type="http://schemas.openxmlformats.org/officeDocument/2006/relationships/customXml" Target="../ink/ink1736.xml"/><Relationship Id="rId61" Type="http://schemas.openxmlformats.org/officeDocument/2006/relationships/image" Target="../media/image1479.png"/><Relationship Id="rId82" Type="http://schemas.openxmlformats.org/officeDocument/2006/relationships/customXml" Target="../ink/ink1593.xml"/><Relationship Id="rId199" Type="http://schemas.openxmlformats.org/officeDocument/2006/relationships/image" Target="../media/image1547.png"/><Relationship Id="rId203" Type="http://schemas.openxmlformats.org/officeDocument/2006/relationships/image" Target="../media/image1549.png"/><Relationship Id="rId385" Type="http://schemas.openxmlformats.org/officeDocument/2006/relationships/image" Target="../media/image1638.png"/><Relationship Id="rId19" Type="http://schemas.openxmlformats.org/officeDocument/2006/relationships/image" Target="../media/image1458.png"/><Relationship Id="rId224" Type="http://schemas.openxmlformats.org/officeDocument/2006/relationships/image" Target="../media/image1559.png"/><Relationship Id="rId245" Type="http://schemas.openxmlformats.org/officeDocument/2006/relationships/customXml" Target="../ink/ink1675.xml"/><Relationship Id="rId266" Type="http://schemas.openxmlformats.org/officeDocument/2006/relationships/customXml" Target="../ink/ink1686.xml"/><Relationship Id="rId287" Type="http://schemas.openxmlformats.org/officeDocument/2006/relationships/customXml" Target="../ink/ink1697.xml"/><Relationship Id="rId410" Type="http://schemas.openxmlformats.org/officeDocument/2006/relationships/customXml" Target="../ink/ink1759.xml"/><Relationship Id="rId431" Type="http://schemas.openxmlformats.org/officeDocument/2006/relationships/image" Target="../media/image1661.png"/><Relationship Id="rId452" Type="http://schemas.openxmlformats.org/officeDocument/2006/relationships/customXml" Target="../ink/ink1780.xml"/><Relationship Id="rId473" Type="http://schemas.openxmlformats.org/officeDocument/2006/relationships/customXml" Target="../ink/ink1791.xml"/><Relationship Id="rId494" Type="http://schemas.openxmlformats.org/officeDocument/2006/relationships/image" Target="../media/image1692.png"/><Relationship Id="rId508" Type="http://schemas.openxmlformats.org/officeDocument/2006/relationships/image" Target="../media/image1699.png"/><Relationship Id="rId30" Type="http://schemas.openxmlformats.org/officeDocument/2006/relationships/customXml" Target="../ink/ink1567.xml"/><Relationship Id="rId105" Type="http://schemas.openxmlformats.org/officeDocument/2006/relationships/image" Target="../media/image1501.png"/><Relationship Id="rId126" Type="http://schemas.openxmlformats.org/officeDocument/2006/relationships/customXml" Target="../ink/ink1615.xml"/><Relationship Id="rId147" Type="http://schemas.openxmlformats.org/officeDocument/2006/relationships/image" Target="../media/image1522.png"/><Relationship Id="rId168" Type="http://schemas.openxmlformats.org/officeDocument/2006/relationships/customXml" Target="../ink/ink1636.xml"/><Relationship Id="rId312" Type="http://schemas.openxmlformats.org/officeDocument/2006/relationships/image" Target="../media/image1602.png"/><Relationship Id="rId333" Type="http://schemas.openxmlformats.org/officeDocument/2006/relationships/customXml" Target="../ink/ink1720.xml"/><Relationship Id="rId354" Type="http://schemas.openxmlformats.org/officeDocument/2006/relationships/customXml" Target="../ink/ink1731.xml"/><Relationship Id="rId51" Type="http://schemas.openxmlformats.org/officeDocument/2006/relationships/image" Target="../media/image1474.png"/><Relationship Id="rId72" Type="http://schemas.openxmlformats.org/officeDocument/2006/relationships/customXml" Target="../ink/ink1588.xml"/><Relationship Id="rId93" Type="http://schemas.openxmlformats.org/officeDocument/2006/relationships/image" Target="../media/image1495.png"/><Relationship Id="rId189" Type="http://schemas.openxmlformats.org/officeDocument/2006/relationships/image" Target="../media/image1542.png"/><Relationship Id="rId375" Type="http://schemas.openxmlformats.org/officeDocument/2006/relationships/image" Target="../media/image1633.png"/><Relationship Id="rId396" Type="http://schemas.openxmlformats.org/officeDocument/2006/relationships/customXml" Target="../ink/ink1752.xml"/><Relationship Id="rId3" Type="http://schemas.openxmlformats.org/officeDocument/2006/relationships/image" Target="../media/image1450.png"/><Relationship Id="rId214" Type="http://schemas.openxmlformats.org/officeDocument/2006/relationships/image" Target="../media/image1554.png"/><Relationship Id="rId235" Type="http://schemas.openxmlformats.org/officeDocument/2006/relationships/customXml" Target="../ink/ink1670.xml"/><Relationship Id="rId256" Type="http://schemas.openxmlformats.org/officeDocument/2006/relationships/customXml" Target="../ink/ink1681.xml"/><Relationship Id="rId277" Type="http://schemas.openxmlformats.org/officeDocument/2006/relationships/image" Target="../media/image1585.png"/><Relationship Id="rId298" Type="http://schemas.openxmlformats.org/officeDocument/2006/relationships/image" Target="../media/image1595.png"/><Relationship Id="rId400" Type="http://schemas.openxmlformats.org/officeDocument/2006/relationships/customXml" Target="../ink/ink1754.xml"/><Relationship Id="rId421" Type="http://schemas.openxmlformats.org/officeDocument/2006/relationships/image" Target="../media/image1656.png"/><Relationship Id="rId442" Type="http://schemas.openxmlformats.org/officeDocument/2006/relationships/customXml" Target="../ink/ink1775.xml"/><Relationship Id="rId463" Type="http://schemas.openxmlformats.org/officeDocument/2006/relationships/customXml" Target="../ink/ink1786.xml"/><Relationship Id="rId484" Type="http://schemas.openxmlformats.org/officeDocument/2006/relationships/image" Target="../media/image1687.png"/><Relationship Id="rId116" Type="http://schemas.openxmlformats.org/officeDocument/2006/relationships/customXml" Target="../ink/ink1610.xml"/><Relationship Id="rId137" Type="http://schemas.openxmlformats.org/officeDocument/2006/relationships/image" Target="../media/image1517.png"/><Relationship Id="rId158" Type="http://schemas.openxmlformats.org/officeDocument/2006/relationships/customXml" Target="../ink/ink1631.xml"/><Relationship Id="rId302" Type="http://schemas.openxmlformats.org/officeDocument/2006/relationships/image" Target="../media/image1597.png"/><Relationship Id="rId323" Type="http://schemas.openxmlformats.org/officeDocument/2006/relationships/customXml" Target="../ink/ink1715.xml"/><Relationship Id="rId344" Type="http://schemas.openxmlformats.org/officeDocument/2006/relationships/customXml" Target="../ink/ink1726.xml"/><Relationship Id="rId20" Type="http://schemas.openxmlformats.org/officeDocument/2006/relationships/customXml" Target="../ink/ink1562.xml"/><Relationship Id="rId41" Type="http://schemas.openxmlformats.org/officeDocument/2006/relationships/image" Target="../media/image1469.png"/><Relationship Id="rId62" Type="http://schemas.openxmlformats.org/officeDocument/2006/relationships/customXml" Target="../ink/ink1583.xml"/><Relationship Id="rId83" Type="http://schemas.openxmlformats.org/officeDocument/2006/relationships/image" Target="../media/image1490.png"/><Relationship Id="rId179" Type="http://schemas.openxmlformats.org/officeDocument/2006/relationships/image" Target="../media/image1537.png"/><Relationship Id="rId365" Type="http://schemas.openxmlformats.org/officeDocument/2006/relationships/image" Target="../media/image1628.png"/><Relationship Id="rId386" Type="http://schemas.openxmlformats.org/officeDocument/2006/relationships/customXml" Target="../ink/ink1747.xml"/><Relationship Id="rId190" Type="http://schemas.openxmlformats.org/officeDocument/2006/relationships/customXml" Target="../ink/ink1647.xml"/><Relationship Id="rId204" Type="http://schemas.openxmlformats.org/officeDocument/2006/relationships/customXml" Target="../ink/ink1654.xml"/><Relationship Id="rId225" Type="http://schemas.openxmlformats.org/officeDocument/2006/relationships/customXml" Target="../ink/ink1665.xml"/><Relationship Id="rId246" Type="http://schemas.openxmlformats.org/officeDocument/2006/relationships/image" Target="../media/image1570.png"/><Relationship Id="rId267" Type="http://schemas.openxmlformats.org/officeDocument/2006/relationships/image" Target="../media/image1580.png"/><Relationship Id="rId288" Type="http://schemas.openxmlformats.org/officeDocument/2006/relationships/image" Target="../media/image1590.png"/><Relationship Id="rId411" Type="http://schemas.openxmlformats.org/officeDocument/2006/relationships/image" Target="../media/image1651.png"/><Relationship Id="rId432" Type="http://schemas.openxmlformats.org/officeDocument/2006/relationships/customXml" Target="../ink/ink1770.xml"/><Relationship Id="rId453" Type="http://schemas.openxmlformats.org/officeDocument/2006/relationships/image" Target="../media/image1672.png"/><Relationship Id="rId474" Type="http://schemas.openxmlformats.org/officeDocument/2006/relationships/image" Target="../media/image1682.png"/><Relationship Id="rId509" Type="http://schemas.openxmlformats.org/officeDocument/2006/relationships/customXml" Target="../ink/ink1809.xml"/><Relationship Id="rId106" Type="http://schemas.openxmlformats.org/officeDocument/2006/relationships/customXml" Target="../ink/ink1605.xml"/><Relationship Id="rId127" Type="http://schemas.openxmlformats.org/officeDocument/2006/relationships/image" Target="../media/image1512.png"/><Relationship Id="rId313" Type="http://schemas.openxmlformats.org/officeDocument/2006/relationships/customXml" Target="../ink/ink1710.xml"/><Relationship Id="rId495" Type="http://schemas.openxmlformats.org/officeDocument/2006/relationships/customXml" Target="../ink/ink1802.xml"/><Relationship Id="rId10" Type="http://schemas.openxmlformats.org/officeDocument/2006/relationships/customXml" Target="../ink/ink1557.xml"/><Relationship Id="rId31" Type="http://schemas.openxmlformats.org/officeDocument/2006/relationships/image" Target="../media/image1464.png"/><Relationship Id="rId52" Type="http://schemas.openxmlformats.org/officeDocument/2006/relationships/customXml" Target="../ink/ink1578.xml"/><Relationship Id="rId73" Type="http://schemas.openxmlformats.org/officeDocument/2006/relationships/image" Target="../media/image1485.png"/><Relationship Id="rId94" Type="http://schemas.openxmlformats.org/officeDocument/2006/relationships/customXml" Target="../ink/ink1599.xml"/><Relationship Id="rId148" Type="http://schemas.openxmlformats.org/officeDocument/2006/relationships/customXml" Target="../ink/ink1626.xml"/><Relationship Id="rId169" Type="http://schemas.openxmlformats.org/officeDocument/2006/relationships/image" Target="../media/image1533.png"/><Relationship Id="rId334" Type="http://schemas.openxmlformats.org/officeDocument/2006/relationships/image" Target="../media/image1613.png"/><Relationship Id="rId355" Type="http://schemas.openxmlformats.org/officeDocument/2006/relationships/image" Target="../media/image1623.png"/><Relationship Id="rId376" Type="http://schemas.openxmlformats.org/officeDocument/2006/relationships/customXml" Target="../ink/ink1742.xml"/><Relationship Id="rId397" Type="http://schemas.openxmlformats.org/officeDocument/2006/relationships/image" Target="../media/image1644.png"/><Relationship Id="rId4" Type="http://schemas.openxmlformats.org/officeDocument/2006/relationships/customXml" Target="../ink/ink1554.xml"/><Relationship Id="rId180" Type="http://schemas.openxmlformats.org/officeDocument/2006/relationships/customXml" Target="../ink/ink1642.xml"/><Relationship Id="rId215" Type="http://schemas.openxmlformats.org/officeDocument/2006/relationships/customXml" Target="../ink/ink1660.xml"/><Relationship Id="rId236" Type="http://schemas.openxmlformats.org/officeDocument/2006/relationships/image" Target="../media/image1565.png"/><Relationship Id="rId257" Type="http://schemas.openxmlformats.org/officeDocument/2006/relationships/image" Target="../media/image1575.png"/><Relationship Id="rId278" Type="http://schemas.openxmlformats.org/officeDocument/2006/relationships/customXml" Target="../ink/ink1692.xml"/><Relationship Id="rId401" Type="http://schemas.openxmlformats.org/officeDocument/2006/relationships/image" Target="../media/image1646.png"/><Relationship Id="rId422" Type="http://schemas.openxmlformats.org/officeDocument/2006/relationships/customXml" Target="../ink/ink1765.xml"/><Relationship Id="rId443" Type="http://schemas.openxmlformats.org/officeDocument/2006/relationships/image" Target="../media/image1667.png"/><Relationship Id="rId464" Type="http://schemas.openxmlformats.org/officeDocument/2006/relationships/image" Target="../media/image1677.png"/><Relationship Id="rId303" Type="http://schemas.openxmlformats.org/officeDocument/2006/relationships/customXml" Target="../ink/ink1705.xml"/><Relationship Id="rId485" Type="http://schemas.openxmlformats.org/officeDocument/2006/relationships/customXml" Target="../ink/ink1797.xml"/><Relationship Id="rId42" Type="http://schemas.openxmlformats.org/officeDocument/2006/relationships/customXml" Target="../ink/ink1573.xml"/><Relationship Id="rId84" Type="http://schemas.openxmlformats.org/officeDocument/2006/relationships/customXml" Target="../ink/ink1594.xml"/><Relationship Id="rId138" Type="http://schemas.openxmlformats.org/officeDocument/2006/relationships/customXml" Target="../ink/ink1621.xml"/><Relationship Id="rId345" Type="http://schemas.openxmlformats.org/officeDocument/2006/relationships/image" Target="../media/image1618.png"/><Relationship Id="rId387" Type="http://schemas.openxmlformats.org/officeDocument/2006/relationships/image" Target="../media/image1639.png"/><Relationship Id="rId510" Type="http://schemas.openxmlformats.org/officeDocument/2006/relationships/image" Target="../media/image1700.png"/><Relationship Id="rId191" Type="http://schemas.openxmlformats.org/officeDocument/2006/relationships/image" Target="../media/image1543.png"/><Relationship Id="rId205" Type="http://schemas.openxmlformats.org/officeDocument/2006/relationships/image" Target="../media/image1550.png"/><Relationship Id="rId247" Type="http://schemas.openxmlformats.org/officeDocument/2006/relationships/customXml" Target="../ink/ink1676.xml"/><Relationship Id="rId412" Type="http://schemas.openxmlformats.org/officeDocument/2006/relationships/customXml" Target="../ink/ink1760.xml"/><Relationship Id="rId107" Type="http://schemas.openxmlformats.org/officeDocument/2006/relationships/image" Target="../media/image1502.png"/><Relationship Id="rId289" Type="http://schemas.openxmlformats.org/officeDocument/2006/relationships/customXml" Target="../ink/ink1698.xml"/><Relationship Id="rId454" Type="http://schemas.openxmlformats.org/officeDocument/2006/relationships/customXml" Target="../ink/ink1781.xml"/><Relationship Id="rId496" Type="http://schemas.openxmlformats.org/officeDocument/2006/relationships/image" Target="../media/image1693.png"/><Relationship Id="rId11" Type="http://schemas.openxmlformats.org/officeDocument/2006/relationships/image" Target="../media/image1454.png"/><Relationship Id="rId53" Type="http://schemas.openxmlformats.org/officeDocument/2006/relationships/image" Target="../media/image1475.png"/><Relationship Id="rId149" Type="http://schemas.openxmlformats.org/officeDocument/2006/relationships/image" Target="../media/image1523.png"/><Relationship Id="rId314" Type="http://schemas.openxmlformats.org/officeDocument/2006/relationships/image" Target="../media/image1603.png"/><Relationship Id="rId356" Type="http://schemas.openxmlformats.org/officeDocument/2006/relationships/customXml" Target="../ink/ink1732.xml"/><Relationship Id="rId398" Type="http://schemas.openxmlformats.org/officeDocument/2006/relationships/customXml" Target="../ink/ink1753.xml"/><Relationship Id="rId95" Type="http://schemas.openxmlformats.org/officeDocument/2006/relationships/image" Target="../media/image1496.png"/><Relationship Id="rId160" Type="http://schemas.openxmlformats.org/officeDocument/2006/relationships/customXml" Target="../ink/ink1632.xml"/><Relationship Id="rId216" Type="http://schemas.openxmlformats.org/officeDocument/2006/relationships/image" Target="../media/image1555.png"/><Relationship Id="rId423" Type="http://schemas.openxmlformats.org/officeDocument/2006/relationships/image" Target="../media/image1657.png"/><Relationship Id="rId258" Type="http://schemas.openxmlformats.org/officeDocument/2006/relationships/customXml" Target="../ink/ink1682.xml"/><Relationship Id="rId465" Type="http://schemas.openxmlformats.org/officeDocument/2006/relationships/customXml" Target="../ink/ink1787.xml"/><Relationship Id="rId22" Type="http://schemas.openxmlformats.org/officeDocument/2006/relationships/customXml" Target="../ink/ink1563.xml"/><Relationship Id="rId64" Type="http://schemas.openxmlformats.org/officeDocument/2006/relationships/customXml" Target="../ink/ink1584.xml"/><Relationship Id="rId118" Type="http://schemas.openxmlformats.org/officeDocument/2006/relationships/customXml" Target="../ink/ink1611.xml"/><Relationship Id="rId325" Type="http://schemas.openxmlformats.org/officeDocument/2006/relationships/customXml" Target="../ink/ink1716.xml"/><Relationship Id="rId367" Type="http://schemas.openxmlformats.org/officeDocument/2006/relationships/image" Target="../media/image1629.png"/><Relationship Id="rId171" Type="http://schemas.openxmlformats.org/officeDocument/2006/relationships/image" Target="../media/image1534.png"/><Relationship Id="rId227" Type="http://schemas.openxmlformats.org/officeDocument/2006/relationships/customXml" Target="../ink/ink1666.xml"/><Relationship Id="rId269" Type="http://schemas.openxmlformats.org/officeDocument/2006/relationships/image" Target="../media/image1581.png"/><Relationship Id="rId434" Type="http://schemas.openxmlformats.org/officeDocument/2006/relationships/customXml" Target="../ink/ink1771.xml"/><Relationship Id="rId476" Type="http://schemas.openxmlformats.org/officeDocument/2006/relationships/image" Target="../media/image1683.png"/><Relationship Id="rId33" Type="http://schemas.openxmlformats.org/officeDocument/2006/relationships/image" Target="../media/image1465.png"/><Relationship Id="rId129" Type="http://schemas.openxmlformats.org/officeDocument/2006/relationships/image" Target="../media/image1513.png"/><Relationship Id="rId280" Type="http://schemas.openxmlformats.org/officeDocument/2006/relationships/customXml" Target="../ink/ink1693.xml"/><Relationship Id="rId336" Type="http://schemas.openxmlformats.org/officeDocument/2006/relationships/image" Target="../media/image1614.png"/><Relationship Id="rId501" Type="http://schemas.openxmlformats.org/officeDocument/2006/relationships/customXml" Target="../ink/ink1805.xml"/><Relationship Id="rId75" Type="http://schemas.openxmlformats.org/officeDocument/2006/relationships/image" Target="../media/image1486.png"/><Relationship Id="rId140" Type="http://schemas.openxmlformats.org/officeDocument/2006/relationships/customXml" Target="../ink/ink1622.xml"/><Relationship Id="rId182" Type="http://schemas.openxmlformats.org/officeDocument/2006/relationships/customXml" Target="../ink/ink1643.xml"/><Relationship Id="rId378" Type="http://schemas.openxmlformats.org/officeDocument/2006/relationships/customXml" Target="../ink/ink1743.xml"/><Relationship Id="rId403" Type="http://schemas.openxmlformats.org/officeDocument/2006/relationships/image" Target="../media/image1647.png"/><Relationship Id="rId6" Type="http://schemas.openxmlformats.org/officeDocument/2006/relationships/customXml" Target="../ink/ink1555.xml"/><Relationship Id="rId238" Type="http://schemas.openxmlformats.org/officeDocument/2006/relationships/image" Target="../media/image1566.png"/><Relationship Id="rId445" Type="http://schemas.openxmlformats.org/officeDocument/2006/relationships/image" Target="../media/image1668.png"/><Relationship Id="rId487" Type="http://schemas.openxmlformats.org/officeDocument/2006/relationships/customXml" Target="../ink/ink1798.xml"/><Relationship Id="rId291" Type="http://schemas.openxmlformats.org/officeDocument/2006/relationships/customXml" Target="../ink/ink1699.xml"/><Relationship Id="rId305" Type="http://schemas.openxmlformats.org/officeDocument/2006/relationships/customXml" Target="../ink/ink1706.xml"/><Relationship Id="rId347" Type="http://schemas.openxmlformats.org/officeDocument/2006/relationships/image" Target="../media/image1619.png"/><Relationship Id="rId512" Type="http://schemas.openxmlformats.org/officeDocument/2006/relationships/image" Target="../media/image1701.png"/><Relationship Id="rId44" Type="http://schemas.openxmlformats.org/officeDocument/2006/relationships/customXml" Target="../ink/ink1574.xml"/><Relationship Id="rId86" Type="http://schemas.openxmlformats.org/officeDocument/2006/relationships/customXml" Target="../ink/ink1595.xml"/><Relationship Id="rId151" Type="http://schemas.openxmlformats.org/officeDocument/2006/relationships/image" Target="../media/image1524.png"/><Relationship Id="rId389" Type="http://schemas.openxmlformats.org/officeDocument/2006/relationships/image" Target="../media/image1640.png"/><Relationship Id="rId193" Type="http://schemas.openxmlformats.org/officeDocument/2006/relationships/image" Target="../media/image1544.png"/><Relationship Id="rId207" Type="http://schemas.openxmlformats.org/officeDocument/2006/relationships/image" Target="../media/image1551.png"/><Relationship Id="rId249" Type="http://schemas.openxmlformats.org/officeDocument/2006/relationships/customXml" Target="../ink/ink1677.xml"/><Relationship Id="rId414" Type="http://schemas.openxmlformats.org/officeDocument/2006/relationships/customXml" Target="../ink/ink1761.xml"/><Relationship Id="rId456" Type="http://schemas.openxmlformats.org/officeDocument/2006/relationships/image" Target="../media/image1673.png"/><Relationship Id="rId498" Type="http://schemas.openxmlformats.org/officeDocument/2006/relationships/image" Target="../media/image1694.png"/><Relationship Id="rId13" Type="http://schemas.openxmlformats.org/officeDocument/2006/relationships/image" Target="../media/image1455.png"/><Relationship Id="rId109" Type="http://schemas.openxmlformats.org/officeDocument/2006/relationships/image" Target="../media/image1503.png"/><Relationship Id="rId260" Type="http://schemas.openxmlformats.org/officeDocument/2006/relationships/customXml" Target="../ink/ink1683.xml"/><Relationship Id="rId316" Type="http://schemas.openxmlformats.org/officeDocument/2006/relationships/image" Target="../media/image1604.png"/><Relationship Id="rId55" Type="http://schemas.openxmlformats.org/officeDocument/2006/relationships/image" Target="../media/image1476.png"/><Relationship Id="rId97" Type="http://schemas.openxmlformats.org/officeDocument/2006/relationships/image" Target="../media/image1497.png"/><Relationship Id="rId120" Type="http://schemas.openxmlformats.org/officeDocument/2006/relationships/customXml" Target="../ink/ink1612.xml"/><Relationship Id="rId358" Type="http://schemas.openxmlformats.org/officeDocument/2006/relationships/customXml" Target="../ink/ink1733.xml"/><Relationship Id="rId162" Type="http://schemas.openxmlformats.org/officeDocument/2006/relationships/customXml" Target="../ink/ink1633.xml"/><Relationship Id="rId218" Type="http://schemas.openxmlformats.org/officeDocument/2006/relationships/image" Target="../media/image1556.png"/><Relationship Id="rId425" Type="http://schemas.openxmlformats.org/officeDocument/2006/relationships/image" Target="../media/image1658.png"/><Relationship Id="rId467" Type="http://schemas.openxmlformats.org/officeDocument/2006/relationships/customXml" Target="../ink/ink1788.xml"/><Relationship Id="rId271" Type="http://schemas.openxmlformats.org/officeDocument/2006/relationships/image" Target="../media/image1582.png"/><Relationship Id="rId24" Type="http://schemas.openxmlformats.org/officeDocument/2006/relationships/customXml" Target="../ink/ink1564.xml"/><Relationship Id="rId66" Type="http://schemas.openxmlformats.org/officeDocument/2006/relationships/customXml" Target="../ink/ink1585.xml"/><Relationship Id="rId131" Type="http://schemas.openxmlformats.org/officeDocument/2006/relationships/image" Target="../media/image1514.png"/><Relationship Id="rId327" Type="http://schemas.openxmlformats.org/officeDocument/2006/relationships/customXml" Target="../ink/ink1717.xml"/><Relationship Id="rId369" Type="http://schemas.openxmlformats.org/officeDocument/2006/relationships/image" Target="../media/image1630.png"/><Relationship Id="rId173" Type="http://schemas.openxmlformats.org/officeDocument/2006/relationships/image" Target="../media/image4100.png"/><Relationship Id="rId229" Type="http://schemas.openxmlformats.org/officeDocument/2006/relationships/customXml" Target="../ink/ink1667.xml"/><Relationship Id="rId380" Type="http://schemas.openxmlformats.org/officeDocument/2006/relationships/customXml" Target="../ink/ink1744.xml"/><Relationship Id="rId436" Type="http://schemas.openxmlformats.org/officeDocument/2006/relationships/customXml" Target="../ink/ink1772.xml"/></Relationships>
</file>

<file path=ppt/slides/_rels/slide17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646.png"/><Relationship Id="rId21" Type="http://schemas.openxmlformats.org/officeDocument/2006/relationships/image" Target="../media/image1712.png"/><Relationship Id="rId42" Type="http://schemas.openxmlformats.org/officeDocument/2006/relationships/customXml" Target="../ink/ink1833.xml"/><Relationship Id="rId63" Type="http://schemas.openxmlformats.org/officeDocument/2006/relationships/image" Target="../media/image1510.png"/><Relationship Id="rId84" Type="http://schemas.openxmlformats.org/officeDocument/2006/relationships/customXml" Target="../ink/ink1854.xml"/><Relationship Id="rId138" Type="http://schemas.openxmlformats.org/officeDocument/2006/relationships/customXml" Target="../ink/ink1881.xml"/><Relationship Id="rId159" Type="http://schemas.openxmlformats.org/officeDocument/2006/relationships/image" Target="../media/image1738.png"/><Relationship Id="rId170" Type="http://schemas.openxmlformats.org/officeDocument/2006/relationships/customXml" Target="../ink/ink1897.xml"/><Relationship Id="rId191" Type="http://schemas.openxmlformats.org/officeDocument/2006/relationships/image" Target="../media/image1754.png"/><Relationship Id="rId205" Type="http://schemas.openxmlformats.org/officeDocument/2006/relationships/image" Target="../media/image1761.png"/><Relationship Id="rId226" Type="http://schemas.openxmlformats.org/officeDocument/2006/relationships/customXml" Target="../ink/ink1925.xml"/><Relationship Id="rId247" Type="http://schemas.openxmlformats.org/officeDocument/2006/relationships/image" Target="../media/image1782.png"/><Relationship Id="rId107" Type="http://schemas.openxmlformats.org/officeDocument/2006/relationships/image" Target="../media/image1699.png"/><Relationship Id="rId268" Type="http://schemas.openxmlformats.org/officeDocument/2006/relationships/customXml" Target="../ink/ink1946.xml"/><Relationship Id="rId289" Type="http://schemas.openxmlformats.org/officeDocument/2006/relationships/customXml" Target="../ink/ink1957.xml"/><Relationship Id="rId11" Type="http://schemas.openxmlformats.org/officeDocument/2006/relationships/image" Target="../media/image1708.png"/><Relationship Id="rId32" Type="http://schemas.openxmlformats.org/officeDocument/2006/relationships/customXml" Target="../ink/ink1828.xml"/><Relationship Id="rId53" Type="http://schemas.openxmlformats.org/officeDocument/2006/relationships/image" Target="../media/image1505.png"/><Relationship Id="rId74" Type="http://schemas.openxmlformats.org/officeDocument/2006/relationships/customXml" Target="../ink/ink1849.xml"/><Relationship Id="rId128" Type="http://schemas.openxmlformats.org/officeDocument/2006/relationships/customXml" Target="../ink/ink1876.xml"/><Relationship Id="rId149" Type="http://schemas.openxmlformats.org/officeDocument/2006/relationships/image" Target="../media/image1733.png"/><Relationship Id="rId5" Type="http://schemas.openxmlformats.org/officeDocument/2006/relationships/image" Target="../media/image1705.png"/><Relationship Id="rId95" Type="http://schemas.openxmlformats.org/officeDocument/2006/relationships/image" Target="../media/image1693.png"/><Relationship Id="rId160" Type="http://schemas.openxmlformats.org/officeDocument/2006/relationships/customXml" Target="../ink/ink1892.xml"/><Relationship Id="rId181" Type="http://schemas.openxmlformats.org/officeDocument/2006/relationships/image" Target="../media/image1749.png"/><Relationship Id="rId216" Type="http://schemas.openxmlformats.org/officeDocument/2006/relationships/customXml" Target="../ink/ink1920.xml"/><Relationship Id="rId237" Type="http://schemas.openxmlformats.org/officeDocument/2006/relationships/image" Target="../media/image1777.png"/><Relationship Id="rId258" Type="http://schemas.openxmlformats.org/officeDocument/2006/relationships/customXml" Target="../ink/ink1941.xml"/><Relationship Id="rId279" Type="http://schemas.openxmlformats.org/officeDocument/2006/relationships/customXml" Target="../ink/ink1952.xml"/><Relationship Id="rId22" Type="http://schemas.openxmlformats.org/officeDocument/2006/relationships/customXml" Target="../ink/ink1823.xml"/><Relationship Id="rId43" Type="http://schemas.openxmlformats.org/officeDocument/2006/relationships/image" Target="../media/image1723.png"/><Relationship Id="rId64" Type="http://schemas.openxmlformats.org/officeDocument/2006/relationships/customXml" Target="../ink/ink1844.xml"/><Relationship Id="rId118" Type="http://schemas.openxmlformats.org/officeDocument/2006/relationships/customXml" Target="../ink/ink1871.xml"/><Relationship Id="rId139" Type="http://schemas.openxmlformats.org/officeDocument/2006/relationships/image" Target="../media/image1728.png"/><Relationship Id="rId290" Type="http://schemas.openxmlformats.org/officeDocument/2006/relationships/image" Target="../media/image1803.png"/><Relationship Id="rId85" Type="http://schemas.openxmlformats.org/officeDocument/2006/relationships/image" Target="../media/image1521.png"/><Relationship Id="rId150" Type="http://schemas.openxmlformats.org/officeDocument/2006/relationships/customXml" Target="../ink/ink1887.xml"/><Relationship Id="rId171" Type="http://schemas.openxmlformats.org/officeDocument/2006/relationships/image" Target="../media/image1744.png"/><Relationship Id="rId192" Type="http://schemas.openxmlformats.org/officeDocument/2006/relationships/customXml" Target="../ink/ink1908.xml"/><Relationship Id="rId206" Type="http://schemas.openxmlformats.org/officeDocument/2006/relationships/customXml" Target="../ink/ink1915.xml"/><Relationship Id="rId227" Type="http://schemas.openxmlformats.org/officeDocument/2006/relationships/image" Target="../media/image1772.png"/><Relationship Id="rId248" Type="http://schemas.openxmlformats.org/officeDocument/2006/relationships/customXml" Target="../ink/ink1936.xml"/><Relationship Id="rId269" Type="http://schemas.openxmlformats.org/officeDocument/2006/relationships/image" Target="../media/image1793.png"/><Relationship Id="rId12" Type="http://schemas.openxmlformats.org/officeDocument/2006/relationships/customXml" Target="../ink/ink1818.xml"/><Relationship Id="rId33" Type="http://schemas.openxmlformats.org/officeDocument/2006/relationships/image" Target="../media/image1718.png"/><Relationship Id="rId108" Type="http://schemas.openxmlformats.org/officeDocument/2006/relationships/customXml" Target="../ink/ink1866.xml"/><Relationship Id="rId129" Type="http://schemas.openxmlformats.org/officeDocument/2006/relationships/image" Target="../media/image1652.png"/><Relationship Id="rId280" Type="http://schemas.openxmlformats.org/officeDocument/2006/relationships/image" Target="../media/image1798.png"/><Relationship Id="rId54" Type="http://schemas.openxmlformats.org/officeDocument/2006/relationships/customXml" Target="../ink/ink1839.xml"/><Relationship Id="rId75" Type="http://schemas.openxmlformats.org/officeDocument/2006/relationships/image" Target="../media/image1516.png"/><Relationship Id="rId96" Type="http://schemas.openxmlformats.org/officeDocument/2006/relationships/customXml" Target="../ink/ink1860.xml"/><Relationship Id="rId140" Type="http://schemas.openxmlformats.org/officeDocument/2006/relationships/customXml" Target="../ink/ink1882.xml"/><Relationship Id="rId161" Type="http://schemas.openxmlformats.org/officeDocument/2006/relationships/image" Target="../media/image1739.png"/><Relationship Id="rId182" Type="http://schemas.openxmlformats.org/officeDocument/2006/relationships/customXml" Target="../ink/ink1903.xml"/><Relationship Id="rId217" Type="http://schemas.openxmlformats.org/officeDocument/2006/relationships/image" Target="../media/image1767.png"/><Relationship Id="rId6" Type="http://schemas.openxmlformats.org/officeDocument/2006/relationships/customXml" Target="../ink/ink1815.xml"/><Relationship Id="rId238" Type="http://schemas.openxmlformats.org/officeDocument/2006/relationships/customXml" Target="../ink/ink1931.xml"/><Relationship Id="rId259" Type="http://schemas.openxmlformats.org/officeDocument/2006/relationships/image" Target="../media/image1788.png"/><Relationship Id="rId23" Type="http://schemas.openxmlformats.org/officeDocument/2006/relationships/image" Target="../media/image1713.png"/><Relationship Id="rId119" Type="http://schemas.openxmlformats.org/officeDocument/2006/relationships/image" Target="../media/image1647.png"/><Relationship Id="rId270" Type="http://schemas.openxmlformats.org/officeDocument/2006/relationships/customXml" Target="../ink/ink1947.xml"/><Relationship Id="rId44" Type="http://schemas.openxmlformats.org/officeDocument/2006/relationships/customXml" Target="../ink/ink1834.xml"/><Relationship Id="rId65" Type="http://schemas.openxmlformats.org/officeDocument/2006/relationships/image" Target="../media/image1511.png"/><Relationship Id="rId86" Type="http://schemas.openxmlformats.org/officeDocument/2006/relationships/customXml" Target="../ink/ink1855.xml"/><Relationship Id="rId130" Type="http://schemas.openxmlformats.org/officeDocument/2006/relationships/customXml" Target="../ink/ink1877.xml"/><Relationship Id="rId151" Type="http://schemas.openxmlformats.org/officeDocument/2006/relationships/image" Target="../media/image1734.png"/><Relationship Id="rId172" Type="http://schemas.openxmlformats.org/officeDocument/2006/relationships/customXml" Target="../ink/ink1898.xml"/><Relationship Id="rId193" Type="http://schemas.openxmlformats.org/officeDocument/2006/relationships/image" Target="../media/image1755.png"/><Relationship Id="rId207" Type="http://schemas.openxmlformats.org/officeDocument/2006/relationships/image" Target="../media/image1762.png"/><Relationship Id="rId228" Type="http://schemas.openxmlformats.org/officeDocument/2006/relationships/customXml" Target="../ink/ink1926.xml"/><Relationship Id="rId249" Type="http://schemas.openxmlformats.org/officeDocument/2006/relationships/image" Target="../media/image1783.png"/><Relationship Id="rId13" Type="http://schemas.openxmlformats.org/officeDocument/2006/relationships/image" Target="../media/image1709.png"/><Relationship Id="rId109" Type="http://schemas.openxmlformats.org/officeDocument/2006/relationships/image" Target="../media/image1700.png"/><Relationship Id="rId260" Type="http://schemas.openxmlformats.org/officeDocument/2006/relationships/customXml" Target="../ink/ink1942.xml"/><Relationship Id="rId281" Type="http://schemas.openxmlformats.org/officeDocument/2006/relationships/customXml" Target="../ink/ink1953.xml"/><Relationship Id="rId34" Type="http://schemas.openxmlformats.org/officeDocument/2006/relationships/customXml" Target="../ink/ink1829.xml"/><Relationship Id="rId50" Type="http://schemas.openxmlformats.org/officeDocument/2006/relationships/customXml" Target="../ink/ink1837.xml"/><Relationship Id="rId55" Type="http://schemas.openxmlformats.org/officeDocument/2006/relationships/image" Target="../media/image1506.png"/><Relationship Id="rId76" Type="http://schemas.openxmlformats.org/officeDocument/2006/relationships/customXml" Target="../ink/ink1850.xml"/><Relationship Id="rId97" Type="http://schemas.openxmlformats.org/officeDocument/2006/relationships/image" Target="../media/image1694.png"/><Relationship Id="rId104" Type="http://schemas.openxmlformats.org/officeDocument/2006/relationships/customXml" Target="../ink/ink1864.xml"/><Relationship Id="rId120" Type="http://schemas.openxmlformats.org/officeDocument/2006/relationships/customXml" Target="../ink/ink1872.xml"/><Relationship Id="rId125" Type="http://schemas.openxmlformats.org/officeDocument/2006/relationships/image" Target="../media/image1650.png"/><Relationship Id="rId141" Type="http://schemas.openxmlformats.org/officeDocument/2006/relationships/image" Target="../media/image1729.png"/><Relationship Id="rId146" Type="http://schemas.openxmlformats.org/officeDocument/2006/relationships/customXml" Target="../ink/ink1885.xml"/><Relationship Id="rId167" Type="http://schemas.openxmlformats.org/officeDocument/2006/relationships/image" Target="../media/image1742.png"/><Relationship Id="rId188" Type="http://schemas.openxmlformats.org/officeDocument/2006/relationships/customXml" Target="../ink/ink1906.xml"/><Relationship Id="rId7" Type="http://schemas.openxmlformats.org/officeDocument/2006/relationships/image" Target="../media/image1706.png"/><Relationship Id="rId71" Type="http://schemas.openxmlformats.org/officeDocument/2006/relationships/image" Target="../media/image1514.png"/><Relationship Id="rId92" Type="http://schemas.openxmlformats.org/officeDocument/2006/relationships/customXml" Target="../ink/ink1858.xml"/><Relationship Id="rId162" Type="http://schemas.openxmlformats.org/officeDocument/2006/relationships/customXml" Target="../ink/ink1893.xml"/><Relationship Id="rId183" Type="http://schemas.openxmlformats.org/officeDocument/2006/relationships/image" Target="../media/image1750.png"/><Relationship Id="rId213" Type="http://schemas.openxmlformats.org/officeDocument/2006/relationships/image" Target="../media/image1765.png"/><Relationship Id="rId218" Type="http://schemas.openxmlformats.org/officeDocument/2006/relationships/customXml" Target="../ink/ink1921.xml"/><Relationship Id="rId234" Type="http://schemas.openxmlformats.org/officeDocument/2006/relationships/customXml" Target="../ink/ink1929.xml"/><Relationship Id="rId239" Type="http://schemas.openxmlformats.org/officeDocument/2006/relationships/image" Target="../media/image1778.png"/><Relationship Id="rId2" Type="http://schemas.openxmlformats.org/officeDocument/2006/relationships/customXml" Target="../ink/ink1813.xml"/><Relationship Id="rId29" Type="http://schemas.openxmlformats.org/officeDocument/2006/relationships/image" Target="../media/image1716.png"/><Relationship Id="rId250" Type="http://schemas.openxmlformats.org/officeDocument/2006/relationships/customXml" Target="../ink/ink1937.xml"/><Relationship Id="rId255" Type="http://schemas.openxmlformats.org/officeDocument/2006/relationships/image" Target="../media/image1786.png"/><Relationship Id="rId271" Type="http://schemas.openxmlformats.org/officeDocument/2006/relationships/image" Target="../media/image1794.png"/><Relationship Id="rId276" Type="http://schemas.openxmlformats.org/officeDocument/2006/relationships/image" Target="../media/image1796.png"/><Relationship Id="rId24" Type="http://schemas.openxmlformats.org/officeDocument/2006/relationships/customXml" Target="../ink/ink1824.xml"/><Relationship Id="rId40" Type="http://schemas.openxmlformats.org/officeDocument/2006/relationships/customXml" Target="../ink/ink1832.xml"/><Relationship Id="rId45" Type="http://schemas.openxmlformats.org/officeDocument/2006/relationships/image" Target="../media/image1724.png"/><Relationship Id="rId66" Type="http://schemas.openxmlformats.org/officeDocument/2006/relationships/customXml" Target="../ink/ink1845.xml"/><Relationship Id="rId87" Type="http://schemas.openxmlformats.org/officeDocument/2006/relationships/image" Target="../media/image1522.png"/><Relationship Id="rId110" Type="http://schemas.openxmlformats.org/officeDocument/2006/relationships/customXml" Target="../ink/ink1867.xml"/><Relationship Id="rId115" Type="http://schemas.openxmlformats.org/officeDocument/2006/relationships/image" Target="../media/image1645.png"/><Relationship Id="rId131" Type="http://schemas.openxmlformats.org/officeDocument/2006/relationships/image" Target="../media/image1653.png"/><Relationship Id="rId136" Type="http://schemas.openxmlformats.org/officeDocument/2006/relationships/customXml" Target="../ink/ink1880.xml"/><Relationship Id="rId157" Type="http://schemas.openxmlformats.org/officeDocument/2006/relationships/image" Target="../media/image1737.png"/><Relationship Id="rId178" Type="http://schemas.openxmlformats.org/officeDocument/2006/relationships/customXml" Target="../ink/ink1901.xml"/><Relationship Id="rId61" Type="http://schemas.openxmlformats.org/officeDocument/2006/relationships/image" Target="../media/image1509.png"/><Relationship Id="rId82" Type="http://schemas.openxmlformats.org/officeDocument/2006/relationships/customXml" Target="../ink/ink1853.xml"/><Relationship Id="rId152" Type="http://schemas.openxmlformats.org/officeDocument/2006/relationships/customXml" Target="../ink/ink1888.xml"/><Relationship Id="rId173" Type="http://schemas.openxmlformats.org/officeDocument/2006/relationships/image" Target="../media/image1745.png"/><Relationship Id="rId194" Type="http://schemas.openxmlformats.org/officeDocument/2006/relationships/customXml" Target="../ink/ink1909.xml"/><Relationship Id="rId199" Type="http://schemas.openxmlformats.org/officeDocument/2006/relationships/image" Target="../media/image1758.png"/><Relationship Id="rId203" Type="http://schemas.openxmlformats.org/officeDocument/2006/relationships/image" Target="../media/image1760.png"/><Relationship Id="rId208" Type="http://schemas.openxmlformats.org/officeDocument/2006/relationships/customXml" Target="../ink/ink1916.xml"/><Relationship Id="rId229" Type="http://schemas.openxmlformats.org/officeDocument/2006/relationships/image" Target="../media/image1773.png"/><Relationship Id="rId19" Type="http://schemas.openxmlformats.org/officeDocument/2006/relationships/image" Target="../media/image1711.png"/><Relationship Id="rId224" Type="http://schemas.openxmlformats.org/officeDocument/2006/relationships/customXml" Target="../ink/ink1924.xml"/><Relationship Id="rId240" Type="http://schemas.openxmlformats.org/officeDocument/2006/relationships/customXml" Target="../ink/ink1932.xml"/><Relationship Id="rId245" Type="http://schemas.openxmlformats.org/officeDocument/2006/relationships/image" Target="../media/image1781.png"/><Relationship Id="rId261" Type="http://schemas.openxmlformats.org/officeDocument/2006/relationships/image" Target="../media/image1789.png"/><Relationship Id="rId266" Type="http://schemas.openxmlformats.org/officeDocument/2006/relationships/customXml" Target="../ink/ink1945.xml"/><Relationship Id="rId287" Type="http://schemas.openxmlformats.org/officeDocument/2006/relationships/customXml" Target="../ink/ink1956.xml"/><Relationship Id="rId14" Type="http://schemas.openxmlformats.org/officeDocument/2006/relationships/customXml" Target="../ink/ink1819.xml"/><Relationship Id="rId30" Type="http://schemas.openxmlformats.org/officeDocument/2006/relationships/customXml" Target="../ink/ink1827.xml"/><Relationship Id="rId35" Type="http://schemas.openxmlformats.org/officeDocument/2006/relationships/image" Target="../media/image1719.png"/><Relationship Id="rId56" Type="http://schemas.openxmlformats.org/officeDocument/2006/relationships/customXml" Target="../ink/ink1840.xml"/><Relationship Id="rId77" Type="http://schemas.openxmlformats.org/officeDocument/2006/relationships/image" Target="../media/image1517.png"/><Relationship Id="rId100" Type="http://schemas.openxmlformats.org/officeDocument/2006/relationships/customXml" Target="../ink/ink1862.xml"/><Relationship Id="rId105" Type="http://schemas.openxmlformats.org/officeDocument/2006/relationships/image" Target="../media/image1698.png"/><Relationship Id="rId126" Type="http://schemas.openxmlformats.org/officeDocument/2006/relationships/customXml" Target="../ink/ink1875.xml"/><Relationship Id="rId147" Type="http://schemas.openxmlformats.org/officeDocument/2006/relationships/image" Target="../media/image1732.png"/><Relationship Id="rId168" Type="http://schemas.openxmlformats.org/officeDocument/2006/relationships/customXml" Target="../ink/ink1896.xml"/><Relationship Id="rId282" Type="http://schemas.openxmlformats.org/officeDocument/2006/relationships/image" Target="../media/image1799.png"/><Relationship Id="rId8" Type="http://schemas.openxmlformats.org/officeDocument/2006/relationships/customXml" Target="../ink/ink1816.xml"/><Relationship Id="rId51" Type="http://schemas.openxmlformats.org/officeDocument/2006/relationships/image" Target="../media/image1504.png"/><Relationship Id="rId72" Type="http://schemas.openxmlformats.org/officeDocument/2006/relationships/customXml" Target="../ink/ink1848.xml"/><Relationship Id="rId93" Type="http://schemas.openxmlformats.org/officeDocument/2006/relationships/image" Target="../media/image1525.png"/><Relationship Id="rId98" Type="http://schemas.openxmlformats.org/officeDocument/2006/relationships/customXml" Target="../ink/ink1861.xml"/><Relationship Id="rId121" Type="http://schemas.openxmlformats.org/officeDocument/2006/relationships/image" Target="../media/image1648.png"/><Relationship Id="rId142" Type="http://schemas.openxmlformats.org/officeDocument/2006/relationships/customXml" Target="../ink/ink1883.xml"/><Relationship Id="rId163" Type="http://schemas.openxmlformats.org/officeDocument/2006/relationships/image" Target="../media/image1740.png"/><Relationship Id="rId184" Type="http://schemas.openxmlformats.org/officeDocument/2006/relationships/customXml" Target="../ink/ink1904.xml"/><Relationship Id="rId189" Type="http://schemas.openxmlformats.org/officeDocument/2006/relationships/image" Target="../media/image1753.png"/><Relationship Id="rId219" Type="http://schemas.openxmlformats.org/officeDocument/2006/relationships/image" Target="../media/image1768.png"/><Relationship Id="rId3" Type="http://schemas.openxmlformats.org/officeDocument/2006/relationships/image" Target="../media/image1704.png"/><Relationship Id="rId214" Type="http://schemas.openxmlformats.org/officeDocument/2006/relationships/customXml" Target="../ink/ink1919.xml"/><Relationship Id="rId230" Type="http://schemas.openxmlformats.org/officeDocument/2006/relationships/customXml" Target="../ink/ink1927.xml"/><Relationship Id="rId235" Type="http://schemas.openxmlformats.org/officeDocument/2006/relationships/image" Target="../media/image1776.png"/><Relationship Id="rId251" Type="http://schemas.openxmlformats.org/officeDocument/2006/relationships/image" Target="../media/image1784.png"/><Relationship Id="rId256" Type="http://schemas.openxmlformats.org/officeDocument/2006/relationships/customXml" Target="../ink/ink1940.xml"/><Relationship Id="rId277" Type="http://schemas.openxmlformats.org/officeDocument/2006/relationships/customXml" Target="../ink/ink1951.xml"/><Relationship Id="rId25" Type="http://schemas.openxmlformats.org/officeDocument/2006/relationships/image" Target="../media/image1714.png"/><Relationship Id="rId46" Type="http://schemas.openxmlformats.org/officeDocument/2006/relationships/customXml" Target="../ink/ink1835.xml"/><Relationship Id="rId67" Type="http://schemas.openxmlformats.org/officeDocument/2006/relationships/image" Target="../media/image1512.png"/><Relationship Id="rId116" Type="http://schemas.openxmlformats.org/officeDocument/2006/relationships/customXml" Target="../ink/ink1870.xml"/><Relationship Id="rId137" Type="http://schemas.openxmlformats.org/officeDocument/2006/relationships/image" Target="../media/image1727.png"/><Relationship Id="rId158" Type="http://schemas.openxmlformats.org/officeDocument/2006/relationships/customXml" Target="../ink/ink1891.xml"/><Relationship Id="rId272" Type="http://schemas.openxmlformats.org/officeDocument/2006/relationships/customXml" Target="../ink/ink1948.xml"/><Relationship Id="rId20" Type="http://schemas.openxmlformats.org/officeDocument/2006/relationships/customXml" Target="../ink/ink1822.xml"/><Relationship Id="rId41" Type="http://schemas.openxmlformats.org/officeDocument/2006/relationships/image" Target="../media/image1722.png"/><Relationship Id="rId62" Type="http://schemas.openxmlformats.org/officeDocument/2006/relationships/customXml" Target="../ink/ink1843.xml"/><Relationship Id="rId83" Type="http://schemas.openxmlformats.org/officeDocument/2006/relationships/image" Target="../media/image1520.png"/><Relationship Id="rId88" Type="http://schemas.openxmlformats.org/officeDocument/2006/relationships/customXml" Target="../ink/ink1856.xml"/><Relationship Id="rId111" Type="http://schemas.openxmlformats.org/officeDocument/2006/relationships/image" Target="../media/image1701.png"/><Relationship Id="rId132" Type="http://schemas.openxmlformats.org/officeDocument/2006/relationships/customXml" Target="../ink/ink1878.xml"/><Relationship Id="rId153" Type="http://schemas.openxmlformats.org/officeDocument/2006/relationships/image" Target="../media/image1735.png"/><Relationship Id="rId174" Type="http://schemas.openxmlformats.org/officeDocument/2006/relationships/customXml" Target="../ink/ink1899.xml"/><Relationship Id="rId179" Type="http://schemas.openxmlformats.org/officeDocument/2006/relationships/image" Target="../media/image1748.png"/><Relationship Id="rId195" Type="http://schemas.openxmlformats.org/officeDocument/2006/relationships/image" Target="../media/image1756.png"/><Relationship Id="rId209" Type="http://schemas.openxmlformats.org/officeDocument/2006/relationships/image" Target="../media/image1763.png"/><Relationship Id="rId190" Type="http://schemas.openxmlformats.org/officeDocument/2006/relationships/customXml" Target="../ink/ink1907.xml"/><Relationship Id="rId204" Type="http://schemas.openxmlformats.org/officeDocument/2006/relationships/customXml" Target="../ink/ink1914.xml"/><Relationship Id="rId220" Type="http://schemas.openxmlformats.org/officeDocument/2006/relationships/customXml" Target="../ink/ink1922.xml"/><Relationship Id="rId225" Type="http://schemas.openxmlformats.org/officeDocument/2006/relationships/image" Target="../media/image1771.png"/><Relationship Id="rId241" Type="http://schemas.openxmlformats.org/officeDocument/2006/relationships/image" Target="../media/image1779.png"/><Relationship Id="rId246" Type="http://schemas.openxmlformats.org/officeDocument/2006/relationships/customXml" Target="../ink/ink1935.xml"/><Relationship Id="rId267" Type="http://schemas.openxmlformats.org/officeDocument/2006/relationships/image" Target="../media/image1792.png"/><Relationship Id="rId288" Type="http://schemas.openxmlformats.org/officeDocument/2006/relationships/image" Target="../media/image1802.png"/><Relationship Id="rId15" Type="http://schemas.openxmlformats.org/officeDocument/2006/relationships/image" Target="../media/image4100.png"/><Relationship Id="rId36" Type="http://schemas.openxmlformats.org/officeDocument/2006/relationships/customXml" Target="../ink/ink1830.xml"/><Relationship Id="rId57" Type="http://schemas.openxmlformats.org/officeDocument/2006/relationships/image" Target="../media/image1507.png"/><Relationship Id="rId106" Type="http://schemas.openxmlformats.org/officeDocument/2006/relationships/customXml" Target="../ink/ink1865.xml"/><Relationship Id="rId127" Type="http://schemas.openxmlformats.org/officeDocument/2006/relationships/image" Target="../media/image1651.png"/><Relationship Id="rId262" Type="http://schemas.openxmlformats.org/officeDocument/2006/relationships/customXml" Target="../ink/ink1943.xml"/><Relationship Id="rId283" Type="http://schemas.openxmlformats.org/officeDocument/2006/relationships/customXml" Target="../ink/ink1954.xml"/><Relationship Id="rId10" Type="http://schemas.openxmlformats.org/officeDocument/2006/relationships/customXml" Target="../ink/ink1817.xml"/><Relationship Id="rId31" Type="http://schemas.openxmlformats.org/officeDocument/2006/relationships/image" Target="../media/image1717.png"/><Relationship Id="rId52" Type="http://schemas.openxmlformats.org/officeDocument/2006/relationships/customXml" Target="../ink/ink1838.xml"/><Relationship Id="rId73" Type="http://schemas.openxmlformats.org/officeDocument/2006/relationships/image" Target="../media/image1515.png"/><Relationship Id="rId78" Type="http://schemas.openxmlformats.org/officeDocument/2006/relationships/customXml" Target="../ink/ink1851.xml"/><Relationship Id="rId94" Type="http://schemas.openxmlformats.org/officeDocument/2006/relationships/customXml" Target="../ink/ink1859.xml"/><Relationship Id="rId99" Type="http://schemas.openxmlformats.org/officeDocument/2006/relationships/image" Target="../media/image1695.png"/><Relationship Id="rId101" Type="http://schemas.openxmlformats.org/officeDocument/2006/relationships/image" Target="../media/image1696.png"/><Relationship Id="rId122" Type="http://schemas.openxmlformats.org/officeDocument/2006/relationships/customXml" Target="../ink/ink1873.xml"/><Relationship Id="rId143" Type="http://schemas.openxmlformats.org/officeDocument/2006/relationships/image" Target="../media/image1730.png"/><Relationship Id="rId148" Type="http://schemas.openxmlformats.org/officeDocument/2006/relationships/customXml" Target="../ink/ink1886.xml"/><Relationship Id="rId164" Type="http://schemas.openxmlformats.org/officeDocument/2006/relationships/customXml" Target="../ink/ink1894.xml"/><Relationship Id="rId169" Type="http://schemas.openxmlformats.org/officeDocument/2006/relationships/image" Target="../media/image1743.png"/><Relationship Id="rId185" Type="http://schemas.openxmlformats.org/officeDocument/2006/relationships/image" Target="../media/image1751.png"/><Relationship Id="rId4" Type="http://schemas.openxmlformats.org/officeDocument/2006/relationships/customXml" Target="../ink/ink1814.xml"/><Relationship Id="rId9" Type="http://schemas.openxmlformats.org/officeDocument/2006/relationships/image" Target="../media/image1707.png"/><Relationship Id="rId180" Type="http://schemas.openxmlformats.org/officeDocument/2006/relationships/customXml" Target="../ink/ink1902.xml"/><Relationship Id="rId210" Type="http://schemas.openxmlformats.org/officeDocument/2006/relationships/customXml" Target="../ink/ink1917.xml"/><Relationship Id="rId215" Type="http://schemas.openxmlformats.org/officeDocument/2006/relationships/image" Target="../media/image1766.png"/><Relationship Id="rId236" Type="http://schemas.openxmlformats.org/officeDocument/2006/relationships/customXml" Target="../ink/ink1930.xml"/><Relationship Id="rId257" Type="http://schemas.openxmlformats.org/officeDocument/2006/relationships/image" Target="../media/image1787.png"/><Relationship Id="rId278" Type="http://schemas.openxmlformats.org/officeDocument/2006/relationships/image" Target="../media/image1797.png"/><Relationship Id="rId26" Type="http://schemas.openxmlformats.org/officeDocument/2006/relationships/customXml" Target="../ink/ink1825.xml"/><Relationship Id="rId231" Type="http://schemas.openxmlformats.org/officeDocument/2006/relationships/image" Target="../media/image1774.png"/><Relationship Id="rId252" Type="http://schemas.openxmlformats.org/officeDocument/2006/relationships/customXml" Target="../ink/ink1938.xml"/><Relationship Id="rId273" Type="http://schemas.openxmlformats.org/officeDocument/2006/relationships/customXml" Target="../ink/ink1949.xml"/><Relationship Id="rId47" Type="http://schemas.openxmlformats.org/officeDocument/2006/relationships/image" Target="../media/image1725.png"/><Relationship Id="rId68" Type="http://schemas.openxmlformats.org/officeDocument/2006/relationships/customXml" Target="../ink/ink1846.xml"/><Relationship Id="rId89" Type="http://schemas.openxmlformats.org/officeDocument/2006/relationships/image" Target="../media/image1523.png"/><Relationship Id="rId112" Type="http://schemas.openxmlformats.org/officeDocument/2006/relationships/customXml" Target="../ink/ink1868.xml"/><Relationship Id="rId133" Type="http://schemas.openxmlformats.org/officeDocument/2006/relationships/image" Target="../media/image1654.png"/><Relationship Id="rId154" Type="http://schemas.openxmlformats.org/officeDocument/2006/relationships/customXml" Target="../ink/ink1889.xml"/><Relationship Id="rId175" Type="http://schemas.openxmlformats.org/officeDocument/2006/relationships/image" Target="../media/image1746.png"/><Relationship Id="rId196" Type="http://schemas.openxmlformats.org/officeDocument/2006/relationships/customXml" Target="../ink/ink1910.xml"/><Relationship Id="rId200" Type="http://schemas.openxmlformats.org/officeDocument/2006/relationships/customXml" Target="../ink/ink1912.xml"/><Relationship Id="rId16" Type="http://schemas.openxmlformats.org/officeDocument/2006/relationships/customXml" Target="../ink/ink1820.xml"/><Relationship Id="rId221" Type="http://schemas.openxmlformats.org/officeDocument/2006/relationships/image" Target="../media/image1769.png"/><Relationship Id="rId242" Type="http://schemas.openxmlformats.org/officeDocument/2006/relationships/customXml" Target="../ink/ink1933.xml"/><Relationship Id="rId263" Type="http://schemas.openxmlformats.org/officeDocument/2006/relationships/image" Target="../media/image1790.png"/><Relationship Id="rId284" Type="http://schemas.openxmlformats.org/officeDocument/2006/relationships/image" Target="../media/image1800.png"/><Relationship Id="rId37" Type="http://schemas.openxmlformats.org/officeDocument/2006/relationships/image" Target="../media/image1720.png"/><Relationship Id="rId58" Type="http://schemas.openxmlformats.org/officeDocument/2006/relationships/customXml" Target="../ink/ink1841.xml"/><Relationship Id="rId79" Type="http://schemas.openxmlformats.org/officeDocument/2006/relationships/image" Target="../media/image1518.png"/><Relationship Id="rId102" Type="http://schemas.openxmlformats.org/officeDocument/2006/relationships/customXml" Target="../ink/ink1863.xml"/><Relationship Id="rId123" Type="http://schemas.openxmlformats.org/officeDocument/2006/relationships/image" Target="../media/image1649.png"/><Relationship Id="rId144" Type="http://schemas.openxmlformats.org/officeDocument/2006/relationships/customXml" Target="../ink/ink1884.xml"/><Relationship Id="rId90" Type="http://schemas.openxmlformats.org/officeDocument/2006/relationships/customXml" Target="../ink/ink1857.xml"/><Relationship Id="rId165" Type="http://schemas.openxmlformats.org/officeDocument/2006/relationships/image" Target="../media/image1741.png"/><Relationship Id="rId186" Type="http://schemas.openxmlformats.org/officeDocument/2006/relationships/customXml" Target="../ink/ink1905.xml"/><Relationship Id="rId211" Type="http://schemas.openxmlformats.org/officeDocument/2006/relationships/image" Target="../media/image1764.png"/><Relationship Id="rId232" Type="http://schemas.openxmlformats.org/officeDocument/2006/relationships/customXml" Target="../ink/ink1928.xml"/><Relationship Id="rId253" Type="http://schemas.openxmlformats.org/officeDocument/2006/relationships/image" Target="../media/image1785.png"/><Relationship Id="rId274" Type="http://schemas.openxmlformats.org/officeDocument/2006/relationships/image" Target="../media/image1795.png"/><Relationship Id="rId27" Type="http://schemas.openxmlformats.org/officeDocument/2006/relationships/image" Target="../media/image1715.png"/><Relationship Id="rId48" Type="http://schemas.openxmlformats.org/officeDocument/2006/relationships/customXml" Target="../ink/ink1836.xml"/><Relationship Id="rId69" Type="http://schemas.openxmlformats.org/officeDocument/2006/relationships/image" Target="../media/image1513.png"/><Relationship Id="rId113" Type="http://schemas.openxmlformats.org/officeDocument/2006/relationships/image" Target="../media/image1702.png"/><Relationship Id="rId134" Type="http://schemas.openxmlformats.org/officeDocument/2006/relationships/customXml" Target="../ink/ink1879.xml"/><Relationship Id="rId80" Type="http://schemas.openxmlformats.org/officeDocument/2006/relationships/customXml" Target="../ink/ink1852.xml"/><Relationship Id="rId155" Type="http://schemas.openxmlformats.org/officeDocument/2006/relationships/image" Target="../media/image1736.png"/><Relationship Id="rId176" Type="http://schemas.openxmlformats.org/officeDocument/2006/relationships/customXml" Target="../ink/ink1900.xml"/><Relationship Id="rId197" Type="http://schemas.openxmlformats.org/officeDocument/2006/relationships/image" Target="../media/image1757.png"/><Relationship Id="rId201" Type="http://schemas.openxmlformats.org/officeDocument/2006/relationships/image" Target="../media/image1759.png"/><Relationship Id="rId222" Type="http://schemas.openxmlformats.org/officeDocument/2006/relationships/customXml" Target="../ink/ink1923.xml"/><Relationship Id="rId243" Type="http://schemas.openxmlformats.org/officeDocument/2006/relationships/image" Target="../media/image1780.png"/><Relationship Id="rId264" Type="http://schemas.openxmlformats.org/officeDocument/2006/relationships/customXml" Target="../ink/ink1944.xml"/><Relationship Id="rId285" Type="http://schemas.openxmlformats.org/officeDocument/2006/relationships/customXml" Target="../ink/ink1955.xml"/><Relationship Id="rId17" Type="http://schemas.openxmlformats.org/officeDocument/2006/relationships/image" Target="../media/image1710.png"/><Relationship Id="rId38" Type="http://schemas.openxmlformats.org/officeDocument/2006/relationships/customXml" Target="../ink/ink1831.xml"/><Relationship Id="rId59" Type="http://schemas.openxmlformats.org/officeDocument/2006/relationships/image" Target="../media/image1508.png"/><Relationship Id="rId103" Type="http://schemas.openxmlformats.org/officeDocument/2006/relationships/image" Target="../media/image1697.png"/><Relationship Id="rId124" Type="http://schemas.openxmlformats.org/officeDocument/2006/relationships/customXml" Target="../ink/ink1874.xml"/><Relationship Id="rId70" Type="http://schemas.openxmlformats.org/officeDocument/2006/relationships/customXml" Target="../ink/ink1847.xml"/><Relationship Id="rId91" Type="http://schemas.openxmlformats.org/officeDocument/2006/relationships/image" Target="../media/image1524.png"/><Relationship Id="rId145" Type="http://schemas.openxmlformats.org/officeDocument/2006/relationships/image" Target="../media/image1731.png"/><Relationship Id="rId166" Type="http://schemas.openxmlformats.org/officeDocument/2006/relationships/customXml" Target="../ink/ink1895.xml"/><Relationship Id="rId187" Type="http://schemas.openxmlformats.org/officeDocument/2006/relationships/image" Target="../media/image1752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1918.xml"/><Relationship Id="rId233" Type="http://schemas.openxmlformats.org/officeDocument/2006/relationships/image" Target="../media/image1775.png"/><Relationship Id="rId254" Type="http://schemas.openxmlformats.org/officeDocument/2006/relationships/customXml" Target="../ink/ink1939.xml"/><Relationship Id="rId28" Type="http://schemas.openxmlformats.org/officeDocument/2006/relationships/customXml" Target="../ink/ink1826.xml"/><Relationship Id="rId49" Type="http://schemas.openxmlformats.org/officeDocument/2006/relationships/image" Target="../media/image1503.png"/><Relationship Id="rId114" Type="http://schemas.openxmlformats.org/officeDocument/2006/relationships/customXml" Target="../ink/ink1869.xml"/><Relationship Id="rId275" Type="http://schemas.openxmlformats.org/officeDocument/2006/relationships/customXml" Target="../ink/ink1950.xml"/><Relationship Id="rId60" Type="http://schemas.openxmlformats.org/officeDocument/2006/relationships/customXml" Target="../ink/ink1842.xml"/><Relationship Id="rId81" Type="http://schemas.openxmlformats.org/officeDocument/2006/relationships/image" Target="../media/image1519.png"/><Relationship Id="rId135" Type="http://schemas.openxmlformats.org/officeDocument/2006/relationships/image" Target="../media/image1726.png"/><Relationship Id="rId156" Type="http://schemas.openxmlformats.org/officeDocument/2006/relationships/customXml" Target="../ink/ink1890.xml"/><Relationship Id="rId177" Type="http://schemas.openxmlformats.org/officeDocument/2006/relationships/image" Target="../media/image1747.png"/><Relationship Id="rId198" Type="http://schemas.openxmlformats.org/officeDocument/2006/relationships/customXml" Target="../ink/ink1911.xml"/><Relationship Id="rId202" Type="http://schemas.openxmlformats.org/officeDocument/2006/relationships/customXml" Target="../ink/ink1913.xml"/><Relationship Id="rId223" Type="http://schemas.openxmlformats.org/officeDocument/2006/relationships/image" Target="../media/image1770.png"/><Relationship Id="rId244" Type="http://schemas.openxmlformats.org/officeDocument/2006/relationships/customXml" Target="../ink/ink1934.xml"/><Relationship Id="rId18" Type="http://schemas.openxmlformats.org/officeDocument/2006/relationships/customXml" Target="../ink/ink1821.xml"/><Relationship Id="rId39" Type="http://schemas.openxmlformats.org/officeDocument/2006/relationships/image" Target="../media/image1721.png"/><Relationship Id="rId265" Type="http://schemas.openxmlformats.org/officeDocument/2006/relationships/image" Target="../media/image1791.png"/><Relationship Id="rId286" Type="http://schemas.openxmlformats.org/officeDocument/2006/relationships/image" Target="../media/image1801.png"/></Relationships>
</file>

<file path=ppt/slides/_rels/slide18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970.xml"/><Relationship Id="rId117" Type="http://schemas.openxmlformats.org/officeDocument/2006/relationships/image" Target="../media/image1846.png"/><Relationship Id="rId21" Type="http://schemas.openxmlformats.org/officeDocument/2006/relationships/image" Target="../media/image1813.png"/><Relationship Id="rId42" Type="http://schemas.openxmlformats.org/officeDocument/2006/relationships/customXml" Target="../ink/ink1978.xml"/><Relationship Id="rId47" Type="http://schemas.openxmlformats.org/officeDocument/2006/relationships/image" Target="../media/image1721.png"/><Relationship Id="rId63" Type="http://schemas.openxmlformats.org/officeDocument/2006/relationships/image" Target="../media/image1819.png"/><Relationship Id="rId68" Type="http://schemas.openxmlformats.org/officeDocument/2006/relationships/customXml" Target="../ink/ink1991.xml"/><Relationship Id="rId84" Type="http://schemas.openxmlformats.org/officeDocument/2006/relationships/customXml" Target="../ink/ink1999.xml"/><Relationship Id="rId89" Type="http://schemas.openxmlformats.org/officeDocument/2006/relationships/image" Target="../media/image1832.png"/><Relationship Id="rId112" Type="http://schemas.openxmlformats.org/officeDocument/2006/relationships/customXml" Target="../ink/ink2013.xml"/><Relationship Id="rId133" Type="http://schemas.openxmlformats.org/officeDocument/2006/relationships/image" Target="../media/image1854.png"/><Relationship Id="rId138" Type="http://schemas.openxmlformats.org/officeDocument/2006/relationships/customXml" Target="../ink/ink2026.xml"/><Relationship Id="rId154" Type="http://schemas.openxmlformats.org/officeDocument/2006/relationships/customXml" Target="../ink/ink2034.xml"/><Relationship Id="rId159" Type="http://schemas.openxmlformats.org/officeDocument/2006/relationships/image" Target="../media/image1867.png"/><Relationship Id="rId175" Type="http://schemas.openxmlformats.org/officeDocument/2006/relationships/image" Target="../media/image1875.png"/><Relationship Id="rId170" Type="http://schemas.openxmlformats.org/officeDocument/2006/relationships/customXml" Target="../ink/ink2042.xml"/><Relationship Id="rId16" Type="http://schemas.openxmlformats.org/officeDocument/2006/relationships/customXml" Target="../ink/ink1965.xml"/><Relationship Id="rId107" Type="http://schemas.openxmlformats.org/officeDocument/2006/relationships/image" Target="../media/image1841.png"/><Relationship Id="rId11" Type="http://schemas.openxmlformats.org/officeDocument/2006/relationships/image" Target="../media/image1808.png"/><Relationship Id="rId32" Type="http://schemas.openxmlformats.org/officeDocument/2006/relationships/customXml" Target="../ink/ink1973.xml"/><Relationship Id="rId37" Type="http://schemas.openxmlformats.org/officeDocument/2006/relationships/image" Target="../media/image1716.png"/><Relationship Id="rId53" Type="http://schemas.openxmlformats.org/officeDocument/2006/relationships/image" Target="../media/image1724.png"/><Relationship Id="rId58" Type="http://schemas.openxmlformats.org/officeDocument/2006/relationships/customXml" Target="../ink/ink1986.xml"/><Relationship Id="rId74" Type="http://schemas.openxmlformats.org/officeDocument/2006/relationships/customXml" Target="../ink/ink1994.xml"/><Relationship Id="rId79" Type="http://schemas.openxmlformats.org/officeDocument/2006/relationships/image" Target="../media/image1827.png"/><Relationship Id="rId102" Type="http://schemas.openxmlformats.org/officeDocument/2006/relationships/customXml" Target="../ink/ink2008.xml"/><Relationship Id="rId123" Type="http://schemas.openxmlformats.org/officeDocument/2006/relationships/image" Target="../media/image1849.png"/><Relationship Id="rId128" Type="http://schemas.openxmlformats.org/officeDocument/2006/relationships/customXml" Target="../ink/ink2021.xml"/><Relationship Id="rId144" Type="http://schemas.openxmlformats.org/officeDocument/2006/relationships/customXml" Target="../ink/ink2029.xml"/><Relationship Id="rId149" Type="http://schemas.openxmlformats.org/officeDocument/2006/relationships/image" Target="../media/image1862.png"/><Relationship Id="rId5" Type="http://schemas.openxmlformats.org/officeDocument/2006/relationships/image" Target="../media/image1805.png"/><Relationship Id="rId90" Type="http://schemas.openxmlformats.org/officeDocument/2006/relationships/customXml" Target="../ink/ink2002.xml"/><Relationship Id="rId95" Type="http://schemas.openxmlformats.org/officeDocument/2006/relationships/image" Target="../media/image1835.png"/><Relationship Id="rId160" Type="http://schemas.openxmlformats.org/officeDocument/2006/relationships/customXml" Target="../ink/ink2037.xml"/><Relationship Id="rId165" Type="http://schemas.openxmlformats.org/officeDocument/2006/relationships/image" Target="../media/image1870.png"/><Relationship Id="rId181" Type="http://schemas.openxmlformats.org/officeDocument/2006/relationships/image" Target="../media/image1878.png"/><Relationship Id="rId186" Type="http://schemas.openxmlformats.org/officeDocument/2006/relationships/customXml" Target="../ink/ink2050.xml"/><Relationship Id="rId22" Type="http://schemas.openxmlformats.org/officeDocument/2006/relationships/customXml" Target="../ink/ink1968.xml"/><Relationship Id="rId27" Type="http://schemas.openxmlformats.org/officeDocument/2006/relationships/image" Target="../media/image1710.png"/><Relationship Id="rId43" Type="http://schemas.openxmlformats.org/officeDocument/2006/relationships/image" Target="../media/image1719.png"/><Relationship Id="rId48" Type="http://schemas.openxmlformats.org/officeDocument/2006/relationships/customXml" Target="../ink/ink1981.xml"/><Relationship Id="rId64" Type="http://schemas.openxmlformats.org/officeDocument/2006/relationships/customXml" Target="../ink/ink1989.xml"/><Relationship Id="rId69" Type="http://schemas.openxmlformats.org/officeDocument/2006/relationships/image" Target="../media/image1822.png"/><Relationship Id="rId113" Type="http://schemas.openxmlformats.org/officeDocument/2006/relationships/image" Target="../media/image1844.png"/><Relationship Id="rId118" Type="http://schemas.openxmlformats.org/officeDocument/2006/relationships/customXml" Target="../ink/ink2016.xml"/><Relationship Id="rId134" Type="http://schemas.openxmlformats.org/officeDocument/2006/relationships/customXml" Target="../ink/ink2024.xml"/><Relationship Id="rId139" Type="http://schemas.openxmlformats.org/officeDocument/2006/relationships/image" Target="../media/image1857.png"/><Relationship Id="rId80" Type="http://schemas.openxmlformats.org/officeDocument/2006/relationships/customXml" Target="../ink/ink1997.xml"/><Relationship Id="rId85" Type="http://schemas.openxmlformats.org/officeDocument/2006/relationships/image" Target="../media/image1830.png"/><Relationship Id="rId150" Type="http://schemas.openxmlformats.org/officeDocument/2006/relationships/customXml" Target="../ink/ink2032.xml"/><Relationship Id="rId155" Type="http://schemas.openxmlformats.org/officeDocument/2006/relationships/image" Target="../media/image1865.png"/><Relationship Id="rId171" Type="http://schemas.openxmlformats.org/officeDocument/2006/relationships/image" Target="../media/image1873.png"/><Relationship Id="rId176" Type="http://schemas.openxmlformats.org/officeDocument/2006/relationships/customXml" Target="../ink/ink2045.xml"/><Relationship Id="rId12" Type="http://schemas.openxmlformats.org/officeDocument/2006/relationships/customXml" Target="../ink/ink1963.xml"/><Relationship Id="rId17" Type="http://schemas.openxmlformats.org/officeDocument/2006/relationships/image" Target="../media/image1811.png"/><Relationship Id="rId33" Type="http://schemas.openxmlformats.org/officeDocument/2006/relationships/image" Target="../media/image1714.png"/><Relationship Id="rId38" Type="http://schemas.openxmlformats.org/officeDocument/2006/relationships/customXml" Target="../ink/ink1976.xml"/><Relationship Id="rId59" Type="http://schemas.openxmlformats.org/officeDocument/2006/relationships/image" Target="../media/image1817.png"/><Relationship Id="rId103" Type="http://schemas.openxmlformats.org/officeDocument/2006/relationships/image" Target="../media/image1839.png"/><Relationship Id="rId108" Type="http://schemas.openxmlformats.org/officeDocument/2006/relationships/customXml" Target="../ink/ink2011.xml"/><Relationship Id="rId124" Type="http://schemas.openxmlformats.org/officeDocument/2006/relationships/customXml" Target="../ink/ink2019.xml"/><Relationship Id="rId129" Type="http://schemas.openxmlformats.org/officeDocument/2006/relationships/image" Target="../media/image1852.png"/><Relationship Id="rId54" Type="http://schemas.openxmlformats.org/officeDocument/2006/relationships/customXml" Target="../ink/ink1984.xml"/><Relationship Id="rId70" Type="http://schemas.openxmlformats.org/officeDocument/2006/relationships/customXml" Target="../ink/ink1992.xml"/><Relationship Id="rId75" Type="http://schemas.openxmlformats.org/officeDocument/2006/relationships/image" Target="../media/image1825.png"/><Relationship Id="rId91" Type="http://schemas.openxmlformats.org/officeDocument/2006/relationships/image" Target="../media/image1833.png"/><Relationship Id="rId96" Type="http://schemas.openxmlformats.org/officeDocument/2006/relationships/customXml" Target="../ink/ink2005.xml"/><Relationship Id="rId140" Type="http://schemas.openxmlformats.org/officeDocument/2006/relationships/customXml" Target="../ink/ink2027.xml"/><Relationship Id="rId145" Type="http://schemas.openxmlformats.org/officeDocument/2006/relationships/image" Target="../media/image1860.png"/><Relationship Id="rId161" Type="http://schemas.openxmlformats.org/officeDocument/2006/relationships/image" Target="../media/image1868.png"/><Relationship Id="rId166" Type="http://schemas.openxmlformats.org/officeDocument/2006/relationships/customXml" Target="../ink/ink2040.xml"/><Relationship Id="rId182" Type="http://schemas.openxmlformats.org/officeDocument/2006/relationships/customXml" Target="../ink/ink2048.xml"/><Relationship Id="rId187" Type="http://schemas.openxmlformats.org/officeDocument/2006/relationships/image" Target="../media/image1881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960.xml"/><Relationship Id="rId23" Type="http://schemas.openxmlformats.org/officeDocument/2006/relationships/image" Target="../media/image1814.png"/><Relationship Id="rId28" Type="http://schemas.openxmlformats.org/officeDocument/2006/relationships/customXml" Target="../ink/ink1971.xml"/><Relationship Id="rId49" Type="http://schemas.openxmlformats.org/officeDocument/2006/relationships/image" Target="../media/image1722.png"/><Relationship Id="rId114" Type="http://schemas.openxmlformats.org/officeDocument/2006/relationships/customXml" Target="../ink/ink2014.xml"/><Relationship Id="rId119" Type="http://schemas.openxmlformats.org/officeDocument/2006/relationships/image" Target="../media/image1847.png"/><Relationship Id="rId44" Type="http://schemas.openxmlformats.org/officeDocument/2006/relationships/customXml" Target="../ink/ink1979.xml"/><Relationship Id="rId60" Type="http://schemas.openxmlformats.org/officeDocument/2006/relationships/customXml" Target="../ink/ink1987.xml"/><Relationship Id="rId65" Type="http://schemas.openxmlformats.org/officeDocument/2006/relationships/image" Target="../media/image1820.png"/><Relationship Id="rId81" Type="http://schemas.openxmlformats.org/officeDocument/2006/relationships/image" Target="../media/image1828.png"/><Relationship Id="rId86" Type="http://schemas.openxmlformats.org/officeDocument/2006/relationships/customXml" Target="../ink/ink2000.xml"/><Relationship Id="rId130" Type="http://schemas.openxmlformats.org/officeDocument/2006/relationships/customXml" Target="../ink/ink2022.xml"/><Relationship Id="rId135" Type="http://schemas.openxmlformats.org/officeDocument/2006/relationships/image" Target="../media/image1855.png"/><Relationship Id="rId151" Type="http://schemas.openxmlformats.org/officeDocument/2006/relationships/image" Target="../media/image1863.png"/><Relationship Id="rId156" Type="http://schemas.openxmlformats.org/officeDocument/2006/relationships/customXml" Target="../ink/ink2035.xml"/><Relationship Id="rId177" Type="http://schemas.openxmlformats.org/officeDocument/2006/relationships/image" Target="../media/image1876.png"/><Relationship Id="rId172" Type="http://schemas.openxmlformats.org/officeDocument/2006/relationships/customXml" Target="../ink/ink2043.xml"/><Relationship Id="rId13" Type="http://schemas.openxmlformats.org/officeDocument/2006/relationships/image" Target="../media/image1809.png"/><Relationship Id="rId18" Type="http://schemas.openxmlformats.org/officeDocument/2006/relationships/customXml" Target="../ink/ink1966.xml"/><Relationship Id="rId39" Type="http://schemas.openxmlformats.org/officeDocument/2006/relationships/image" Target="../media/image1717.png"/><Relationship Id="rId109" Type="http://schemas.openxmlformats.org/officeDocument/2006/relationships/image" Target="../media/image1842.png"/><Relationship Id="rId34" Type="http://schemas.openxmlformats.org/officeDocument/2006/relationships/customXml" Target="../ink/ink1974.xml"/><Relationship Id="rId50" Type="http://schemas.openxmlformats.org/officeDocument/2006/relationships/customXml" Target="../ink/ink1982.xml"/><Relationship Id="rId55" Type="http://schemas.openxmlformats.org/officeDocument/2006/relationships/image" Target="../media/image1725.png"/><Relationship Id="rId76" Type="http://schemas.openxmlformats.org/officeDocument/2006/relationships/customXml" Target="../ink/ink1995.xml"/><Relationship Id="rId97" Type="http://schemas.openxmlformats.org/officeDocument/2006/relationships/image" Target="../media/image1836.png"/><Relationship Id="rId104" Type="http://schemas.openxmlformats.org/officeDocument/2006/relationships/customXml" Target="../ink/ink2009.xml"/><Relationship Id="rId120" Type="http://schemas.openxmlformats.org/officeDocument/2006/relationships/customXml" Target="../ink/ink2017.xml"/><Relationship Id="rId125" Type="http://schemas.openxmlformats.org/officeDocument/2006/relationships/image" Target="../media/image1850.png"/><Relationship Id="rId141" Type="http://schemas.openxmlformats.org/officeDocument/2006/relationships/image" Target="../media/image1858.png"/><Relationship Id="rId146" Type="http://schemas.openxmlformats.org/officeDocument/2006/relationships/customXml" Target="../ink/ink2030.xml"/><Relationship Id="rId167" Type="http://schemas.openxmlformats.org/officeDocument/2006/relationships/image" Target="../media/image1871.png"/><Relationship Id="rId7" Type="http://schemas.openxmlformats.org/officeDocument/2006/relationships/image" Target="../media/image1806.png"/><Relationship Id="rId71" Type="http://schemas.openxmlformats.org/officeDocument/2006/relationships/image" Target="../media/image1823.png"/><Relationship Id="rId92" Type="http://schemas.openxmlformats.org/officeDocument/2006/relationships/customXml" Target="../ink/ink2003.xml"/><Relationship Id="rId162" Type="http://schemas.openxmlformats.org/officeDocument/2006/relationships/customXml" Target="../ink/ink2038.xml"/><Relationship Id="rId183" Type="http://schemas.openxmlformats.org/officeDocument/2006/relationships/image" Target="../media/image1879.png"/><Relationship Id="rId2" Type="http://schemas.openxmlformats.org/officeDocument/2006/relationships/customXml" Target="../ink/ink1958.xml"/><Relationship Id="rId29" Type="http://schemas.openxmlformats.org/officeDocument/2006/relationships/image" Target="../media/image1712.png"/><Relationship Id="rId24" Type="http://schemas.openxmlformats.org/officeDocument/2006/relationships/customXml" Target="../ink/ink1969.xml"/><Relationship Id="rId40" Type="http://schemas.openxmlformats.org/officeDocument/2006/relationships/customXml" Target="../ink/ink1977.xml"/><Relationship Id="rId45" Type="http://schemas.openxmlformats.org/officeDocument/2006/relationships/image" Target="../media/image1720.png"/><Relationship Id="rId66" Type="http://schemas.openxmlformats.org/officeDocument/2006/relationships/customXml" Target="../ink/ink1990.xml"/><Relationship Id="rId87" Type="http://schemas.openxmlformats.org/officeDocument/2006/relationships/image" Target="../media/image1831.png"/><Relationship Id="rId110" Type="http://schemas.openxmlformats.org/officeDocument/2006/relationships/customXml" Target="../ink/ink2012.xml"/><Relationship Id="rId115" Type="http://schemas.openxmlformats.org/officeDocument/2006/relationships/image" Target="../media/image1845.png"/><Relationship Id="rId131" Type="http://schemas.openxmlformats.org/officeDocument/2006/relationships/image" Target="../media/image1853.png"/><Relationship Id="rId136" Type="http://schemas.openxmlformats.org/officeDocument/2006/relationships/customXml" Target="../ink/ink2025.xml"/><Relationship Id="rId157" Type="http://schemas.openxmlformats.org/officeDocument/2006/relationships/image" Target="../media/image1866.png"/><Relationship Id="rId178" Type="http://schemas.openxmlformats.org/officeDocument/2006/relationships/customXml" Target="../ink/ink2046.xml"/><Relationship Id="rId61" Type="http://schemas.openxmlformats.org/officeDocument/2006/relationships/image" Target="../media/image1818.png"/><Relationship Id="rId82" Type="http://schemas.openxmlformats.org/officeDocument/2006/relationships/customXml" Target="../ink/ink1998.xml"/><Relationship Id="rId152" Type="http://schemas.openxmlformats.org/officeDocument/2006/relationships/customXml" Target="../ink/ink2033.xml"/><Relationship Id="rId173" Type="http://schemas.openxmlformats.org/officeDocument/2006/relationships/image" Target="../media/image1874.png"/><Relationship Id="rId19" Type="http://schemas.openxmlformats.org/officeDocument/2006/relationships/image" Target="../media/image1812.png"/><Relationship Id="rId14" Type="http://schemas.openxmlformats.org/officeDocument/2006/relationships/customXml" Target="../ink/ink1964.xml"/><Relationship Id="rId30" Type="http://schemas.openxmlformats.org/officeDocument/2006/relationships/customXml" Target="../ink/ink1972.xml"/><Relationship Id="rId35" Type="http://schemas.openxmlformats.org/officeDocument/2006/relationships/image" Target="../media/image1715.png"/><Relationship Id="rId56" Type="http://schemas.openxmlformats.org/officeDocument/2006/relationships/customXml" Target="../ink/ink1985.xml"/><Relationship Id="rId77" Type="http://schemas.openxmlformats.org/officeDocument/2006/relationships/image" Target="../media/image1826.png"/><Relationship Id="rId100" Type="http://schemas.openxmlformats.org/officeDocument/2006/relationships/customXml" Target="../ink/ink2007.xml"/><Relationship Id="rId105" Type="http://schemas.openxmlformats.org/officeDocument/2006/relationships/image" Target="../media/image1840.png"/><Relationship Id="rId126" Type="http://schemas.openxmlformats.org/officeDocument/2006/relationships/customXml" Target="../ink/ink2020.xml"/><Relationship Id="rId147" Type="http://schemas.openxmlformats.org/officeDocument/2006/relationships/image" Target="../media/image1861.png"/><Relationship Id="rId168" Type="http://schemas.openxmlformats.org/officeDocument/2006/relationships/customXml" Target="../ink/ink2041.xml"/><Relationship Id="rId8" Type="http://schemas.openxmlformats.org/officeDocument/2006/relationships/customXml" Target="../ink/ink1961.xml"/><Relationship Id="rId51" Type="http://schemas.openxmlformats.org/officeDocument/2006/relationships/image" Target="../media/image1723.png"/><Relationship Id="rId72" Type="http://schemas.openxmlformats.org/officeDocument/2006/relationships/customXml" Target="../ink/ink1993.xml"/><Relationship Id="rId93" Type="http://schemas.openxmlformats.org/officeDocument/2006/relationships/image" Target="../media/image1834.png"/><Relationship Id="rId98" Type="http://schemas.openxmlformats.org/officeDocument/2006/relationships/customXml" Target="../ink/ink2006.xml"/><Relationship Id="rId121" Type="http://schemas.openxmlformats.org/officeDocument/2006/relationships/image" Target="../media/image1848.png"/><Relationship Id="rId142" Type="http://schemas.openxmlformats.org/officeDocument/2006/relationships/customXml" Target="../ink/ink2028.xml"/><Relationship Id="rId163" Type="http://schemas.openxmlformats.org/officeDocument/2006/relationships/image" Target="../media/image1869.png"/><Relationship Id="rId184" Type="http://schemas.openxmlformats.org/officeDocument/2006/relationships/customXml" Target="../ink/ink2049.xml"/><Relationship Id="rId3" Type="http://schemas.openxmlformats.org/officeDocument/2006/relationships/image" Target="../media/image1804.png"/><Relationship Id="rId25" Type="http://schemas.openxmlformats.org/officeDocument/2006/relationships/image" Target="../media/image1815.png"/><Relationship Id="rId46" Type="http://schemas.openxmlformats.org/officeDocument/2006/relationships/customXml" Target="../ink/ink1980.xml"/><Relationship Id="rId67" Type="http://schemas.openxmlformats.org/officeDocument/2006/relationships/image" Target="../media/image1821.png"/><Relationship Id="rId116" Type="http://schemas.openxmlformats.org/officeDocument/2006/relationships/customXml" Target="../ink/ink2015.xml"/><Relationship Id="rId137" Type="http://schemas.openxmlformats.org/officeDocument/2006/relationships/image" Target="../media/image1856.png"/><Relationship Id="rId158" Type="http://schemas.openxmlformats.org/officeDocument/2006/relationships/customXml" Target="../ink/ink2036.xml"/><Relationship Id="rId20" Type="http://schemas.openxmlformats.org/officeDocument/2006/relationships/customXml" Target="../ink/ink1967.xml"/><Relationship Id="rId41" Type="http://schemas.openxmlformats.org/officeDocument/2006/relationships/image" Target="../media/image1718.png"/><Relationship Id="rId62" Type="http://schemas.openxmlformats.org/officeDocument/2006/relationships/customXml" Target="../ink/ink1988.xml"/><Relationship Id="rId83" Type="http://schemas.openxmlformats.org/officeDocument/2006/relationships/image" Target="../media/image1829.png"/><Relationship Id="rId88" Type="http://schemas.openxmlformats.org/officeDocument/2006/relationships/customXml" Target="../ink/ink2001.xml"/><Relationship Id="rId111" Type="http://schemas.openxmlformats.org/officeDocument/2006/relationships/image" Target="../media/image1843.png"/><Relationship Id="rId132" Type="http://schemas.openxmlformats.org/officeDocument/2006/relationships/customXml" Target="../ink/ink2023.xml"/><Relationship Id="rId153" Type="http://schemas.openxmlformats.org/officeDocument/2006/relationships/image" Target="../media/image1864.png"/><Relationship Id="rId174" Type="http://schemas.openxmlformats.org/officeDocument/2006/relationships/customXml" Target="../ink/ink2044.xml"/><Relationship Id="rId179" Type="http://schemas.openxmlformats.org/officeDocument/2006/relationships/image" Target="../media/image1877.png"/><Relationship Id="rId15" Type="http://schemas.openxmlformats.org/officeDocument/2006/relationships/image" Target="../media/image1810.png"/><Relationship Id="rId36" Type="http://schemas.openxmlformats.org/officeDocument/2006/relationships/customXml" Target="../ink/ink1975.xml"/><Relationship Id="rId57" Type="http://schemas.openxmlformats.org/officeDocument/2006/relationships/image" Target="../media/image1816.png"/><Relationship Id="rId106" Type="http://schemas.openxmlformats.org/officeDocument/2006/relationships/customXml" Target="../ink/ink2010.xml"/><Relationship Id="rId127" Type="http://schemas.openxmlformats.org/officeDocument/2006/relationships/image" Target="../media/image1851.png"/><Relationship Id="rId10" Type="http://schemas.openxmlformats.org/officeDocument/2006/relationships/customXml" Target="../ink/ink1962.xml"/><Relationship Id="rId31" Type="http://schemas.openxmlformats.org/officeDocument/2006/relationships/image" Target="../media/image1713.png"/><Relationship Id="rId52" Type="http://schemas.openxmlformats.org/officeDocument/2006/relationships/customXml" Target="../ink/ink1983.xml"/><Relationship Id="rId73" Type="http://schemas.openxmlformats.org/officeDocument/2006/relationships/image" Target="../media/image1824.png"/><Relationship Id="rId78" Type="http://schemas.openxmlformats.org/officeDocument/2006/relationships/customXml" Target="../ink/ink1996.xml"/><Relationship Id="rId94" Type="http://schemas.openxmlformats.org/officeDocument/2006/relationships/customXml" Target="../ink/ink2004.xml"/><Relationship Id="rId99" Type="http://schemas.openxmlformats.org/officeDocument/2006/relationships/image" Target="../media/image1837.png"/><Relationship Id="rId101" Type="http://schemas.openxmlformats.org/officeDocument/2006/relationships/image" Target="../media/image1838.png"/><Relationship Id="rId122" Type="http://schemas.openxmlformats.org/officeDocument/2006/relationships/customXml" Target="../ink/ink2018.xml"/><Relationship Id="rId143" Type="http://schemas.openxmlformats.org/officeDocument/2006/relationships/image" Target="../media/image1859.png"/><Relationship Id="rId148" Type="http://schemas.openxmlformats.org/officeDocument/2006/relationships/customXml" Target="../ink/ink2031.xml"/><Relationship Id="rId164" Type="http://schemas.openxmlformats.org/officeDocument/2006/relationships/customXml" Target="../ink/ink2039.xml"/><Relationship Id="rId169" Type="http://schemas.openxmlformats.org/officeDocument/2006/relationships/image" Target="../media/image1872.png"/><Relationship Id="rId185" Type="http://schemas.openxmlformats.org/officeDocument/2006/relationships/image" Target="../media/image1880.png"/><Relationship Id="rId4" Type="http://schemas.openxmlformats.org/officeDocument/2006/relationships/customXml" Target="../ink/ink1959.xml"/><Relationship Id="rId9" Type="http://schemas.openxmlformats.org/officeDocument/2006/relationships/image" Target="../media/image1807.png"/><Relationship Id="rId180" Type="http://schemas.openxmlformats.org/officeDocument/2006/relationships/customXml" Target="../ink/ink2047.xml"/></Relationships>
</file>

<file path=ppt/slides/_rels/slide19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939.png"/><Relationship Id="rId299" Type="http://schemas.openxmlformats.org/officeDocument/2006/relationships/image" Target="../media/image2029.png"/><Relationship Id="rId21" Type="http://schemas.openxmlformats.org/officeDocument/2006/relationships/image" Target="../media/image1891.png"/><Relationship Id="rId63" Type="http://schemas.openxmlformats.org/officeDocument/2006/relationships/image" Target="../media/image1912.png"/><Relationship Id="rId159" Type="http://schemas.openxmlformats.org/officeDocument/2006/relationships/image" Target="../media/image1960.png"/><Relationship Id="rId324" Type="http://schemas.openxmlformats.org/officeDocument/2006/relationships/customXml" Target="../ink/ink2212.xml"/><Relationship Id="rId366" Type="http://schemas.openxmlformats.org/officeDocument/2006/relationships/customXml" Target="../ink/ink2233.xml"/><Relationship Id="rId531" Type="http://schemas.openxmlformats.org/officeDocument/2006/relationships/image" Target="../media/image2144.png"/><Relationship Id="rId573" Type="http://schemas.openxmlformats.org/officeDocument/2006/relationships/image" Target="../media/image2165.png"/><Relationship Id="rId170" Type="http://schemas.openxmlformats.org/officeDocument/2006/relationships/customXml" Target="../ink/ink2135.xml"/><Relationship Id="rId226" Type="http://schemas.openxmlformats.org/officeDocument/2006/relationships/customXml" Target="../ink/ink2163.xml"/><Relationship Id="rId433" Type="http://schemas.openxmlformats.org/officeDocument/2006/relationships/customXml" Target="../ink/ink2267.xml"/><Relationship Id="rId268" Type="http://schemas.openxmlformats.org/officeDocument/2006/relationships/customXml" Target="../ink/ink2184.xml"/><Relationship Id="rId475" Type="http://schemas.openxmlformats.org/officeDocument/2006/relationships/customXml" Target="../ink/ink2288.xml"/><Relationship Id="rId32" Type="http://schemas.openxmlformats.org/officeDocument/2006/relationships/customXml" Target="../ink/ink2066.xml"/><Relationship Id="rId74" Type="http://schemas.openxmlformats.org/officeDocument/2006/relationships/customXml" Target="../ink/ink2087.xml"/><Relationship Id="rId128" Type="http://schemas.openxmlformats.org/officeDocument/2006/relationships/customXml" Target="../ink/ink2114.xml"/><Relationship Id="rId335" Type="http://schemas.openxmlformats.org/officeDocument/2006/relationships/image" Target="../media/image2047.png"/><Relationship Id="rId377" Type="http://schemas.openxmlformats.org/officeDocument/2006/relationships/customXml" Target="../ink/ink2239.xml"/><Relationship Id="rId500" Type="http://schemas.openxmlformats.org/officeDocument/2006/relationships/image" Target="../media/image2129.png"/><Relationship Id="rId542" Type="http://schemas.openxmlformats.org/officeDocument/2006/relationships/customXml" Target="../ink/ink2322.xml"/><Relationship Id="rId584" Type="http://schemas.openxmlformats.org/officeDocument/2006/relationships/customXml" Target="../ink/ink2343.xml"/><Relationship Id="rId5" Type="http://schemas.openxmlformats.org/officeDocument/2006/relationships/image" Target="../media/image1883.png"/><Relationship Id="rId181" Type="http://schemas.openxmlformats.org/officeDocument/2006/relationships/image" Target="../media/image1971.png"/><Relationship Id="rId237" Type="http://schemas.openxmlformats.org/officeDocument/2006/relationships/image" Target="../media/image1998.png"/><Relationship Id="rId402" Type="http://schemas.openxmlformats.org/officeDocument/2006/relationships/image" Target="../media/image2080.png"/><Relationship Id="rId279" Type="http://schemas.openxmlformats.org/officeDocument/2006/relationships/image" Target="../media/image2019.png"/><Relationship Id="rId444" Type="http://schemas.openxmlformats.org/officeDocument/2006/relationships/image" Target="../media/image2101.png"/><Relationship Id="rId486" Type="http://schemas.openxmlformats.org/officeDocument/2006/relationships/image" Target="../media/image2122.png"/><Relationship Id="rId43" Type="http://schemas.openxmlformats.org/officeDocument/2006/relationships/image" Target="../media/image1902.png"/><Relationship Id="rId139" Type="http://schemas.openxmlformats.org/officeDocument/2006/relationships/image" Target="../media/image1950.png"/><Relationship Id="rId290" Type="http://schemas.openxmlformats.org/officeDocument/2006/relationships/customXml" Target="../ink/ink2195.xml"/><Relationship Id="rId304" Type="http://schemas.openxmlformats.org/officeDocument/2006/relationships/customXml" Target="../ink/ink2202.xml"/><Relationship Id="rId346" Type="http://schemas.openxmlformats.org/officeDocument/2006/relationships/customXml" Target="../ink/ink2223.xml"/><Relationship Id="rId388" Type="http://schemas.openxmlformats.org/officeDocument/2006/relationships/image" Target="../media/image2073.png"/><Relationship Id="rId511" Type="http://schemas.openxmlformats.org/officeDocument/2006/relationships/image" Target="../media/image2134.png"/><Relationship Id="rId553" Type="http://schemas.openxmlformats.org/officeDocument/2006/relationships/image" Target="../media/image2155.png"/><Relationship Id="rId609" Type="http://schemas.openxmlformats.org/officeDocument/2006/relationships/image" Target="../media/image2183.png"/><Relationship Id="rId85" Type="http://schemas.openxmlformats.org/officeDocument/2006/relationships/image" Target="../media/image1923.png"/><Relationship Id="rId150" Type="http://schemas.openxmlformats.org/officeDocument/2006/relationships/customXml" Target="../ink/ink2125.xml"/><Relationship Id="rId192" Type="http://schemas.openxmlformats.org/officeDocument/2006/relationships/customXml" Target="../ink/ink2146.xml"/><Relationship Id="rId206" Type="http://schemas.openxmlformats.org/officeDocument/2006/relationships/customXml" Target="../ink/ink2153.xml"/><Relationship Id="rId413" Type="http://schemas.openxmlformats.org/officeDocument/2006/relationships/customXml" Target="../ink/ink2257.xml"/><Relationship Id="rId595" Type="http://schemas.openxmlformats.org/officeDocument/2006/relationships/image" Target="../media/image2176.png"/><Relationship Id="rId248" Type="http://schemas.openxmlformats.org/officeDocument/2006/relationships/customXml" Target="../ink/ink2174.xml"/><Relationship Id="rId455" Type="http://schemas.openxmlformats.org/officeDocument/2006/relationships/customXml" Target="../ink/ink2278.xml"/><Relationship Id="rId497" Type="http://schemas.openxmlformats.org/officeDocument/2006/relationships/customXml" Target="../ink/ink2299.xml"/><Relationship Id="rId12" Type="http://schemas.openxmlformats.org/officeDocument/2006/relationships/customXml" Target="../ink/ink2056.xml"/><Relationship Id="rId108" Type="http://schemas.openxmlformats.org/officeDocument/2006/relationships/customXml" Target="../ink/ink2104.xml"/><Relationship Id="rId315" Type="http://schemas.openxmlformats.org/officeDocument/2006/relationships/image" Target="../media/image2037.png"/><Relationship Id="rId357" Type="http://schemas.openxmlformats.org/officeDocument/2006/relationships/image" Target="../media/image2058.png"/><Relationship Id="rId522" Type="http://schemas.openxmlformats.org/officeDocument/2006/relationships/customXml" Target="../ink/ink2312.xml"/><Relationship Id="rId54" Type="http://schemas.openxmlformats.org/officeDocument/2006/relationships/customXml" Target="../ink/ink2077.xml"/><Relationship Id="rId96" Type="http://schemas.openxmlformats.org/officeDocument/2006/relationships/customXml" Target="../ink/ink2098.xml"/><Relationship Id="rId161" Type="http://schemas.openxmlformats.org/officeDocument/2006/relationships/image" Target="../media/image1961.png"/><Relationship Id="rId217" Type="http://schemas.openxmlformats.org/officeDocument/2006/relationships/image" Target="../media/image1988.png"/><Relationship Id="rId399" Type="http://schemas.openxmlformats.org/officeDocument/2006/relationships/customXml" Target="../ink/ink2250.xml"/><Relationship Id="rId564" Type="http://schemas.openxmlformats.org/officeDocument/2006/relationships/customXml" Target="../ink/ink2333.xml"/><Relationship Id="rId259" Type="http://schemas.openxmlformats.org/officeDocument/2006/relationships/image" Target="../media/image2009.png"/><Relationship Id="rId424" Type="http://schemas.openxmlformats.org/officeDocument/2006/relationships/image" Target="../media/image2091.png"/><Relationship Id="rId466" Type="http://schemas.openxmlformats.org/officeDocument/2006/relationships/image" Target="../media/image2112.png"/><Relationship Id="rId23" Type="http://schemas.openxmlformats.org/officeDocument/2006/relationships/image" Target="../media/image1892.png"/><Relationship Id="rId119" Type="http://schemas.openxmlformats.org/officeDocument/2006/relationships/image" Target="../media/image1940.png"/><Relationship Id="rId270" Type="http://schemas.openxmlformats.org/officeDocument/2006/relationships/customXml" Target="../ink/ink2185.xml"/><Relationship Id="rId326" Type="http://schemas.openxmlformats.org/officeDocument/2006/relationships/customXml" Target="../ink/ink2213.xml"/><Relationship Id="rId533" Type="http://schemas.openxmlformats.org/officeDocument/2006/relationships/image" Target="../media/image2145.png"/><Relationship Id="rId65" Type="http://schemas.openxmlformats.org/officeDocument/2006/relationships/image" Target="../media/image1913.png"/><Relationship Id="rId130" Type="http://schemas.openxmlformats.org/officeDocument/2006/relationships/customXml" Target="../ink/ink2115.xml"/><Relationship Id="rId368" Type="http://schemas.openxmlformats.org/officeDocument/2006/relationships/customXml" Target="../ink/ink2234.xml"/><Relationship Id="rId575" Type="http://schemas.openxmlformats.org/officeDocument/2006/relationships/image" Target="../media/image2166.png"/><Relationship Id="rId172" Type="http://schemas.openxmlformats.org/officeDocument/2006/relationships/customXml" Target="../ink/ink2136.xml"/><Relationship Id="rId228" Type="http://schemas.openxmlformats.org/officeDocument/2006/relationships/customXml" Target="../ink/ink2164.xml"/><Relationship Id="rId435" Type="http://schemas.openxmlformats.org/officeDocument/2006/relationships/customXml" Target="../ink/ink2268.xml"/><Relationship Id="rId477" Type="http://schemas.openxmlformats.org/officeDocument/2006/relationships/customXml" Target="../ink/ink2289.xml"/><Relationship Id="rId600" Type="http://schemas.openxmlformats.org/officeDocument/2006/relationships/customXml" Target="../ink/ink2351.xml"/><Relationship Id="rId281" Type="http://schemas.openxmlformats.org/officeDocument/2006/relationships/image" Target="../media/image2020.png"/><Relationship Id="rId337" Type="http://schemas.openxmlformats.org/officeDocument/2006/relationships/image" Target="../media/image2048.png"/><Relationship Id="rId502" Type="http://schemas.openxmlformats.org/officeDocument/2006/relationships/image" Target="../media/image2130.png"/><Relationship Id="rId34" Type="http://schemas.openxmlformats.org/officeDocument/2006/relationships/customXml" Target="../ink/ink2067.xml"/><Relationship Id="rId76" Type="http://schemas.openxmlformats.org/officeDocument/2006/relationships/customXml" Target="../ink/ink2088.xml"/><Relationship Id="rId141" Type="http://schemas.openxmlformats.org/officeDocument/2006/relationships/image" Target="../media/image1951.png"/><Relationship Id="rId379" Type="http://schemas.openxmlformats.org/officeDocument/2006/relationships/customXml" Target="../ink/ink2240.xml"/><Relationship Id="rId544" Type="http://schemas.openxmlformats.org/officeDocument/2006/relationships/customXml" Target="../ink/ink2323.xml"/><Relationship Id="rId586" Type="http://schemas.openxmlformats.org/officeDocument/2006/relationships/customXml" Target="../ink/ink2344.xml"/><Relationship Id="rId7" Type="http://schemas.openxmlformats.org/officeDocument/2006/relationships/image" Target="../media/image1884.png"/><Relationship Id="rId183" Type="http://schemas.openxmlformats.org/officeDocument/2006/relationships/image" Target="../media/image1972.png"/><Relationship Id="rId239" Type="http://schemas.openxmlformats.org/officeDocument/2006/relationships/image" Target="../media/image1999.png"/><Relationship Id="rId390" Type="http://schemas.openxmlformats.org/officeDocument/2006/relationships/image" Target="../media/image2074.png"/><Relationship Id="rId404" Type="http://schemas.openxmlformats.org/officeDocument/2006/relationships/image" Target="../media/image2081.png"/><Relationship Id="rId446" Type="http://schemas.openxmlformats.org/officeDocument/2006/relationships/image" Target="../media/image2102.png"/><Relationship Id="rId611" Type="http://schemas.openxmlformats.org/officeDocument/2006/relationships/image" Target="../media/image2184.png"/><Relationship Id="rId250" Type="http://schemas.openxmlformats.org/officeDocument/2006/relationships/customXml" Target="../ink/ink2175.xml"/><Relationship Id="rId292" Type="http://schemas.openxmlformats.org/officeDocument/2006/relationships/customXml" Target="../ink/ink2196.xml"/><Relationship Id="rId306" Type="http://schemas.openxmlformats.org/officeDocument/2006/relationships/customXml" Target="../ink/ink2203.xml"/><Relationship Id="rId488" Type="http://schemas.openxmlformats.org/officeDocument/2006/relationships/image" Target="../media/image2123.png"/><Relationship Id="rId45" Type="http://schemas.openxmlformats.org/officeDocument/2006/relationships/image" Target="../media/image1903.png"/><Relationship Id="rId87" Type="http://schemas.openxmlformats.org/officeDocument/2006/relationships/image" Target="../media/image1924.png"/><Relationship Id="rId110" Type="http://schemas.openxmlformats.org/officeDocument/2006/relationships/customXml" Target="../ink/ink2105.xml"/><Relationship Id="rId348" Type="http://schemas.openxmlformats.org/officeDocument/2006/relationships/customXml" Target="../ink/ink2224.xml"/><Relationship Id="rId513" Type="http://schemas.openxmlformats.org/officeDocument/2006/relationships/image" Target="../media/image2135.png"/><Relationship Id="rId555" Type="http://schemas.openxmlformats.org/officeDocument/2006/relationships/image" Target="../media/image2156.png"/><Relationship Id="rId597" Type="http://schemas.openxmlformats.org/officeDocument/2006/relationships/image" Target="../media/image2177.png"/><Relationship Id="rId152" Type="http://schemas.openxmlformats.org/officeDocument/2006/relationships/customXml" Target="../ink/ink2126.xml"/><Relationship Id="rId194" Type="http://schemas.openxmlformats.org/officeDocument/2006/relationships/customXml" Target="../ink/ink2147.xml"/><Relationship Id="rId208" Type="http://schemas.openxmlformats.org/officeDocument/2006/relationships/customXml" Target="../ink/ink2154.xml"/><Relationship Id="rId415" Type="http://schemas.openxmlformats.org/officeDocument/2006/relationships/customXml" Target="../ink/ink2258.xml"/><Relationship Id="rId457" Type="http://schemas.openxmlformats.org/officeDocument/2006/relationships/customXml" Target="../ink/ink2279.xml"/><Relationship Id="rId261" Type="http://schemas.openxmlformats.org/officeDocument/2006/relationships/image" Target="../media/image2010.png"/><Relationship Id="rId499" Type="http://schemas.openxmlformats.org/officeDocument/2006/relationships/customXml" Target="../ink/ink2300.xml"/><Relationship Id="rId14" Type="http://schemas.openxmlformats.org/officeDocument/2006/relationships/customXml" Target="../ink/ink2057.xml"/><Relationship Id="rId56" Type="http://schemas.openxmlformats.org/officeDocument/2006/relationships/customXml" Target="../ink/ink2078.xml"/><Relationship Id="rId317" Type="http://schemas.openxmlformats.org/officeDocument/2006/relationships/image" Target="../media/image2038.png"/><Relationship Id="rId359" Type="http://schemas.openxmlformats.org/officeDocument/2006/relationships/image" Target="../media/image2059.png"/><Relationship Id="rId524" Type="http://schemas.openxmlformats.org/officeDocument/2006/relationships/customXml" Target="../ink/ink2313.xml"/><Relationship Id="rId566" Type="http://schemas.openxmlformats.org/officeDocument/2006/relationships/customXml" Target="../ink/ink2334.xml"/><Relationship Id="rId98" Type="http://schemas.openxmlformats.org/officeDocument/2006/relationships/customXml" Target="../ink/ink2099.xml"/><Relationship Id="rId121" Type="http://schemas.openxmlformats.org/officeDocument/2006/relationships/image" Target="../media/image1941.png"/><Relationship Id="rId163" Type="http://schemas.openxmlformats.org/officeDocument/2006/relationships/image" Target="../media/image1962.png"/><Relationship Id="rId219" Type="http://schemas.openxmlformats.org/officeDocument/2006/relationships/image" Target="../media/image1989.png"/><Relationship Id="rId370" Type="http://schemas.openxmlformats.org/officeDocument/2006/relationships/customXml" Target="../ink/ink2235.xml"/><Relationship Id="rId426" Type="http://schemas.openxmlformats.org/officeDocument/2006/relationships/image" Target="../media/image2092.png"/><Relationship Id="rId230" Type="http://schemas.openxmlformats.org/officeDocument/2006/relationships/customXml" Target="../ink/ink2165.xml"/><Relationship Id="rId468" Type="http://schemas.openxmlformats.org/officeDocument/2006/relationships/image" Target="../media/image2113.png"/><Relationship Id="rId25" Type="http://schemas.openxmlformats.org/officeDocument/2006/relationships/image" Target="../media/image1893.png"/><Relationship Id="rId67" Type="http://schemas.openxmlformats.org/officeDocument/2006/relationships/image" Target="../media/image1914.png"/><Relationship Id="rId272" Type="http://schemas.openxmlformats.org/officeDocument/2006/relationships/customXml" Target="../ink/ink2186.xml"/><Relationship Id="rId328" Type="http://schemas.openxmlformats.org/officeDocument/2006/relationships/customXml" Target="../ink/ink2214.xml"/><Relationship Id="rId535" Type="http://schemas.openxmlformats.org/officeDocument/2006/relationships/image" Target="../media/image2146.png"/><Relationship Id="rId577" Type="http://schemas.openxmlformats.org/officeDocument/2006/relationships/image" Target="../media/image2167.png"/><Relationship Id="rId132" Type="http://schemas.openxmlformats.org/officeDocument/2006/relationships/customXml" Target="../ink/ink2116.xml"/><Relationship Id="rId174" Type="http://schemas.openxmlformats.org/officeDocument/2006/relationships/customXml" Target="../ink/ink2137.xml"/><Relationship Id="rId381" Type="http://schemas.openxmlformats.org/officeDocument/2006/relationships/customXml" Target="../ink/ink2241.xml"/><Relationship Id="rId602" Type="http://schemas.openxmlformats.org/officeDocument/2006/relationships/customXml" Target="../ink/ink2352.xml"/><Relationship Id="rId241" Type="http://schemas.openxmlformats.org/officeDocument/2006/relationships/image" Target="../media/image2000.png"/><Relationship Id="rId437" Type="http://schemas.openxmlformats.org/officeDocument/2006/relationships/customXml" Target="../ink/ink2269.xml"/><Relationship Id="rId479" Type="http://schemas.openxmlformats.org/officeDocument/2006/relationships/customXml" Target="../ink/ink2290.xml"/><Relationship Id="rId36" Type="http://schemas.openxmlformats.org/officeDocument/2006/relationships/customXml" Target="../ink/ink2068.xml"/><Relationship Id="rId283" Type="http://schemas.openxmlformats.org/officeDocument/2006/relationships/image" Target="../media/image2021.png"/><Relationship Id="rId339" Type="http://schemas.openxmlformats.org/officeDocument/2006/relationships/image" Target="../media/image2049.png"/><Relationship Id="rId490" Type="http://schemas.openxmlformats.org/officeDocument/2006/relationships/image" Target="../media/image2124.png"/><Relationship Id="rId504" Type="http://schemas.openxmlformats.org/officeDocument/2006/relationships/image" Target="../media/image2131.png"/><Relationship Id="rId546" Type="http://schemas.openxmlformats.org/officeDocument/2006/relationships/customXml" Target="../ink/ink2324.xml"/><Relationship Id="rId78" Type="http://schemas.openxmlformats.org/officeDocument/2006/relationships/customXml" Target="../ink/ink2089.xml"/><Relationship Id="rId101" Type="http://schemas.openxmlformats.org/officeDocument/2006/relationships/image" Target="../media/image1931.png"/><Relationship Id="rId143" Type="http://schemas.openxmlformats.org/officeDocument/2006/relationships/image" Target="../media/image1952.png"/><Relationship Id="rId185" Type="http://schemas.openxmlformats.org/officeDocument/2006/relationships/image" Target="../media/image1973.png"/><Relationship Id="rId350" Type="http://schemas.openxmlformats.org/officeDocument/2006/relationships/customXml" Target="../ink/ink2225.xml"/><Relationship Id="rId406" Type="http://schemas.openxmlformats.org/officeDocument/2006/relationships/image" Target="../media/image2082.png"/><Relationship Id="rId588" Type="http://schemas.openxmlformats.org/officeDocument/2006/relationships/customXml" Target="../ink/ink2345.xml"/><Relationship Id="rId9" Type="http://schemas.openxmlformats.org/officeDocument/2006/relationships/image" Target="../media/image1885.png"/><Relationship Id="rId210" Type="http://schemas.openxmlformats.org/officeDocument/2006/relationships/customXml" Target="../ink/ink2155.xml"/><Relationship Id="rId392" Type="http://schemas.openxmlformats.org/officeDocument/2006/relationships/image" Target="../media/image2075.png"/><Relationship Id="rId448" Type="http://schemas.openxmlformats.org/officeDocument/2006/relationships/image" Target="../media/image2103.png"/><Relationship Id="rId613" Type="http://schemas.openxmlformats.org/officeDocument/2006/relationships/image" Target="../media/image2185.png"/><Relationship Id="rId252" Type="http://schemas.openxmlformats.org/officeDocument/2006/relationships/customXml" Target="../ink/ink2176.xml"/><Relationship Id="rId294" Type="http://schemas.openxmlformats.org/officeDocument/2006/relationships/customXml" Target="../ink/ink2197.xml"/><Relationship Id="rId308" Type="http://schemas.openxmlformats.org/officeDocument/2006/relationships/customXml" Target="../ink/ink2204.xml"/><Relationship Id="rId515" Type="http://schemas.openxmlformats.org/officeDocument/2006/relationships/image" Target="../media/image2136.png"/><Relationship Id="rId47" Type="http://schemas.openxmlformats.org/officeDocument/2006/relationships/image" Target="../media/image1904.png"/><Relationship Id="rId89" Type="http://schemas.openxmlformats.org/officeDocument/2006/relationships/image" Target="../media/image1925.png"/><Relationship Id="rId112" Type="http://schemas.openxmlformats.org/officeDocument/2006/relationships/customXml" Target="../ink/ink2106.xml"/><Relationship Id="rId154" Type="http://schemas.openxmlformats.org/officeDocument/2006/relationships/customXml" Target="../ink/ink2127.xml"/><Relationship Id="rId361" Type="http://schemas.openxmlformats.org/officeDocument/2006/relationships/image" Target="../media/image2060.png"/><Relationship Id="rId557" Type="http://schemas.openxmlformats.org/officeDocument/2006/relationships/image" Target="../media/image2157.png"/><Relationship Id="rId599" Type="http://schemas.openxmlformats.org/officeDocument/2006/relationships/image" Target="../media/image2178.png"/><Relationship Id="rId196" Type="http://schemas.openxmlformats.org/officeDocument/2006/relationships/customXml" Target="../ink/ink2148.xml"/><Relationship Id="rId417" Type="http://schemas.openxmlformats.org/officeDocument/2006/relationships/customXml" Target="../ink/ink2259.xml"/><Relationship Id="rId459" Type="http://schemas.openxmlformats.org/officeDocument/2006/relationships/customXml" Target="../ink/ink2280.xml"/><Relationship Id="rId16" Type="http://schemas.openxmlformats.org/officeDocument/2006/relationships/customXml" Target="../ink/ink2058.xml"/><Relationship Id="rId221" Type="http://schemas.openxmlformats.org/officeDocument/2006/relationships/image" Target="../media/image1990.png"/><Relationship Id="rId263" Type="http://schemas.openxmlformats.org/officeDocument/2006/relationships/image" Target="../media/image2011.png"/><Relationship Id="rId319" Type="http://schemas.openxmlformats.org/officeDocument/2006/relationships/image" Target="../media/image2039.png"/><Relationship Id="rId470" Type="http://schemas.openxmlformats.org/officeDocument/2006/relationships/image" Target="../media/image2114.png"/><Relationship Id="rId526" Type="http://schemas.openxmlformats.org/officeDocument/2006/relationships/customXml" Target="../ink/ink2314.xml"/><Relationship Id="rId58" Type="http://schemas.openxmlformats.org/officeDocument/2006/relationships/customXml" Target="../ink/ink2079.xml"/><Relationship Id="rId123" Type="http://schemas.openxmlformats.org/officeDocument/2006/relationships/image" Target="../media/image1942.png"/><Relationship Id="rId330" Type="http://schemas.openxmlformats.org/officeDocument/2006/relationships/customXml" Target="../ink/ink2215.xml"/><Relationship Id="rId568" Type="http://schemas.openxmlformats.org/officeDocument/2006/relationships/customXml" Target="../ink/ink2335.xml"/><Relationship Id="rId165" Type="http://schemas.openxmlformats.org/officeDocument/2006/relationships/image" Target="../media/image1963.png"/><Relationship Id="rId372" Type="http://schemas.openxmlformats.org/officeDocument/2006/relationships/customXml" Target="../ink/ink2236.xml"/><Relationship Id="rId428" Type="http://schemas.openxmlformats.org/officeDocument/2006/relationships/image" Target="../media/image2093.png"/><Relationship Id="rId232" Type="http://schemas.openxmlformats.org/officeDocument/2006/relationships/customXml" Target="../ink/ink2166.xml"/><Relationship Id="rId274" Type="http://schemas.openxmlformats.org/officeDocument/2006/relationships/customXml" Target="../ink/ink2187.xml"/><Relationship Id="rId481" Type="http://schemas.openxmlformats.org/officeDocument/2006/relationships/customXml" Target="../ink/ink2291.xml"/><Relationship Id="rId27" Type="http://schemas.openxmlformats.org/officeDocument/2006/relationships/image" Target="../media/image1894.png"/><Relationship Id="rId48" Type="http://schemas.openxmlformats.org/officeDocument/2006/relationships/customXml" Target="../ink/ink2074.xml"/><Relationship Id="rId69" Type="http://schemas.openxmlformats.org/officeDocument/2006/relationships/image" Target="../media/image1915.png"/><Relationship Id="rId113" Type="http://schemas.openxmlformats.org/officeDocument/2006/relationships/image" Target="../media/image1937.png"/><Relationship Id="rId134" Type="http://schemas.openxmlformats.org/officeDocument/2006/relationships/customXml" Target="../ink/ink2117.xml"/><Relationship Id="rId320" Type="http://schemas.openxmlformats.org/officeDocument/2006/relationships/customXml" Target="../ink/ink2210.xml"/><Relationship Id="rId537" Type="http://schemas.openxmlformats.org/officeDocument/2006/relationships/image" Target="../media/image2147.png"/><Relationship Id="rId558" Type="http://schemas.openxmlformats.org/officeDocument/2006/relationships/customXml" Target="../ink/ink2330.xml"/><Relationship Id="rId579" Type="http://schemas.openxmlformats.org/officeDocument/2006/relationships/image" Target="../media/image2168.png"/><Relationship Id="rId80" Type="http://schemas.openxmlformats.org/officeDocument/2006/relationships/customXml" Target="../ink/ink2090.xml"/><Relationship Id="rId155" Type="http://schemas.openxmlformats.org/officeDocument/2006/relationships/image" Target="../media/image1958.png"/><Relationship Id="rId176" Type="http://schemas.openxmlformats.org/officeDocument/2006/relationships/customXml" Target="../ink/ink2138.xml"/><Relationship Id="rId197" Type="http://schemas.openxmlformats.org/officeDocument/2006/relationships/image" Target="../media/image1979.png"/><Relationship Id="rId341" Type="http://schemas.openxmlformats.org/officeDocument/2006/relationships/image" Target="../media/image2050.png"/><Relationship Id="rId362" Type="http://schemas.openxmlformats.org/officeDocument/2006/relationships/customXml" Target="../ink/ink2231.xml"/><Relationship Id="rId383" Type="http://schemas.openxmlformats.org/officeDocument/2006/relationships/customXml" Target="../ink/ink2242.xml"/><Relationship Id="rId418" Type="http://schemas.openxmlformats.org/officeDocument/2006/relationships/image" Target="../media/image2088.png"/><Relationship Id="rId439" Type="http://schemas.openxmlformats.org/officeDocument/2006/relationships/customXml" Target="../ink/ink2270.xml"/><Relationship Id="rId590" Type="http://schemas.openxmlformats.org/officeDocument/2006/relationships/customXml" Target="../ink/ink2346.xml"/><Relationship Id="rId604" Type="http://schemas.openxmlformats.org/officeDocument/2006/relationships/customXml" Target="../ink/ink2353.xml"/><Relationship Id="rId201" Type="http://schemas.openxmlformats.org/officeDocument/2006/relationships/image" Target="../media/image1981.png"/><Relationship Id="rId222" Type="http://schemas.openxmlformats.org/officeDocument/2006/relationships/customXml" Target="../ink/ink2161.xml"/><Relationship Id="rId243" Type="http://schemas.openxmlformats.org/officeDocument/2006/relationships/image" Target="../media/image2001.png"/><Relationship Id="rId264" Type="http://schemas.openxmlformats.org/officeDocument/2006/relationships/customXml" Target="../ink/ink2182.xml"/><Relationship Id="rId285" Type="http://schemas.openxmlformats.org/officeDocument/2006/relationships/image" Target="../media/image2022.png"/><Relationship Id="rId450" Type="http://schemas.openxmlformats.org/officeDocument/2006/relationships/image" Target="../media/image2104.png"/><Relationship Id="rId471" Type="http://schemas.openxmlformats.org/officeDocument/2006/relationships/customXml" Target="../ink/ink2286.xml"/><Relationship Id="rId506" Type="http://schemas.openxmlformats.org/officeDocument/2006/relationships/image" Target="../media/image2132.png"/><Relationship Id="rId17" Type="http://schemas.openxmlformats.org/officeDocument/2006/relationships/image" Target="../media/image1889.png"/><Relationship Id="rId38" Type="http://schemas.openxmlformats.org/officeDocument/2006/relationships/customXml" Target="../ink/ink2069.xml"/><Relationship Id="rId59" Type="http://schemas.openxmlformats.org/officeDocument/2006/relationships/image" Target="../media/image1910.png"/><Relationship Id="rId103" Type="http://schemas.openxmlformats.org/officeDocument/2006/relationships/image" Target="../media/image1932.png"/><Relationship Id="rId124" Type="http://schemas.openxmlformats.org/officeDocument/2006/relationships/customXml" Target="../ink/ink2112.xml"/><Relationship Id="rId310" Type="http://schemas.openxmlformats.org/officeDocument/2006/relationships/customXml" Target="../ink/ink2205.xml"/><Relationship Id="rId492" Type="http://schemas.openxmlformats.org/officeDocument/2006/relationships/image" Target="../media/image2125.png"/><Relationship Id="rId527" Type="http://schemas.openxmlformats.org/officeDocument/2006/relationships/image" Target="../media/image2142.png"/><Relationship Id="rId548" Type="http://schemas.openxmlformats.org/officeDocument/2006/relationships/customXml" Target="../ink/ink2325.xml"/><Relationship Id="rId569" Type="http://schemas.openxmlformats.org/officeDocument/2006/relationships/image" Target="../media/image2163.png"/><Relationship Id="rId70" Type="http://schemas.openxmlformats.org/officeDocument/2006/relationships/customXml" Target="../ink/ink2085.xml"/><Relationship Id="rId91" Type="http://schemas.openxmlformats.org/officeDocument/2006/relationships/image" Target="../media/image1926.png"/><Relationship Id="rId145" Type="http://schemas.openxmlformats.org/officeDocument/2006/relationships/image" Target="../media/image1953.png"/><Relationship Id="rId166" Type="http://schemas.openxmlformats.org/officeDocument/2006/relationships/customXml" Target="../ink/ink2133.xml"/><Relationship Id="rId187" Type="http://schemas.openxmlformats.org/officeDocument/2006/relationships/image" Target="../media/image1974.png"/><Relationship Id="rId331" Type="http://schemas.openxmlformats.org/officeDocument/2006/relationships/image" Target="../media/image2045.png"/><Relationship Id="rId352" Type="http://schemas.openxmlformats.org/officeDocument/2006/relationships/customXml" Target="../ink/ink2226.xml"/><Relationship Id="rId373" Type="http://schemas.openxmlformats.org/officeDocument/2006/relationships/image" Target="../media/image2066.png"/><Relationship Id="rId394" Type="http://schemas.openxmlformats.org/officeDocument/2006/relationships/image" Target="../media/image2076.png"/><Relationship Id="rId408" Type="http://schemas.openxmlformats.org/officeDocument/2006/relationships/image" Target="../media/image2083.png"/><Relationship Id="rId429" Type="http://schemas.openxmlformats.org/officeDocument/2006/relationships/customXml" Target="../ink/ink2265.xml"/><Relationship Id="rId580" Type="http://schemas.openxmlformats.org/officeDocument/2006/relationships/customXml" Target="../ink/ink2341.xml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2156.xml"/><Relationship Id="rId233" Type="http://schemas.openxmlformats.org/officeDocument/2006/relationships/image" Target="../media/image1996.png"/><Relationship Id="rId254" Type="http://schemas.openxmlformats.org/officeDocument/2006/relationships/customXml" Target="../ink/ink2177.xml"/><Relationship Id="rId440" Type="http://schemas.openxmlformats.org/officeDocument/2006/relationships/image" Target="../media/image2099.png"/><Relationship Id="rId28" Type="http://schemas.openxmlformats.org/officeDocument/2006/relationships/customXml" Target="../ink/ink2064.xml"/><Relationship Id="rId49" Type="http://schemas.openxmlformats.org/officeDocument/2006/relationships/image" Target="../media/image1905.png"/><Relationship Id="rId114" Type="http://schemas.openxmlformats.org/officeDocument/2006/relationships/customXml" Target="../ink/ink2107.xml"/><Relationship Id="rId275" Type="http://schemas.openxmlformats.org/officeDocument/2006/relationships/image" Target="../media/image2017.png"/><Relationship Id="rId296" Type="http://schemas.openxmlformats.org/officeDocument/2006/relationships/customXml" Target="../ink/ink2198.xml"/><Relationship Id="rId300" Type="http://schemas.openxmlformats.org/officeDocument/2006/relationships/customXml" Target="../ink/ink2200.xml"/><Relationship Id="rId461" Type="http://schemas.openxmlformats.org/officeDocument/2006/relationships/customXml" Target="../ink/ink2281.xml"/><Relationship Id="rId482" Type="http://schemas.openxmlformats.org/officeDocument/2006/relationships/image" Target="../media/image2120.png"/><Relationship Id="rId517" Type="http://schemas.openxmlformats.org/officeDocument/2006/relationships/image" Target="../media/image2137.png"/><Relationship Id="rId538" Type="http://schemas.openxmlformats.org/officeDocument/2006/relationships/customXml" Target="../ink/ink2320.xml"/><Relationship Id="rId559" Type="http://schemas.openxmlformats.org/officeDocument/2006/relationships/image" Target="../media/image2158.png"/><Relationship Id="rId60" Type="http://schemas.openxmlformats.org/officeDocument/2006/relationships/customXml" Target="../ink/ink2080.xml"/><Relationship Id="rId81" Type="http://schemas.openxmlformats.org/officeDocument/2006/relationships/image" Target="../media/image1921.png"/><Relationship Id="rId135" Type="http://schemas.openxmlformats.org/officeDocument/2006/relationships/image" Target="../media/image1948.png"/><Relationship Id="rId156" Type="http://schemas.openxmlformats.org/officeDocument/2006/relationships/customXml" Target="../ink/ink2128.xml"/><Relationship Id="rId177" Type="http://schemas.openxmlformats.org/officeDocument/2006/relationships/image" Target="../media/image1969.png"/><Relationship Id="rId198" Type="http://schemas.openxmlformats.org/officeDocument/2006/relationships/customXml" Target="../ink/ink2149.xml"/><Relationship Id="rId321" Type="http://schemas.openxmlformats.org/officeDocument/2006/relationships/image" Target="../media/image2040.png"/><Relationship Id="rId342" Type="http://schemas.openxmlformats.org/officeDocument/2006/relationships/customXml" Target="../ink/ink2221.xml"/><Relationship Id="rId363" Type="http://schemas.openxmlformats.org/officeDocument/2006/relationships/image" Target="../media/image2061.png"/><Relationship Id="rId384" Type="http://schemas.openxmlformats.org/officeDocument/2006/relationships/image" Target="../media/image2071.png"/><Relationship Id="rId419" Type="http://schemas.openxmlformats.org/officeDocument/2006/relationships/customXml" Target="../ink/ink2260.xml"/><Relationship Id="rId570" Type="http://schemas.openxmlformats.org/officeDocument/2006/relationships/customXml" Target="../ink/ink2336.xml"/><Relationship Id="rId591" Type="http://schemas.openxmlformats.org/officeDocument/2006/relationships/image" Target="../media/image2174.png"/><Relationship Id="rId605" Type="http://schemas.openxmlformats.org/officeDocument/2006/relationships/image" Target="../media/image2181.png"/><Relationship Id="rId202" Type="http://schemas.openxmlformats.org/officeDocument/2006/relationships/customXml" Target="../ink/ink2151.xml"/><Relationship Id="rId223" Type="http://schemas.openxmlformats.org/officeDocument/2006/relationships/image" Target="../media/image1991.png"/><Relationship Id="rId244" Type="http://schemas.openxmlformats.org/officeDocument/2006/relationships/customXml" Target="../ink/ink2172.xml"/><Relationship Id="rId430" Type="http://schemas.openxmlformats.org/officeDocument/2006/relationships/image" Target="../media/image2094.png"/><Relationship Id="rId18" Type="http://schemas.openxmlformats.org/officeDocument/2006/relationships/customXml" Target="../ink/ink2059.xml"/><Relationship Id="rId39" Type="http://schemas.openxmlformats.org/officeDocument/2006/relationships/image" Target="../media/image1900.png"/><Relationship Id="rId265" Type="http://schemas.openxmlformats.org/officeDocument/2006/relationships/image" Target="../media/image2012.png"/><Relationship Id="rId286" Type="http://schemas.openxmlformats.org/officeDocument/2006/relationships/customXml" Target="../ink/ink2193.xml"/><Relationship Id="rId451" Type="http://schemas.openxmlformats.org/officeDocument/2006/relationships/customXml" Target="../ink/ink2276.xml"/><Relationship Id="rId472" Type="http://schemas.openxmlformats.org/officeDocument/2006/relationships/image" Target="../media/image2115.png"/><Relationship Id="rId493" Type="http://schemas.openxmlformats.org/officeDocument/2006/relationships/customXml" Target="../ink/ink2297.xml"/><Relationship Id="rId507" Type="http://schemas.openxmlformats.org/officeDocument/2006/relationships/customXml" Target="../ink/ink2304.xml"/><Relationship Id="rId528" Type="http://schemas.openxmlformats.org/officeDocument/2006/relationships/customXml" Target="../ink/ink2315.xml"/><Relationship Id="rId549" Type="http://schemas.openxmlformats.org/officeDocument/2006/relationships/image" Target="../media/image2153.png"/><Relationship Id="rId50" Type="http://schemas.openxmlformats.org/officeDocument/2006/relationships/customXml" Target="../ink/ink2075.xml"/><Relationship Id="rId104" Type="http://schemas.openxmlformats.org/officeDocument/2006/relationships/customXml" Target="../ink/ink2102.xml"/><Relationship Id="rId125" Type="http://schemas.openxmlformats.org/officeDocument/2006/relationships/image" Target="../media/image1943.png"/><Relationship Id="rId146" Type="http://schemas.openxmlformats.org/officeDocument/2006/relationships/customXml" Target="../ink/ink2123.xml"/><Relationship Id="rId167" Type="http://schemas.openxmlformats.org/officeDocument/2006/relationships/image" Target="../media/image1964.png"/><Relationship Id="rId188" Type="http://schemas.openxmlformats.org/officeDocument/2006/relationships/customXml" Target="../ink/ink2144.xml"/><Relationship Id="rId311" Type="http://schemas.openxmlformats.org/officeDocument/2006/relationships/image" Target="../media/image2035.png"/><Relationship Id="rId332" Type="http://schemas.openxmlformats.org/officeDocument/2006/relationships/customXml" Target="../ink/ink2216.xml"/><Relationship Id="rId353" Type="http://schemas.openxmlformats.org/officeDocument/2006/relationships/image" Target="../media/image2056.png"/><Relationship Id="rId374" Type="http://schemas.openxmlformats.org/officeDocument/2006/relationships/customXml" Target="../ink/ink2237.xml"/><Relationship Id="rId395" Type="http://schemas.openxmlformats.org/officeDocument/2006/relationships/customXml" Target="../ink/ink2248.xml"/><Relationship Id="rId409" Type="http://schemas.openxmlformats.org/officeDocument/2006/relationships/customXml" Target="../ink/ink2255.xml"/><Relationship Id="rId560" Type="http://schemas.openxmlformats.org/officeDocument/2006/relationships/customXml" Target="../ink/ink2331.xml"/><Relationship Id="rId581" Type="http://schemas.openxmlformats.org/officeDocument/2006/relationships/image" Target="../media/image2169.png"/><Relationship Id="rId71" Type="http://schemas.openxmlformats.org/officeDocument/2006/relationships/image" Target="../media/image1916.png"/><Relationship Id="rId92" Type="http://schemas.openxmlformats.org/officeDocument/2006/relationships/customXml" Target="../ink/ink2096.xml"/><Relationship Id="rId213" Type="http://schemas.openxmlformats.org/officeDocument/2006/relationships/image" Target="../media/image1987.png"/><Relationship Id="rId234" Type="http://schemas.openxmlformats.org/officeDocument/2006/relationships/customXml" Target="../ink/ink2167.xml"/><Relationship Id="rId420" Type="http://schemas.openxmlformats.org/officeDocument/2006/relationships/image" Target="../media/image2089.png"/><Relationship Id="rId2" Type="http://schemas.openxmlformats.org/officeDocument/2006/relationships/customXml" Target="../ink/ink2051.xml"/><Relationship Id="rId29" Type="http://schemas.openxmlformats.org/officeDocument/2006/relationships/image" Target="../media/image1895.png"/><Relationship Id="rId255" Type="http://schemas.openxmlformats.org/officeDocument/2006/relationships/image" Target="../media/image2007.png"/><Relationship Id="rId276" Type="http://schemas.openxmlformats.org/officeDocument/2006/relationships/customXml" Target="../ink/ink2188.xml"/><Relationship Id="rId297" Type="http://schemas.openxmlformats.org/officeDocument/2006/relationships/image" Target="../media/image2028.png"/><Relationship Id="rId441" Type="http://schemas.openxmlformats.org/officeDocument/2006/relationships/customXml" Target="../ink/ink2271.xml"/><Relationship Id="rId462" Type="http://schemas.openxmlformats.org/officeDocument/2006/relationships/image" Target="../media/image2110.png"/><Relationship Id="rId483" Type="http://schemas.openxmlformats.org/officeDocument/2006/relationships/customXml" Target="../ink/ink2292.xml"/><Relationship Id="rId518" Type="http://schemas.openxmlformats.org/officeDocument/2006/relationships/customXml" Target="../ink/ink2310.xml"/><Relationship Id="rId539" Type="http://schemas.openxmlformats.org/officeDocument/2006/relationships/image" Target="../media/image2148.png"/><Relationship Id="rId40" Type="http://schemas.openxmlformats.org/officeDocument/2006/relationships/customXml" Target="../ink/ink2070.xml"/><Relationship Id="rId115" Type="http://schemas.openxmlformats.org/officeDocument/2006/relationships/image" Target="../media/image1938.png"/><Relationship Id="rId136" Type="http://schemas.openxmlformats.org/officeDocument/2006/relationships/customXml" Target="../ink/ink2118.xml"/><Relationship Id="rId157" Type="http://schemas.openxmlformats.org/officeDocument/2006/relationships/image" Target="../media/image1959.png"/><Relationship Id="rId178" Type="http://schemas.openxmlformats.org/officeDocument/2006/relationships/customXml" Target="../ink/ink2139.xml"/><Relationship Id="rId301" Type="http://schemas.openxmlformats.org/officeDocument/2006/relationships/image" Target="../media/image2030.png"/><Relationship Id="rId322" Type="http://schemas.openxmlformats.org/officeDocument/2006/relationships/customXml" Target="../ink/ink2211.xml"/><Relationship Id="rId343" Type="http://schemas.openxmlformats.org/officeDocument/2006/relationships/image" Target="../media/image2051.png"/><Relationship Id="rId364" Type="http://schemas.openxmlformats.org/officeDocument/2006/relationships/customXml" Target="../ink/ink2232.xml"/><Relationship Id="rId550" Type="http://schemas.openxmlformats.org/officeDocument/2006/relationships/customXml" Target="../ink/ink2326.xml"/><Relationship Id="rId61" Type="http://schemas.openxmlformats.org/officeDocument/2006/relationships/image" Target="../media/image1911.png"/><Relationship Id="rId82" Type="http://schemas.openxmlformats.org/officeDocument/2006/relationships/customXml" Target="../ink/ink2091.xml"/><Relationship Id="rId199" Type="http://schemas.openxmlformats.org/officeDocument/2006/relationships/image" Target="../media/image1980.png"/><Relationship Id="rId203" Type="http://schemas.openxmlformats.org/officeDocument/2006/relationships/image" Target="../media/image1982.png"/><Relationship Id="rId385" Type="http://schemas.openxmlformats.org/officeDocument/2006/relationships/customXml" Target="../ink/ink2243.xml"/><Relationship Id="rId571" Type="http://schemas.openxmlformats.org/officeDocument/2006/relationships/image" Target="../media/image2164.png"/><Relationship Id="rId592" Type="http://schemas.openxmlformats.org/officeDocument/2006/relationships/customXml" Target="../ink/ink2347.xml"/><Relationship Id="rId606" Type="http://schemas.openxmlformats.org/officeDocument/2006/relationships/customXml" Target="../ink/ink2354.xml"/><Relationship Id="rId19" Type="http://schemas.openxmlformats.org/officeDocument/2006/relationships/image" Target="../media/image1890.png"/><Relationship Id="rId224" Type="http://schemas.openxmlformats.org/officeDocument/2006/relationships/customXml" Target="../ink/ink2162.xml"/><Relationship Id="rId245" Type="http://schemas.openxmlformats.org/officeDocument/2006/relationships/image" Target="../media/image2002.png"/><Relationship Id="rId266" Type="http://schemas.openxmlformats.org/officeDocument/2006/relationships/customXml" Target="../ink/ink2183.xml"/><Relationship Id="rId287" Type="http://schemas.openxmlformats.org/officeDocument/2006/relationships/image" Target="../media/image2023.png"/><Relationship Id="rId410" Type="http://schemas.openxmlformats.org/officeDocument/2006/relationships/image" Target="../media/image2084.png"/><Relationship Id="rId431" Type="http://schemas.openxmlformats.org/officeDocument/2006/relationships/customXml" Target="../ink/ink2266.xml"/><Relationship Id="rId452" Type="http://schemas.openxmlformats.org/officeDocument/2006/relationships/image" Target="../media/image2105.png"/><Relationship Id="rId473" Type="http://schemas.openxmlformats.org/officeDocument/2006/relationships/customXml" Target="../ink/ink2287.xml"/><Relationship Id="rId494" Type="http://schemas.openxmlformats.org/officeDocument/2006/relationships/image" Target="../media/image2126.png"/><Relationship Id="rId508" Type="http://schemas.openxmlformats.org/officeDocument/2006/relationships/image" Target="../media/image2133.png"/><Relationship Id="rId529" Type="http://schemas.openxmlformats.org/officeDocument/2006/relationships/image" Target="../media/image2143.png"/><Relationship Id="rId30" Type="http://schemas.openxmlformats.org/officeDocument/2006/relationships/customXml" Target="../ink/ink2065.xml"/><Relationship Id="rId105" Type="http://schemas.openxmlformats.org/officeDocument/2006/relationships/image" Target="../media/image1933.png"/><Relationship Id="rId126" Type="http://schemas.openxmlformats.org/officeDocument/2006/relationships/customXml" Target="../ink/ink2113.xml"/><Relationship Id="rId147" Type="http://schemas.openxmlformats.org/officeDocument/2006/relationships/image" Target="../media/image1954.png"/><Relationship Id="rId168" Type="http://schemas.openxmlformats.org/officeDocument/2006/relationships/customXml" Target="../ink/ink2134.xml"/><Relationship Id="rId312" Type="http://schemas.openxmlformats.org/officeDocument/2006/relationships/customXml" Target="../ink/ink2206.xml"/><Relationship Id="rId333" Type="http://schemas.openxmlformats.org/officeDocument/2006/relationships/image" Target="../media/image2046.png"/><Relationship Id="rId354" Type="http://schemas.openxmlformats.org/officeDocument/2006/relationships/customXml" Target="../ink/ink2227.xml"/><Relationship Id="rId540" Type="http://schemas.openxmlformats.org/officeDocument/2006/relationships/customXml" Target="../ink/ink2321.xml"/><Relationship Id="rId51" Type="http://schemas.openxmlformats.org/officeDocument/2006/relationships/image" Target="../media/image1906.png"/><Relationship Id="rId72" Type="http://schemas.openxmlformats.org/officeDocument/2006/relationships/customXml" Target="../ink/ink2086.xml"/><Relationship Id="rId93" Type="http://schemas.openxmlformats.org/officeDocument/2006/relationships/image" Target="../media/image1927.png"/><Relationship Id="rId189" Type="http://schemas.openxmlformats.org/officeDocument/2006/relationships/image" Target="../media/image1975.png"/><Relationship Id="rId375" Type="http://schemas.openxmlformats.org/officeDocument/2006/relationships/image" Target="../media/image2067.png"/><Relationship Id="rId396" Type="http://schemas.openxmlformats.org/officeDocument/2006/relationships/image" Target="../media/image2077.png"/><Relationship Id="rId561" Type="http://schemas.openxmlformats.org/officeDocument/2006/relationships/image" Target="../media/image2159.png"/><Relationship Id="rId582" Type="http://schemas.openxmlformats.org/officeDocument/2006/relationships/customXml" Target="../ink/ink2342.xml"/><Relationship Id="rId3" Type="http://schemas.openxmlformats.org/officeDocument/2006/relationships/image" Target="../media/image1882.png"/><Relationship Id="rId214" Type="http://schemas.openxmlformats.org/officeDocument/2006/relationships/customXml" Target="../ink/ink2157.xml"/><Relationship Id="rId235" Type="http://schemas.openxmlformats.org/officeDocument/2006/relationships/image" Target="../media/image1997.png"/><Relationship Id="rId256" Type="http://schemas.openxmlformats.org/officeDocument/2006/relationships/customXml" Target="../ink/ink2178.xml"/><Relationship Id="rId277" Type="http://schemas.openxmlformats.org/officeDocument/2006/relationships/image" Target="../media/image2018.png"/><Relationship Id="rId298" Type="http://schemas.openxmlformats.org/officeDocument/2006/relationships/customXml" Target="../ink/ink2199.xml"/><Relationship Id="rId400" Type="http://schemas.openxmlformats.org/officeDocument/2006/relationships/image" Target="../media/image2079.png"/><Relationship Id="rId421" Type="http://schemas.openxmlformats.org/officeDocument/2006/relationships/customXml" Target="../ink/ink2261.xml"/><Relationship Id="rId442" Type="http://schemas.openxmlformats.org/officeDocument/2006/relationships/image" Target="../media/image2100.png"/><Relationship Id="rId463" Type="http://schemas.openxmlformats.org/officeDocument/2006/relationships/customXml" Target="../ink/ink2282.xml"/><Relationship Id="rId484" Type="http://schemas.openxmlformats.org/officeDocument/2006/relationships/image" Target="../media/image2121.png"/><Relationship Id="rId519" Type="http://schemas.openxmlformats.org/officeDocument/2006/relationships/image" Target="../media/image2138.png"/><Relationship Id="rId116" Type="http://schemas.openxmlformats.org/officeDocument/2006/relationships/customXml" Target="../ink/ink2108.xml"/><Relationship Id="rId137" Type="http://schemas.openxmlformats.org/officeDocument/2006/relationships/image" Target="../media/image1949.png"/><Relationship Id="rId158" Type="http://schemas.openxmlformats.org/officeDocument/2006/relationships/customXml" Target="../ink/ink2129.xml"/><Relationship Id="rId302" Type="http://schemas.openxmlformats.org/officeDocument/2006/relationships/customXml" Target="../ink/ink2201.xml"/><Relationship Id="rId323" Type="http://schemas.openxmlformats.org/officeDocument/2006/relationships/image" Target="../media/image2041.png"/><Relationship Id="rId344" Type="http://schemas.openxmlformats.org/officeDocument/2006/relationships/customXml" Target="../ink/ink2222.xml"/><Relationship Id="rId530" Type="http://schemas.openxmlformats.org/officeDocument/2006/relationships/customXml" Target="../ink/ink2316.xml"/><Relationship Id="rId20" Type="http://schemas.openxmlformats.org/officeDocument/2006/relationships/customXml" Target="../ink/ink2060.xml"/><Relationship Id="rId41" Type="http://schemas.openxmlformats.org/officeDocument/2006/relationships/image" Target="../media/image1901.png"/><Relationship Id="rId62" Type="http://schemas.openxmlformats.org/officeDocument/2006/relationships/customXml" Target="../ink/ink2081.xml"/><Relationship Id="rId83" Type="http://schemas.openxmlformats.org/officeDocument/2006/relationships/image" Target="../media/image1922.png"/><Relationship Id="rId179" Type="http://schemas.openxmlformats.org/officeDocument/2006/relationships/image" Target="../media/image1970.png"/><Relationship Id="rId365" Type="http://schemas.openxmlformats.org/officeDocument/2006/relationships/image" Target="../media/image2062.png"/><Relationship Id="rId386" Type="http://schemas.openxmlformats.org/officeDocument/2006/relationships/image" Target="../media/image2072.png"/><Relationship Id="rId551" Type="http://schemas.openxmlformats.org/officeDocument/2006/relationships/image" Target="../media/image2154.png"/><Relationship Id="rId572" Type="http://schemas.openxmlformats.org/officeDocument/2006/relationships/customXml" Target="../ink/ink2337.xml"/><Relationship Id="rId593" Type="http://schemas.openxmlformats.org/officeDocument/2006/relationships/image" Target="../media/image2175.png"/><Relationship Id="rId607" Type="http://schemas.openxmlformats.org/officeDocument/2006/relationships/image" Target="../media/image2182.png"/><Relationship Id="rId190" Type="http://schemas.openxmlformats.org/officeDocument/2006/relationships/customXml" Target="../ink/ink2145.xml"/><Relationship Id="rId204" Type="http://schemas.openxmlformats.org/officeDocument/2006/relationships/customXml" Target="../ink/ink2152.xml"/><Relationship Id="rId225" Type="http://schemas.openxmlformats.org/officeDocument/2006/relationships/image" Target="../media/image1992.png"/><Relationship Id="rId246" Type="http://schemas.openxmlformats.org/officeDocument/2006/relationships/customXml" Target="../ink/ink2173.xml"/><Relationship Id="rId267" Type="http://schemas.openxmlformats.org/officeDocument/2006/relationships/image" Target="../media/image2013.png"/><Relationship Id="rId288" Type="http://schemas.openxmlformats.org/officeDocument/2006/relationships/customXml" Target="../ink/ink2194.xml"/><Relationship Id="rId411" Type="http://schemas.openxmlformats.org/officeDocument/2006/relationships/customXml" Target="../ink/ink2256.xml"/><Relationship Id="rId432" Type="http://schemas.openxmlformats.org/officeDocument/2006/relationships/image" Target="../media/image2095.png"/><Relationship Id="rId453" Type="http://schemas.openxmlformats.org/officeDocument/2006/relationships/customXml" Target="../ink/ink2277.xml"/><Relationship Id="rId474" Type="http://schemas.openxmlformats.org/officeDocument/2006/relationships/image" Target="../media/image2116.png"/><Relationship Id="rId509" Type="http://schemas.openxmlformats.org/officeDocument/2006/relationships/customXml" Target="../ink/ink2305.xml"/><Relationship Id="rId106" Type="http://schemas.openxmlformats.org/officeDocument/2006/relationships/customXml" Target="../ink/ink2103.xml"/><Relationship Id="rId127" Type="http://schemas.openxmlformats.org/officeDocument/2006/relationships/image" Target="../media/image1944.png"/><Relationship Id="rId313" Type="http://schemas.openxmlformats.org/officeDocument/2006/relationships/image" Target="../media/image2036.png"/><Relationship Id="rId495" Type="http://schemas.openxmlformats.org/officeDocument/2006/relationships/customXml" Target="../ink/ink2298.xml"/><Relationship Id="rId10" Type="http://schemas.openxmlformats.org/officeDocument/2006/relationships/customXml" Target="../ink/ink2055.xml"/><Relationship Id="rId31" Type="http://schemas.openxmlformats.org/officeDocument/2006/relationships/image" Target="../media/image1896.png"/><Relationship Id="rId52" Type="http://schemas.openxmlformats.org/officeDocument/2006/relationships/customXml" Target="../ink/ink2076.xml"/><Relationship Id="rId73" Type="http://schemas.openxmlformats.org/officeDocument/2006/relationships/image" Target="../media/image1917.png"/><Relationship Id="rId94" Type="http://schemas.openxmlformats.org/officeDocument/2006/relationships/customXml" Target="../ink/ink2097.xml"/><Relationship Id="rId148" Type="http://schemas.openxmlformats.org/officeDocument/2006/relationships/customXml" Target="../ink/ink2124.xml"/><Relationship Id="rId169" Type="http://schemas.openxmlformats.org/officeDocument/2006/relationships/image" Target="../media/image1965.png"/><Relationship Id="rId334" Type="http://schemas.openxmlformats.org/officeDocument/2006/relationships/customXml" Target="../ink/ink2217.xml"/><Relationship Id="rId355" Type="http://schemas.openxmlformats.org/officeDocument/2006/relationships/image" Target="../media/image2057.png"/><Relationship Id="rId376" Type="http://schemas.openxmlformats.org/officeDocument/2006/relationships/customXml" Target="../ink/ink2238.xml"/><Relationship Id="rId397" Type="http://schemas.openxmlformats.org/officeDocument/2006/relationships/customXml" Target="../ink/ink2249.xml"/><Relationship Id="rId520" Type="http://schemas.openxmlformats.org/officeDocument/2006/relationships/customXml" Target="../ink/ink2311.xml"/><Relationship Id="rId541" Type="http://schemas.openxmlformats.org/officeDocument/2006/relationships/image" Target="../media/image2149.png"/><Relationship Id="rId562" Type="http://schemas.openxmlformats.org/officeDocument/2006/relationships/customXml" Target="../ink/ink2332.xml"/><Relationship Id="rId583" Type="http://schemas.openxmlformats.org/officeDocument/2006/relationships/image" Target="../media/image2170.png"/><Relationship Id="rId4" Type="http://schemas.openxmlformats.org/officeDocument/2006/relationships/customXml" Target="../ink/ink2052.xml"/><Relationship Id="rId180" Type="http://schemas.openxmlformats.org/officeDocument/2006/relationships/customXml" Target="../ink/ink2140.xml"/><Relationship Id="rId215" Type="http://schemas.openxmlformats.org/officeDocument/2006/relationships/image" Target="../media/image4100.png"/><Relationship Id="rId236" Type="http://schemas.openxmlformats.org/officeDocument/2006/relationships/customXml" Target="../ink/ink2168.xml"/><Relationship Id="rId257" Type="http://schemas.openxmlformats.org/officeDocument/2006/relationships/image" Target="../media/image2008.png"/><Relationship Id="rId278" Type="http://schemas.openxmlformats.org/officeDocument/2006/relationships/customXml" Target="../ink/ink2189.xml"/><Relationship Id="rId401" Type="http://schemas.openxmlformats.org/officeDocument/2006/relationships/customXml" Target="../ink/ink2251.xml"/><Relationship Id="rId422" Type="http://schemas.openxmlformats.org/officeDocument/2006/relationships/image" Target="../media/image2090.png"/><Relationship Id="rId443" Type="http://schemas.openxmlformats.org/officeDocument/2006/relationships/customXml" Target="../ink/ink2272.xml"/><Relationship Id="rId464" Type="http://schemas.openxmlformats.org/officeDocument/2006/relationships/image" Target="../media/image2111.png"/><Relationship Id="rId303" Type="http://schemas.openxmlformats.org/officeDocument/2006/relationships/image" Target="../media/image2031.png"/><Relationship Id="rId485" Type="http://schemas.openxmlformats.org/officeDocument/2006/relationships/customXml" Target="../ink/ink2293.xml"/><Relationship Id="rId42" Type="http://schemas.openxmlformats.org/officeDocument/2006/relationships/customXml" Target="../ink/ink2071.xml"/><Relationship Id="rId84" Type="http://schemas.openxmlformats.org/officeDocument/2006/relationships/customXml" Target="../ink/ink2092.xml"/><Relationship Id="rId138" Type="http://schemas.openxmlformats.org/officeDocument/2006/relationships/customXml" Target="../ink/ink2119.xml"/><Relationship Id="rId345" Type="http://schemas.openxmlformats.org/officeDocument/2006/relationships/image" Target="../media/image2052.png"/><Relationship Id="rId387" Type="http://schemas.openxmlformats.org/officeDocument/2006/relationships/customXml" Target="../ink/ink2244.xml"/><Relationship Id="rId510" Type="http://schemas.openxmlformats.org/officeDocument/2006/relationships/customXml" Target="../ink/ink2306.xml"/><Relationship Id="rId552" Type="http://schemas.openxmlformats.org/officeDocument/2006/relationships/customXml" Target="../ink/ink2327.xml"/><Relationship Id="rId594" Type="http://schemas.openxmlformats.org/officeDocument/2006/relationships/customXml" Target="../ink/ink2348.xml"/><Relationship Id="rId608" Type="http://schemas.openxmlformats.org/officeDocument/2006/relationships/customXml" Target="../ink/ink2355.xml"/><Relationship Id="rId191" Type="http://schemas.openxmlformats.org/officeDocument/2006/relationships/image" Target="../media/image1976.png"/><Relationship Id="rId205" Type="http://schemas.openxmlformats.org/officeDocument/2006/relationships/image" Target="../media/image1983.png"/><Relationship Id="rId247" Type="http://schemas.openxmlformats.org/officeDocument/2006/relationships/image" Target="../media/image2003.png"/><Relationship Id="rId412" Type="http://schemas.openxmlformats.org/officeDocument/2006/relationships/image" Target="../media/image2085.png"/><Relationship Id="rId107" Type="http://schemas.openxmlformats.org/officeDocument/2006/relationships/image" Target="../media/image1934.png"/><Relationship Id="rId289" Type="http://schemas.openxmlformats.org/officeDocument/2006/relationships/image" Target="../media/image2024.png"/><Relationship Id="rId454" Type="http://schemas.openxmlformats.org/officeDocument/2006/relationships/image" Target="../media/image2106.png"/><Relationship Id="rId496" Type="http://schemas.openxmlformats.org/officeDocument/2006/relationships/image" Target="../media/image2127.png"/><Relationship Id="rId11" Type="http://schemas.openxmlformats.org/officeDocument/2006/relationships/image" Target="../media/image1886.png"/><Relationship Id="rId53" Type="http://schemas.openxmlformats.org/officeDocument/2006/relationships/image" Target="../media/image1907.png"/><Relationship Id="rId149" Type="http://schemas.openxmlformats.org/officeDocument/2006/relationships/image" Target="../media/image1955.png"/><Relationship Id="rId314" Type="http://schemas.openxmlformats.org/officeDocument/2006/relationships/customXml" Target="../ink/ink2207.xml"/><Relationship Id="rId356" Type="http://schemas.openxmlformats.org/officeDocument/2006/relationships/customXml" Target="../ink/ink2228.xml"/><Relationship Id="rId398" Type="http://schemas.openxmlformats.org/officeDocument/2006/relationships/image" Target="../media/image2078.png"/><Relationship Id="rId521" Type="http://schemas.openxmlformats.org/officeDocument/2006/relationships/image" Target="../media/image2139.png"/><Relationship Id="rId563" Type="http://schemas.openxmlformats.org/officeDocument/2006/relationships/image" Target="../media/image2160.png"/><Relationship Id="rId95" Type="http://schemas.openxmlformats.org/officeDocument/2006/relationships/image" Target="../media/image1928.png"/><Relationship Id="rId160" Type="http://schemas.openxmlformats.org/officeDocument/2006/relationships/customXml" Target="../ink/ink2130.xml"/><Relationship Id="rId216" Type="http://schemas.openxmlformats.org/officeDocument/2006/relationships/customXml" Target="../ink/ink2158.xml"/><Relationship Id="rId423" Type="http://schemas.openxmlformats.org/officeDocument/2006/relationships/customXml" Target="../ink/ink2262.xml"/><Relationship Id="rId258" Type="http://schemas.openxmlformats.org/officeDocument/2006/relationships/customXml" Target="../ink/ink2179.xml"/><Relationship Id="rId465" Type="http://schemas.openxmlformats.org/officeDocument/2006/relationships/customXml" Target="../ink/ink2283.xml"/><Relationship Id="rId22" Type="http://schemas.openxmlformats.org/officeDocument/2006/relationships/customXml" Target="../ink/ink2061.xml"/><Relationship Id="rId64" Type="http://schemas.openxmlformats.org/officeDocument/2006/relationships/customXml" Target="../ink/ink2082.xml"/><Relationship Id="rId118" Type="http://schemas.openxmlformats.org/officeDocument/2006/relationships/customXml" Target="../ink/ink2109.xml"/><Relationship Id="rId325" Type="http://schemas.openxmlformats.org/officeDocument/2006/relationships/image" Target="../media/image2042.png"/><Relationship Id="rId367" Type="http://schemas.openxmlformats.org/officeDocument/2006/relationships/image" Target="../media/image2063.png"/><Relationship Id="rId532" Type="http://schemas.openxmlformats.org/officeDocument/2006/relationships/customXml" Target="../ink/ink2317.xml"/><Relationship Id="rId574" Type="http://schemas.openxmlformats.org/officeDocument/2006/relationships/customXml" Target="../ink/ink2338.xml"/><Relationship Id="rId171" Type="http://schemas.openxmlformats.org/officeDocument/2006/relationships/image" Target="../media/image1966.png"/><Relationship Id="rId227" Type="http://schemas.openxmlformats.org/officeDocument/2006/relationships/image" Target="../media/image1993.png"/><Relationship Id="rId269" Type="http://schemas.openxmlformats.org/officeDocument/2006/relationships/image" Target="../media/image2014.png"/><Relationship Id="rId434" Type="http://schemas.openxmlformats.org/officeDocument/2006/relationships/image" Target="../media/image2096.png"/><Relationship Id="rId476" Type="http://schemas.openxmlformats.org/officeDocument/2006/relationships/image" Target="../media/image2117.png"/><Relationship Id="rId33" Type="http://schemas.openxmlformats.org/officeDocument/2006/relationships/image" Target="../media/image1897.png"/><Relationship Id="rId129" Type="http://schemas.openxmlformats.org/officeDocument/2006/relationships/image" Target="../media/image1945.png"/><Relationship Id="rId280" Type="http://schemas.openxmlformats.org/officeDocument/2006/relationships/customXml" Target="../ink/ink2190.xml"/><Relationship Id="rId336" Type="http://schemas.openxmlformats.org/officeDocument/2006/relationships/customXml" Target="../ink/ink2218.xml"/><Relationship Id="rId501" Type="http://schemas.openxmlformats.org/officeDocument/2006/relationships/customXml" Target="../ink/ink2301.xml"/><Relationship Id="rId543" Type="http://schemas.openxmlformats.org/officeDocument/2006/relationships/image" Target="../media/image2150.png"/><Relationship Id="rId75" Type="http://schemas.openxmlformats.org/officeDocument/2006/relationships/image" Target="../media/image1918.png"/><Relationship Id="rId140" Type="http://schemas.openxmlformats.org/officeDocument/2006/relationships/customXml" Target="../ink/ink2120.xml"/><Relationship Id="rId182" Type="http://schemas.openxmlformats.org/officeDocument/2006/relationships/customXml" Target="../ink/ink2141.xml"/><Relationship Id="rId378" Type="http://schemas.openxmlformats.org/officeDocument/2006/relationships/image" Target="../media/image2068.png"/><Relationship Id="rId403" Type="http://schemas.openxmlformats.org/officeDocument/2006/relationships/customXml" Target="../ink/ink2252.xml"/><Relationship Id="rId585" Type="http://schemas.openxmlformats.org/officeDocument/2006/relationships/image" Target="../media/image2171.png"/><Relationship Id="rId6" Type="http://schemas.openxmlformats.org/officeDocument/2006/relationships/customXml" Target="../ink/ink2053.xml"/><Relationship Id="rId238" Type="http://schemas.openxmlformats.org/officeDocument/2006/relationships/customXml" Target="../ink/ink2169.xml"/><Relationship Id="rId445" Type="http://schemas.openxmlformats.org/officeDocument/2006/relationships/customXml" Target="../ink/ink2273.xml"/><Relationship Id="rId487" Type="http://schemas.openxmlformats.org/officeDocument/2006/relationships/customXml" Target="../ink/ink2294.xml"/><Relationship Id="rId610" Type="http://schemas.openxmlformats.org/officeDocument/2006/relationships/customXml" Target="../ink/ink2356.xml"/><Relationship Id="rId291" Type="http://schemas.openxmlformats.org/officeDocument/2006/relationships/image" Target="../media/image2025.png"/><Relationship Id="rId305" Type="http://schemas.openxmlformats.org/officeDocument/2006/relationships/image" Target="../media/image2032.png"/><Relationship Id="rId347" Type="http://schemas.openxmlformats.org/officeDocument/2006/relationships/image" Target="../media/image2053.png"/><Relationship Id="rId512" Type="http://schemas.openxmlformats.org/officeDocument/2006/relationships/customXml" Target="../ink/ink2307.xml"/><Relationship Id="rId44" Type="http://schemas.openxmlformats.org/officeDocument/2006/relationships/customXml" Target="../ink/ink2072.xml"/><Relationship Id="rId86" Type="http://schemas.openxmlformats.org/officeDocument/2006/relationships/customXml" Target="../ink/ink2093.xml"/><Relationship Id="rId151" Type="http://schemas.openxmlformats.org/officeDocument/2006/relationships/image" Target="../media/image1956.png"/><Relationship Id="rId389" Type="http://schemas.openxmlformats.org/officeDocument/2006/relationships/customXml" Target="../ink/ink2245.xml"/><Relationship Id="rId554" Type="http://schemas.openxmlformats.org/officeDocument/2006/relationships/customXml" Target="../ink/ink2328.xml"/><Relationship Id="rId596" Type="http://schemas.openxmlformats.org/officeDocument/2006/relationships/customXml" Target="../ink/ink2349.xml"/><Relationship Id="rId193" Type="http://schemas.openxmlformats.org/officeDocument/2006/relationships/image" Target="../media/image1977.png"/><Relationship Id="rId207" Type="http://schemas.openxmlformats.org/officeDocument/2006/relationships/image" Target="../media/image1984.png"/><Relationship Id="rId249" Type="http://schemas.openxmlformats.org/officeDocument/2006/relationships/image" Target="../media/image2004.png"/><Relationship Id="rId414" Type="http://schemas.openxmlformats.org/officeDocument/2006/relationships/image" Target="../media/image2086.png"/><Relationship Id="rId456" Type="http://schemas.openxmlformats.org/officeDocument/2006/relationships/image" Target="../media/image2107.png"/><Relationship Id="rId498" Type="http://schemas.openxmlformats.org/officeDocument/2006/relationships/image" Target="../media/image2128.png"/><Relationship Id="rId13" Type="http://schemas.openxmlformats.org/officeDocument/2006/relationships/image" Target="../media/image1887.png"/><Relationship Id="rId109" Type="http://schemas.openxmlformats.org/officeDocument/2006/relationships/image" Target="../media/image1935.png"/><Relationship Id="rId260" Type="http://schemas.openxmlformats.org/officeDocument/2006/relationships/customXml" Target="../ink/ink2180.xml"/><Relationship Id="rId316" Type="http://schemas.openxmlformats.org/officeDocument/2006/relationships/customXml" Target="../ink/ink2208.xml"/><Relationship Id="rId523" Type="http://schemas.openxmlformats.org/officeDocument/2006/relationships/image" Target="../media/image2140.png"/><Relationship Id="rId55" Type="http://schemas.openxmlformats.org/officeDocument/2006/relationships/image" Target="../media/image1908.png"/><Relationship Id="rId97" Type="http://schemas.openxmlformats.org/officeDocument/2006/relationships/image" Target="../media/image1929.png"/><Relationship Id="rId120" Type="http://schemas.openxmlformats.org/officeDocument/2006/relationships/customXml" Target="../ink/ink2110.xml"/><Relationship Id="rId358" Type="http://schemas.openxmlformats.org/officeDocument/2006/relationships/customXml" Target="../ink/ink2229.xml"/><Relationship Id="rId565" Type="http://schemas.openxmlformats.org/officeDocument/2006/relationships/image" Target="../media/image2161.png"/><Relationship Id="rId162" Type="http://schemas.openxmlformats.org/officeDocument/2006/relationships/customXml" Target="../ink/ink2131.xml"/><Relationship Id="rId218" Type="http://schemas.openxmlformats.org/officeDocument/2006/relationships/customXml" Target="../ink/ink2159.xml"/><Relationship Id="rId425" Type="http://schemas.openxmlformats.org/officeDocument/2006/relationships/customXml" Target="../ink/ink2263.xml"/><Relationship Id="rId467" Type="http://schemas.openxmlformats.org/officeDocument/2006/relationships/customXml" Target="../ink/ink2284.xml"/><Relationship Id="rId271" Type="http://schemas.openxmlformats.org/officeDocument/2006/relationships/image" Target="../media/image2015.png"/><Relationship Id="rId24" Type="http://schemas.openxmlformats.org/officeDocument/2006/relationships/customXml" Target="../ink/ink2062.xml"/><Relationship Id="rId66" Type="http://schemas.openxmlformats.org/officeDocument/2006/relationships/customXml" Target="../ink/ink2083.xml"/><Relationship Id="rId131" Type="http://schemas.openxmlformats.org/officeDocument/2006/relationships/image" Target="../media/image1946.png"/><Relationship Id="rId327" Type="http://schemas.openxmlformats.org/officeDocument/2006/relationships/image" Target="../media/image2043.png"/><Relationship Id="rId369" Type="http://schemas.openxmlformats.org/officeDocument/2006/relationships/image" Target="../media/image2064.png"/><Relationship Id="rId534" Type="http://schemas.openxmlformats.org/officeDocument/2006/relationships/customXml" Target="../ink/ink2318.xml"/><Relationship Id="rId576" Type="http://schemas.openxmlformats.org/officeDocument/2006/relationships/customXml" Target="../ink/ink2339.xml"/><Relationship Id="rId173" Type="http://schemas.openxmlformats.org/officeDocument/2006/relationships/image" Target="../media/image1967.png"/><Relationship Id="rId229" Type="http://schemas.openxmlformats.org/officeDocument/2006/relationships/image" Target="../media/image1994.png"/><Relationship Id="rId380" Type="http://schemas.openxmlformats.org/officeDocument/2006/relationships/image" Target="../media/image2069.png"/><Relationship Id="rId436" Type="http://schemas.openxmlformats.org/officeDocument/2006/relationships/image" Target="../media/image2097.png"/><Relationship Id="rId601" Type="http://schemas.openxmlformats.org/officeDocument/2006/relationships/image" Target="../media/image2179.png"/><Relationship Id="rId240" Type="http://schemas.openxmlformats.org/officeDocument/2006/relationships/customXml" Target="../ink/ink2170.xml"/><Relationship Id="rId478" Type="http://schemas.openxmlformats.org/officeDocument/2006/relationships/image" Target="../media/image2118.png"/><Relationship Id="rId35" Type="http://schemas.openxmlformats.org/officeDocument/2006/relationships/image" Target="../media/image1898.png"/><Relationship Id="rId77" Type="http://schemas.openxmlformats.org/officeDocument/2006/relationships/image" Target="../media/image1919.png"/><Relationship Id="rId100" Type="http://schemas.openxmlformats.org/officeDocument/2006/relationships/customXml" Target="../ink/ink2100.xml"/><Relationship Id="rId282" Type="http://schemas.openxmlformats.org/officeDocument/2006/relationships/customXml" Target="../ink/ink2191.xml"/><Relationship Id="rId338" Type="http://schemas.openxmlformats.org/officeDocument/2006/relationships/customXml" Target="../ink/ink2219.xml"/><Relationship Id="rId503" Type="http://schemas.openxmlformats.org/officeDocument/2006/relationships/customXml" Target="../ink/ink2302.xml"/><Relationship Id="rId545" Type="http://schemas.openxmlformats.org/officeDocument/2006/relationships/image" Target="../media/image2151.png"/><Relationship Id="rId587" Type="http://schemas.openxmlformats.org/officeDocument/2006/relationships/image" Target="../media/image2172.png"/><Relationship Id="rId8" Type="http://schemas.openxmlformats.org/officeDocument/2006/relationships/customXml" Target="../ink/ink2054.xml"/><Relationship Id="rId142" Type="http://schemas.openxmlformats.org/officeDocument/2006/relationships/customXml" Target="../ink/ink2121.xml"/><Relationship Id="rId184" Type="http://schemas.openxmlformats.org/officeDocument/2006/relationships/customXml" Target="../ink/ink2142.xml"/><Relationship Id="rId391" Type="http://schemas.openxmlformats.org/officeDocument/2006/relationships/customXml" Target="../ink/ink2246.xml"/><Relationship Id="rId405" Type="http://schemas.openxmlformats.org/officeDocument/2006/relationships/customXml" Target="../ink/ink2253.xml"/><Relationship Id="rId447" Type="http://schemas.openxmlformats.org/officeDocument/2006/relationships/customXml" Target="../ink/ink2274.xml"/><Relationship Id="rId612" Type="http://schemas.openxmlformats.org/officeDocument/2006/relationships/customXml" Target="../ink/ink2357.xml"/><Relationship Id="rId251" Type="http://schemas.openxmlformats.org/officeDocument/2006/relationships/image" Target="../media/image2005.png"/><Relationship Id="rId489" Type="http://schemas.openxmlformats.org/officeDocument/2006/relationships/customXml" Target="../ink/ink2295.xml"/><Relationship Id="rId46" Type="http://schemas.openxmlformats.org/officeDocument/2006/relationships/customXml" Target="../ink/ink2073.xml"/><Relationship Id="rId293" Type="http://schemas.openxmlformats.org/officeDocument/2006/relationships/image" Target="../media/image2026.png"/><Relationship Id="rId307" Type="http://schemas.openxmlformats.org/officeDocument/2006/relationships/image" Target="../media/image2033.png"/><Relationship Id="rId349" Type="http://schemas.openxmlformats.org/officeDocument/2006/relationships/image" Target="../media/image2054.png"/><Relationship Id="rId514" Type="http://schemas.openxmlformats.org/officeDocument/2006/relationships/customXml" Target="../ink/ink2308.xml"/><Relationship Id="rId556" Type="http://schemas.openxmlformats.org/officeDocument/2006/relationships/customXml" Target="../ink/ink2329.xml"/><Relationship Id="rId88" Type="http://schemas.openxmlformats.org/officeDocument/2006/relationships/customXml" Target="../ink/ink2094.xml"/><Relationship Id="rId111" Type="http://schemas.openxmlformats.org/officeDocument/2006/relationships/image" Target="../media/image1936.png"/><Relationship Id="rId153" Type="http://schemas.openxmlformats.org/officeDocument/2006/relationships/image" Target="../media/image1957.png"/><Relationship Id="rId195" Type="http://schemas.openxmlformats.org/officeDocument/2006/relationships/image" Target="../media/image1978.png"/><Relationship Id="rId209" Type="http://schemas.openxmlformats.org/officeDocument/2006/relationships/image" Target="../media/image1985.png"/><Relationship Id="rId360" Type="http://schemas.openxmlformats.org/officeDocument/2006/relationships/customXml" Target="../ink/ink2230.xml"/><Relationship Id="rId416" Type="http://schemas.openxmlformats.org/officeDocument/2006/relationships/image" Target="../media/image2087.png"/><Relationship Id="rId598" Type="http://schemas.openxmlformats.org/officeDocument/2006/relationships/customXml" Target="../ink/ink2350.xml"/><Relationship Id="rId220" Type="http://schemas.openxmlformats.org/officeDocument/2006/relationships/customXml" Target="../ink/ink2160.xml"/><Relationship Id="rId458" Type="http://schemas.openxmlformats.org/officeDocument/2006/relationships/image" Target="../media/image2108.png"/><Relationship Id="rId15" Type="http://schemas.openxmlformats.org/officeDocument/2006/relationships/image" Target="../media/image1888.png"/><Relationship Id="rId57" Type="http://schemas.openxmlformats.org/officeDocument/2006/relationships/image" Target="../media/image1909.png"/><Relationship Id="rId262" Type="http://schemas.openxmlformats.org/officeDocument/2006/relationships/customXml" Target="../ink/ink2181.xml"/><Relationship Id="rId318" Type="http://schemas.openxmlformats.org/officeDocument/2006/relationships/customXml" Target="../ink/ink2209.xml"/><Relationship Id="rId525" Type="http://schemas.openxmlformats.org/officeDocument/2006/relationships/image" Target="../media/image2141.png"/><Relationship Id="rId567" Type="http://schemas.openxmlformats.org/officeDocument/2006/relationships/image" Target="../media/image2162.png"/><Relationship Id="rId99" Type="http://schemas.openxmlformats.org/officeDocument/2006/relationships/image" Target="../media/image1930.png"/><Relationship Id="rId122" Type="http://schemas.openxmlformats.org/officeDocument/2006/relationships/customXml" Target="../ink/ink2111.xml"/><Relationship Id="rId164" Type="http://schemas.openxmlformats.org/officeDocument/2006/relationships/customXml" Target="../ink/ink2132.xml"/><Relationship Id="rId371" Type="http://schemas.openxmlformats.org/officeDocument/2006/relationships/image" Target="../media/image2065.png"/><Relationship Id="rId427" Type="http://schemas.openxmlformats.org/officeDocument/2006/relationships/customXml" Target="../ink/ink2264.xml"/><Relationship Id="rId469" Type="http://schemas.openxmlformats.org/officeDocument/2006/relationships/customXml" Target="../ink/ink2285.xml"/><Relationship Id="rId26" Type="http://schemas.openxmlformats.org/officeDocument/2006/relationships/customXml" Target="../ink/ink2063.xml"/><Relationship Id="rId231" Type="http://schemas.openxmlformats.org/officeDocument/2006/relationships/image" Target="../media/image1995.png"/><Relationship Id="rId273" Type="http://schemas.openxmlformats.org/officeDocument/2006/relationships/image" Target="../media/image2016.png"/><Relationship Id="rId329" Type="http://schemas.openxmlformats.org/officeDocument/2006/relationships/image" Target="../media/image2044.png"/><Relationship Id="rId480" Type="http://schemas.openxmlformats.org/officeDocument/2006/relationships/image" Target="../media/image2119.png"/><Relationship Id="rId536" Type="http://schemas.openxmlformats.org/officeDocument/2006/relationships/customXml" Target="../ink/ink2319.xml"/><Relationship Id="rId68" Type="http://schemas.openxmlformats.org/officeDocument/2006/relationships/customXml" Target="../ink/ink2084.xml"/><Relationship Id="rId133" Type="http://schemas.openxmlformats.org/officeDocument/2006/relationships/image" Target="../media/image1947.png"/><Relationship Id="rId175" Type="http://schemas.openxmlformats.org/officeDocument/2006/relationships/image" Target="../media/image1968.png"/><Relationship Id="rId340" Type="http://schemas.openxmlformats.org/officeDocument/2006/relationships/customXml" Target="../ink/ink2220.xml"/><Relationship Id="rId578" Type="http://schemas.openxmlformats.org/officeDocument/2006/relationships/customXml" Target="../ink/ink2340.xml"/><Relationship Id="rId200" Type="http://schemas.openxmlformats.org/officeDocument/2006/relationships/customXml" Target="../ink/ink2150.xml"/><Relationship Id="rId382" Type="http://schemas.openxmlformats.org/officeDocument/2006/relationships/image" Target="../media/image2070.png"/><Relationship Id="rId438" Type="http://schemas.openxmlformats.org/officeDocument/2006/relationships/image" Target="../media/image2098.png"/><Relationship Id="rId603" Type="http://schemas.openxmlformats.org/officeDocument/2006/relationships/image" Target="../media/image2180.png"/><Relationship Id="rId242" Type="http://schemas.openxmlformats.org/officeDocument/2006/relationships/customXml" Target="../ink/ink2171.xml"/><Relationship Id="rId284" Type="http://schemas.openxmlformats.org/officeDocument/2006/relationships/customXml" Target="../ink/ink2192.xml"/><Relationship Id="rId491" Type="http://schemas.openxmlformats.org/officeDocument/2006/relationships/customXml" Target="../ink/ink2296.xml"/><Relationship Id="rId505" Type="http://schemas.openxmlformats.org/officeDocument/2006/relationships/customXml" Target="../ink/ink2303.xml"/><Relationship Id="rId37" Type="http://schemas.openxmlformats.org/officeDocument/2006/relationships/image" Target="../media/image1899.png"/><Relationship Id="rId79" Type="http://schemas.openxmlformats.org/officeDocument/2006/relationships/image" Target="../media/image1920.png"/><Relationship Id="rId102" Type="http://schemas.openxmlformats.org/officeDocument/2006/relationships/customXml" Target="../ink/ink2101.xml"/><Relationship Id="rId144" Type="http://schemas.openxmlformats.org/officeDocument/2006/relationships/customXml" Target="../ink/ink2122.xml"/><Relationship Id="rId547" Type="http://schemas.openxmlformats.org/officeDocument/2006/relationships/image" Target="../media/image2152.png"/><Relationship Id="rId589" Type="http://schemas.openxmlformats.org/officeDocument/2006/relationships/image" Target="../media/image2173.png"/><Relationship Id="rId90" Type="http://schemas.openxmlformats.org/officeDocument/2006/relationships/customXml" Target="../ink/ink2095.xml"/><Relationship Id="rId186" Type="http://schemas.openxmlformats.org/officeDocument/2006/relationships/customXml" Target="../ink/ink2143.xml"/><Relationship Id="rId351" Type="http://schemas.openxmlformats.org/officeDocument/2006/relationships/image" Target="../media/image2055.png"/><Relationship Id="rId393" Type="http://schemas.openxmlformats.org/officeDocument/2006/relationships/customXml" Target="../ink/ink2247.xml"/><Relationship Id="rId407" Type="http://schemas.openxmlformats.org/officeDocument/2006/relationships/customXml" Target="../ink/ink2254.xml"/><Relationship Id="rId449" Type="http://schemas.openxmlformats.org/officeDocument/2006/relationships/customXml" Target="../ink/ink2275.xml"/><Relationship Id="rId211" Type="http://schemas.openxmlformats.org/officeDocument/2006/relationships/image" Target="../media/image1986.png"/><Relationship Id="rId253" Type="http://schemas.openxmlformats.org/officeDocument/2006/relationships/image" Target="../media/image2006.png"/><Relationship Id="rId295" Type="http://schemas.openxmlformats.org/officeDocument/2006/relationships/image" Target="../media/image2027.png"/><Relationship Id="rId309" Type="http://schemas.openxmlformats.org/officeDocument/2006/relationships/image" Target="../media/image2034.png"/><Relationship Id="rId460" Type="http://schemas.openxmlformats.org/officeDocument/2006/relationships/image" Target="../media/image2109.png"/><Relationship Id="rId516" Type="http://schemas.openxmlformats.org/officeDocument/2006/relationships/customXml" Target="../ink/ink230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223.png"/><Relationship Id="rId299" Type="http://schemas.openxmlformats.org/officeDocument/2006/relationships/image" Target="../media/image2312.png"/><Relationship Id="rId21" Type="http://schemas.openxmlformats.org/officeDocument/2006/relationships/image" Target="../media/image2195.png"/><Relationship Id="rId63" Type="http://schemas.openxmlformats.org/officeDocument/2006/relationships/image" Target="../media/image2216.png"/><Relationship Id="rId159" Type="http://schemas.openxmlformats.org/officeDocument/2006/relationships/image" Target="../media/image2243.png"/><Relationship Id="rId324" Type="http://schemas.openxmlformats.org/officeDocument/2006/relationships/image" Target="../media/image2324.png"/><Relationship Id="rId366" Type="http://schemas.openxmlformats.org/officeDocument/2006/relationships/image" Target="../media/image2345.png"/><Relationship Id="rId170" Type="http://schemas.openxmlformats.org/officeDocument/2006/relationships/customXml" Target="../ink/ink2442.xml"/><Relationship Id="rId191" Type="http://schemas.openxmlformats.org/officeDocument/2006/relationships/image" Target="../media/image2259.png"/><Relationship Id="rId205" Type="http://schemas.openxmlformats.org/officeDocument/2006/relationships/customXml" Target="../ink/ink2460.xml"/><Relationship Id="rId226" Type="http://schemas.openxmlformats.org/officeDocument/2006/relationships/image" Target="../media/image2276.png"/><Relationship Id="rId247" Type="http://schemas.openxmlformats.org/officeDocument/2006/relationships/customXml" Target="../ink/ink2481.xml"/><Relationship Id="rId107" Type="http://schemas.openxmlformats.org/officeDocument/2006/relationships/image" Target="../media/image2218.png"/><Relationship Id="rId268" Type="http://schemas.openxmlformats.org/officeDocument/2006/relationships/customXml" Target="../ink/ink2492.xml"/><Relationship Id="rId289" Type="http://schemas.openxmlformats.org/officeDocument/2006/relationships/image" Target="../media/image2307.png"/><Relationship Id="rId11" Type="http://schemas.openxmlformats.org/officeDocument/2006/relationships/image" Target="../media/image2190.png"/><Relationship Id="rId32" Type="http://schemas.openxmlformats.org/officeDocument/2006/relationships/customXml" Target="../ink/ink2373.xml"/><Relationship Id="rId53" Type="http://schemas.openxmlformats.org/officeDocument/2006/relationships/image" Target="../media/image2211.png"/><Relationship Id="rId74" Type="http://schemas.openxmlformats.org/officeDocument/2006/relationships/customXml" Target="../ink/ink2394.xml"/><Relationship Id="rId128" Type="http://schemas.openxmlformats.org/officeDocument/2006/relationships/customXml" Target="../ink/ink2421.xml"/><Relationship Id="rId149" Type="http://schemas.openxmlformats.org/officeDocument/2006/relationships/image" Target="../media/image2238.png"/><Relationship Id="rId314" Type="http://schemas.openxmlformats.org/officeDocument/2006/relationships/image" Target="../media/image2319.png"/><Relationship Id="rId335" Type="http://schemas.openxmlformats.org/officeDocument/2006/relationships/customXml" Target="../ink/ink2526.xml"/><Relationship Id="rId356" Type="http://schemas.openxmlformats.org/officeDocument/2006/relationships/image" Target="../media/image2340.png"/><Relationship Id="rId377" Type="http://schemas.openxmlformats.org/officeDocument/2006/relationships/customXml" Target="../ink/ink2547.xml"/><Relationship Id="rId5" Type="http://schemas.openxmlformats.org/officeDocument/2006/relationships/image" Target="../media/image2187.png"/><Relationship Id="rId95" Type="http://schemas.openxmlformats.org/officeDocument/2006/relationships/image" Target="../media/image1870.png"/><Relationship Id="rId160" Type="http://schemas.openxmlformats.org/officeDocument/2006/relationships/customXml" Target="../ink/ink2437.xml"/><Relationship Id="rId181" Type="http://schemas.openxmlformats.org/officeDocument/2006/relationships/image" Target="../media/image2254.png"/><Relationship Id="rId216" Type="http://schemas.openxmlformats.org/officeDocument/2006/relationships/image" Target="../media/image2271.png"/><Relationship Id="rId237" Type="http://schemas.openxmlformats.org/officeDocument/2006/relationships/customXml" Target="../ink/ink2476.xml"/><Relationship Id="rId258" Type="http://schemas.openxmlformats.org/officeDocument/2006/relationships/image" Target="../media/image2292.png"/><Relationship Id="rId279" Type="http://schemas.openxmlformats.org/officeDocument/2006/relationships/image" Target="../media/image2302.png"/><Relationship Id="rId22" Type="http://schemas.openxmlformats.org/officeDocument/2006/relationships/customXml" Target="../ink/ink2368.xml"/><Relationship Id="rId43" Type="http://schemas.openxmlformats.org/officeDocument/2006/relationships/image" Target="../media/image2206.png"/><Relationship Id="rId64" Type="http://schemas.openxmlformats.org/officeDocument/2006/relationships/customXml" Target="../ink/ink2389.xml"/><Relationship Id="rId118" Type="http://schemas.openxmlformats.org/officeDocument/2006/relationships/customXml" Target="../ink/ink2416.xml"/><Relationship Id="rId139" Type="http://schemas.openxmlformats.org/officeDocument/2006/relationships/image" Target="../media/image2233.png"/><Relationship Id="rId290" Type="http://schemas.openxmlformats.org/officeDocument/2006/relationships/customXml" Target="../ink/ink2503.xml"/><Relationship Id="rId304" Type="http://schemas.openxmlformats.org/officeDocument/2006/relationships/customXml" Target="../ink/ink2510.xml"/><Relationship Id="rId325" Type="http://schemas.openxmlformats.org/officeDocument/2006/relationships/customXml" Target="../ink/ink2521.xml"/><Relationship Id="rId346" Type="http://schemas.openxmlformats.org/officeDocument/2006/relationships/image" Target="../media/image2335.png"/><Relationship Id="rId367" Type="http://schemas.openxmlformats.org/officeDocument/2006/relationships/customXml" Target="../ink/ink2542.xml"/><Relationship Id="rId388" Type="http://schemas.openxmlformats.org/officeDocument/2006/relationships/image" Target="../media/image2356.png"/><Relationship Id="rId85" Type="http://schemas.openxmlformats.org/officeDocument/2006/relationships/image" Target="../media/image1865.png"/><Relationship Id="rId150" Type="http://schemas.openxmlformats.org/officeDocument/2006/relationships/customXml" Target="../ink/ink2432.xml"/><Relationship Id="rId171" Type="http://schemas.openxmlformats.org/officeDocument/2006/relationships/image" Target="../media/image2249.png"/><Relationship Id="rId192" Type="http://schemas.openxmlformats.org/officeDocument/2006/relationships/customXml" Target="../ink/ink2453.xml"/><Relationship Id="rId206" Type="http://schemas.openxmlformats.org/officeDocument/2006/relationships/image" Target="../media/image2266.png"/><Relationship Id="rId227" Type="http://schemas.openxmlformats.org/officeDocument/2006/relationships/customXml" Target="../ink/ink2471.xml"/><Relationship Id="rId248" Type="http://schemas.openxmlformats.org/officeDocument/2006/relationships/image" Target="../media/image2287.png"/><Relationship Id="rId269" Type="http://schemas.openxmlformats.org/officeDocument/2006/relationships/image" Target="../media/image2297.png"/><Relationship Id="rId12" Type="http://schemas.openxmlformats.org/officeDocument/2006/relationships/customXml" Target="../ink/ink2363.xml"/><Relationship Id="rId33" Type="http://schemas.openxmlformats.org/officeDocument/2006/relationships/image" Target="../media/image2201.png"/><Relationship Id="rId108" Type="http://schemas.openxmlformats.org/officeDocument/2006/relationships/customXml" Target="../ink/ink2411.xml"/><Relationship Id="rId129" Type="http://schemas.openxmlformats.org/officeDocument/2006/relationships/image" Target="../media/image4100.png"/><Relationship Id="rId280" Type="http://schemas.openxmlformats.org/officeDocument/2006/relationships/customXml" Target="../ink/ink2498.xml"/><Relationship Id="rId315" Type="http://schemas.openxmlformats.org/officeDocument/2006/relationships/customXml" Target="../ink/ink2516.xml"/><Relationship Id="rId336" Type="http://schemas.openxmlformats.org/officeDocument/2006/relationships/image" Target="../media/image2330.png"/><Relationship Id="rId357" Type="http://schemas.openxmlformats.org/officeDocument/2006/relationships/customXml" Target="../ink/ink2537.xml"/><Relationship Id="rId54" Type="http://schemas.openxmlformats.org/officeDocument/2006/relationships/customXml" Target="../ink/ink2384.xml"/><Relationship Id="rId75" Type="http://schemas.openxmlformats.org/officeDocument/2006/relationships/image" Target="../media/image1860.png"/><Relationship Id="rId96" Type="http://schemas.openxmlformats.org/officeDocument/2006/relationships/customXml" Target="../ink/ink2405.xml"/><Relationship Id="rId140" Type="http://schemas.openxmlformats.org/officeDocument/2006/relationships/customXml" Target="../ink/ink2427.xml"/><Relationship Id="rId161" Type="http://schemas.openxmlformats.org/officeDocument/2006/relationships/image" Target="../media/image2244.png"/><Relationship Id="rId182" Type="http://schemas.openxmlformats.org/officeDocument/2006/relationships/customXml" Target="../ink/ink2448.xml"/><Relationship Id="rId217" Type="http://schemas.openxmlformats.org/officeDocument/2006/relationships/customXml" Target="../ink/ink2466.xml"/><Relationship Id="rId378" Type="http://schemas.openxmlformats.org/officeDocument/2006/relationships/image" Target="../media/image2351.png"/><Relationship Id="rId6" Type="http://schemas.openxmlformats.org/officeDocument/2006/relationships/customXml" Target="../ink/ink2360.xml"/><Relationship Id="rId238" Type="http://schemas.openxmlformats.org/officeDocument/2006/relationships/image" Target="../media/image2282.png"/><Relationship Id="rId259" Type="http://schemas.openxmlformats.org/officeDocument/2006/relationships/customXml" Target="../ink/ink2487.xml"/><Relationship Id="rId23" Type="http://schemas.openxmlformats.org/officeDocument/2006/relationships/image" Target="../media/image2196.png"/><Relationship Id="rId119" Type="http://schemas.openxmlformats.org/officeDocument/2006/relationships/image" Target="../media/image2224.png"/><Relationship Id="rId270" Type="http://schemas.openxmlformats.org/officeDocument/2006/relationships/customXml" Target="../ink/ink2493.xml"/><Relationship Id="rId291" Type="http://schemas.openxmlformats.org/officeDocument/2006/relationships/image" Target="../media/image2308.png"/><Relationship Id="rId305" Type="http://schemas.openxmlformats.org/officeDocument/2006/relationships/image" Target="../media/image2315.png"/><Relationship Id="rId326" Type="http://schemas.openxmlformats.org/officeDocument/2006/relationships/image" Target="../media/image2325.png"/><Relationship Id="rId347" Type="http://schemas.openxmlformats.org/officeDocument/2006/relationships/customXml" Target="../ink/ink2532.xml"/><Relationship Id="rId44" Type="http://schemas.openxmlformats.org/officeDocument/2006/relationships/customXml" Target="../ink/ink2379.xml"/><Relationship Id="rId65" Type="http://schemas.openxmlformats.org/officeDocument/2006/relationships/image" Target="../media/image2217.png"/><Relationship Id="rId86" Type="http://schemas.openxmlformats.org/officeDocument/2006/relationships/customXml" Target="../ink/ink2400.xml"/><Relationship Id="rId130" Type="http://schemas.openxmlformats.org/officeDocument/2006/relationships/customXml" Target="../ink/ink2422.xml"/><Relationship Id="rId151" Type="http://schemas.openxmlformats.org/officeDocument/2006/relationships/image" Target="../media/image2239.png"/><Relationship Id="rId368" Type="http://schemas.openxmlformats.org/officeDocument/2006/relationships/image" Target="../media/image2346.png"/><Relationship Id="rId389" Type="http://schemas.openxmlformats.org/officeDocument/2006/relationships/customXml" Target="../ink/ink2553.xml"/><Relationship Id="rId172" Type="http://schemas.openxmlformats.org/officeDocument/2006/relationships/customXml" Target="../ink/ink2443.xml"/><Relationship Id="rId193" Type="http://schemas.openxmlformats.org/officeDocument/2006/relationships/customXml" Target="../ink/ink2454.xml"/><Relationship Id="rId207" Type="http://schemas.openxmlformats.org/officeDocument/2006/relationships/customXml" Target="../ink/ink2461.xml"/><Relationship Id="rId228" Type="http://schemas.openxmlformats.org/officeDocument/2006/relationships/image" Target="../media/image2277.png"/><Relationship Id="rId249" Type="http://schemas.openxmlformats.org/officeDocument/2006/relationships/customXml" Target="../ink/ink2482.xml"/><Relationship Id="rId13" Type="http://schemas.openxmlformats.org/officeDocument/2006/relationships/image" Target="../media/image2191.png"/><Relationship Id="rId109" Type="http://schemas.openxmlformats.org/officeDocument/2006/relationships/image" Target="../media/image2219.png"/><Relationship Id="rId260" Type="http://schemas.openxmlformats.org/officeDocument/2006/relationships/image" Target="../media/image2293.png"/><Relationship Id="rId281" Type="http://schemas.openxmlformats.org/officeDocument/2006/relationships/image" Target="../media/image2303.png"/><Relationship Id="rId316" Type="http://schemas.openxmlformats.org/officeDocument/2006/relationships/image" Target="../media/image2320.png"/><Relationship Id="rId337" Type="http://schemas.openxmlformats.org/officeDocument/2006/relationships/customXml" Target="../ink/ink2527.xml"/><Relationship Id="rId34" Type="http://schemas.openxmlformats.org/officeDocument/2006/relationships/customXml" Target="../ink/ink2374.xml"/><Relationship Id="rId55" Type="http://schemas.openxmlformats.org/officeDocument/2006/relationships/image" Target="../media/image2212.png"/><Relationship Id="rId76" Type="http://schemas.openxmlformats.org/officeDocument/2006/relationships/customXml" Target="../ink/ink2395.xml"/><Relationship Id="rId97" Type="http://schemas.openxmlformats.org/officeDocument/2006/relationships/image" Target="../media/image1871.png"/><Relationship Id="rId120" Type="http://schemas.openxmlformats.org/officeDocument/2006/relationships/customXml" Target="../ink/ink2417.xml"/><Relationship Id="rId141" Type="http://schemas.openxmlformats.org/officeDocument/2006/relationships/image" Target="../media/image2234.png"/><Relationship Id="rId358" Type="http://schemas.openxmlformats.org/officeDocument/2006/relationships/image" Target="../media/image2341.png"/><Relationship Id="rId379" Type="http://schemas.openxmlformats.org/officeDocument/2006/relationships/customXml" Target="../ink/ink2548.xml"/><Relationship Id="rId7" Type="http://schemas.openxmlformats.org/officeDocument/2006/relationships/image" Target="../media/image2188.png"/><Relationship Id="rId162" Type="http://schemas.openxmlformats.org/officeDocument/2006/relationships/customXml" Target="../ink/ink2438.xml"/><Relationship Id="rId183" Type="http://schemas.openxmlformats.org/officeDocument/2006/relationships/image" Target="../media/image2255.png"/><Relationship Id="rId218" Type="http://schemas.openxmlformats.org/officeDocument/2006/relationships/image" Target="../media/image2272.png"/><Relationship Id="rId239" Type="http://schemas.openxmlformats.org/officeDocument/2006/relationships/customXml" Target="../ink/ink2477.xml"/><Relationship Id="rId390" Type="http://schemas.openxmlformats.org/officeDocument/2006/relationships/image" Target="../media/image2357.png"/><Relationship Id="rId250" Type="http://schemas.openxmlformats.org/officeDocument/2006/relationships/image" Target="../media/image2288.png"/><Relationship Id="rId271" Type="http://schemas.openxmlformats.org/officeDocument/2006/relationships/image" Target="../media/image2298.png"/><Relationship Id="rId292" Type="http://schemas.openxmlformats.org/officeDocument/2006/relationships/customXml" Target="../ink/ink2504.xml"/><Relationship Id="rId306" Type="http://schemas.openxmlformats.org/officeDocument/2006/relationships/customXml" Target="../ink/ink2511.xml"/><Relationship Id="rId24" Type="http://schemas.openxmlformats.org/officeDocument/2006/relationships/customXml" Target="../ink/ink2369.xml"/><Relationship Id="rId45" Type="http://schemas.openxmlformats.org/officeDocument/2006/relationships/image" Target="../media/image2207.png"/><Relationship Id="rId66" Type="http://schemas.openxmlformats.org/officeDocument/2006/relationships/customXml" Target="../ink/ink2390.xml"/><Relationship Id="rId87" Type="http://schemas.openxmlformats.org/officeDocument/2006/relationships/image" Target="../media/image1866.png"/><Relationship Id="rId110" Type="http://schemas.openxmlformats.org/officeDocument/2006/relationships/customXml" Target="../ink/ink2412.xml"/><Relationship Id="rId131" Type="http://schemas.openxmlformats.org/officeDocument/2006/relationships/image" Target="../media/image2229.png"/><Relationship Id="rId327" Type="http://schemas.openxmlformats.org/officeDocument/2006/relationships/customXml" Target="../ink/ink2522.xml"/><Relationship Id="rId348" Type="http://schemas.openxmlformats.org/officeDocument/2006/relationships/image" Target="../media/image2336.png"/><Relationship Id="rId369" Type="http://schemas.openxmlformats.org/officeDocument/2006/relationships/customXml" Target="../ink/ink2543.xml"/><Relationship Id="rId152" Type="http://schemas.openxmlformats.org/officeDocument/2006/relationships/customXml" Target="../ink/ink2433.xml"/><Relationship Id="rId173" Type="http://schemas.openxmlformats.org/officeDocument/2006/relationships/image" Target="../media/image2250.png"/><Relationship Id="rId194" Type="http://schemas.openxmlformats.org/officeDocument/2006/relationships/image" Target="../media/image2260.png"/><Relationship Id="rId208" Type="http://schemas.openxmlformats.org/officeDocument/2006/relationships/image" Target="../media/image2267.png"/><Relationship Id="rId229" Type="http://schemas.openxmlformats.org/officeDocument/2006/relationships/customXml" Target="../ink/ink2472.xml"/><Relationship Id="rId380" Type="http://schemas.openxmlformats.org/officeDocument/2006/relationships/image" Target="../media/image2352.png"/><Relationship Id="rId240" Type="http://schemas.openxmlformats.org/officeDocument/2006/relationships/image" Target="../media/image2283.png"/><Relationship Id="rId261" Type="http://schemas.openxmlformats.org/officeDocument/2006/relationships/customXml" Target="../ink/ink2488.xml"/><Relationship Id="rId14" Type="http://schemas.openxmlformats.org/officeDocument/2006/relationships/customXml" Target="../ink/ink2364.xml"/><Relationship Id="rId35" Type="http://schemas.openxmlformats.org/officeDocument/2006/relationships/image" Target="../media/image2202.png"/><Relationship Id="rId56" Type="http://schemas.openxmlformats.org/officeDocument/2006/relationships/customXml" Target="../ink/ink2385.xml"/><Relationship Id="rId77" Type="http://schemas.openxmlformats.org/officeDocument/2006/relationships/image" Target="../media/image1861.png"/><Relationship Id="rId100" Type="http://schemas.openxmlformats.org/officeDocument/2006/relationships/customXml" Target="../ink/ink2407.xml"/><Relationship Id="rId282" Type="http://schemas.openxmlformats.org/officeDocument/2006/relationships/customXml" Target="../ink/ink2499.xml"/><Relationship Id="rId317" Type="http://schemas.openxmlformats.org/officeDocument/2006/relationships/customXml" Target="../ink/ink2517.xml"/><Relationship Id="rId338" Type="http://schemas.openxmlformats.org/officeDocument/2006/relationships/image" Target="../media/image2331.png"/><Relationship Id="rId359" Type="http://schemas.openxmlformats.org/officeDocument/2006/relationships/customXml" Target="../ink/ink2538.xml"/><Relationship Id="rId8" Type="http://schemas.openxmlformats.org/officeDocument/2006/relationships/customXml" Target="../ink/ink2361.xml"/><Relationship Id="rId98" Type="http://schemas.openxmlformats.org/officeDocument/2006/relationships/customXml" Target="../ink/ink2406.xml"/><Relationship Id="rId121" Type="http://schemas.openxmlformats.org/officeDocument/2006/relationships/image" Target="../media/image2225.png"/><Relationship Id="rId142" Type="http://schemas.openxmlformats.org/officeDocument/2006/relationships/customXml" Target="../ink/ink2428.xml"/><Relationship Id="rId163" Type="http://schemas.openxmlformats.org/officeDocument/2006/relationships/image" Target="../media/image2245.png"/><Relationship Id="rId184" Type="http://schemas.openxmlformats.org/officeDocument/2006/relationships/customXml" Target="../ink/ink2449.xml"/><Relationship Id="rId219" Type="http://schemas.openxmlformats.org/officeDocument/2006/relationships/customXml" Target="../ink/ink2467.xml"/><Relationship Id="rId370" Type="http://schemas.openxmlformats.org/officeDocument/2006/relationships/image" Target="../media/image2347.png"/><Relationship Id="rId391" Type="http://schemas.openxmlformats.org/officeDocument/2006/relationships/customXml" Target="../ink/ink2554.xml"/><Relationship Id="rId230" Type="http://schemas.openxmlformats.org/officeDocument/2006/relationships/image" Target="../media/image2278.png"/><Relationship Id="rId251" Type="http://schemas.openxmlformats.org/officeDocument/2006/relationships/customXml" Target="../ink/ink2483.xml"/><Relationship Id="rId25" Type="http://schemas.openxmlformats.org/officeDocument/2006/relationships/image" Target="../media/image2197.png"/><Relationship Id="rId46" Type="http://schemas.openxmlformats.org/officeDocument/2006/relationships/customXml" Target="../ink/ink2380.xml"/><Relationship Id="rId67" Type="http://schemas.openxmlformats.org/officeDocument/2006/relationships/image" Target="../media/image1856.png"/><Relationship Id="rId272" Type="http://schemas.openxmlformats.org/officeDocument/2006/relationships/customXml" Target="../ink/ink2494.xml"/><Relationship Id="rId293" Type="http://schemas.openxmlformats.org/officeDocument/2006/relationships/image" Target="../media/image2309.png"/><Relationship Id="rId307" Type="http://schemas.openxmlformats.org/officeDocument/2006/relationships/customXml" Target="../ink/ink2512.xml"/><Relationship Id="rId328" Type="http://schemas.openxmlformats.org/officeDocument/2006/relationships/image" Target="../media/image2326.png"/><Relationship Id="rId349" Type="http://schemas.openxmlformats.org/officeDocument/2006/relationships/customXml" Target="../ink/ink2533.xml"/><Relationship Id="rId88" Type="http://schemas.openxmlformats.org/officeDocument/2006/relationships/customXml" Target="../ink/ink2401.xml"/><Relationship Id="rId111" Type="http://schemas.openxmlformats.org/officeDocument/2006/relationships/image" Target="../media/image2220.png"/><Relationship Id="rId132" Type="http://schemas.openxmlformats.org/officeDocument/2006/relationships/customXml" Target="../ink/ink2423.xml"/><Relationship Id="rId153" Type="http://schemas.openxmlformats.org/officeDocument/2006/relationships/image" Target="../media/image2240.png"/><Relationship Id="rId174" Type="http://schemas.openxmlformats.org/officeDocument/2006/relationships/customXml" Target="../ink/ink2444.xml"/><Relationship Id="rId195" Type="http://schemas.openxmlformats.org/officeDocument/2006/relationships/customXml" Target="../ink/ink2455.xml"/><Relationship Id="rId209" Type="http://schemas.openxmlformats.org/officeDocument/2006/relationships/customXml" Target="../ink/ink2462.xml"/><Relationship Id="rId360" Type="http://schemas.openxmlformats.org/officeDocument/2006/relationships/image" Target="../media/image2342.png"/><Relationship Id="rId381" Type="http://schemas.openxmlformats.org/officeDocument/2006/relationships/customXml" Target="../ink/ink2549.xml"/><Relationship Id="rId220" Type="http://schemas.openxmlformats.org/officeDocument/2006/relationships/image" Target="../media/image2273.png"/><Relationship Id="rId241" Type="http://schemas.openxmlformats.org/officeDocument/2006/relationships/customXml" Target="../ink/ink2478.xml"/><Relationship Id="rId15" Type="http://schemas.openxmlformats.org/officeDocument/2006/relationships/image" Target="../media/image2192.png"/><Relationship Id="rId36" Type="http://schemas.openxmlformats.org/officeDocument/2006/relationships/customXml" Target="../ink/ink2375.xml"/><Relationship Id="rId57" Type="http://schemas.openxmlformats.org/officeDocument/2006/relationships/image" Target="../media/image2213.png"/><Relationship Id="rId262" Type="http://schemas.openxmlformats.org/officeDocument/2006/relationships/image" Target="../media/image2294.png"/><Relationship Id="rId283" Type="http://schemas.openxmlformats.org/officeDocument/2006/relationships/image" Target="../media/image2304.png"/><Relationship Id="rId318" Type="http://schemas.openxmlformats.org/officeDocument/2006/relationships/image" Target="../media/image2321.png"/><Relationship Id="rId339" Type="http://schemas.openxmlformats.org/officeDocument/2006/relationships/customXml" Target="../ink/ink2528.xml"/><Relationship Id="rId78" Type="http://schemas.openxmlformats.org/officeDocument/2006/relationships/customXml" Target="../ink/ink2396.xml"/><Relationship Id="rId99" Type="http://schemas.openxmlformats.org/officeDocument/2006/relationships/image" Target="../media/image1872.png"/><Relationship Id="rId101" Type="http://schemas.openxmlformats.org/officeDocument/2006/relationships/image" Target="../media/image1873.png"/><Relationship Id="rId122" Type="http://schemas.openxmlformats.org/officeDocument/2006/relationships/customXml" Target="../ink/ink2418.xml"/><Relationship Id="rId143" Type="http://schemas.openxmlformats.org/officeDocument/2006/relationships/image" Target="../media/image2235.png"/><Relationship Id="rId164" Type="http://schemas.openxmlformats.org/officeDocument/2006/relationships/customXml" Target="../ink/ink2439.xml"/><Relationship Id="rId185" Type="http://schemas.openxmlformats.org/officeDocument/2006/relationships/image" Target="../media/image2256.png"/><Relationship Id="rId350" Type="http://schemas.openxmlformats.org/officeDocument/2006/relationships/image" Target="../media/image2337.png"/><Relationship Id="rId371" Type="http://schemas.openxmlformats.org/officeDocument/2006/relationships/customXml" Target="../ink/ink2544.xml"/><Relationship Id="rId9" Type="http://schemas.openxmlformats.org/officeDocument/2006/relationships/image" Target="../media/image2189.png"/><Relationship Id="rId210" Type="http://schemas.openxmlformats.org/officeDocument/2006/relationships/image" Target="../media/image2268.png"/><Relationship Id="rId392" Type="http://schemas.openxmlformats.org/officeDocument/2006/relationships/image" Target="../media/image2358.png"/><Relationship Id="rId26" Type="http://schemas.openxmlformats.org/officeDocument/2006/relationships/customXml" Target="../ink/ink2370.xml"/><Relationship Id="rId231" Type="http://schemas.openxmlformats.org/officeDocument/2006/relationships/customXml" Target="../ink/ink2473.xml"/><Relationship Id="rId252" Type="http://schemas.openxmlformats.org/officeDocument/2006/relationships/image" Target="../media/image2289.png"/><Relationship Id="rId273" Type="http://schemas.openxmlformats.org/officeDocument/2006/relationships/image" Target="../media/image2299.png"/><Relationship Id="rId294" Type="http://schemas.openxmlformats.org/officeDocument/2006/relationships/customXml" Target="../ink/ink2505.xml"/><Relationship Id="rId308" Type="http://schemas.openxmlformats.org/officeDocument/2006/relationships/image" Target="../media/image2316.png"/><Relationship Id="rId329" Type="http://schemas.openxmlformats.org/officeDocument/2006/relationships/customXml" Target="../ink/ink2523.xml"/><Relationship Id="rId47" Type="http://schemas.openxmlformats.org/officeDocument/2006/relationships/image" Target="../media/image2208.png"/><Relationship Id="rId68" Type="http://schemas.openxmlformats.org/officeDocument/2006/relationships/customXml" Target="../ink/ink2391.xml"/><Relationship Id="rId89" Type="http://schemas.openxmlformats.org/officeDocument/2006/relationships/image" Target="../media/image1867.png"/><Relationship Id="rId112" Type="http://schemas.openxmlformats.org/officeDocument/2006/relationships/customXml" Target="../ink/ink2413.xml"/><Relationship Id="rId133" Type="http://schemas.openxmlformats.org/officeDocument/2006/relationships/image" Target="../media/image2230.png"/><Relationship Id="rId154" Type="http://schemas.openxmlformats.org/officeDocument/2006/relationships/customXml" Target="../ink/ink2434.xml"/><Relationship Id="rId175" Type="http://schemas.openxmlformats.org/officeDocument/2006/relationships/image" Target="../media/image2251.png"/><Relationship Id="rId340" Type="http://schemas.openxmlformats.org/officeDocument/2006/relationships/image" Target="../media/image2332.png"/><Relationship Id="rId361" Type="http://schemas.openxmlformats.org/officeDocument/2006/relationships/customXml" Target="../ink/ink2539.xml"/><Relationship Id="rId196" Type="http://schemas.openxmlformats.org/officeDocument/2006/relationships/image" Target="../media/image2261.png"/><Relationship Id="rId200" Type="http://schemas.openxmlformats.org/officeDocument/2006/relationships/image" Target="../media/image2263.png"/><Relationship Id="rId382" Type="http://schemas.openxmlformats.org/officeDocument/2006/relationships/image" Target="../media/image2353.png"/><Relationship Id="rId16" Type="http://schemas.openxmlformats.org/officeDocument/2006/relationships/customXml" Target="../ink/ink2365.xml"/><Relationship Id="rId221" Type="http://schemas.openxmlformats.org/officeDocument/2006/relationships/customXml" Target="../ink/ink2468.xml"/><Relationship Id="rId242" Type="http://schemas.openxmlformats.org/officeDocument/2006/relationships/image" Target="../media/image2284.png"/><Relationship Id="rId263" Type="http://schemas.openxmlformats.org/officeDocument/2006/relationships/customXml" Target="../ink/ink2489.xml"/><Relationship Id="rId284" Type="http://schemas.openxmlformats.org/officeDocument/2006/relationships/customXml" Target="../ink/ink2500.xml"/><Relationship Id="rId319" Type="http://schemas.openxmlformats.org/officeDocument/2006/relationships/customXml" Target="../ink/ink2518.xml"/><Relationship Id="rId37" Type="http://schemas.openxmlformats.org/officeDocument/2006/relationships/image" Target="../media/image2203.png"/><Relationship Id="rId58" Type="http://schemas.openxmlformats.org/officeDocument/2006/relationships/customXml" Target="../ink/ink2386.xml"/><Relationship Id="rId79" Type="http://schemas.openxmlformats.org/officeDocument/2006/relationships/image" Target="../media/image1862.png"/><Relationship Id="rId102" Type="http://schemas.openxmlformats.org/officeDocument/2006/relationships/customXml" Target="../ink/ink2408.xml"/><Relationship Id="rId123" Type="http://schemas.openxmlformats.org/officeDocument/2006/relationships/image" Target="../media/image2226.png"/><Relationship Id="rId144" Type="http://schemas.openxmlformats.org/officeDocument/2006/relationships/customXml" Target="../ink/ink2429.xml"/><Relationship Id="rId330" Type="http://schemas.openxmlformats.org/officeDocument/2006/relationships/image" Target="../media/image2327.png"/><Relationship Id="rId90" Type="http://schemas.openxmlformats.org/officeDocument/2006/relationships/customXml" Target="../ink/ink2402.xml"/><Relationship Id="rId165" Type="http://schemas.openxmlformats.org/officeDocument/2006/relationships/image" Target="../media/image2246.png"/><Relationship Id="rId186" Type="http://schemas.openxmlformats.org/officeDocument/2006/relationships/customXml" Target="../ink/ink2450.xml"/><Relationship Id="rId351" Type="http://schemas.openxmlformats.org/officeDocument/2006/relationships/customXml" Target="../ink/ink2534.xml"/><Relationship Id="rId372" Type="http://schemas.openxmlformats.org/officeDocument/2006/relationships/image" Target="../media/image2348.png"/><Relationship Id="rId393" Type="http://schemas.openxmlformats.org/officeDocument/2006/relationships/customXml" Target="../ink/ink2555.xml"/><Relationship Id="rId211" Type="http://schemas.openxmlformats.org/officeDocument/2006/relationships/customXml" Target="../ink/ink2463.xml"/><Relationship Id="rId232" Type="http://schemas.openxmlformats.org/officeDocument/2006/relationships/image" Target="../media/image2279.png"/><Relationship Id="rId253" Type="http://schemas.openxmlformats.org/officeDocument/2006/relationships/customXml" Target="../ink/ink2484.xml"/><Relationship Id="rId274" Type="http://schemas.openxmlformats.org/officeDocument/2006/relationships/customXml" Target="../ink/ink2495.xml"/><Relationship Id="rId295" Type="http://schemas.openxmlformats.org/officeDocument/2006/relationships/image" Target="../media/image2310.png"/><Relationship Id="rId309" Type="http://schemas.openxmlformats.org/officeDocument/2006/relationships/customXml" Target="../ink/ink2513.xml"/><Relationship Id="rId27" Type="http://schemas.openxmlformats.org/officeDocument/2006/relationships/image" Target="../media/image2198.png"/><Relationship Id="rId48" Type="http://schemas.openxmlformats.org/officeDocument/2006/relationships/customXml" Target="../ink/ink2381.xml"/><Relationship Id="rId69" Type="http://schemas.openxmlformats.org/officeDocument/2006/relationships/image" Target="../media/image1857.png"/><Relationship Id="rId113" Type="http://schemas.openxmlformats.org/officeDocument/2006/relationships/image" Target="../media/image2221.png"/><Relationship Id="rId134" Type="http://schemas.openxmlformats.org/officeDocument/2006/relationships/customXml" Target="../ink/ink2424.xml"/><Relationship Id="rId320" Type="http://schemas.openxmlformats.org/officeDocument/2006/relationships/image" Target="../media/image2322.png"/><Relationship Id="rId80" Type="http://schemas.openxmlformats.org/officeDocument/2006/relationships/customXml" Target="../ink/ink2397.xml"/><Relationship Id="rId155" Type="http://schemas.openxmlformats.org/officeDocument/2006/relationships/image" Target="../media/image2241.png"/><Relationship Id="rId176" Type="http://schemas.openxmlformats.org/officeDocument/2006/relationships/customXml" Target="../ink/ink2445.xml"/><Relationship Id="rId197" Type="http://schemas.openxmlformats.org/officeDocument/2006/relationships/customXml" Target="../ink/ink2456.xml"/><Relationship Id="rId341" Type="http://schemas.openxmlformats.org/officeDocument/2006/relationships/customXml" Target="../ink/ink2529.xml"/><Relationship Id="rId362" Type="http://schemas.openxmlformats.org/officeDocument/2006/relationships/image" Target="../media/image2343.png"/><Relationship Id="rId383" Type="http://schemas.openxmlformats.org/officeDocument/2006/relationships/customXml" Target="../ink/ink2550.xml"/><Relationship Id="rId201" Type="http://schemas.openxmlformats.org/officeDocument/2006/relationships/customXml" Target="../ink/ink2458.xml"/><Relationship Id="rId222" Type="http://schemas.openxmlformats.org/officeDocument/2006/relationships/image" Target="../media/image2274.png"/><Relationship Id="rId243" Type="http://schemas.openxmlformats.org/officeDocument/2006/relationships/customXml" Target="../ink/ink2479.xml"/><Relationship Id="rId264" Type="http://schemas.openxmlformats.org/officeDocument/2006/relationships/image" Target="../media/image2295.png"/><Relationship Id="rId285" Type="http://schemas.openxmlformats.org/officeDocument/2006/relationships/image" Target="../media/image2305.png"/><Relationship Id="rId17" Type="http://schemas.openxmlformats.org/officeDocument/2006/relationships/image" Target="../media/image2193.png"/><Relationship Id="rId38" Type="http://schemas.openxmlformats.org/officeDocument/2006/relationships/customXml" Target="../ink/ink2376.xml"/><Relationship Id="rId59" Type="http://schemas.openxmlformats.org/officeDocument/2006/relationships/image" Target="../media/image2214.png"/><Relationship Id="rId103" Type="http://schemas.openxmlformats.org/officeDocument/2006/relationships/image" Target="../media/image1874.png"/><Relationship Id="rId124" Type="http://schemas.openxmlformats.org/officeDocument/2006/relationships/customXml" Target="../ink/ink2419.xml"/><Relationship Id="rId310" Type="http://schemas.openxmlformats.org/officeDocument/2006/relationships/image" Target="../media/image2317.png"/><Relationship Id="rId70" Type="http://schemas.openxmlformats.org/officeDocument/2006/relationships/customXml" Target="../ink/ink2392.xml"/><Relationship Id="rId91" Type="http://schemas.openxmlformats.org/officeDocument/2006/relationships/image" Target="../media/image1868.png"/><Relationship Id="rId145" Type="http://schemas.openxmlformats.org/officeDocument/2006/relationships/image" Target="../media/image2236.png"/><Relationship Id="rId166" Type="http://schemas.openxmlformats.org/officeDocument/2006/relationships/customXml" Target="../ink/ink2440.xml"/><Relationship Id="rId187" Type="http://schemas.openxmlformats.org/officeDocument/2006/relationships/image" Target="../media/image2257.png"/><Relationship Id="rId331" Type="http://schemas.openxmlformats.org/officeDocument/2006/relationships/customXml" Target="../ink/ink2524.xml"/><Relationship Id="rId352" Type="http://schemas.openxmlformats.org/officeDocument/2006/relationships/image" Target="../media/image2338.png"/><Relationship Id="rId373" Type="http://schemas.openxmlformats.org/officeDocument/2006/relationships/customXml" Target="../ink/ink2545.xml"/><Relationship Id="rId394" Type="http://schemas.openxmlformats.org/officeDocument/2006/relationships/image" Target="../media/image2359.png"/><Relationship Id="rId1" Type="http://schemas.openxmlformats.org/officeDocument/2006/relationships/slideLayout" Target="../slideLayouts/slideLayout7.xml"/><Relationship Id="rId212" Type="http://schemas.openxmlformats.org/officeDocument/2006/relationships/image" Target="../media/image2269.png"/><Relationship Id="rId233" Type="http://schemas.openxmlformats.org/officeDocument/2006/relationships/customXml" Target="../ink/ink2474.xml"/><Relationship Id="rId254" Type="http://schemas.openxmlformats.org/officeDocument/2006/relationships/image" Target="../media/image2290.png"/><Relationship Id="rId28" Type="http://schemas.openxmlformats.org/officeDocument/2006/relationships/customXml" Target="../ink/ink2371.xml"/><Relationship Id="rId49" Type="http://schemas.openxmlformats.org/officeDocument/2006/relationships/image" Target="../media/image2209.png"/><Relationship Id="rId114" Type="http://schemas.openxmlformats.org/officeDocument/2006/relationships/customXml" Target="../ink/ink2414.xml"/><Relationship Id="rId275" Type="http://schemas.openxmlformats.org/officeDocument/2006/relationships/image" Target="../media/image2300.png"/><Relationship Id="rId296" Type="http://schemas.openxmlformats.org/officeDocument/2006/relationships/customXml" Target="../ink/ink2506.xml"/><Relationship Id="rId300" Type="http://schemas.openxmlformats.org/officeDocument/2006/relationships/customXml" Target="../ink/ink2508.xml"/><Relationship Id="rId60" Type="http://schemas.openxmlformats.org/officeDocument/2006/relationships/customXml" Target="../ink/ink2387.xml"/><Relationship Id="rId81" Type="http://schemas.openxmlformats.org/officeDocument/2006/relationships/image" Target="../media/image1863.png"/><Relationship Id="rId135" Type="http://schemas.openxmlformats.org/officeDocument/2006/relationships/image" Target="../media/image2231.png"/><Relationship Id="rId156" Type="http://schemas.openxmlformats.org/officeDocument/2006/relationships/customXml" Target="../ink/ink2435.xml"/><Relationship Id="rId177" Type="http://schemas.openxmlformats.org/officeDocument/2006/relationships/image" Target="../media/image2252.png"/><Relationship Id="rId198" Type="http://schemas.openxmlformats.org/officeDocument/2006/relationships/image" Target="../media/image2262.png"/><Relationship Id="rId321" Type="http://schemas.openxmlformats.org/officeDocument/2006/relationships/customXml" Target="../ink/ink2519.xml"/><Relationship Id="rId342" Type="http://schemas.openxmlformats.org/officeDocument/2006/relationships/image" Target="../media/image2333.png"/><Relationship Id="rId363" Type="http://schemas.openxmlformats.org/officeDocument/2006/relationships/customXml" Target="../ink/ink2540.xml"/><Relationship Id="rId384" Type="http://schemas.openxmlformats.org/officeDocument/2006/relationships/image" Target="../media/image2354.png"/><Relationship Id="rId202" Type="http://schemas.openxmlformats.org/officeDocument/2006/relationships/image" Target="../media/image2264.png"/><Relationship Id="rId223" Type="http://schemas.openxmlformats.org/officeDocument/2006/relationships/customXml" Target="../ink/ink2469.xml"/><Relationship Id="rId244" Type="http://schemas.openxmlformats.org/officeDocument/2006/relationships/image" Target="../media/image2285.png"/><Relationship Id="rId18" Type="http://schemas.openxmlformats.org/officeDocument/2006/relationships/customXml" Target="../ink/ink2366.xml"/><Relationship Id="rId39" Type="http://schemas.openxmlformats.org/officeDocument/2006/relationships/image" Target="../media/image2204.png"/><Relationship Id="rId265" Type="http://schemas.openxmlformats.org/officeDocument/2006/relationships/customXml" Target="../ink/ink2490.xml"/><Relationship Id="rId286" Type="http://schemas.openxmlformats.org/officeDocument/2006/relationships/customXml" Target="../ink/ink2501.xml"/><Relationship Id="rId50" Type="http://schemas.openxmlformats.org/officeDocument/2006/relationships/customXml" Target="../ink/ink2382.xml"/><Relationship Id="rId104" Type="http://schemas.openxmlformats.org/officeDocument/2006/relationships/customXml" Target="../ink/ink2409.xml"/><Relationship Id="rId125" Type="http://schemas.openxmlformats.org/officeDocument/2006/relationships/image" Target="../media/image2227.png"/><Relationship Id="rId146" Type="http://schemas.openxmlformats.org/officeDocument/2006/relationships/customXml" Target="../ink/ink2430.xml"/><Relationship Id="rId167" Type="http://schemas.openxmlformats.org/officeDocument/2006/relationships/image" Target="../media/image2247.png"/><Relationship Id="rId188" Type="http://schemas.openxmlformats.org/officeDocument/2006/relationships/customXml" Target="../ink/ink2451.xml"/><Relationship Id="rId311" Type="http://schemas.openxmlformats.org/officeDocument/2006/relationships/customXml" Target="../ink/ink2514.xml"/><Relationship Id="rId332" Type="http://schemas.openxmlformats.org/officeDocument/2006/relationships/image" Target="../media/image2328.png"/><Relationship Id="rId353" Type="http://schemas.openxmlformats.org/officeDocument/2006/relationships/customXml" Target="../ink/ink2535.xml"/><Relationship Id="rId374" Type="http://schemas.openxmlformats.org/officeDocument/2006/relationships/image" Target="../media/image2349.png"/><Relationship Id="rId395" Type="http://schemas.openxmlformats.org/officeDocument/2006/relationships/customXml" Target="../ink/ink2556.xml"/><Relationship Id="rId71" Type="http://schemas.openxmlformats.org/officeDocument/2006/relationships/image" Target="../media/image1858.png"/><Relationship Id="rId92" Type="http://schemas.openxmlformats.org/officeDocument/2006/relationships/customXml" Target="../ink/ink2403.xml"/><Relationship Id="rId213" Type="http://schemas.openxmlformats.org/officeDocument/2006/relationships/customXml" Target="../ink/ink2464.xml"/><Relationship Id="rId234" Type="http://schemas.openxmlformats.org/officeDocument/2006/relationships/image" Target="../media/image2280.png"/><Relationship Id="rId2" Type="http://schemas.openxmlformats.org/officeDocument/2006/relationships/customXml" Target="../ink/ink2358.xml"/><Relationship Id="rId29" Type="http://schemas.openxmlformats.org/officeDocument/2006/relationships/image" Target="../media/image2199.png"/><Relationship Id="rId255" Type="http://schemas.openxmlformats.org/officeDocument/2006/relationships/customXml" Target="../ink/ink2485.xml"/><Relationship Id="rId276" Type="http://schemas.openxmlformats.org/officeDocument/2006/relationships/customXml" Target="../ink/ink2496.xml"/><Relationship Id="rId297" Type="http://schemas.openxmlformats.org/officeDocument/2006/relationships/image" Target="../media/image2311.png"/><Relationship Id="rId40" Type="http://schemas.openxmlformats.org/officeDocument/2006/relationships/customXml" Target="../ink/ink2377.xml"/><Relationship Id="rId115" Type="http://schemas.openxmlformats.org/officeDocument/2006/relationships/image" Target="../media/image2222.png"/><Relationship Id="rId136" Type="http://schemas.openxmlformats.org/officeDocument/2006/relationships/customXml" Target="../ink/ink2425.xml"/><Relationship Id="rId157" Type="http://schemas.openxmlformats.org/officeDocument/2006/relationships/image" Target="../media/image2242.png"/><Relationship Id="rId178" Type="http://schemas.openxmlformats.org/officeDocument/2006/relationships/customXml" Target="../ink/ink2446.xml"/><Relationship Id="rId301" Type="http://schemas.openxmlformats.org/officeDocument/2006/relationships/image" Target="../media/image2313.png"/><Relationship Id="rId322" Type="http://schemas.openxmlformats.org/officeDocument/2006/relationships/image" Target="../media/image2323.png"/><Relationship Id="rId343" Type="http://schemas.openxmlformats.org/officeDocument/2006/relationships/customXml" Target="../ink/ink2530.xml"/><Relationship Id="rId364" Type="http://schemas.openxmlformats.org/officeDocument/2006/relationships/image" Target="../media/image2344.png"/><Relationship Id="rId61" Type="http://schemas.openxmlformats.org/officeDocument/2006/relationships/image" Target="../media/image2215.png"/><Relationship Id="rId82" Type="http://schemas.openxmlformats.org/officeDocument/2006/relationships/customXml" Target="../ink/ink2398.xml"/><Relationship Id="rId199" Type="http://schemas.openxmlformats.org/officeDocument/2006/relationships/customXml" Target="../ink/ink2457.xml"/><Relationship Id="rId203" Type="http://schemas.openxmlformats.org/officeDocument/2006/relationships/customXml" Target="../ink/ink2459.xml"/><Relationship Id="rId385" Type="http://schemas.openxmlformats.org/officeDocument/2006/relationships/customXml" Target="../ink/ink2551.xml"/><Relationship Id="rId19" Type="http://schemas.openxmlformats.org/officeDocument/2006/relationships/image" Target="../media/image2194.png"/><Relationship Id="rId224" Type="http://schemas.openxmlformats.org/officeDocument/2006/relationships/image" Target="../media/image2275.png"/><Relationship Id="rId245" Type="http://schemas.openxmlformats.org/officeDocument/2006/relationships/customXml" Target="../ink/ink2480.xml"/><Relationship Id="rId266" Type="http://schemas.openxmlformats.org/officeDocument/2006/relationships/customXml" Target="../ink/ink2491.xml"/><Relationship Id="rId287" Type="http://schemas.openxmlformats.org/officeDocument/2006/relationships/image" Target="../media/image2306.png"/><Relationship Id="rId30" Type="http://schemas.openxmlformats.org/officeDocument/2006/relationships/customXml" Target="../ink/ink2372.xml"/><Relationship Id="rId105" Type="http://schemas.openxmlformats.org/officeDocument/2006/relationships/image" Target="../media/image1881.png"/><Relationship Id="rId126" Type="http://schemas.openxmlformats.org/officeDocument/2006/relationships/customXml" Target="../ink/ink2420.xml"/><Relationship Id="rId147" Type="http://schemas.openxmlformats.org/officeDocument/2006/relationships/image" Target="../media/image2237.png"/><Relationship Id="rId168" Type="http://schemas.openxmlformats.org/officeDocument/2006/relationships/customXml" Target="../ink/ink2441.xml"/><Relationship Id="rId312" Type="http://schemas.openxmlformats.org/officeDocument/2006/relationships/image" Target="../media/image2318.png"/><Relationship Id="rId333" Type="http://schemas.openxmlformats.org/officeDocument/2006/relationships/customXml" Target="../ink/ink2525.xml"/><Relationship Id="rId354" Type="http://schemas.openxmlformats.org/officeDocument/2006/relationships/image" Target="../media/image2339.png"/><Relationship Id="rId51" Type="http://schemas.openxmlformats.org/officeDocument/2006/relationships/image" Target="../media/image2210.png"/><Relationship Id="rId72" Type="http://schemas.openxmlformats.org/officeDocument/2006/relationships/customXml" Target="../ink/ink2393.xml"/><Relationship Id="rId93" Type="http://schemas.openxmlformats.org/officeDocument/2006/relationships/image" Target="../media/image1869.png"/><Relationship Id="rId189" Type="http://schemas.openxmlformats.org/officeDocument/2006/relationships/image" Target="../media/image2258.png"/><Relationship Id="rId375" Type="http://schemas.openxmlformats.org/officeDocument/2006/relationships/customXml" Target="../ink/ink2546.xml"/><Relationship Id="rId396" Type="http://schemas.openxmlformats.org/officeDocument/2006/relationships/image" Target="../media/image2360.png"/><Relationship Id="rId3" Type="http://schemas.openxmlformats.org/officeDocument/2006/relationships/image" Target="../media/image2186.png"/><Relationship Id="rId214" Type="http://schemas.openxmlformats.org/officeDocument/2006/relationships/image" Target="../media/image2270.png"/><Relationship Id="rId235" Type="http://schemas.openxmlformats.org/officeDocument/2006/relationships/customXml" Target="../ink/ink2475.xml"/><Relationship Id="rId256" Type="http://schemas.openxmlformats.org/officeDocument/2006/relationships/image" Target="../media/image2291.png"/><Relationship Id="rId277" Type="http://schemas.openxmlformats.org/officeDocument/2006/relationships/image" Target="../media/image2301.png"/><Relationship Id="rId298" Type="http://schemas.openxmlformats.org/officeDocument/2006/relationships/customXml" Target="../ink/ink2507.xml"/><Relationship Id="rId116" Type="http://schemas.openxmlformats.org/officeDocument/2006/relationships/customXml" Target="../ink/ink2415.xml"/><Relationship Id="rId137" Type="http://schemas.openxmlformats.org/officeDocument/2006/relationships/image" Target="../media/image2232.png"/><Relationship Id="rId158" Type="http://schemas.openxmlformats.org/officeDocument/2006/relationships/customXml" Target="../ink/ink2436.xml"/><Relationship Id="rId302" Type="http://schemas.openxmlformats.org/officeDocument/2006/relationships/customXml" Target="../ink/ink2509.xml"/><Relationship Id="rId323" Type="http://schemas.openxmlformats.org/officeDocument/2006/relationships/customXml" Target="../ink/ink2520.xml"/><Relationship Id="rId344" Type="http://schemas.openxmlformats.org/officeDocument/2006/relationships/image" Target="../media/image2334.png"/><Relationship Id="rId20" Type="http://schemas.openxmlformats.org/officeDocument/2006/relationships/customXml" Target="../ink/ink2367.xml"/><Relationship Id="rId41" Type="http://schemas.openxmlformats.org/officeDocument/2006/relationships/image" Target="../media/image2205.png"/><Relationship Id="rId62" Type="http://schemas.openxmlformats.org/officeDocument/2006/relationships/customXml" Target="../ink/ink2388.xml"/><Relationship Id="rId83" Type="http://schemas.openxmlformats.org/officeDocument/2006/relationships/image" Target="../media/image1864.png"/><Relationship Id="rId179" Type="http://schemas.openxmlformats.org/officeDocument/2006/relationships/image" Target="../media/image2253.png"/><Relationship Id="rId365" Type="http://schemas.openxmlformats.org/officeDocument/2006/relationships/customXml" Target="../ink/ink2541.xml"/><Relationship Id="rId386" Type="http://schemas.openxmlformats.org/officeDocument/2006/relationships/image" Target="../media/image2355.png"/><Relationship Id="rId190" Type="http://schemas.openxmlformats.org/officeDocument/2006/relationships/customXml" Target="../ink/ink2452.xml"/><Relationship Id="rId204" Type="http://schemas.openxmlformats.org/officeDocument/2006/relationships/image" Target="../media/image2265.png"/><Relationship Id="rId225" Type="http://schemas.openxmlformats.org/officeDocument/2006/relationships/customXml" Target="../ink/ink2470.xml"/><Relationship Id="rId246" Type="http://schemas.openxmlformats.org/officeDocument/2006/relationships/image" Target="../media/image2286.png"/><Relationship Id="rId267" Type="http://schemas.openxmlformats.org/officeDocument/2006/relationships/image" Target="../media/image2296.png"/><Relationship Id="rId288" Type="http://schemas.openxmlformats.org/officeDocument/2006/relationships/customXml" Target="../ink/ink2502.xml"/><Relationship Id="rId106" Type="http://schemas.openxmlformats.org/officeDocument/2006/relationships/customXml" Target="../ink/ink2410.xml"/><Relationship Id="rId127" Type="http://schemas.openxmlformats.org/officeDocument/2006/relationships/image" Target="../media/image2228.png"/><Relationship Id="rId313" Type="http://schemas.openxmlformats.org/officeDocument/2006/relationships/customXml" Target="../ink/ink2515.xml"/><Relationship Id="rId10" Type="http://schemas.openxmlformats.org/officeDocument/2006/relationships/customXml" Target="../ink/ink2362.xml"/><Relationship Id="rId31" Type="http://schemas.openxmlformats.org/officeDocument/2006/relationships/image" Target="../media/image2200.png"/><Relationship Id="rId52" Type="http://schemas.openxmlformats.org/officeDocument/2006/relationships/customXml" Target="../ink/ink2383.xml"/><Relationship Id="rId73" Type="http://schemas.openxmlformats.org/officeDocument/2006/relationships/image" Target="../media/image1859.png"/><Relationship Id="rId94" Type="http://schemas.openxmlformats.org/officeDocument/2006/relationships/customXml" Target="../ink/ink2404.xml"/><Relationship Id="rId148" Type="http://schemas.openxmlformats.org/officeDocument/2006/relationships/customXml" Target="../ink/ink2431.xml"/><Relationship Id="rId169" Type="http://schemas.openxmlformats.org/officeDocument/2006/relationships/image" Target="../media/image2248.png"/><Relationship Id="rId334" Type="http://schemas.openxmlformats.org/officeDocument/2006/relationships/image" Target="../media/image2329.png"/><Relationship Id="rId355" Type="http://schemas.openxmlformats.org/officeDocument/2006/relationships/customXml" Target="../ink/ink2536.xml"/><Relationship Id="rId376" Type="http://schemas.openxmlformats.org/officeDocument/2006/relationships/image" Target="../media/image2350.png"/><Relationship Id="rId4" Type="http://schemas.openxmlformats.org/officeDocument/2006/relationships/customXml" Target="../ink/ink2359.xml"/><Relationship Id="rId180" Type="http://schemas.openxmlformats.org/officeDocument/2006/relationships/customXml" Target="../ink/ink2447.xml"/><Relationship Id="rId215" Type="http://schemas.openxmlformats.org/officeDocument/2006/relationships/customXml" Target="../ink/ink2465.xml"/><Relationship Id="rId236" Type="http://schemas.openxmlformats.org/officeDocument/2006/relationships/image" Target="../media/image2281.png"/><Relationship Id="rId257" Type="http://schemas.openxmlformats.org/officeDocument/2006/relationships/customXml" Target="../ink/ink2486.xml"/><Relationship Id="rId278" Type="http://schemas.openxmlformats.org/officeDocument/2006/relationships/customXml" Target="../ink/ink2497.xml"/><Relationship Id="rId303" Type="http://schemas.openxmlformats.org/officeDocument/2006/relationships/image" Target="../media/image2314.png"/><Relationship Id="rId42" Type="http://schemas.openxmlformats.org/officeDocument/2006/relationships/customXml" Target="../ink/ink2378.xml"/><Relationship Id="rId84" Type="http://schemas.openxmlformats.org/officeDocument/2006/relationships/customXml" Target="../ink/ink2399.xml"/><Relationship Id="rId138" Type="http://schemas.openxmlformats.org/officeDocument/2006/relationships/customXml" Target="../ink/ink2426.xml"/><Relationship Id="rId345" Type="http://schemas.openxmlformats.org/officeDocument/2006/relationships/customXml" Target="../ink/ink2531.xml"/><Relationship Id="rId387" Type="http://schemas.openxmlformats.org/officeDocument/2006/relationships/customXml" Target="../ink/ink2552.xml"/></Relationships>
</file>

<file path=ppt/slides/_rels/slide2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418.png"/><Relationship Id="rId299" Type="http://schemas.openxmlformats.org/officeDocument/2006/relationships/customXml" Target="../ink/ink2707.xml"/><Relationship Id="rId303" Type="http://schemas.openxmlformats.org/officeDocument/2006/relationships/customXml" Target="../ink/ink2709.xml"/><Relationship Id="rId21" Type="http://schemas.openxmlformats.org/officeDocument/2006/relationships/image" Target="../media/image2370.png"/><Relationship Id="rId42" Type="http://schemas.openxmlformats.org/officeDocument/2006/relationships/customXml" Target="../ink/ink2577.xml"/><Relationship Id="rId63" Type="http://schemas.openxmlformats.org/officeDocument/2006/relationships/image" Target="../media/image2391.png"/><Relationship Id="rId84" Type="http://schemas.openxmlformats.org/officeDocument/2006/relationships/customXml" Target="../ink/ink2598.xml"/><Relationship Id="rId138" Type="http://schemas.openxmlformats.org/officeDocument/2006/relationships/customXml" Target="../ink/ink2625.xml"/><Relationship Id="rId159" Type="http://schemas.openxmlformats.org/officeDocument/2006/relationships/image" Target="../media/image2438.png"/><Relationship Id="rId324" Type="http://schemas.openxmlformats.org/officeDocument/2006/relationships/image" Target="../media/image2519.png"/><Relationship Id="rId345" Type="http://schemas.openxmlformats.org/officeDocument/2006/relationships/customXml" Target="../ink/ink2730.xml"/><Relationship Id="rId366" Type="http://schemas.openxmlformats.org/officeDocument/2006/relationships/image" Target="../media/image2540.png"/><Relationship Id="rId170" Type="http://schemas.openxmlformats.org/officeDocument/2006/relationships/customXml" Target="../ink/ink2641.xml"/><Relationship Id="rId191" Type="http://schemas.openxmlformats.org/officeDocument/2006/relationships/image" Target="../media/image2454.png"/><Relationship Id="rId205" Type="http://schemas.openxmlformats.org/officeDocument/2006/relationships/customXml" Target="../ink/ink2659.xml"/><Relationship Id="rId226" Type="http://schemas.openxmlformats.org/officeDocument/2006/relationships/image" Target="../media/image2471.png"/><Relationship Id="rId247" Type="http://schemas.openxmlformats.org/officeDocument/2006/relationships/image" Target="../media/image2481.png"/><Relationship Id="rId107" Type="http://schemas.openxmlformats.org/officeDocument/2006/relationships/image" Target="../media/image2413.png"/><Relationship Id="rId268" Type="http://schemas.openxmlformats.org/officeDocument/2006/relationships/image" Target="../media/image2491.png"/><Relationship Id="rId289" Type="http://schemas.openxmlformats.org/officeDocument/2006/relationships/customXml" Target="../ink/ink2702.xml"/><Relationship Id="rId11" Type="http://schemas.openxmlformats.org/officeDocument/2006/relationships/image" Target="../media/image2365.png"/><Relationship Id="rId32" Type="http://schemas.openxmlformats.org/officeDocument/2006/relationships/customXml" Target="../ink/ink2572.xml"/><Relationship Id="rId53" Type="http://schemas.openxmlformats.org/officeDocument/2006/relationships/image" Target="../media/image2386.png"/><Relationship Id="rId74" Type="http://schemas.openxmlformats.org/officeDocument/2006/relationships/customXml" Target="../ink/ink2593.xml"/><Relationship Id="rId128" Type="http://schemas.openxmlformats.org/officeDocument/2006/relationships/customXml" Target="../ink/ink2620.xml"/><Relationship Id="rId149" Type="http://schemas.openxmlformats.org/officeDocument/2006/relationships/image" Target="../media/image2434.png"/><Relationship Id="rId314" Type="http://schemas.openxmlformats.org/officeDocument/2006/relationships/image" Target="../media/image2514.png"/><Relationship Id="rId335" Type="http://schemas.openxmlformats.org/officeDocument/2006/relationships/customXml" Target="../ink/ink2725.xml"/><Relationship Id="rId356" Type="http://schemas.openxmlformats.org/officeDocument/2006/relationships/image" Target="../media/image2535.png"/><Relationship Id="rId377" Type="http://schemas.openxmlformats.org/officeDocument/2006/relationships/customXml" Target="../ink/ink2746.xml"/><Relationship Id="rId5" Type="http://schemas.openxmlformats.org/officeDocument/2006/relationships/image" Target="../media/image2362.png"/><Relationship Id="rId95" Type="http://schemas.openxmlformats.org/officeDocument/2006/relationships/image" Target="../media/image2407.png"/><Relationship Id="rId160" Type="http://schemas.openxmlformats.org/officeDocument/2006/relationships/customXml" Target="../ink/ink2636.xml"/><Relationship Id="rId181" Type="http://schemas.openxmlformats.org/officeDocument/2006/relationships/image" Target="../media/image2449.png"/><Relationship Id="rId216" Type="http://schemas.openxmlformats.org/officeDocument/2006/relationships/image" Target="../media/image2466.png"/><Relationship Id="rId237" Type="http://schemas.openxmlformats.org/officeDocument/2006/relationships/customXml" Target="../ink/ink2675.xml"/><Relationship Id="rId258" Type="http://schemas.openxmlformats.org/officeDocument/2006/relationships/image" Target="../media/image2486.png"/><Relationship Id="rId279" Type="http://schemas.openxmlformats.org/officeDocument/2006/relationships/customXml" Target="../ink/ink2697.xml"/><Relationship Id="rId22" Type="http://schemas.openxmlformats.org/officeDocument/2006/relationships/customXml" Target="../ink/ink2567.xml"/><Relationship Id="rId43" Type="http://schemas.openxmlformats.org/officeDocument/2006/relationships/image" Target="../media/image2381.png"/><Relationship Id="rId64" Type="http://schemas.openxmlformats.org/officeDocument/2006/relationships/customXml" Target="../ink/ink2588.xml"/><Relationship Id="rId118" Type="http://schemas.openxmlformats.org/officeDocument/2006/relationships/customXml" Target="../ink/ink2615.xml"/><Relationship Id="rId139" Type="http://schemas.openxmlformats.org/officeDocument/2006/relationships/image" Target="../media/image2429.png"/><Relationship Id="rId290" Type="http://schemas.openxmlformats.org/officeDocument/2006/relationships/image" Target="../media/image2502.png"/><Relationship Id="rId304" Type="http://schemas.openxmlformats.org/officeDocument/2006/relationships/image" Target="../media/image2509.png"/><Relationship Id="rId325" Type="http://schemas.openxmlformats.org/officeDocument/2006/relationships/customXml" Target="../ink/ink2720.xml"/><Relationship Id="rId346" Type="http://schemas.openxmlformats.org/officeDocument/2006/relationships/image" Target="../media/image2530.png"/><Relationship Id="rId367" Type="http://schemas.openxmlformats.org/officeDocument/2006/relationships/customXml" Target="../ink/ink2741.xml"/><Relationship Id="rId85" Type="http://schemas.openxmlformats.org/officeDocument/2006/relationships/image" Target="../media/image2402.png"/><Relationship Id="rId150" Type="http://schemas.openxmlformats.org/officeDocument/2006/relationships/customXml" Target="../ink/ink2631.xml"/><Relationship Id="rId171" Type="http://schemas.openxmlformats.org/officeDocument/2006/relationships/image" Target="../media/image2444.png"/><Relationship Id="rId192" Type="http://schemas.openxmlformats.org/officeDocument/2006/relationships/customXml" Target="../ink/ink2652.xml"/><Relationship Id="rId206" Type="http://schemas.openxmlformats.org/officeDocument/2006/relationships/image" Target="../media/image2461.png"/><Relationship Id="rId227" Type="http://schemas.openxmlformats.org/officeDocument/2006/relationships/customXml" Target="../ink/ink2670.xml"/><Relationship Id="rId248" Type="http://schemas.openxmlformats.org/officeDocument/2006/relationships/customXml" Target="../ink/ink2681.xml"/><Relationship Id="rId269" Type="http://schemas.openxmlformats.org/officeDocument/2006/relationships/customXml" Target="../ink/ink2692.xml"/><Relationship Id="rId12" Type="http://schemas.openxmlformats.org/officeDocument/2006/relationships/customXml" Target="../ink/ink2562.xml"/><Relationship Id="rId33" Type="http://schemas.openxmlformats.org/officeDocument/2006/relationships/image" Target="../media/image2376.png"/><Relationship Id="rId108" Type="http://schemas.openxmlformats.org/officeDocument/2006/relationships/customXml" Target="../ink/ink2610.xml"/><Relationship Id="rId129" Type="http://schemas.openxmlformats.org/officeDocument/2006/relationships/image" Target="../media/image2424.png"/><Relationship Id="rId280" Type="http://schemas.openxmlformats.org/officeDocument/2006/relationships/image" Target="../media/image2497.png"/><Relationship Id="rId315" Type="http://schemas.openxmlformats.org/officeDocument/2006/relationships/customXml" Target="../ink/ink2715.xml"/><Relationship Id="rId336" Type="http://schemas.openxmlformats.org/officeDocument/2006/relationships/image" Target="../media/image2525.png"/><Relationship Id="rId357" Type="http://schemas.openxmlformats.org/officeDocument/2006/relationships/customXml" Target="../ink/ink2736.xml"/><Relationship Id="rId54" Type="http://schemas.openxmlformats.org/officeDocument/2006/relationships/customXml" Target="../ink/ink2583.xml"/><Relationship Id="rId75" Type="http://schemas.openxmlformats.org/officeDocument/2006/relationships/image" Target="../media/image2397.png"/><Relationship Id="rId96" Type="http://schemas.openxmlformats.org/officeDocument/2006/relationships/customXml" Target="../ink/ink2604.xml"/><Relationship Id="rId140" Type="http://schemas.openxmlformats.org/officeDocument/2006/relationships/customXml" Target="../ink/ink2626.xml"/><Relationship Id="rId161" Type="http://schemas.openxmlformats.org/officeDocument/2006/relationships/image" Target="../media/image2439.png"/><Relationship Id="rId182" Type="http://schemas.openxmlformats.org/officeDocument/2006/relationships/customXml" Target="../ink/ink2647.xml"/><Relationship Id="rId217" Type="http://schemas.openxmlformats.org/officeDocument/2006/relationships/customXml" Target="../ink/ink2665.xml"/><Relationship Id="rId378" Type="http://schemas.openxmlformats.org/officeDocument/2006/relationships/image" Target="../media/image2546.png"/><Relationship Id="rId6" Type="http://schemas.openxmlformats.org/officeDocument/2006/relationships/customXml" Target="../ink/ink2559.xml"/><Relationship Id="rId238" Type="http://schemas.openxmlformats.org/officeDocument/2006/relationships/image" Target="../media/image2477.png"/><Relationship Id="rId259" Type="http://schemas.openxmlformats.org/officeDocument/2006/relationships/customXml" Target="../ink/ink2687.xml"/><Relationship Id="rId23" Type="http://schemas.openxmlformats.org/officeDocument/2006/relationships/image" Target="../media/image2371.png"/><Relationship Id="rId119" Type="http://schemas.openxmlformats.org/officeDocument/2006/relationships/image" Target="../media/image2419.png"/><Relationship Id="rId270" Type="http://schemas.openxmlformats.org/officeDocument/2006/relationships/image" Target="../media/image2492.png"/><Relationship Id="rId291" Type="http://schemas.openxmlformats.org/officeDocument/2006/relationships/customXml" Target="../ink/ink2703.xml"/><Relationship Id="rId305" Type="http://schemas.openxmlformats.org/officeDocument/2006/relationships/customXml" Target="../ink/ink2710.xml"/><Relationship Id="rId326" Type="http://schemas.openxmlformats.org/officeDocument/2006/relationships/image" Target="../media/image2520.png"/><Relationship Id="rId347" Type="http://schemas.openxmlformats.org/officeDocument/2006/relationships/customXml" Target="../ink/ink2731.xml"/><Relationship Id="rId44" Type="http://schemas.openxmlformats.org/officeDocument/2006/relationships/customXml" Target="../ink/ink2578.xml"/><Relationship Id="rId65" Type="http://schemas.openxmlformats.org/officeDocument/2006/relationships/image" Target="../media/image2392.png"/><Relationship Id="rId86" Type="http://schemas.openxmlformats.org/officeDocument/2006/relationships/customXml" Target="../ink/ink2599.xml"/><Relationship Id="rId130" Type="http://schemas.openxmlformats.org/officeDocument/2006/relationships/customXml" Target="../ink/ink2621.xml"/><Relationship Id="rId151" Type="http://schemas.openxmlformats.org/officeDocument/2006/relationships/image" Target="../media/image4100.png"/><Relationship Id="rId368" Type="http://schemas.openxmlformats.org/officeDocument/2006/relationships/image" Target="../media/image2541.png"/><Relationship Id="rId172" Type="http://schemas.openxmlformats.org/officeDocument/2006/relationships/customXml" Target="../ink/ink2642.xml"/><Relationship Id="rId193" Type="http://schemas.openxmlformats.org/officeDocument/2006/relationships/image" Target="../media/image2455.png"/><Relationship Id="rId207" Type="http://schemas.openxmlformats.org/officeDocument/2006/relationships/customXml" Target="../ink/ink2660.xml"/><Relationship Id="rId228" Type="http://schemas.openxmlformats.org/officeDocument/2006/relationships/image" Target="../media/image2472.png"/><Relationship Id="rId249" Type="http://schemas.openxmlformats.org/officeDocument/2006/relationships/customXml" Target="../ink/ink2682.xml"/><Relationship Id="rId13" Type="http://schemas.openxmlformats.org/officeDocument/2006/relationships/image" Target="../media/image2366.png"/><Relationship Id="rId109" Type="http://schemas.openxmlformats.org/officeDocument/2006/relationships/image" Target="../media/image2414.png"/><Relationship Id="rId260" Type="http://schemas.openxmlformats.org/officeDocument/2006/relationships/image" Target="../media/image2487.png"/><Relationship Id="rId281" Type="http://schemas.openxmlformats.org/officeDocument/2006/relationships/customXml" Target="../ink/ink2698.xml"/><Relationship Id="rId316" Type="http://schemas.openxmlformats.org/officeDocument/2006/relationships/image" Target="../media/image2515.png"/><Relationship Id="rId337" Type="http://schemas.openxmlformats.org/officeDocument/2006/relationships/customXml" Target="../ink/ink2726.xml"/><Relationship Id="rId34" Type="http://schemas.openxmlformats.org/officeDocument/2006/relationships/customXml" Target="../ink/ink2573.xml"/><Relationship Id="rId55" Type="http://schemas.openxmlformats.org/officeDocument/2006/relationships/image" Target="../media/image2387.png"/><Relationship Id="rId76" Type="http://schemas.openxmlformats.org/officeDocument/2006/relationships/customXml" Target="../ink/ink2594.xml"/><Relationship Id="rId97" Type="http://schemas.openxmlformats.org/officeDocument/2006/relationships/image" Target="../media/image2408.png"/><Relationship Id="rId120" Type="http://schemas.openxmlformats.org/officeDocument/2006/relationships/customXml" Target="../ink/ink2616.xml"/><Relationship Id="rId141" Type="http://schemas.openxmlformats.org/officeDocument/2006/relationships/image" Target="../media/image2430.png"/><Relationship Id="rId358" Type="http://schemas.openxmlformats.org/officeDocument/2006/relationships/image" Target="../media/image2536.png"/><Relationship Id="rId379" Type="http://schemas.openxmlformats.org/officeDocument/2006/relationships/customXml" Target="../ink/ink2747.xml"/><Relationship Id="rId7" Type="http://schemas.openxmlformats.org/officeDocument/2006/relationships/image" Target="../media/image2363.png"/><Relationship Id="rId162" Type="http://schemas.openxmlformats.org/officeDocument/2006/relationships/customXml" Target="../ink/ink2637.xml"/><Relationship Id="rId183" Type="http://schemas.openxmlformats.org/officeDocument/2006/relationships/image" Target="../media/image2450.png"/><Relationship Id="rId218" Type="http://schemas.openxmlformats.org/officeDocument/2006/relationships/image" Target="../media/image2467.png"/><Relationship Id="rId239" Type="http://schemas.openxmlformats.org/officeDocument/2006/relationships/customXml" Target="../ink/ink2676.xml"/><Relationship Id="rId250" Type="http://schemas.openxmlformats.org/officeDocument/2006/relationships/image" Target="../media/image2482.png"/><Relationship Id="rId271" Type="http://schemas.openxmlformats.org/officeDocument/2006/relationships/customXml" Target="../ink/ink2693.xml"/><Relationship Id="rId292" Type="http://schemas.openxmlformats.org/officeDocument/2006/relationships/image" Target="../media/image2503.png"/><Relationship Id="rId306" Type="http://schemas.openxmlformats.org/officeDocument/2006/relationships/image" Target="../media/image2510.png"/><Relationship Id="rId24" Type="http://schemas.openxmlformats.org/officeDocument/2006/relationships/customXml" Target="../ink/ink2568.xml"/><Relationship Id="rId45" Type="http://schemas.openxmlformats.org/officeDocument/2006/relationships/image" Target="../media/image2382.png"/><Relationship Id="rId66" Type="http://schemas.openxmlformats.org/officeDocument/2006/relationships/customXml" Target="../ink/ink2589.xml"/><Relationship Id="rId87" Type="http://schemas.openxmlformats.org/officeDocument/2006/relationships/image" Target="../media/image2403.png"/><Relationship Id="rId110" Type="http://schemas.openxmlformats.org/officeDocument/2006/relationships/customXml" Target="../ink/ink2611.xml"/><Relationship Id="rId131" Type="http://schemas.openxmlformats.org/officeDocument/2006/relationships/image" Target="../media/image2425.png"/><Relationship Id="rId327" Type="http://schemas.openxmlformats.org/officeDocument/2006/relationships/customXml" Target="../ink/ink2721.xml"/><Relationship Id="rId348" Type="http://schemas.openxmlformats.org/officeDocument/2006/relationships/image" Target="../media/image2531.png"/><Relationship Id="rId369" Type="http://schemas.openxmlformats.org/officeDocument/2006/relationships/customXml" Target="../ink/ink2742.xml"/><Relationship Id="rId152" Type="http://schemas.openxmlformats.org/officeDocument/2006/relationships/customXml" Target="../ink/ink2632.xml"/><Relationship Id="rId173" Type="http://schemas.openxmlformats.org/officeDocument/2006/relationships/image" Target="../media/image2445.png"/><Relationship Id="rId194" Type="http://schemas.openxmlformats.org/officeDocument/2006/relationships/customXml" Target="../ink/ink2653.xml"/><Relationship Id="rId208" Type="http://schemas.openxmlformats.org/officeDocument/2006/relationships/image" Target="../media/image2462.png"/><Relationship Id="rId229" Type="http://schemas.openxmlformats.org/officeDocument/2006/relationships/customXml" Target="../ink/ink2671.xml"/><Relationship Id="rId380" Type="http://schemas.openxmlformats.org/officeDocument/2006/relationships/image" Target="../media/image2547.png"/><Relationship Id="rId240" Type="http://schemas.openxmlformats.org/officeDocument/2006/relationships/image" Target="../media/image2478.png"/><Relationship Id="rId261" Type="http://schemas.openxmlformats.org/officeDocument/2006/relationships/customXml" Target="../ink/ink2688.xml"/><Relationship Id="rId14" Type="http://schemas.openxmlformats.org/officeDocument/2006/relationships/customXml" Target="../ink/ink2563.xml"/><Relationship Id="rId35" Type="http://schemas.openxmlformats.org/officeDocument/2006/relationships/image" Target="../media/image2377.png"/><Relationship Id="rId56" Type="http://schemas.openxmlformats.org/officeDocument/2006/relationships/customXml" Target="../ink/ink2584.xml"/><Relationship Id="rId77" Type="http://schemas.openxmlformats.org/officeDocument/2006/relationships/image" Target="../media/image2398.png"/><Relationship Id="rId100" Type="http://schemas.openxmlformats.org/officeDocument/2006/relationships/customXml" Target="../ink/ink2606.xml"/><Relationship Id="rId282" Type="http://schemas.openxmlformats.org/officeDocument/2006/relationships/image" Target="../media/image2498.png"/><Relationship Id="rId317" Type="http://schemas.openxmlformats.org/officeDocument/2006/relationships/customXml" Target="../ink/ink2716.xml"/><Relationship Id="rId338" Type="http://schemas.openxmlformats.org/officeDocument/2006/relationships/image" Target="../media/image2526.png"/><Relationship Id="rId359" Type="http://schemas.openxmlformats.org/officeDocument/2006/relationships/customXml" Target="../ink/ink2737.xml"/><Relationship Id="rId8" Type="http://schemas.openxmlformats.org/officeDocument/2006/relationships/customXml" Target="../ink/ink2560.xml"/><Relationship Id="rId98" Type="http://schemas.openxmlformats.org/officeDocument/2006/relationships/customXml" Target="../ink/ink2605.xml"/><Relationship Id="rId121" Type="http://schemas.openxmlformats.org/officeDocument/2006/relationships/image" Target="../media/image2420.png"/><Relationship Id="rId142" Type="http://schemas.openxmlformats.org/officeDocument/2006/relationships/customXml" Target="../ink/ink2627.xml"/><Relationship Id="rId163" Type="http://schemas.openxmlformats.org/officeDocument/2006/relationships/image" Target="../media/image2440.png"/><Relationship Id="rId184" Type="http://schemas.openxmlformats.org/officeDocument/2006/relationships/customXml" Target="../ink/ink2648.xml"/><Relationship Id="rId219" Type="http://schemas.openxmlformats.org/officeDocument/2006/relationships/customXml" Target="../ink/ink2666.xml"/><Relationship Id="rId370" Type="http://schemas.openxmlformats.org/officeDocument/2006/relationships/image" Target="../media/image2542.png"/><Relationship Id="rId230" Type="http://schemas.openxmlformats.org/officeDocument/2006/relationships/image" Target="../media/image2473.png"/><Relationship Id="rId251" Type="http://schemas.openxmlformats.org/officeDocument/2006/relationships/customXml" Target="../ink/ink2683.xml"/><Relationship Id="rId25" Type="http://schemas.openxmlformats.org/officeDocument/2006/relationships/image" Target="../media/image2372.png"/><Relationship Id="rId46" Type="http://schemas.openxmlformats.org/officeDocument/2006/relationships/customXml" Target="../ink/ink2579.xml"/><Relationship Id="rId67" Type="http://schemas.openxmlformats.org/officeDocument/2006/relationships/image" Target="../media/image2393.png"/><Relationship Id="rId272" Type="http://schemas.openxmlformats.org/officeDocument/2006/relationships/image" Target="../media/image2493.png"/><Relationship Id="rId293" Type="http://schemas.openxmlformats.org/officeDocument/2006/relationships/customXml" Target="../ink/ink2704.xml"/><Relationship Id="rId307" Type="http://schemas.openxmlformats.org/officeDocument/2006/relationships/customXml" Target="../ink/ink2711.xml"/><Relationship Id="rId328" Type="http://schemas.openxmlformats.org/officeDocument/2006/relationships/image" Target="../media/image2521.png"/><Relationship Id="rId349" Type="http://schemas.openxmlformats.org/officeDocument/2006/relationships/customXml" Target="../ink/ink2732.xml"/><Relationship Id="rId88" Type="http://schemas.openxmlformats.org/officeDocument/2006/relationships/customXml" Target="../ink/ink2600.xml"/><Relationship Id="rId111" Type="http://schemas.openxmlformats.org/officeDocument/2006/relationships/image" Target="../media/image2415.png"/><Relationship Id="rId132" Type="http://schemas.openxmlformats.org/officeDocument/2006/relationships/customXml" Target="../ink/ink2622.xml"/><Relationship Id="rId153" Type="http://schemas.openxmlformats.org/officeDocument/2006/relationships/image" Target="../media/image2435.png"/><Relationship Id="rId174" Type="http://schemas.openxmlformats.org/officeDocument/2006/relationships/customXml" Target="../ink/ink2643.xml"/><Relationship Id="rId195" Type="http://schemas.openxmlformats.org/officeDocument/2006/relationships/customXml" Target="../ink/ink2654.xml"/><Relationship Id="rId209" Type="http://schemas.openxmlformats.org/officeDocument/2006/relationships/customXml" Target="../ink/ink2661.xml"/><Relationship Id="rId360" Type="http://schemas.openxmlformats.org/officeDocument/2006/relationships/image" Target="../media/image2537.png"/><Relationship Id="rId381" Type="http://schemas.openxmlformats.org/officeDocument/2006/relationships/customXml" Target="../ink/ink2748.xml"/><Relationship Id="rId220" Type="http://schemas.openxmlformats.org/officeDocument/2006/relationships/image" Target="../media/image2468.png"/><Relationship Id="rId241" Type="http://schemas.openxmlformats.org/officeDocument/2006/relationships/customXml" Target="../ink/ink2677.xml"/><Relationship Id="rId15" Type="http://schemas.openxmlformats.org/officeDocument/2006/relationships/image" Target="../media/image2367.png"/><Relationship Id="rId36" Type="http://schemas.openxmlformats.org/officeDocument/2006/relationships/customXml" Target="../ink/ink2574.xml"/><Relationship Id="rId57" Type="http://schemas.openxmlformats.org/officeDocument/2006/relationships/image" Target="../media/image2388.png"/><Relationship Id="rId262" Type="http://schemas.openxmlformats.org/officeDocument/2006/relationships/image" Target="../media/image2488.png"/><Relationship Id="rId283" Type="http://schemas.openxmlformats.org/officeDocument/2006/relationships/customXml" Target="../ink/ink2699.xml"/><Relationship Id="rId318" Type="http://schemas.openxmlformats.org/officeDocument/2006/relationships/image" Target="../media/image2516.png"/><Relationship Id="rId339" Type="http://schemas.openxmlformats.org/officeDocument/2006/relationships/customXml" Target="../ink/ink2727.xml"/><Relationship Id="rId78" Type="http://schemas.openxmlformats.org/officeDocument/2006/relationships/customXml" Target="../ink/ink2595.xml"/><Relationship Id="rId99" Type="http://schemas.openxmlformats.org/officeDocument/2006/relationships/image" Target="../media/image2409.png"/><Relationship Id="rId101" Type="http://schemas.openxmlformats.org/officeDocument/2006/relationships/image" Target="../media/image2410.png"/><Relationship Id="rId122" Type="http://schemas.openxmlformats.org/officeDocument/2006/relationships/customXml" Target="../ink/ink2617.xml"/><Relationship Id="rId143" Type="http://schemas.openxmlformats.org/officeDocument/2006/relationships/image" Target="../media/image2431.png"/><Relationship Id="rId164" Type="http://schemas.openxmlformats.org/officeDocument/2006/relationships/customXml" Target="../ink/ink2638.xml"/><Relationship Id="rId185" Type="http://schemas.openxmlformats.org/officeDocument/2006/relationships/image" Target="../media/image2451.png"/><Relationship Id="rId350" Type="http://schemas.openxmlformats.org/officeDocument/2006/relationships/image" Target="../media/image2532.png"/><Relationship Id="rId371" Type="http://schemas.openxmlformats.org/officeDocument/2006/relationships/customXml" Target="../ink/ink2743.xml"/><Relationship Id="rId9" Type="http://schemas.openxmlformats.org/officeDocument/2006/relationships/image" Target="../media/image2364.png"/><Relationship Id="rId210" Type="http://schemas.openxmlformats.org/officeDocument/2006/relationships/image" Target="../media/image2463.png"/><Relationship Id="rId26" Type="http://schemas.openxmlformats.org/officeDocument/2006/relationships/customXml" Target="../ink/ink2569.xml"/><Relationship Id="rId231" Type="http://schemas.openxmlformats.org/officeDocument/2006/relationships/customXml" Target="../ink/ink2672.xml"/><Relationship Id="rId252" Type="http://schemas.openxmlformats.org/officeDocument/2006/relationships/image" Target="../media/image2483.png"/><Relationship Id="rId273" Type="http://schemas.openxmlformats.org/officeDocument/2006/relationships/customXml" Target="../ink/ink2694.xml"/><Relationship Id="rId294" Type="http://schemas.openxmlformats.org/officeDocument/2006/relationships/image" Target="../media/image2504.png"/><Relationship Id="rId308" Type="http://schemas.openxmlformats.org/officeDocument/2006/relationships/image" Target="../media/image2511.png"/><Relationship Id="rId329" Type="http://schemas.openxmlformats.org/officeDocument/2006/relationships/customXml" Target="../ink/ink2722.xml"/><Relationship Id="rId47" Type="http://schemas.openxmlformats.org/officeDocument/2006/relationships/image" Target="../media/image2383.png"/><Relationship Id="rId68" Type="http://schemas.openxmlformats.org/officeDocument/2006/relationships/customXml" Target="../ink/ink2590.xml"/><Relationship Id="rId89" Type="http://schemas.openxmlformats.org/officeDocument/2006/relationships/image" Target="../media/image2404.png"/><Relationship Id="rId112" Type="http://schemas.openxmlformats.org/officeDocument/2006/relationships/customXml" Target="../ink/ink2612.xml"/><Relationship Id="rId133" Type="http://schemas.openxmlformats.org/officeDocument/2006/relationships/image" Target="../media/image2426.png"/><Relationship Id="rId154" Type="http://schemas.openxmlformats.org/officeDocument/2006/relationships/customXml" Target="../ink/ink2633.xml"/><Relationship Id="rId175" Type="http://schemas.openxmlformats.org/officeDocument/2006/relationships/image" Target="../media/image2446.png"/><Relationship Id="rId340" Type="http://schemas.openxmlformats.org/officeDocument/2006/relationships/image" Target="../media/image2527.png"/><Relationship Id="rId361" Type="http://schemas.openxmlformats.org/officeDocument/2006/relationships/customXml" Target="../ink/ink2738.xml"/><Relationship Id="rId196" Type="http://schemas.openxmlformats.org/officeDocument/2006/relationships/image" Target="../media/image2456.png"/><Relationship Id="rId200" Type="http://schemas.openxmlformats.org/officeDocument/2006/relationships/image" Target="../media/image2458.png"/><Relationship Id="rId16" Type="http://schemas.openxmlformats.org/officeDocument/2006/relationships/customXml" Target="../ink/ink2564.xml"/><Relationship Id="rId221" Type="http://schemas.openxmlformats.org/officeDocument/2006/relationships/customXml" Target="../ink/ink2667.xml"/><Relationship Id="rId242" Type="http://schemas.openxmlformats.org/officeDocument/2006/relationships/image" Target="../media/image2479.png"/><Relationship Id="rId263" Type="http://schemas.openxmlformats.org/officeDocument/2006/relationships/customXml" Target="../ink/ink2689.xml"/><Relationship Id="rId284" Type="http://schemas.openxmlformats.org/officeDocument/2006/relationships/image" Target="../media/image2499.png"/><Relationship Id="rId319" Type="http://schemas.openxmlformats.org/officeDocument/2006/relationships/customXml" Target="../ink/ink2717.xml"/><Relationship Id="rId37" Type="http://schemas.openxmlformats.org/officeDocument/2006/relationships/image" Target="../media/image2378.png"/><Relationship Id="rId58" Type="http://schemas.openxmlformats.org/officeDocument/2006/relationships/customXml" Target="../ink/ink2585.xml"/><Relationship Id="rId79" Type="http://schemas.openxmlformats.org/officeDocument/2006/relationships/image" Target="../media/image2399.png"/><Relationship Id="rId102" Type="http://schemas.openxmlformats.org/officeDocument/2006/relationships/customXml" Target="../ink/ink2607.xml"/><Relationship Id="rId123" Type="http://schemas.openxmlformats.org/officeDocument/2006/relationships/image" Target="../media/image2421.png"/><Relationship Id="rId144" Type="http://schemas.openxmlformats.org/officeDocument/2006/relationships/customXml" Target="../ink/ink2628.xml"/><Relationship Id="rId330" Type="http://schemas.openxmlformats.org/officeDocument/2006/relationships/image" Target="../media/image2522.png"/><Relationship Id="rId90" Type="http://schemas.openxmlformats.org/officeDocument/2006/relationships/customXml" Target="../ink/ink2601.xml"/><Relationship Id="rId165" Type="http://schemas.openxmlformats.org/officeDocument/2006/relationships/image" Target="../media/image2441.png"/><Relationship Id="rId186" Type="http://schemas.openxmlformats.org/officeDocument/2006/relationships/customXml" Target="../ink/ink2649.xml"/><Relationship Id="rId351" Type="http://schemas.openxmlformats.org/officeDocument/2006/relationships/customXml" Target="../ink/ink2733.xml"/><Relationship Id="rId372" Type="http://schemas.openxmlformats.org/officeDocument/2006/relationships/image" Target="../media/image2543.png"/><Relationship Id="rId211" Type="http://schemas.openxmlformats.org/officeDocument/2006/relationships/customXml" Target="../ink/ink2662.xml"/><Relationship Id="rId232" Type="http://schemas.openxmlformats.org/officeDocument/2006/relationships/image" Target="../media/image2474.png"/><Relationship Id="rId253" Type="http://schemas.openxmlformats.org/officeDocument/2006/relationships/customXml" Target="../ink/ink2684.xml"/><Relationship Id="rId274" Type="http://schemas.openxmlformats.org/officeDocument/2006/relationships/image" Target="../media/image2494.png"/><Relationship Id="rId295" Type="http://schemas.openxmlformats.org/officeDocument/2006/relationships/customXml" Target="../ink/ink2705.xml"/><Relationship Id="rId309" Type="http://schemas.openxmlformats.org/officeDocument/2006/relationships/customXml" Target="../ink/ink2712.xml"/><Relationship Id="rId27" Type="http://schemas.openxmlformats.org/officeDocument/2006/relationships/image" Target="../media/image2373.png"/><Relationship Id="rId48" Type="http://schemas.openxmlformats.org/officeDocument/2006/relationships/customXml" Target="../ink/ink2580.xml"/><Relationship Id="rId69" Type="http://schemas.openxmlformats.org/officeDocument/2006/relationships/image" Target="../media/image2394.png"/><Relationship Id="rId113" Type="http://schemas.openxmlformats.org/officeDocument/2006/relationships/image" Target="../media/image2416.png"/><Relationship Id="rId134" Type="http://schemas.openxmlformats.org/officeDocument/2006/relationships/customXml" Target="../ink/ink2623.xml"/><Relationship Id="rId320" Type="http://schemas.openxmlformats.org/officeDocument/2006/relationships/image" Target="../media/image2517.png"/><Relationship Id="rId80" Type="http://schemas.openxmlformats.org/officeDocument/2006/relationships/customXml" Target="../ink/ink2596.xml"/><Relationship Id="rId155" Type="http://schemas.openxmlformats.org/officeDocument/2006/relationships/image" Target="../media/image2436.png"/><Relationship Id="rId176" Type="http://schemas.openxmlformats.org/officeDocument/2006/relationships/customXml" Target="../ink/ink2644.xml"/><Relationship Id="rId197" Type="http://schemas.openxmlformats.org/officeDocument/2006/relationships/customXml" Target="../ink/ink2655.xml"/><Relationship Id="rId341" Type="http://schemas.openxmlformats.org/officeDocument/2006/relationships/customXml" Target="../ink/ink2728.xml"/><Relationship Id="rId362" Type="http://schemas.openxmlformats.org/officeDocument/2006/relationships/image" Target="../media/image2538.png"/><Relationship Id="rId201" Type="http://schemas.openxmlformats.org/officeDocument/2006/relationships/customXml" Target="../ink/ink2657.xml"/><Relationship Id="rId222" Type="http://schemas.openxmlformats.org/officeDocument/2006/relationships/image" Target="../media/image2469.png"/><Relationship Id="rId243" Type="http://schemas.openxmlformats.org/officeDocument/2006/relationships/customXml" Target="../ink/ink2678.xml"/><Relationship Id="rId264" Type="http://schemas.openxmlformats.org/officeDocument/2006/relationships/image" Target="../media/image2489.png"/><Relationship Id="rId285" Type="http://schemas.openxmlformats.org/officeDocument/2006/relationships/customXml" Target="../ink/ink2700.xml"/><Relationship Id="rId17" Type="http://schemas.openxmlformats.org/officeDocument/2006/relationships/image" Target="../media/image2368.png"/><Relationship Id="rId38" Type="http://schemas.openxmlformats.org/officeDocument/2006/relationships/customXml" Target="../ink/ink2575.xml"/><Relationship Id="rId59" Type="http://schemas.openxmlformats.org/officeDocument/2006/relationships/image" Target="../media/image2389.png"/><Relationship Id="rId103" Type="http://schemas.openxmlformats.org/officeDocument/2006/relationships/image" Target="../media/image2411.png"/><Relationship Id="rId124" Type="http://schemas.openxmlformats.org/officeDocument/2006/relationships/customXml" Target="../ink/ink2618.xml"/><Relationship Id="rId310" Type="http://schemas.openxmlformats.org/officeDocument/2006/relationships/image" Target="../media/image2512.png"/><Relationship Id="rId70" Type="http://schemas.openxmlformats.org/officeDocument/2006/relationships/customXml" Target="../ink/ink2591.xml"/><Relationship Id="rId91" Type="http://schemas.openxmlformats.org/officeDocument/2006/relationships/image" Target="../media/image2405.png"/><Relationship Id="rId145" Type="http://schemas.openxmlformats.org/officeDocument/2006/relationships/image" Target="../media/image2432.png"/><Relationship Id="rId166" Type="http://schemas.openxmlformats.org/officeDocument/2006/relationships/customXml" Target="../ink/ink2639.xml"/><Relationship Id="rId187" Type="http://schemas.openxmlformats.org/officeDocument/2006/relationships/image" Target="../media/image2452.png"/><Relationship Id="rId331" Type="http://schemas.openxmlformats.org/officeDocument/2006/relationships/customXml" Target="../ink/ink2723.xml"/><Relationship Id="rId352" Type="http://schemas.openxmlformats.org/officeDocument/2006/relationships/image" Target="../media/image2533.png"/><Relationship Id="rId373" Type="http://schemas.openxmlformats.org/officeDocument/2006/relationships/customXml" Target="../ink/ink2744.xml"/><Relationship Id="rId1" Type="http://schemas.openxmlformats.org/officeDocument/2006/relationships/slideLayout" Target="../slideLayouts/slideLayout7.xml"/><Relationship Id="rId212" Type="http://schemas.openxmlformats.org/officeDocument/2006/relationships/image" Target="../media/image2464.png"/><Relationship Id="rId233" Type="http://schemas.openxmlformats.org/officeDocument/2006/relationships/customXml" Target="../ink/ink2673.xml"/><Relationship Id="rId254" Type="http://schemas.openxmlformats.org/officeDocument/2006/relationships/image" Target="../media/image2484.png"/><Relationship Id="rId28" Type="http://schemas.openxmlformats.org/officeDocument/2006/relationships/customXml" Target="../ink/ink2570.xml"/><Relationship Id="rId49" Type="http://schemas.openxmlformats.org/officeDocument/2006/relationships/image" Target="../media/image2384.png"/><Relationship Id="rId114" Type="http://schemas.openxmlformats.org/officeDocument/2006/relationships/customXml" Target="../ink/ink2613.xml"/><Relationship Id="rId275" Type="http://schemas.openxmlformats.org/officeDocument/2006/relationships/customXml" Target="../ink/ink2695.xml"/><Relationship Id="rId296" Type="http://schemas.openxmlformats.org/officeDocument/2006/relationships/image" Target="../media/image2505.png"/><Relationship Id="rId300" Type="http://schemas.openxmlformats.org/officeDocument/2006/relationships/image" Target="../media/image2507.png"/><Relationship Id="rId60" Type="http://schemas.openxmlformats.org/officeDocument/2006/relationships/customXml" Target="../ink/ink2586.xml"/><Relationship Id="rId81" Type="http://schemas.openxmlformats.org/officeDocument/2006/relationships/image" Target="../media/image2400.png"/><Relationship Id="rId135" Type="http://schemas.openxmlformats.org/officeDocument/2006/relationships/image" Target="../media/image2427.png"/><Relationship Id="rId156" Type="http://schemas.openxmlformats.org/officeDocument/2006/relationships/customXml" Target="../ink/ink2634.xml"/><Relationship Id="rId177" Type="http://schemas.openxmlformats.org/officeDocument/2006/relationships/image" Target="../media/image2447.png"/><Relationship Id="rId198" Type="http://schemas.openxmlformats.org/officeDocument/2006/relationships/image" Target="../media/image2457.png"/><Relationship Id="rId321" Type="http://schemas.openxmlformats.org/officeDocument/2006/relationships/customXml" Target="../ink/ink2718.xml"/><Relationship Id="rId342" Type="http://schemas.openxmlformats.org/officeDocument/2006/relationships/image" Target="../media/image2528.png"/><Relationship Id="rId363" Type="http://schemas.openxmlformats.org/officeDocument/2006/relationships/customXml" Target="../ink/ink2739.xml"/><Relationship Id="rId202" Type="http://schemas.openxmlformats.org/officeDocument/2006/relationships/image" Target="../media/image2459.png"/><Relationship Id="rId223" Type="http://schemas.openxmlformats.org/officeDocument/2006/relationships/customXml" Target="../ink/ink2668.xml"/><Relationship Id="rId244" Type="http://schemas.openxmlformats.org/officeDocument/2006/relationships/customXml" Target="../ink/ink2679.xml"/><Relationship Id="rId18" Type="http://schemas.openxmlformats.org/officeDocument/2006/relationships/customXml" Target="../ink/ink2565.xml"/><Relationship Id="rId39" Type="http://schemas.openxmlformats.org/officeDocument/2006/relationships/image" Target="../media/image2379.png"/><Relationship Id="rId265" Type="http://schemas.openxmlformats.org/officeDocument/2006/relationships/customXml" Target="../ink/ink2690.xml"/><Relationship Id="rId286" Type="http://schemas.openxmlformats.org/officeDocument/2006/relationships/image" Target="../media/image2500.png"/><Relationship Id="rId50" Type="http://schemas.openxmlformats.org/officeDocument/2006/relationships/customXml" Target="../ink/ink2581.xml"/><Relationship Id="rId104" Type="http://schemas.openxmlformats.org/officeDocument/2006/relationships/customXml" Target="../ink/ink2608.xml"/><Relationship Id="rId125" Type="http://schemas.openxmlformats.org/officeDocument/2006/relationships/image" Target="../media/image2422.png"/><Relationship Id="rId146" Type="http://schemas.openxmlformats.org/officeDocument/2006/relationships/customXml" Target="../ink/ink2629.xml"/><Relationship Id="rId167" Type="http://schemas.openxmlformats.org/officeDocument/2006/relationships/image" Target="../media/image2442.png"/><Relationship Id="rId188" Type="http://schemas.openxmlformats.org/officeDocument/2006/relationships/customXml" Target="../ink/ink2650.xml"/><Relationship Id="rId311" Type="http://schemas.openxmlformats.org/officeDocument/2006/relationships/customXml" Target="../ink/ink2713.xml"/><Relationship Id="rId332" Type="http://schemas.openxmlformats.org/officeDocument/2006/relationships/image" Target="../media/image2523.png"/><Relationship Id="rId353" Type="http://schemas.openxmlformats.org/officeDocument/2006/relationships/customXml" Target="../ink/ink2734.xml"/><Relationship Id="rId374" Type="http://schemas.openxmlformats.org/officeDocument/2006/relationships/image" Target="../media/image2544.png"/><Relationship Id="rId71" Type="http://schemas.openxmlformats.org/officeDocument/2006/relationships/image" Target="../media/image2395.png"/><Relationship Id="rId92" Type="http://schemas.openxmlformats.org/officeDocument/2006/relationships/customXml" Target="../ink/ink2602.xml"/><Relationship Id="rId213" Type="http://schemas.openxmlformats.org/officeDocument/2006/relationships/customXml" Target="../ink/ink2663.xml"/><Relationship Id="rId234" Type="http://schemas.openxmlformats.org/officeDocument/2006/relationships/image" Target="../media/image2475.png"/><Relationship Id="rId2" Type="http://schemas.openxmlformats.org/officeDocument/2006/relationships/customXml" Target="../ink/ink2557.xml"/><Relationship Id="rId29" Type="http://schemas.openxmlformats.org/officeDocument/2006/relationships/image" Target="../media/image2374.png"/><Relationship Id="rId255" Type="http://schemas.openxmlformats.org/officeDocument/2006/relationships/customXml" Target="../ink/ink2685.xml"/><Relationship Id="rId276" Type="http://schemas.openxmlformats.org/officeDocument/2006/relationships/image" Target="../media/image2495.png"/><Relationship Id="rId297" Type="http://schemas.openxmlformats.org/officeDocument/2006/relationships/customXml" Target="../ink/ink2706.xml"/><Relationship Id="rId40" Type="http://schemas.openxmlformats.org/officeDocument/2006/relationships/customXml" Target="../ink/ink2576.xml"/><Relationship Id="rId115" Type="http://schemas.openxmlformats.org/officeDocument/2006/relationships/image" Target="../media/image2417.png"/><Relationship Id="rId136" Type="http://schemas.openxmlformats.org/officeDocument/2006/relationships/customXml" Target="../ink/ink2624.xml"/><Relationship Id="rId157" Type="http://schemas.openxmlformats.org/officeDocument/2006/relationships/image" Target="../media/image2437.png"/><Relationship Id="rId178" Type="http://schemas.openxmlformats.org/officeDocument/2006/relationships/customXml" Target="../ink/ink2645.xml"/><Relationship Id="rId301" Type="http://schemas.openxmlformats.org/officeDocument/2006/relationships/customXml" Target="../ink/ink2708.xml"/><Relationship Id="rId322" Type="http://schemas.openxmlformats.org/officeDocument/2006/relationships/image" Target="../media/image2518.png"/><Relationship Id="rId343" Type="http://schemas.openxmlformats.org/officeDocument/2006/relationships/customXml" Target="../ink/ink2729.xml"/><Relationship Id="rId364" Type="http://schemas.openxmlformats.org/officeDocument/2006/relationships/image" Target="../media/image2539.png"/><Relationship Id="rId61" Type="http://schemas.openxmlformats.org/officeDocument/2006/relationships/image" Target="../media/image2390.png"/><Relationship Id="rId82" Type="http://schemas.openxmlformats.org/officeDocument/2006/relationships/customXml" Target="../ink/ink2597.xml"/><Relationship Id="rId199" Type="http://schemas.openxmlformats.org/officeDocument/2006/relationships/customXml" Target="../ink/ink2656.xml"/><Relationship Id="rId203" Type="http://schemas.openxmlformats.org/officeDocument/2006/relationships/customXml" Target="../ink/ink2658.xml"/><Relationship Id="rId19" Type="http://schemas.openxmlformats.org/officeDocument/2006/relationships/image" Target="../media/image2369.png"/><Relationship Id="rId224" Type="http://schemas.openxmlformats.org/officeDocument/2006/relationships/image" Target="../media/image2470.png"/><Relationship Id="rId245" Type="http://schemas.openxmlformats.org/officeDocument/2006/relationships/image" Target="../media/image2480.png"/><Relationship Id="rId266" Type="http://schemas.openxmlformats.org/officeDocument/2006/relationships/image" Target="../media/image2490.png"/><Relationship Id="rId287" Type="http://schemas.openxmlformats.org/officeDocument/2006/relationships/customXml" Target="../ink/ink2701.xml"/><Relationship Id="rId30" Type="http://schemas.openxmlformats.org/officeDocument/2006/relationships/customXml" Target="../ink/ink2571.xml"/><Relationship Id="rId105" Type="http://schemas.openxmlformats.org/officeDocument/2006/relationships/image" Target="../media/image2412.png"/><Relationship Id="rId126" Type="http://schemas.openxmlformats.org/officeDocument/2006/relationships/customXml" Target="../ink/ink2619.xml"/><Relationship Id="rId147" Type="http://schemas.openxmlformats.org/officeDocument/2006/relationships/image" Target="../media/image2433.png"/><Relationship Id="rId168" Type="http://schemas.openxmlformats.org/officeDocument/2006/relationships/customXml" Target="../ink/ink2640.xml"/><Relationship Id="rId312" Type="http://schemas.openxmlformats.org/officeDocument/2006/relationships/image" Target="../media/image2513.png"/><Relationship Id="rId333" Type="http://schemas.openxmlformats.org/officeDocument/2006/relationships/customXml" Target="../ink/ink2724.xml"/><Relationship Id="rId354" Type="http://schemas.openxmlformats.org/officeDocument/2006/relationships/image" Target="../media/image2534.png"/><Relationship Id="rId51" Type="http://schemas.openxmlformats.org/officeDocument/2006/relationships/image" Target="../media/image2385.png"/><Relationship Id="rId72" Type="http://schemas.openxmlformats.org/officeDocument/2006/relationships/customXml" Target="../ink/ink2592.xml"/><Relationship Id="rId93" Type="http://schemas.openxmlformats.org/officeDocument/2006/relationships/image" Target="../media/image2406.png"/><Relationship Id="rId189" Type="http://schemas.openxmlformats.org/officeDocument/2006/relationships/image" Target="../media/image2453.png"/><Relationship Id="rId375" Type="http://schemas.openxmlformats.org/officeDocument/2006/relationships/customXml" Target="../ink/ink2745.xml"/><Relationship Id="rId3" Type="http://schemas.openxmlformats.org/officeDocument/2006/relationships/image" Target="../media/image2361.png"/><Relationship Id="rId214" Type="http://schemas.openxmlformats.org/officeDocument/2006/relationships/image" Target="../media/image2465.png"/><Relationship Id="rId235" Type="http://schemas.openxmlformats.org/officeDocument/2006/relationships/customXml" Target="../ink/ink2674.xml"/><Relationship Id="rId256" Type="http://schemas.openxmlformats.org/officeDocument/2006/relationships/image" Target="../media/image2485.png"/><Relationship Id="rId277" Type="http://schemas.openxmlformats.org/officeDocument/2006/relationships/customXml" Target="../ink/ink2696.xml"/><Relationship Id="rId298" Type="http://schemas.openxmlformats.org/officeDocument/2006/relationships/image" Target="../media/image2506.png"/><Relationship Id="rId116" Type="http://schemas.openxmlformats.org/officeDocument/2006/relationships/customXml" Target="../ink/ink2614.xml"/><Relationship Id="rId137" Type="http://schemas.openxmlformats.org/officeDocument/2006/relationships/image" Target="../media/image2428.png"/><Relationship Id="rId158" Type="http://schemas.openxmlformats.org/officeDocument/2006/relationships/customXml" Target="../ink/ink2635.xml"/><Relationship Id="rId302" Type="http://schemas.openxmlformats.org/officeDocument/2006/relationships/image" Target="../media/image2508.png"/><Relationship Id="rId323" Type="http://schemas.openxmlformats.org/officeDocument/2006/relationships/customXml" Target="../ink/ink2719.xml"/><Relationship Id="rId344" Type="http://schemas.openxmlformats.org/officeDocument/2006/relationships/image" Target="../media/image2529.png"/><Relationship Id="rId20" Type="http://schemas.openxmlformats.org/officeDocument/2006/relationships/customXml" Target="../ink/ink2566.xml"/><Relationship Id="rId41" Type="http://schemas.openxmlformats.org/officeDocument/2006/relationships/image" Target="../media/image2380.png"/><Relationship Id="rId62" Type="http://schemas.openxmlformats.org/officeDocument/2006/relationships/customXml" Target="../ink/ink2587.xml"/><Relationship Id="rId83" Type="http://schemas.openxmlformats.org/officeDocument/2006/relationships/image" Target="../media/image2401.png"/><Relationship Id="rId179" Type="http://schemas.openxmlformats.org/officeDocument/2006/relationships/image" Target="../media/image2448.png"/><Relationship Id="rId365" Type="http://schemas.openxmlformats.org/officeDocument/2006/relationships/customXml" Target="../ink/ink2740.xml"/><Relationship Id="rId190" Type="http://schemas.openxmlformats.org/officeDocument/2006/relationships/customXml" Target="../ink/ink2651.xml"/><Relationship Id="rId204" Type="http://schemas.openxmlformats.org/officeDocument/2006/relationships/image" Target="../media/image2460.png"/><Relationship Id="rId225" Type="http://schemas.openxmlformats.org/officeDocument/2006/relationships/customXml" Target="../ink/ink2669.xml"/><Relationship Id="rId246" Type="http://schemas.openxmlformats.org/officeDocument/2006/relationships/customXml" Target="../ink/ink2680.xml"/><Relationship Id="rId267" Type="http://schemas.openxmlformats.org/officeDocument/2006/relationships/customXml" Target="../ink/ink2691.xml"/><Relationship Id="rId288" Type="http://schemas.openxmlformats.org/officeDocument/2006/relationships/image" Target="../media/image2501.png"/><Relationship Id="rId106" Type="http://schemas.openxmlformats.org/officeDocument/2006/relationships/customXml" Target="../ink/ink2609.xml"/><Relationship Id="rId127" Type="http://schemas.openxmlformats.org/officeDocument/2006/relationships/image" Target="../media/image2423.png"/><Relationship Id="rId313" Type="http://schemas.openxmlformats.org/officeDocument/2006/relationships/customXml" Target="../ink/ink2714.xml"/><Relationship Id="rId10" Type="http://schemas.openxmlformats.org/officeDocument/2006/relationships/customXml" Target="../ink/ink2561.xml"/><Relationship Id="rId31" Type="http://schemas.openxmlformats.org/officeDocument/2006/relationships/image" Target="../media/image2375.png"/><Relationship Id="rId52" Type="http://schemas.openxmlformats.org/officeDocument/2006/relationships/customXml" Target="../ink/ink2582.xml"/><Relationship Id="rId73" Type="http://schemas.openxmlformats.org/officeDocument/2006/relationships/image" Target="../media/image2396.png"/><Relationship Id="rId94" Type="http://schemas.openxmlformats.org/officeDocument/2006/relationships/customXml" Target="../ink/ink2603.xml"/><Relationship Id="rId148" Type="http://schemas.openxmlformats.org/officeDocument/2006/relationships/customXml" Target="../ink/ink2630.xml"/><Relationship Id="rId169" Type="http://schemas.openxmlformats.org/officeDocument/2006/relationships/image" Target="../media/image2443.png"/><Relationship Id="rId334" Type="http://schemas.openxmlformats.org/officeDocument/2006/relationships/image" Target="../media/image2524.png"/><Relationship Id="rId355" Type="http://schemas.openxmlformats.org/officeDocument/2006/relationships/customXml" Target="../ink/ink2735.xml"/><Relationship Id="rId376" Type="http://schemas.openxmlformats.org/officeDocument/2006/relationships/image" Target="../media/image2545.png"/><Relationship Id="rId4" Type="http://schemas.openxmlformats.org/officeDocument/2006/relationships/customXml" Target="../ink/ink2558.xml"/><Relationship Id="rId180" Type="http://schemas.openxmlformats.org/officeDocument/2006/relationships/customXml" Target="../ink/ink2646.xml"/><Relationship Id="rId215" Type="http://schemas.openxmlformats.org/officeDocument/2006/relationships/customXml" Target="../ink/ink2664.xml"/><Relationship Id="rId236" Type="http://schemas.openxmlformats.org/officeDocument/2006/relationships/image" Target="../media/image2476.png"/><Relationship Id="rId257" Type="http://schemas.openxmlformats.org/officeDocument/2006/relationships/customXml" Target="../ink/ink2686.xml"/><Relationship Id="rId278" Type="http://schemas.openxmlformats.org/officeDocument/2006/relationships/image" Target="../media/image249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5.png"/><Relationship Id="rId117" Type="http://schemas.openxmlformats.org/officeDocument/2006/relationships/customXml" Target="../ink/ink58.xml"/><Relationship Id="rId21" Type="http://schemas.openxmlformats.org/officeDocument/2006/relationships/customXml" Target="../ink/ink10.xml"/><Relationship Id="rId42" Type="http://schemas.openxmlformats.org/officeDocument/2006/relationships/image" Target="../media/image23.png"/><Relationship Id="rId47" Type="http://schemas.openxmlformats.org/officeDocument/2006/relationships/customXml" Target="../ink/ink23.xml"/><Relationship Id="rId63" Type="http://schemas.openxmlformats.org/officeDocument/2006/relationships/customXml" Target="../ink/ink31.xml"/><Relationship Id="rId68" Type="http://schemas.openxmlformats.org/officeDocument/2006/relationships/image" Target="../media/image36.png"/><Relationship Id="rId84" Type="http://schemas.openxmlformats.org/officeDocument/2006/relationships/image" Target="../media/image44.png"/><Relationship Id="rId89" Type="http://schemas.openxmlformats.org/officeDocument/2006/relationships/customXml" Target="../ink/ink44.xml"/><Relationship Id="rId112" Type="http://schemas.openxmlformats.org/officeDocument/2006/relationships/image" Target="../media/image58.png"/><Relationship Id="rId16" Type="http://schemas.openxmlformats.org/officeDocument/2006/relationships/image" Target="../media/image10.png"/><Relationship Id="rId107" Type="http://schemas.openxmlformats.org/officeDocument/2006/relationships/customXml" Target="../ink/ink53.xml"/><Relationship Id="rId11" Type="http://schemas.openxmlformats.org/officeDocument/2006/relationships/customXml" Target="../ink/ink5.xml"/><Relationship Id="rId32" Type="http://schemas.openxmlformats.org/officeDocument/2006/relationships/image" Target="../media/image18.png"/><Relationship Id="rId37" Type="http://schemas.openxmlformats.org/officeDocument/2006/relationships/customXml" Target="../ink/ink18.xml"/><Relationship Id="rId53" Type="http://schemas.openxmlformats.org/officeDocument/2006/relationships/customXml" Target="../ink/ink26.xml"/><Relationship Id="rId58" Type="http://schemas.openxmlformats.org/officeDocument/2006/relationships/image" Target="../media/image31.png"/><Relationship Id="rId74" Type="http://schemas.openxmlformats.org/officeDocument/2006/relationships/image" Target="../media/image39.png"/><Relationship Id="rId79" Type="http://schemas.openxmlformats.org/officeDocument/2006/relationships/customXml" Target="../ink/ink39.xml"/><Relationship Id="rId102" Type="http://schemas.openxmlformats.org/officeDocument/2006/relationships/image" Target="../media/image53.png"/><Relationship Id="rId123" Type="http://schemas.openxmlformats.org/officeDocument/2006/relationships/customXml" Target="../ink/ink61.xml"/><Relationship Id="rId128" Type="http://schemas.openxmlformats.org/officeDocument/2006/relationships/image" Target="../media/image66.png"/><Relationship Id="rId5" Type="http://schemas.openxmlformats.org/officeDocument/2006/relationships/customXml" Target="../ink/ink2.xml"/><Relationship Id="rId90" Type="http://schemas.openxmlformats.org/officeDocument/2006/relationships/image" Target="../media/image47.png"/><Relationship Id="rId95" Type="http://schemas.openxmlformats.org/officeDocument/2006/relationships/customXml" Target="../ink/ink47.xml"/><Relationship Id="rId19" Type="http://schemas.openxmlformats.org/officeDocument/2006/relationships/customXml" Target="../ink/ink9.xml"/><Relationship Id="rId14" Type="http://schemas.openxmlformats.org/officeDocument/2006/relationships/image" Target="../media/image9.png"/><Relationship Id="rId22" Type="http://schemas.openxmlformats.org/officeDocument/2006/relationships/image" Target="../media/image13.png"/><Relationship Id="rId27" Type="http://schemas.openxmlformats.org/officeDocument/2006/relationships/customXml" Target="../ink/ink13.xml"/><Relationship Id="rId30" Type="http://schemas.openxmlformats.org/officeDocument/2006/relationships/image" Target="../media/image17.png"/><Relationship Id="rId35" Type="http://schemas.openxmlformats.org/officeDocument/2006/relationships/customXml" Target="../ink/ink17.xml"/><Relationship Id="rId43" Type="http://schemas.openxmlformats.org/officeDocument/2006/relationships/customXml" Target="../ink/ink21.xml"/><Relationship Id="rId48" Type="http://schemas.openxmlformats.org/officeDocument/2006/relationships/image" Target="../media/image26.png"/><Relationship Id="rId56" Type="http://schemas.openxmlformats.org/officeDocument/2006/relationships/image" Target="../media/image30.png"/><Relationship Id="rId64" Type="http://schemas.openxmlformats.org/officeDocument/2006/relationships/image" Target="../media/image34.png"/><Relationship Id="rId69" Type="http://schemas.openxmlformats.org/officeDocument/2006/relationships/customXml" Target="../ink/ink34.xml"/><Relationship Id="rId77" Type="http://schemas.openxmlformats.org/officeDocument/2006/relationships/customXml" Target="../ink/ink38.xml"/><Relationship Id="rId100" Type="http://schemas.openxmlformats.org/officeDocument/2006/relationships/image" Target="../media/image52.png"/><Relationship Id="rId105" Type="http://schemas.openxmlformats.org/officeDocument/2006/relationships/customXml" Target="../ink/ink52.xml"/><Relationship Id="rId113" Type="http://schemas.openxmlformats.org/officeDocument/2006/relationships/customXml" Target="../ink/ink56.xml"/><Relationship Id="rId118" Type="http://schemas.openxmlformats.org/officeDocument/2006/relationships/image" Target="../media/image61.png"/><Relationship Id="rId126" Type="http://schemas.openxmlformats.org/officeDocument/2006/relationships/image" Target="../media/image65.png"/><Relationship Id="rId8" Type="http://schemas.openxmlformats.org/officeDocument/2006/relationships/image" Target="../media/image6.png"/><Relationship Id="rId51" Type="http://schemas.openxmlformats.org/officeDocument/2006/relationships/customXml" Target="../ink/ink25.xml"/><Relationship Id="rId72" Type="http://schemas.openxmlformats.org/officeDocument/2006/relationships/image" Target="../media/image38.png"/><Relationship Id="rId80" Type="http://schemas.openxmlformats.org/officeDocument/2006/relationships/image" Target="../media/image42.png"/><Relationship Id="rId85" Type="http://schemas.openxmlformats.org/officeDocument/2006/relationships/customXml" Target="../ink/ink42.xml"/><Relationship Id="rId93" Type="http://schemas.openxmlformats.org/officeDocument/2006/relationships/customXml" Target="../ink/ink46.xml"/><Relationship Id="rId98" Type="http://schemas.openxmlformats.org/officeDocument/2006/relationships/image" Target="../media/image51.png"/><Relationship Id="rId121" Type="http://schemas.openxmlformats.org/officeDocument/2006/relationships/customXml" Target="../ink/ink60.xml"/><Relationship Id="rId3" Type="http://schemas.openxmlformats.org/officeDocument/2006/relationships/customXml" Target="../ink/ink1.xml"/><Relationship Id="rId12" Type="http://schemas.openxmlformats.org/officeDocument/2006/relationships/image" Target="../media/image8.png"/><Relationship Id="rId17" Type="http://schemas.openxmlformats.org/officeDocument/2006/relationships/customXml" Target="../ink/ink8.xml"/><Relationship Id="rId25" Type="http://schemas.openxmlformats.org/officeDocument/2006/relationships/customXml" Target="../ink/ink12.xml"/><Relationship Id="rId33" Type="http://schemas.openxmlformats.org/officeDocument/2006/relationships/customXml" Target="../ink/ink16.xml"/><Relationship Id="rId38" Type="http://schemas.openxmlformats.org/officeDocument/2006/relationships/image" Target="../media/image21.png"/><Relationship Id="rId46" Type="http://schemas.openxmlformats.org/officeDocument/2006/relationships/image" Target="../media/image25.png"/><Relationship Id="rId59" Type="http://schemas.openxmlformats.org/officeDocument/2006/relationships/customXml" Target="../ink/ink29.xml"/><Relationship Id="rId67" Type="http://schemas.openxmlformats.org/officeDocument/2006/relationships/customXml" Target="../ink/ink33.xml"/><Relationship Id="rId103" Type="http://schemas.openxmlformats.org/officeDocument/2006/relationships/customXml" Target="../ink/ink51.xml"/><Relationship Id="rId108" Type="http://schemas.openxmlformats.org/officeDocument/2006/relationships/image" Target="../media/image56.png"/><Relationship Id="rId116" Type="http://schemas.openxmlformats.org/officeDocument/2006/relationships/image" Target="../media/image60.png"/><Relationship Id="rId124" Type="http://schemas.openxmlformats.org/officeDocument/2006/relationships/image" Target="../media/image64.png"/><Relationship Id="rId129" Type="http://schemas.openxmlformats.org/officeDocument/2006/relationships/customXml" Target="../ink/ink64.xml"/><Relationship Id="rId20" Type="http://schemas.openxmlformats.org/officeDocument/2006/relationships/image" Target="../media/image12.png"/><Relationship Id="rId41" Type="http://schemas.openxmlformats.org/officeDocument/2006/relationships/customXml" Target="../ink/ink20.xml"/><Relationship Id="rId54" Type="http://schemas.openxmlformats.org/officeDocument/2006/relationships/image" Target="../media/image29.png"/><Relationship Id="rId62" Type="http://schemas.openxmlformats.org/officeDocument/2006/relationships/image" Target="../media/image33.png"/><Relationship Id="rId70" Type="http://schemas.openxmlformats.org/officeDocument/2006/relationships/image" Target="../media/image37.png"/><Relationship Id="rId75" Type="http://schemas.openxmlformats.org/officeDocument/2006/relationships/customXml" Target="../ink/ink37.xml"/><Relationship Id="rId83" Type="http://schemas.openxmlformats.org/officeDocument/2006/relationships/customXml" Target="../ink/ink41.xml"/><Relationship Id="rId88" Type="http://schemas.openxmlformats.org/officeDocument/2006/relationships/image" Target="../media/image46.png"/><Relationship Id="rId91" Type="http://schemas.openxmlformats.org/officeDocument/2006/relationships/customXml" Target="../ink/ink45.xml"/><Relationship Id="rId96" Type="http://schemas.openxmlformats.org/officeDocument/2006/relationships/image" Target="../media/image50.png"/><Relationship Id="rId111" Type="http://schemas.openxmlformats.org/officeDocument/2006/relationships/customXml" Target="../ink/ink5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5" Type="http://schemas.openxmlformats.org/officeDocument/2006/relationships/customXml" Target="../ink/ink7.xml"/><Relationship Id="rId23" Type="http://schemas.openxmlformats.org/officeDocument/2006/relationships/customXml" Target="../ink/ink11.xml"/><Relationship Id="rId28" Type="http://schemas.openxmlformats.org/officeDocument/2006/relationships/image" Target="../media/image16.png"/><Relationship Id="rId36" Type="http://schemas.openxmlformats.org/officeDocument/2006/relationships/image" Target="../media/image20.png"/><Relationship Id="rId49" Type="http://schemas.openxmlformats.org/officeDocument/2006/relationships/customXml" Target="../ink/ink24.xml"/><Relationship Id="rId57" Type="http://schemas.openxmlformats.org/officeDocument/2006/relationships/customXml" Target="../ink/ink28.xml"/><Relationship Id="rId106" Type="http://schemas.openxmlformats.org/officeDocument/2006/relationships/image" Target="../media/image55.png"/><Relationship Id="rId114" Type="http://schemas.openxmlformats.org/officeDocument/2006/relationships/image" Target="../media/image59.png"/><Relationship Id="rId119" Type="http://schemas.openxmlformats.org/officeDocument/2006/relationships/customXml" Target="../ink/ink59.xml"/><Relationship Id="rId127" Type="http://schemas.openxmlformats.org/officeDocument/2006/relationships/customXml" Target="../ink/ink63.xml"/><Relationship Id="rId10" Type="http://schemas.openxmlformats.org/officeDocument/2006/relationships/image" Target="../media/image7.png"/><Relationship Id="rId31" Type="http://schemas.openxmlformats.org/officeDocument/2006/relationships/customXml" Target="../ink/ink15.xml"/><Relationship Id="rId44" Type="http://schemas.openxmlformats.org/officeDocument/2006/relationships/image" Target="../media/image24.png"/><Relationship Id="rId52" Type="http://schemas.openxmlformats.org/officeDocument/2006/relationships/image" Target="../media/image28.png"/><Relationship Id="rId60" Type="http://schemas.openxmlformats.org/officeDocument/2006/relationships/image" Target="../media/image32.png"/><Relationship Id="rId65" Type="http://schemas.openxmlformats.org/officeDocument/2006/relationships/customXml" Target="../ink/ink32.xml"/><Relationship Id="rId73" Type="http://schemas.openxmlformats.org/officeDocument/2006/relationships/customXml" Target="../ink/ink36.xml"/><Relationship Id="rId78" Type="http://schemas.openxmlformats.org/officeDocument/2006/relationships/image" Target="../media/image41.png"/><Relationship Id="rId81" Type="http://schemas.openxmlformats.org/officeDocument/2006/relationships/customXml" Target="../ink/ink40.xml"/><Relationship Id="rId86" Type="http://schemas.openxmlformats.org/officeDocument/2006/relationships/image" Target="../media/image45.png"/><Relationship Id="rId94" Type="http://schemas.openxmlformats.org/officeDocument/2006/relationships/image" Target="../media/image49.png"/><Relationship Id="rId99" Type="http://schemas.openxmlformats.org/officeDocument/2006/relationships/customXml" Target="../ink/ink49.xml"/><Relationship Id="rId101" Type="http://schemas.openxmlformats.org/officeDocument/2006/relationships/customXml" Target="../ink/ink50.xml"/><Relationship Id="rId122" Type="http://schemas.openxmlformats.org/officeDocument/2006/relationships/image" Target="../media/image63.png"/><Relationship Id="rId130" Type="http://schemas.openxmlformats.org/officeDocument/2006/relationships/image" Target="../media/image67.png"/><Relationship Id="rId4" Type="http://schemas.openxmlformats.org/officeDocument/2006/relationships/image" Target="../media/image4.png"/><Relationship Id="rId9" Type="http://schemas.openxmlformats.org/officeDocument/2006/relationships/customXml" Target="../ink/ink4.xml"/><Relationship Id="rId13" Type="http://schemas.openxmlformats.org/officeDocument/2006/relationships/customXml" Target="../ink/ink6.xml"/><Relationship Id="rId18" Type="http://schemas.openxmlformats.org/officeDocument/2006/relationships/image" Target="../media/image11.png"/><Relationship Id="rId39" Type="http://schemas.openxmlformats.org/officeDocument/2006/relationships/customXml" Target="../ink/ink19.xml"/><Relationship Id="rId109" Type="http://schemas.openxmlformats.org/officeDocument/2006/relationships/customXml" Target="../ink/ink54.xml"/><Relationship Id="rId34" Type="http://schemas.openxmlformats.org/officeDocument/2006/relationships/image" Target="../media/image19.png"/><Relationship Id="rId50" Type="http://schemas.openxmlformats.org/officeDocument/2006/relationships/image" Target="../media/image27.png"/><Relationship Id="rId55" Type="http://schemas.openxmlformats.org/officeDocument/2006/relationships/customXml" Target="../ink/ink27.xml"/><Relationship Id="rId76" Type="http://schemas.openxmlformats.org/officeDocument/2006/relationships/image" Target="../media/image40.png"/><Relationship Id="rId97" Type="http://schemas.openxmlformats.org/officeDocument/2006/relationships/customXml" Target="../ink/ink48.xml"/><Relationship Id="rId104" Type="http://schemas.openxmlformats.org/officeDocument/2006/relationships/image" Target="../media/image54.png"/><Relationship Id="rId120" Type="http://schemas.openxmlformats.org/officeDocument/2006/relationships/image" Target="../media/image62.png"/><Relationship Id="rId125" Type="http://schemas.openxmlformats.org/officeDocument/2006/relationships/customXml" Target="../ink/ink62.xml"/><Relationship Id="rId7" Type="http://schemas.openxmlformats.org/officeDocument/2006/relationships/customXml" Target="../ink/ink3.xml"/><Relationship Id="rId71" Type="http://schemas.openxmlformats.org/officeDocument/2006/relationships/customXml" Target="../ink/ink35.xml"/><Relationship Id="rId92" Type="http://schemas.openxmlformats.org/officeDocument/2006/relationships/image" Target="../media/image48.png"/><Relationship Id="rId2" Type="http://schemas.openxmlformats.org/officeDocument/2006/relationships/image" Target="../media/image3.png"/><Relationship Id="rId29" Type="http://schemas.openxmlformats.org/officeDocument/2006/relationships/customXml" Target="../ink/ink14.xml"/><Relationship Id="rId24" Type="http://schemas.openxmlformats.org/officeDocument/2006/relationships/image" Target="../media/image14.png"/><Relationship Id="rId40" Type="http://schemas.openxmlformats.org/officeDocument/2006/relationships/image" Target="../media/image22.png"/><Relationship Id="rId45" Type="http://schemas.openxmlformats.org/officeDocument/2006/relationships/customXml" Target="../ink/ink22.xml"/><Relationship Id="rId66" Type="http://schemas.openxmlformats.org/officeDocument/2006/relationships/image" Target="../media/image35.png"/><Relationship Id="rId87" Type="http://schemas.openxmlformats.org/officeDocument/2006/relationships/customXml" Target="../ink/ink43.xml"/><Relationship Id="rId110" Type="http://schemas.openxmlformats.org/officeDocument/2006/relationships/image" Target="../media/image57.png"/><Relationship Id="rId115" Type="http://schemas.openxmlformats.org/officeDocument/2006/relationships/customXml" Target="../ink/ink57.xml"/><Relationship Id="rId61" Type="http://schemas.openxmlformats.org/officeDocument/2006/relationships/customXml" Target="../ink/ink30.xml"/><Relationship Id="rId82" Type="http://schemas.openxmlformats.org/officeDocument/2006/relationships/image" Target="../media/image43.png"/></Relationships>
</file>

<file path=ppt/slides/_rels/slide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6010.png"/><Relationship Id="rId299" Type="http://schemas.openxmlformats.org/officeDocument/2006/relationships/customXml" Target="../ink/ink216.xml"/><Relationship Id="rId21" Type="http://schemas.openxmlformats.org/officeDocument/2006/relationships/customXml" Target="../ink/ink75.xml"/><Relationship Id="rId63" Type="http://schemas.openxmlformats.org/officeDocument/2006/relationships/customXml" Target="../ink/ink96.xml"/><Relationship Id="rId159" Type="http://schemas.openxmlformats.org/officeDocument/2006/relationships/image" Target="../media/image81.png"/><Relationship Id="rId324" Type="http://schemas.openxmlformats.org/officeDocument/2006/relationships/image" Target="../media/image162.png"/><Relationship Id="rId366" Type="http://schemas.openxmlformats.org/officeDocument/2006/relationships/customXml" Target="../ink/ink250.xml"/><Relationship Id="rId170" Type="http://schemas.openxmlformats.org/officeDocument/2006/relationships/customXml" Target="../ink/ink150.xml"/><Relationship Id="rId226" Type="http://schemas.openxmlformats.org/officeDocument/2006/relationships/customXml" Target="../ink/ink179.xml"/><Relationship Id="rId268" Type="http://schemas.openxmlformats.org/officeDocument/2006/relationships/customXml" Target="../ink/ink200.xml"/><Relationship Id="rId32" Type="http://schemas.openxmlformats.org/officeDocument/2006/relationships/image" Target="../media/image18100.png"/><Relationship Id="rId74" Type="http://schemas.openxmlformats.org/officeDocument/2006/relationships/image" Target="../media/image3910.png"/><Relationship Id="rId128" Type="http://schemas.openxmlformats.org/officeDocument/2006/relationships/customXml" Target="../ink/ink129.xml"/><Relationship Id="rId335" Type="http://schemas.openxmlformats.org/officeDocument/2006/relationships/customXml" Target="../ink/ink234.xml"/><Relationship Id="rId377" Type="http://schemas.openxmlformats.org/officeDocument/2006/relationships/image" Target="../media/image188.png"/><Relationship Id="rId5" Type="http://schemas.openxmlformats.org/officeDocument/2006/relationships/image" Target="../media/image5100.png"/><Relationship Id="rId181" Type="http://schemas.openxmlformats.org/officeDocument/2006/relationships/customXml" Target="../ink/ink156.xml"/><Relationship Id="rId237" Type="http://schemas.openxmlformats.org/officeDocument/2006/relationships/image" Target="../media/image119.png"/><Relationship Id="rId402" Type="http://schemas.openxmlformats.org/officeDocument/2006/relationships/image" Target="../media/image200.png"/><Relationship Id="rId258" Type="http://schemas.openxmlformats.org/officeDocument/2006/relationships/customXml" Target="../ink/ink195.xml"/><Relationship Id="rId279" Type="http://schemas.openxmlformats.org/officeDocument/2006/relationships/customXml" Target="../ink/ink206.xml"/><Relationship Id="rId22" Type="http://schemas.openxmlformats.org/officeDocument/2006/relationships/image" Target="../media/image13100.png"/><Relationship Id="rId43" Type="http://schemas.openxmlformats.org/officeDocument/2006/relationships/customXml" Target="../ink/ink86.xml"/><Relationship Id="rId64" Type="http://schemas.openxmlformats.org/officeDocument/2006/relationships/image" Target="../media/image3410.png"/><Relationship Id="rId118" Type="http://schemas.openxmlformats.org/officeDocument/2006/relationships/customXml" Target="../ink/ink124.xml"/><Relationship Id="rId139" Type="http://schemas.openxmlformats.org/officeDocument/2006/relationships/image" Target="../media/image71.png"/><Relationship Id="rId290" Type="http://schemas.openxmlformats.org/officeDocument/2006/relationships/image" Target="../media/image145.png"/><Relationship Id="rId304" Type="http://schemas.openxmlformats.org/officeDocument/2006/relationships/image" Target="../media/image152.png"/><Relationship Id="rId325" Type="http://schemas.openxmlformats.org/officeDocument/2006/relationships/customXml" Target="../ink/ink229.xml"/><Relationship Id="rId346" Type="http://schemas.openxmlformats.org/officeDocument/2006/relationships/image" Target="../media/image173.png"/><Relationship Id="rId367" Type="http://schemas.openxmlformats.org/officeDocument/2006/relationships/image" Target="../media/image183.png"/><Relationship Id="rId388" Type="http://schemas.openxmlformats.org/officeDocument/2006/relationships/customXml" Target="../ink/ink261.xml"/><Relationship Id="rId85" Type="http://schemas.openxmlformats.org/officeDocument/2006/relationships/customXml" Target="../ink/ink107.xml"/><Relationship Id="rId150" Type="http://schemas.openxmlformats.org/officeDocument/2006/relationships/customXml" Target="../ink/ink140.xml"/><Relationship Id="rId171" Type="http://schemas.openxmlformats.org/officeDocument/2006/relationships/image" Target="../media/image87.png"/><Relationship Id="rId192" Type="http://schemas.openxmlformats.org/officeDocument/2006/relationships/image" Target="../media/image97.png"/><Relationship Id="rId206" Type="http://schemas.openxmlformats.org/officeDocument/2006/relationships/image" Target="../media/image104.png"/><Relationship Id="rId227" Type="http://schemas.openxmlformats.org/officeDocument/2006/relationships/image" Target="../media/image114.png"/><Relationship Id="rId413" Type="http://schemas.openxmlformats.org/officeDocument/2006/relationships/customXml" Target="../ink/ink274.xml"/><Relationship Id="rId248" Type="http://schemas.openxmlformats.org/officeDocument/2006/relationships/customXml" Target="../ink/ink190.xml"/><Relationship Id="rId269" Type="http://schemas.openxmlformats.org/officeDocument/2006/relationships/image" Target="../media/image135.png"/><Relationship Id="rId12" Type="http://schemas.openxmlformats.org/officeDocument/2006/relationships/image" Target="../media/image8100.png"/><Relationship Id="rId33" Type="http://schemas.openxmlformats.org/officeDocument/2006/relationships/customXml" Target="../ink/ink81.xml"/><Relationship Id="rId108" Type="http://schemas.openxmlformats.org/officeDocument/2006/relationships/image" Target="../media/image5610.png"/><Relationship Id="rId129" Type="http://schemas.openxmlformats.org/officeDocument/2006/relationships/image" Target="../media/image6610.png"/><Relationship Id="rId280" Type="http://schemas.openxmlformats.org/officeDocument/2006/relationships/image" Target="../media/image140.png"/><Relationship Id="rId315" Type="http://schemas.openxmlformats.org/officeDocument/2006/relationships/customXml" Target="../ink/ink224.xml"/><Relationship Id="rId336" Type="http://schemas.openxmlformats.org/officeDocument/2006/relationships/image" Target="../media/image168.png"/><Relationship Id="rId357" Type="http://schemas.openxmlformats.org/officeDocument/2006/relationships/image" Target="../media/image178.png"/><Relationship Id="rId54" Type="http://schemas.openxmlformats.org/officeDocument/2006/relationships/image" Target="../media/image2910.png"/><Relationship Id="rId75" Type="http://schemas.openxmlformats.org/officeDocument/2006/relationships/customXml" Target="../ink/ink102.xml"/><Relationship Id="rId96" Type="http://schemas.openxmlformats.org/officeDocument/2006/relationships/image" Target="../media/image5010.png"/><Relationship Id="rId140" Type="http://schemas.openxmlformats.org/officeDocument/2006/relationships/customXml" Target="../ink/ink135.xml"/><Relationship Id="rId161" Type="http://schemas.openxmlformats.org/officeDocument/2006/relationships/image" Target="../media/image82.png"/><Relationship Id="rId182" Type="http://schemas.openxmlformats.org/officeDocument/2006/relationships/image" Target="../media/image92.png"/><Relationship Id="rId217" Type="http://schemas.openxmlformats.org/officeDocument/2006/relationships/customXml" Target="../ink/ink174.xml"/><Relationship Id="rId378" Type="http://schemas.openxmlformats.org/officeDocument/2006/relationships/customXml" Target="../ink/ink256.xml"/><Relationship Id="rId399" Type="http://schemas.openxmlformats.org/officeDocument/2006/relationships/customXml" Target="../ink/ink267.xml"/><Relationship Id="rId403" Type="http://schemas.openxmlformats.org/officeDocument/2006/relationships/customXml" Target="../ink/ink269.xml"/><Relationship Id="rId6" Type="http://schemas.openxmlformats.org/officeDocument/2006/relationships/customXml" Target="../ink/ink67.xml"/><Relationship Id="rId238" Type="http://schemas.openxmlformats.org/officeDocument/2006/relationships/customXml" Target="../ink/ink185.xml"/><Relationship Id="rId259" Type="http://schemas.openxmlformats.org/officeDocument/2006/relationships/image" Target="../media/image130.png"/><Relationship Id="rId23" Type="http://schemas.openxmlformats.org/officeDocument/2006/relationships/customXml" Target="../ink/ink76.xml"/><Relationship Id="rId119" Type="http://schemas.openxmlformats.org/officeDocument/2006/relationships/image" Target="../media/image6110.png"/><Relationship Id="rId270" Type="http://schemas.openxmlformats.org/officeDocument/2006/relationships/customXml" Target="../ink/ink201.xml"/><Relationship Id="rId291" Type="http://schemas.openxmlformats.org/officeDocument/2006/relationships/customXml" Target="../ink/ink212.xml"/><Relationship Id="rId305" Type="http://schemas.openxmlformats.org/officeDocument/2006/relationships/customXml" Target="../ink/ink219.xml"/><Relationship Id="rId326" Type="http://schemas.openxmlformats.org/officeDocument/2006/relationships/image" Target="../media/image163.png"/><Relationship Id="rId347" Type="http://schemas.openxmlformats.org/officeDocument/2006/relationships/customXml" Target="../ink/ink240.xml"/><Relationship Id="rId44" Type="http://schemas.openxmlformats.org/officeDocument/2006/relationships/image" Target="../media/image24100.png"/><Relationship Id="rId65" Type="http://schemas.openxmlformats.org/officeDocument/2006/relationships/customXml" Target="../ink/ink97.xml"/><Relationship Id="rId86" Type="http://schemas.openxmlformats.org/officeDocument/2006/relationships/image" Target="../media/image4510.png"/><Relationship Id="rId130" Type="http://schemas.openxmlformats.org/officeDocument/2006/relationships/customXml" Target="../ink/ink130.xml"/><Relationship Id="rId151" Type="http://schemas.openxmlformats.org/officeDocument/2006/relationships/image" Target="../media/image77.png"/><Relationship Id="rId368" Type="http://schemas.openxmlformats.org/officeDocument/2006/relationships/customXml" Target="../ink/ink251.xml"/><Relationship Id="rId389" Type="http://schemas.openxmlformats.org/officeDocument/2006/relationships/image" Target="../media/image194.png"/><Relationship Id="rId172" Type="http://schemas.openxmlformats.org/officeDocument/2006/relationships/customXml" Target="../ink/ink151.xml"/><Relationship Id="rId193" Type="http://schemas.openxmlformats.org/officeDocument/2006/relationships/customXml" Target="../ink/ink162.xml"/><Relationship Id="rId207" Type="http://schemas.openxmlformats.org/officeDocument/2006/relationships/customXml" Target="../ink/ink169.xml"/><Relationship Id="rId228" Type="http://schemas.openxmlformats.org/officeDocument/2006/relationships/customXml" Target="../ink/ink180.xml"/><Relationship Id="rId249" Type="http://schemas.openxmlformats.org/officeDocument/2006/relationships/image" Target="../media/image125.png"/><Relationship Id="rId414" Type="http://schemas.openxmlformats.org/officeDocument/2006/relationships/image" Target="../media/image206.png"/><Relationship Id="rId13" Type="http://schemas.openxmlformats.org/officeDocument/2006/relationships/customXml" Target="../ink/ink71.xml"/><Relationship Id="rId109" Type="http://schemas.openxmlformats.org/officeDocument/2006/relationships/customXml" Target="../ink/ink119.xml"/><Relationship Id="rId260" Type="http://schemas.openxmlformats.org/officeDocument/2006/relationships/customXml" Target="../ink/ink196.xml"/><Relationship Id="rId281" Type="http://schemas.openxmlformats.org/officeDocument/2006/relationships/customXml" Target="../ink/ink207.xml"/><Relationship Id="rId316" Type="http://schemas.openxmlformats.org/officeDocument/2006/relationships/image" Target="../media/image158.png"/><Relationship Id="rId337" Type="http://schemas.openxmlformats.org/officeDocument/2006/relationships/customXml" Target="../ink/ink235.xml"/><Relationship Id="rId34" Type="http://schemas.openxmlformats.org/officeDocument/2006/relationships/image" Target="../media/image19100.png"/><Relationship Id="rId55" Type="http://schemas.openxmlformats.org/officeDocument/2006/relationships/customXml" Target="../ink/ink92.xml"/><Relationship Id="rId76" Type="http://schemas.openxmlformats.org/officeDocument/2006/relationships/image" Target="../media/image4010.png"/><Relationship Id="rId97" Type="http://schemas.openxmlformats.org/officeDocument/2006/relationships/customXml" Target="../ink/ink113.xml"/><Relationship Id="rId120" Type="http://schemas.openxmlformats.org/officeDocument/2006/relationships/customXml" Target="../ink/ink125.xml"/><Relationship Id="rId141" Type="http://schemas.openxmlformats.org/officeDocument/2006/relationships/image" Target="../media/image72.png"/><Relationship Id="rId358" Type="http://schemas.openxmlformats.org/officeDocument/2006/relationships/customXml" Target="../ink/ink246.xml"/><Relationship Id="rId379" Type="http://schemas.openxmlformats.org/officeDocument/2006/relationships/image" Target="../media/image189.png"/><Relationship Id="rId7" Type="http://schemas.openxmlformats.org/officeDocument/2006/relationships/image" Target="../media/image6100.png"/><Relationship Id="rId162" Type="http://schemas.openxmlformats.org/officeDocument/2006/relationships/customXml" Target="../ink/ink146.xml"/><Relationship Id="rId183" Type="http://schemas.openxmlformats.org/officeDocument/2006/relationships/customXml" Target="../ink/ink157.xml"/><Relationship Id="rId218" Type="http://schemas.openxmlformats.org/officeDocument/2006/relationships/customXml" Target="../ink/ink175.xml"/><Relationship Id="rId239" Type="http://schemas.openxmlformats.org/officeDocument/2006/relationships/image" Target="../media/image120.png"/><Relationship Id="rId390" Type="http://schemas.openxmlformats.org/officeDocument/2006/relationships/customXml" Target="../ink/ink262.xml"/><Relationship Id="rId404" Type="http://schemas.openxmlformats.org/officeDocument/2006/relationships/image" Target="../media/image201.png"/><Relationship Id="rId250" Type="http://schemas.openxmlformats.org/officeDocument/2006/relationships/customXml" Target="../ink/ink191.xml"/><Relationship Id="rId271" Type="http://schemas.openxmlformats.org/officeDocument/2006/relationships/image" Target="../media/image136.png"/><Relationship Id="rId292" Type="http://schemas.openxmlformats.org/officeDocument/2006/relationships/image" Target="../media/image146.png"/><Relationship Id="rId306" Type="http://schemas.openxmlformats.org/officeDocument/2006/relationships/image" Target="../media/image153.png"/><Relationship Id="rId24" Type="http://schemas.openxmlformats.org/officeDocument/2006/relationships/image" Target="../media/image14100.png"/><Relationship Id="rId45" Type="http://schemas.openxmlformats.org/officeDocument/2006/relationships/customXml" Target="../ink/ink87.xml"/><Relationship Id="rId66" Type="http://schemas.openxmlformats.org/officeDocument/2006/relationships/image" Target="../media/image3510.png"/><Relationship Id="rId87" Type="http://schemas.openxmlformats.org/officeDocument/2006/relationships/customXml" Target="../ink/ink108.xml"/><Relationship Id="rId110" Type="http://schemas.openxmlformats.org/officeDocument/2006/relationships/image" Target="../media/image5710.png"/><Relationship Id="rId131" Type="http://schemas.openxmlformats.org/officeDocument/2006/relationships/image" Target="../media/image6710.png"/><Relationship Id="rId327" Type="http://schemas.openxmlformats.org/officeDocument/2006/relationships/customXml" Target="../ink/ink230.xml"/><Relationship Id="rId348" Type="http://schemas.openxmlformats.org/officeDocument/2006/relationships/image" Target="../media/image174.png"/><Relationship Id="rId369" Type="http://schemas.openxmlformats.org/officeDocument/2006/relationships/image" Target="../media/image184.png"/><Relationship Id="rId152" Type="http://schemas.openxmlformats.org/officeDocument/2006/relationships/customXml" Target="../ink/ink141.xml"/><Relationship Id="rId173" Type="http://schemas.openxmlformats.org/officeDocument/2006/relationships/customXml" Target="../ink/ink152.xml"/><Relationship Id="rId194" Type="http://schemas.openxmlformats.org/officeDocument/2006/relationships/image" Target="../media/image98.png"/><Relationship Id="rId208" Type="http://schemas.openxmlformats.org/officeDocument/2006/relationships/image" Target="../media/image105.png"/><Relationship Id="rId229" Type="http://schemas.openxmlformats.org/officeDocument/2006/relationships/image" Target="../media/image115.png"/><Relationship Id="rId380" Type="http://schemas.openxmlformats.org/officeDocument/2006/relationships/customXml" Target="../ink/ink257.xml"/><Relationship Id="rId415" Type="http://schemas.openxmlformats.org/officeDocument/2006/relationships/customXml" Target="../ink/ink275.xml"/><Relationship Id="rId240" Type="http://schemas.openxmlformats.org/officeDocument/2006/relationships/customXml" Target="../ink/ink186.xml"/><Relationship Id="rId261" Type="http://schemas.openxmlformats.org/officeDocument/2006/relationships/image" Target="../media/image131.png"/><Relationship Id="rId14" Type="http://schemas.openxmlformats.org/officeDocument/2006/relationships/image" Target="../media/image9100.png"/><Relationship Id="rId35" Type="http://schemas.openxmlformats.org/officeDocument/2006/relationships/customXml" Target="../ink/ink82.xml"/><Relationship Id="rId56" Type="http://schemas.openxmlformats.org/officeDocument/2006/relationships/image" Target="../media/image3010.png"/><Relationship Id="rId77" Type="http://schemas.openxmlformats.org/officeDocument/2006/relationships/customXml" Target="../ink/ink103.xml"/><Relationship Id="rId100" Type="http://schemas.openxmlformats.org/officeDocument/2006/relationships/image" Target="../media/image5210.png"/><Relationship Id="rId282" Type="http://schemas.openxmlformats.org/officeDocument/2006/relationships/image" Target="../media/image141.png"/><Relationship Id="rId317" Type="http://schemas.openxmlformats.org/officeDocument/2006/relationships/customXml" Target="../ink/ink225.xml"/><Relationship Id="rId338" Type="http://schemas.openxmlformats.org/officeDocument/2006/relationships/image" Target="../media/image169.png"/><Relationship Id="rId359" Type="http://schemas.openxmlformats.org/officeDocument/2006/relationships/image" Target="../media/image179.png"/><Relationship Id="rId8" Type="http://schemas.openxmlformats.org/officeDocument/2006/relationships/customXml" Target="../ink/ink68.xml"/><Relationship Id="rId98" Type="http://schemas.openxmlformats.org/officeDocument/2006/relationships/image" Target="../media/image5110.png"/><Relationship Id="rId121" Type="http://schemas.openxmlformats.org/officeDocument/2006/relationships/image" Target="../media/image6210.png"/><Relationship Id="rId142" Type="http://schemas.openxmlformats.org/officeDocument/2006/relationships/customXml" Target="../ink/ink136.xml"/><Relationship Id="rId163" Type="http://schemas.openxmlformats.org/officeDocument/2006/relationships/image" Target="../media/image83.png"/><Relationship Id="rId184" Type="http://schemas.openxmlformats.org/officeDocument/2006/relationships/image" Target="../media/image93.png"/><Relationship Id="rId219" Type="http://schemas.openxmlformats.org/officeDocument/2006/relationships/image" Target="../media/image110.png"/><Relationship Id="rId370" Type="http://schemas.openxmlformats.org/officeDocument/2006/relationships/customXml" Target="../ink/ink252.xml"/><Relationship Id="rId391" Type="http://schemas.openxmlformats.org/officeDocument/2006/relationships/customXml" Target="../ink/ink263.xml"/><Relationship Id="rId405" Type="http://schemas.openxmlformats.org/officeDocument/2006/relationships/customXml" Target="../ink/ink270.xml"/><Relationship Id="rId230" Type="http://schemas.openxmlformats.org/officeDocument/2006/relationships/customXml" Target="../ink/ink181.xml"/><Relationship Id="rId251" Type="http://schemas.openxmlformats.org/officeDocument/2006/relationships/image" Target="../media/image126.png"/><Relationship Id="rId25" Type="http://schemas.openxmlformats.org/officeDocument/2006/relationships/customXml" Target="../ink/ink77.xml"/><Relationship Id="rId46" Type="http://schemas.openxmlformats.org/officeDocument/2006/relationships/image" Target="../media/image2548.png"/><Relationship Id="rId67" Type="http://schemas.openxmlformats.org/officeDocument/2006/relationships/customXml" Target="../ink/ink98.xml"/><Relationship Id="rId272" Type="http://schemas.openxmlformats.org/officeDocument/2006/relationships/customXml" Target="../ink/ink202.xml"/><Relationship Id="rId293" Type="http://schemas.openxmlformats.org/officeDocument/2006/relationships/customXml" Target="../ink/ink213.xml"/><Relationship Id="rId307" Type="http://schemas.openxmlformats.org/officeDocument/2006/relationships/customXml" Target="../ink/ink220.xml"/><Relationship Id="rId328" Type="http://schemas.openxmlformats.org/officeDocument/2006/relationships/image" Target="../media/image164.png"/><Relationship Id="rId349" Type="http://schemas.openxmlformats.org/officeDocument/2006/relationships/customXml" Target="../ink/ink241.xml"/><Relationship Id="rId88" Type="http://schemas.openxmlformats.org/officeDocument/2006/relationships/image" Target="../media/image4610.png"/><Relationship Id="rId111" Type="http://schemas.openxmlformats.org/officeDocument/2006/relationships/customXml" Target="../ink/ink120.xml"/><Relationship Id="rId132" Type="http://schemas.openxmlformats.org/officeDocument/2006/relationships/customXml" Target="../ink/ink131.xml"/><Relationship Id="rId153" Type="http://schemas.openxmlformats.org/officeDocument/2006/relationships/image" Target="../media/image78.png"/><Relationship Id="rId174" Type="http://schemas.openxmlformats.org/officeDocument/2006/relationships/image" Target="../media/image88.png"/><Relationship Id="rId195" Type="http://schemas.openxmlformats.org/officeDocument/2006/relationships/customXml" Target="../ink/ink163.xml"/><Relationship Id="rId209" Type="http://schemas.openxmlformats.org/officeDocument/2006/relationships/customXml" Target="../ink/ink170.xml"/><Relationship Id="rId360" Type="http://schemas.openxmlformats.org/officeDocument/2006/relationships/customXml" Target="../ink/ink247.xml"/><Relationship Id="rId381" Type="http://schemas.openxmlformats.org/officeDocument/2006/relationships/image" Target="../media/image190.png"/><Relationship Id="rId416" Type="http://schemas.openxmlformats.org/officeDocument/2006/relationships/image" Target="../media/image207.png"/><Relationship Id="rId220" Type="http://schemas.openxmlformats.org/officeDocument/2006/relationships/customXml" Target="../ink/ink176.xml"/><Relationship Id="rId241" Type="http://schemas.openxmlformats.org/officeDocument/2006/relationships/image" Target="../media/image121.png"/><Relationship Id="rId15" Type="http://schemas.openxmlformats.org/officeDocument/2006/relationships/customXml" Target="../ink/ink72.xml"/><Relationship Id="rId36" Type="http://schemas.openxmlformats.org/officeDocument/2006/relationships/image" Target="../media/image20100.png"/><Relationship Id="rId57" Type="http://schemas.openxmlformats.org/officeDocument/2006/relationships/customXml" Target="../ink/ink93.xml"/><Relationship Id="rId262" Type="http://schemas.openxmlformats.org/officeDocument/2006/relationships/customXml" Target="../ink/ink197.xml"/><Relationship Id="rId283" Type="http://schemas.openxmlformats.org/officeDocument/2006/relationships/customXml" Target="../ink/ink208.xml"/><Relationship Id="rId318" Type="http://schemas.openxmlformats.org/officeDocument/2006/relationships/image" Target="../media/image159.png"/><Relationship Id="rId339" Type="http://schemas.openxmlformats.org/officeDocument/2006/relationships/customXml" Target="../ink/ink236.xml"/><Relationship Id="rId78" Type="http://schemas.openxmlformats.org/officeDocument/2006/relationships/image" Target="../media/image4110.png"/><Relationship Id="rId99" Type="http://schemas.openxmlformats.org/officeDocument/2006/relationships/customXml" Target="../ink/ink114.xml"/><Relationship Id="rId101" Type="http://schemas.openxmlformats.org/officeDocument/2006/relationships/customXml" Target="../ink/ink115.xml"/><Relationship Id="rId122" Type="http://schemas.openxmlformats.org/officeDocument/2006/relationships/customXml" Target="../ink/ink126.xml"/><Relationship Id="rId143" Type="http://schemas.openxmlformats.org/officeDocument/2006/relationships/image" Target="../media/image73.png"/><Relationship Id="rId164" Type="http://schemas.openxmlformats.org/officeDocument/2006/relationships/customXml" Target="../ink/ink147.xml"/><Relationship Id="rId185" Type="http://schemas.openxmlformats.org/officeDocument/2006/relationships/customXml" Target="../ink/ink158.xml"/><Relationship Id="rId350" Type="http://schemas.openxmlformats.org/officeDocument/2006/relationships/image" Target="../media/image175.png"/><Relationship Id="rId371" Type="http://schemas.openxmlformats.org/officeDocument/2006/relationships/image" Target="../media/image185.png"/><Relationship Id="rId406" Type="http://schemas.openxmlformats.org/officeDocument/2006/relationships/image" Target="../media/image202.png"/><Relationship Id="rId9" Type="http://schemas.openxmlformats.org/officeDocument/2006/relationships/customXml" Target="../ink/ink69.xml"/><Relationship Id="rId210" Type="http://schemas.openxmlformats.org/officeDocument/2006/relationships/image" Target="../media/image106.png"/><Relationship Id="rId392" Type="http://schemas.openxmlformats.org/officeDocument/2006/relationships/image" Target="../media/image195.png"/><Relationship Id="rId26" Type="http://schemas.openxmlformats.org/officeDocument/2006/relationships/image" Target="../media/image15100.png"/><Relationship Id="rId231" Type="http://schemas.openxmlformats.org/officeDocument/2006/relationships/image" Target="../media/image116.png"/><Relationship Id="rId252" Type="http://schemas.openxmlformats.org/officeDocument/2006/relationships/customXml" Target="../ink/ink192.xml"/><Relationship Id="rId273" Type="http://schemas.openxmlformats.org/officeDocument/2006/relationships/image" Target="../media/image137.png"/><Relationship Id="rId294" Type="http://schemas.openxmlformats.org/officeDocument/2006/relationships/image" Target="../media/image147.png"/><Relationship Id="rId308" Type="http://schemas.openxmlformats.org/officeDocument/2006/relationships/image" Target="../media/image154.png"/><Relationship Id="rId329" Type="http://schemas.openxmlformats.org/officeDocument/2006/relationships/customXml" Target="../ink/ink231.xml"/><Relationship Id="rId47" Type="http://schemas.openxmlformats.org/officeDocument/2006/relationships/customXml" Target="../ink/ink88.xml"/><Relationship Id="rId68" Type="http://schemas.openxmlformats.org/officeDocument/2006/relationships/image" Target="../media/image3610.png"/><Relationship Id="rId89" Type="http://schemas.openxmlformats.org/officeDocument/2006/relationships/customXml" Target="../ink/ink109.xml"/><Relationship Id="rId112" Type="http://schemas.openxmlformats.org/officeDocument/2006/relationships/image" Target="../media/image5810.png"/><Relationship Id="rId133" Type="http://schemas.openxmlformats.org/officeDocument/2006/relationships/image" Target="../media/image68.png"/><Relationship Id="rId154" Type="http://schemas.openxmlformats.org/officeDocument/2006/relationships/customXml" Target="../ink/ink142.xml"/><Relationship Id="rId175" Type="http://schemas.openxmlformats.org/officeDocument/2006/relationships/customXml" Target="../ink/ink153.xml"/><Relationship Id="rId340" Type="http://schemas.openxmlformats.org/officeDocument/2006/relationships/image" Target="../media/image170.png"/><Relationship Id="rId361" Type="http://schemas.openxmlformats.org/officeDocument/2006/relationships/image" Target="../media/image180.png"/><Relationship Id="rId196" Type="http://schemas.openxmlformats.org/officeDocument/2006/relationships/image" Target="../media/image99.png"/><Relationship Id="rId200" Type="http://schemas.openxmlformats.org/officeDocument/2006/relationships/image" Target="../media/image101.png"/><Relationship Id="rId382" Type="http://schemas.openxmlformats.org/officeDocument/2006/relationships/customXml" Target="../ink/ink258.xml"/><Relationship Id="rId417" Type="http://schemas.openxmlformats.org/officeDocument/2006/relationships/customXml" Target="../ink/ink276.xml"/><Relationship Id="rId16" Type="http://schemas.openxmlformats.org/officeDocument/2006/relationships/image" Target="../media/image10100.png"/><Relationship Id="rId221" Type="http://schemas.openxmlformats.org/officeDocument/2006/relationships/image" Target="../media/image111.png"/><Relationship Id="rId242" Type="http://schemas.openxmlformats.org/officeDocument/2006/relationships/customXml" Target="../ink/ink187.xml"/><Relationship Id="rId263" Type="http://schemas.openxmlformats.org/officeDocument/2006/relationships/image" Target="../media/image132.png"/><Relationship Id="rId284" Type="http://schemas.openxmlformats.org/officeDocument/2006/relationships/image" Target="../media/image142.png"/><Relationship Id="rId319" Type="http://schemas.openxmlformats.org/officeDocument/2006/relationships/customXml" Target="../ink/ink226.xml"/><Relationship Id="rId37" Type="http://schemas.openxmlformats.org/officeDocument/2006/relationships/customXml" Target="../ink/ink83.xml"/><Relationship Id="rId58" Type="http://schemas.openxmlformats.org/officeDocument/2006/relationships/image" Target="../media/image3110.png"/><Relationship Id="rId79" Type="http://schemas.openxmlformats.org/officeDocument/2006/relationships/customXml" Target="../ink/ink104.xml"/><Relationship Id="rId102" Type="http://schemas.openxmlformats.org/officeDocument/2006/relationships/image" Target="../media/image5310.png"/><Relationship Id="rId123" Type="http://schemas.openxmlformats.org/officeDocument/2006/relationships/image" Target="../media/image6310.png"/><Relationship Id="rId144" Type="http://schemas.openxmlformats.org/officeDocument/2006/relationships/customXml" Target="../ink/ink137.xml"/><Relationship Id="rId330" Type="http://schemas.openxmlformats.org/officeDocument/2006/relationships/image" Target="../media/image165.png"/><Relationship Id="rId90" Type="http://schemas.openxmlformats.org/officeDocument/2006/relationships/image" Target="../media/image4710.png"/><Relationship Id="rId165" Type="http://schemas.openxmlformats.org/officeDocument/2006/relationships/image" Target="../media/image84.png"/><Relationship Id="rId186" Type="http://schemas.openxmlformats.org/officeDocument/2006/relationships/image" Target="../media/image94.png"/><Relationship Id="rId351" Type="http://schemas.openxmlformats.org/officeDocument/2006/relationships/customXml" Target="../ink/ink242.xml"/><Relationship Id="rId372" Type="http://schemas.openxmlformats.org/officeDocument/2006/relationships/customXml" Target="../ink/ink253.xml"/><Relationship Id="rId393" Type="http://schemas.openxmlformats.org/officeDocument/2006/relationships/customXml" Target="../ink/ink264.xml"/><Relationship Id="rId407" Type="http://schemas.openxmlformats.org/officeDocument/2006/relationships/customXml" Target="../ink/ink271.xml"/><Relationship Id="rId211" Type="http://schemas.openxmlformats.org/officeDocument/2006/relationships/customXml" Target="../ink/ink171.xml"/><Relationship Id="rId232" Type="http://schemas.openxmlformats.org/officeDocument/2006/relationships/customXml" Target="../ink/ink182.xml"/><Relationship Id="rId253" Type="http://schemas.openxmlformats.org/officeDocument/2006/relationships/image" Target="../media/image127.png"/><Relationship Id="rId274" Type="http://schemas.openxmlformats.org/officeDocument/2006/relationships/customXml" Target="../ink/ink203.xml"/><Relationship Id="rId295" Type="http://schemas.openxmlformats.org/officeDocument/2006/relationships/customXml" Target="../ink/ink214.xml"/><Relationship Id="rId309" Type="http://schemas.openxmlformats.org/officeDocument/2006/relationships/customXml" Target="../ink/ink221.xml"/><Relationship Id="rId27" Type="http://schemas.openxmlformats.org/officeDocument/2006/relationships/customXml" Target="../ink/ink78.xml"/><Relationship Id="rId48" Type="http://schemas.openxmlformats.org/officeDocument/2006/relationships/image" Target="../media/image2610.png"/><Relationship Id="rId69" Type="http://schemas.openxmlformats.org/officeDocument/2006/relationships/customXml" Target="../ink/ink99.xml"/><Relationship Id="rId113" Type="http://schemas.openxmlformats.org/officeDocument/2006/relationships/customXml" Target="../ink/ink121.xml"/><Relationship Id="rId134" Type="http://schemas.openxmlformats.org/officeDocument/2006/relationships/customXml" Target="../ink/ink132.xml"/><Relationship Id="rId320" Type="http://schemas.openxmlformats.org/officeDocument/2006/relationships/image" Target="../media/image160.png"/><Relationship Id="rId80" Type="http://schemas.openxmlformats.org/officeDocument/2006/relationships/image" Target="../media/image4210.png"/><Relationship Id="rId155" Type="http://schemas.openxmlformats.org/officeDocument/2006/relationships/image" Target="../media/image79.png"/><Relationship Id="rId176" Type="http://schemas.openxmlformats.org/officeDocument/2006/relationships/image" Target="../media/image89.png"/><Relationship Id="rId197" Type="http://schemas.openxmlformats.org/officeDocument/2006/relationships/customXml" Target="../ink/ink164.xml"/><Relationship Id="rId341" Type="http://schemas.openxmlformats.org/officeDocument/2006/relationships/customXml" Target="../ink/ink237.xml"/><Relationship Id="rId362" Type="http://schemas.openxmlformats.org/officeDocument/2006/relationships/customXml" Target="../ink/ink248.xml"/><Relationship Id="rId383" Type="http://schemas.openxmlformats.org/officeDocument/2006/relationships/image" Target="../media/image191.png"/><Relationship Id="rId418" Type="http://schemas.openxmlformats.org/officeDocument/2006/relationships/image" Target="../media/image208.png"/><Relationship Id="rId201" Type="http://schemas.openxmlformats.org/officeDocument/2006/relationships/customXml" Target="../ink/ink166.xml"/><Relationship Id="rId222" Type="http://schemas.openxmlformats.org/officeDocument/2006/relationships/customXml" Target="../ink/ink177.xml"/><Relationship Id="rId243" Type="http://schemas.openxmlformats.org/officeDocument/2006/relationships/image" Target="../media/image122.png"/><Relationship Id="rId264" Type="http://schemas.openxmlformats.org/officeDocument/2006/relationships/customXml" Target="../ink/ink198.xml"/><Relationship Id="rId285" Type="http://schemas.openxmlformats.org/officeDocument/2006/relationships/customXml" Target="../ink/ink209.xml"/><Relationship Id="rId17" Type="http://schemas.openxmlformats.org/officeDocument/2006/relationships/customXml" Target="../ink/ink73.xml"/><Relationship Id="rId38" Type="http://schemas.openxmlformats.org/officeDocument/2006/relationships/image" Target="../media/image21100.png"/><Relationship Id="rId59" Type="http://schemas.openxmlformats.org/officeDocument/2006/relationships/customXml" Target="../ink/ink94.xml"/><Relationship Id="rId103" Type="http://schemas.openxmlformats.org/officeDocument/2006/relationships/customXml" Target="../ink/ink116.xml"/><Relationship Id="rId124" Type="http://schemas.openxmlformats.org/officeDocument/2006/relationships/customXml" Target="../ink/ink127.xml"/><Relationship Id="rId310" Type="http://schemas.openxmlformats.org/officeDocument/2006/relationships/image" Target="../media/image155.png"/><Relationship Id="rId70" Type="http://schemas.openxmlformats.org/officeDocument/2006/relationships/image" Target="../media/image3710.png"/><Relationship Id="rId91" Type="http://schemas.openxmlformats.org/officeDocument/2006/relationships/customXml" Target="../ink/ink110.xml"/><Relationship Id="rId145" Type="http://schemas.openxmlformats.org/officeDocument/2006/relationships/image" Target="../media/image74.png"/><Relationship Id="rId166" Type="http://schemas.openxmlformats.org/officeDocument/2006/relationships/customXml" Target="../ink/ink148.xml"/><Relationship Id="rId187" Type="http://schemas.openxmlformats.org/officeDocument/2006/relationships/customXml" Target="../ink/ink159.xml"/><Relationship Id="rId331" Type="http://schemas.openxmlformats.org/officeDocument/2006/relationships/customXml" Target="../ink/ink232.xml"/><Relationship Id="rId352" Type="http://schemas.openxmlformats.org/officeDocument/2006/relationships/image" Target="../media/image176.png"/><Relationship Id="rId373" Type="http://schemas.openxmlformats.org/officeDocument/2006/relationships/image" Target="../media/image186.png"/><Relationship Id="rId394" Type="http://schemas.openxmlformats.org/officeDocument/2006/relationships/image" Target="../media/image196.png"/><Relationship Id="rId408" Type="http://schemas.openxmlformats.org/officeDocument/2006/relationships/image" Target="../media/image203.png"/><Relationship Id="rId1" Type="http://schemas.openxmlformats.org/officeDocument/2006/relationships/slideLayout" Target="../slideLayouts/slideLayout7.xml"/><Relationship Id="rId212" Type="http://schemas.openxmlformats.org/officeDocument/2006/relationships/image" Target="../media/image107.png"/><Relationship Id="rId233" Type="http://schemas.openxmlformats.org/officeDocument/2006/relationships/image" Target="../media/image117.png"/><Relationship Id="rId254" Type="http://schemas.openxmlformats.org/officeDocument/2006/relationships/customXml" Target="../ink/ink193.xml"/><Relationship Id="rId28" Type="http://schemas.openxmlformats.org/officeDocument/2006/relationships/image" Target="../media/image16100.png"/><Relationship Id="rId49" Type="http://schemas.openxmlformats.org/officeDocument/2006/relationships/customXml" Target="../ink/ink89.xml"/><Relationship Id="rId114" Type="http://schemas.openxmlformats.org/officeDocument/2006/relationships/customXml" Target="../ink/ink122.xml"/><Relationship Id="rId275" Type="http://schemas.openxmlformats.org/officeDocument/2006/relationships/customXml" Target="../ink/ink204.xml"/><Relationship Id="rId296" Type="http://schemas.openxmlformats.org/officeDocument/2006/relationships/image" Target="../media/image148.png"/><Relationship Id="rId300" Type="http://schemas.openxmlformats.org/officeDocument/2006/relationships/image" Target="../media/image150.png"/><Relationship Id="rId60" Type="http://schemas.openxmlformats.org/officeDocument/2006/relationships/image" Target="../media/image3210.png"/><Relationship Id="rId81" Type="http://schemas.openxmlformats.org/officeDocument/2006/relationships/customXml" Target="../ink/ink105.xml"/><Relationship Id="rId135" Type="http://schemas.openxmlformats.org/officeDocument/2006/relationships/image" Target="../media/image69.png"/><Relationship Id="rId156" Type="http://schemas.openxmlformats.org/officeDocument/2006/relationships/customXml" Target="../ink/ink143.xml"/><Relationship Id="rId177" Type="http://schemas.openxmlformats.org/officeDocument/2006/relationships/customXml" Target="../ink/ink154.xml"/><Relationship Id="rId198" Type="http://schemas.openxmlformats.org/officeDocument/2006/relationships/image" Target="../media/image100.png"/><Relationship Id="rId321" Type="http://schemas.openxmlformats.org/officeDocument/2006/relationships/customXml" Target="../ink/ink227.xml"/><Relationship Id="rId342" Type="http://schemas.openxmlformats.org/officeDocument/2006/relationships/image" Target="../media/image171.png"/><Relationship Id="rId363" Type="http://schemas.openxmlformats.org/officeDocument/2006/relationships/image" Target="../media/image181.png"/><Relationship Id="rId384" Type="http://schemas.openxmlformats.org/officeDocument/2006/relationships/customXml" Target="../ink/ink259.xml"/><Relationship Id="rId202" Type="http://schemas.openxmlformats.org/officeDocument/2006/relationships/image" Target="../media/image102.png"/><Relationship Id="rId223" Type="http://schemas.openxmlformats.org/officeDocument/2006/relationships/image" Target="../media/image112.png"/><Relationship Id="rId244" Type="http://schemas.openxmlformats.org/officeDocument/2006/relationships/customXml" Target="../ink/ink188.xml"/><Relationship Id="rId18" Type="http://schemas.openxmlformats.org/officeDocument/2006/relationships/image" Target="../media/image11100.png"/><Relationship Id="rId39" Type="http://schemas.openxmlformats.org/officeDocument/2006/relationships/customXml" Target="../ink/ink84.xml"/><Relationship Id="rId265" Type="http://schemas.openxmlformats.org/officeDocument/2006/relationships/image" Target="../media/image133.png"/><Relationship Id="rId286" Type="http://schemas.openxmlformats.org/officeDocument/2006/relationships/image" Target="../media/image143.png"/><Relationship Id="rId50" Type="http://schemas.openxmlformats.org/officeDocument/2006/relationships/image" Target="../media/image2710.png"/><Relationship Id="rId104" Type="http://schemas.openxmlformats.org/officeDocument/2006/relationships/image" Target="../media/image5410.png"/><Relationship Id="rId125" Type="http://schemas.openxmlformats.org/officeDocument/2006/relationships/image" Target="../media/image6410.png"/><Relationship Id="rId146" Type="http://schemas.openxmlformats.org/officeDocument/2006/relationships/customXml" Target="../ink/ink138.xml"/><Relationship Id="rId167" Type="http://schemas.openxmlformats.org/officeDocument/2006/relationships/image" Target="../media/image85.png"/><Relationship Id="rId188" Type="http://schemas.openxmlformats.org/officeDocument/2006/relationships/image" Target="../media/image95.png"/><Relationship Id="rId311" Type="http://schemas.openxmlformats.org/officeDocument/2006/relationships/customXml" Target="../ink/ink222.xml"/><Relationship Id="rId332" Type="http://schemas.openxmlformats.org/officeDocument/2006/relationships/image" Target="../media/image166.png"/><Relationship Id="rId353" Type="http://schemas.openxmlformats.org/officeDocument/2006/relationships/customXml" Target="../ink/ink243.xml"/><Relationship Id="rId374" Type="http://schemas.openxmlformats.org/officeDocument/2006/relationships/customXml" Target="../ink/ink254.xml"/><Relationship Id="rId395" Type="http://schemas.openxmlformats.org/officeDocument/2006/relationships/customXml" Target="../ink/ink265.xml"/><Relationship Id="rId409" Type="http://schemas.openxmlformats.org/officeDocument/2006/relationships/customXml" Target="../ink/ink272.xml"/><Relationship Id="rId71" Type="http://schemas.openxmlformats.org/officeDocument/2006/relationships/customXml" Target="../ink/ink100.xml"/><Relationship Id="rId92" Type="http://schemas.openxmlformats.org/officeDocument/2006/relationships/image" Target="../media/image4810.png"/><Relationship Id="rId213" Type="http://schemas.openxmlformats.org/officeDocument/2006/relationships/customXml" Target="../ink/ink172.xml"/><Relationship Id="rId234" Type="http://schemas.openxmlformats.org/officeDocument/2006/relationships/customXml" Target="../ink/ink183.xml"/><Relationship Id="rId2" Type="http://schemas.openxmlformats.org/officeDocument/2006/relationships/customXml" Target="../ink/ink65.xml"/><Relationship Id="rId29" Type="http://schemas.openxmlformats.org/officeDocument/2006/relationships/customXml" Target="../ink/ink79.xml"/><Relationship Id="rId255" Type="http://schemas.openxmlformats.org/officeDocument/2006/relationships/image" Target="../media/image128.png"/><Relationship Id="rId276" Type="http://schemas.openxmlformats.org/officeDocument/2006/relationships/image" Target="../media/image138.png"/><Relationship Id="rId297" Type="http://schemas.openxmlformats.org/officeDocument/2006/relationships/customXml" Target="../ink/ink215.xml"/><Relationship Id="rId40" Type="http://schemas.openxmlformats.org/officeDocument/2006/relationships/image" Target="../media/image22100.png"/><Relationship Id="rId115" Type="http://schemas.openxmlformats.org/officeDocument/2006/relationships/image" Target="../media/image5910.png"/><Relationship Id="rId136" Type="http://schemas.openxmlformats.org/officeDocument/2006/relationships/customXml" Target="../ink/ink133.xml"/><Relationship Id="rId157" Type="http://schemas.openxmlformats.org/officeDocument/2006/relationships/image" Target="../media/image80.png"/><Relationship Id="rId178" Type="http://schemas.openxmlformats.org/officeDocument/2006/relationships/image" Target="../media/image90.png"/><Relationship Id="rId301" Type="http://schemas.openxmlformats.org/officeDocument/2006/relationships/customXml" Target="../ink/ink217.xml"/><Relationship Id="rId322" Type="http://schemas.openxmlformats.org/officeDocument/2006/relationships/image" Target="../media/image161.png"/><Relationship Id="rId343" Type="http://schemas.openxmlformats.org/officeDocument/2006/relationships/customXml" Target="../ink/ink238.xml"/><Relationship Id="rId364" Type="http://schemas.openxmlformats.org/officeDocument/2006/relationships/customXml" Target="../ink/ink249.xml"/><Relationship Id="rId61" Type="http://schemas.openxmlformats.org/officeDocument/2006/relationships/customXml" Target="../ink/ink95.xml"/><Relationship Id="rId82" Type="http://schemas.openxmlformats.org/officeDocument/2006/relationships/image" Target="../media/image4310.png"/><Relationship Id="rId199" Type="http://schemas.openxmlformats.org/officeDocument/2006/relationships/customXml" Target="../ink/ink165.xml"/><Relationship Id="rId203" Type="http://schemas.openxmlformats.org/officeDocument/2006/relationships/customXml" Target="../ink/ink167.xml"/><Relationship Id="rId385" Type="http://schemas.openxmlformats.org/officeDocument/2006/relationships/image" Target="../media/image192.png"/><Relationship Id="rId19" Type="http://schemas.openxmlformats.org/officeDocument/2006/relationships/customXml" Target="../ink/ink74.xml"/><Relationship Id="rId224" Type="http://schemas.openxmlformats.org/officeDocument/2006/relationships/customXml" Target="../ink/ink178.xml"/><Relationship Id="rId245" Type="http://schemas.openxmlformats.org/officeDocument/2006/relationships/image" Target="../media/image123.png"/><Relationship Id="rId266" Type="http://schemas.openxmlformats.org/officeDocument/2006/relationships/customXml" Target="../ink/ink199.xml"/><Relationship Id="rId287" Type="http://schemas.openxmlformats.org/officeDocument/2006/relationships/customXml" Target="../ink/ink210.xml"/><Relationship Id="rId410" Type="http://schemas.openxmlformats.org/officeDocument/2006/relationships/image" Target="../media/image204.png"/><Relationship Id="rId30" Type="http://schemas.openxmlformats.org/officeDocument/2006/relationships/image" Target="../media/image17100.png"/><Relationship Id="rId105" Type="http://schemas.openxmlformats.org/officeDocument/2006/relationships/customXml" Target="../ink/ink117.xml"/><Relationship Id="rId126" Type="http://schemas.openxmlformats.org/officeDocument/2006/relationships/customXml" Target="../ink/ink128.xml"/><Relationship Id="rId147" Type="http://schemas.openxmlformats.org/officeDocument/2006/relationships/image" Target="../media/image75.png"/><Relationship Id="rId168" Type="http://schemas.openxmlformats.org/officeDocument/2006/relationships/customXml" Target="../ink/ink149.xml"/><Relationship Id="rId312" Type="http://schemas.openxmlformats.org/officeDocument/2006/relationships/image" Target="../media/image156.png"/><Relationship Id="rId333" Type="http://schemas.openxmlformats.org/officeDocument/2006/relationships/customXml" Target="../ink/ink233.xml"/><Relationship Id="rId354" Type="http://schemas.openxmlformats.org/officeDocument/2006/relationships/image" Target="../media/image177.png"/><Relationship Id="rId51" Type="http://schemas.openxmlformats.org/officeDocument/2006/relationships/customXml" Target="../ink/ink90.xml"/><Relationship Id="rId72" Type="http://schemas.openxmlformats.org/officeDocument/2006/relationships/image" Target="../media/image3810.png"/><Relationship Id="rId93" Type="http://schemas.openxmlformats.org/officeDocument/2006/relationships/customXml" Target="../ink/ink111.xml"/><Relationship Id="rId189" Type="http://schemas.openxmlformats.org/officeDocument/2006/relationships/customXml" Target="../ink/ink160.xml"/><Relationship Id="rId375" Type="http://schemas.openxmlformats.org/officeDocument/2006/relationships/image" Target="../media/image187.png"/><Relationship Id="rId396" Type="http://schemas.openxmlformats.org/officeDocument/2006/relationships/image" Target="../media/image197.png"/><Relationship Id="rId3" Type="http://schemas.openxmlformats.org/officeDocument/2006/relationships/image" Target="../media/image4100.png"/><Relationship Id="rId214" Type="http://schemas.openxmlformats.org/officeDocument/2006/relationships/image" Target="../media/image108.png"/><Relationship Id="rId235" Type="http://schemas.openxmlformats.org/officeDocument/2006/relationships/image" Target="../media/image118.png"/><Relationship Id="rId256" Type="http://schemas.openxmlformats.org/officeDocument/2006/relationships/customXml" Target="../ink/ink194.xml"/><Relationship Id="rId277" Type="http://schemas.openxmlformats.org/officeDocument/2006/relationships/customXml" Target="../ink/ink205.xml"/><Relationship Id="rId298" Type="http://schemas.openxmlformats.org/officeDocument/2006/relationships/image" Target="../media/image149.png"/><Relationship Id="rId400" Type="http://schemas.openxmlformats.org/officeDocument/2006/relationships/image" Target="../media/image199.png"/><Relationship Id="rId116" Type="http://schemas.openxmlformats.org/officeDocument/2006/relationships/customXml" Target="../ink/ink123.xml"/><Relationship Id="rId137" Type="http://schemas.openxmlformats.org/officeDocument/2006/relationships/image" Target="../media/image70.png"/><Relationship Id="rId158" Type="http://schemas.openxmlformats.org/officeDocument/2006/relationships/customXml" Target="../ink/ink144.xml"/><Relationship Id="rId302" Type="http://schemas.openxmlformats.org/officeDocument/2006/relationships/image" Target="../media/image151.png"/><Relationship Id="rId323" Type="http://schemas.openxmlformats.org/officeDocument/2006/relationships/customXml" Target="../ink/ink228.xml"/><Relationship Id="rId344" Type="http://schemas.openxmlformats.org/officeDocument/2006/relationships/image" Target="../media/image172.png"/><Relationship Id="rId20" Type="http://schemas.openxmlformats.org/officeDocument/2006/relationships/image" Target="../media/image12100.png"/><Relationship Id="rId41" Type="http://schemas.openxmlformats.org/officeDocument/2006/relationships/customXml" Target="../ink/ink85.xml"/><Relationship Id="rId62" Type="http://schemas.openxmlformats.org/officeDocument/2006/relationships/image" Target="../media/image3310.png"/><Relationship Id="rId83" Type="http://schemas.openxmlformats.org/officeDocument/2006/relationships/customXml" Target="../ink/ink106.xml"/><Relationship Id="rId179" Type="http://schemas.openxmlformats.org/officeDocument/2006/relationships/customXml" Target="../ink/ink155.xml"/><Relationship Id="rId365" Type="http://schemas.openxmlformats.org/officeDocument/2006/relationships/image" Target="../media/image182.png"/><Relationship Id="rId386" Type="http://schemas.openxmlformats.org/officeDocument/2006/relationships/customXml" Target="../ink/ink260.xml"/><Relationship Id="rId190" Type="http://schemas.openxmlformats.org/officeDocument/2006/relationships/image" Target="../media/image96.png"/><Relationship Id="rId204" Type="http://schemas.openxmlformats.org/officeDocument/2006/relationships/image" Target="../media/image103.png"/><Relationship Id="rId225" Type="http://schemas.openxmlformats.org/officeDocument/2006/relationships/image" Target="../media/image113.png"/><Relationship Id="rId246" Type="http://schemas.openxmlformats.org/officeDocument/2006/relationships/customXml" Target="../ink/ink189.xml"/><Relationship Id="rId267" Type="http://schemas.openxmlformats.org/officeDocument/2006/relationships/image" Target="../media/image134.png"/><Relationship Id="rId288" Type="http://schemas.openxmlformats.org/officeDocument/2006/relationships/image" Target="../media/image144.png"/><Relationship Id="rId411" Type="http://schemas.openxmlformats.org/officeDocument/2006/relationships/customXml" Target="../ink/ink273.xml"/><Relationship Id="rId106" Type="http://schemas.openxmlformats.org/officeDocument/2006/relationships/image" Target="../media/image5510.png"/><Relationship Id="rId127" Type="http://schemas.openxmlformats.org/officeDocument/2006/relationships/image" Target="../media/image6510.png"/><Relationship Id="rId313" Type="http://schemas.openxmlformats.org/officeDocument/2006/relationships/customXml" Target="../ink/ink223.xml"/><Relationship Id="rId10" Type="http://schemas.openxmlformats.org/officeDocument/2006/relationships/image" Target="../media/image7100.png"/><Relationship Id="rId31" Type="http://schemas.openxmlformats.org/officeDocument/2006/relationships/customXml" Target="../ink/ink80.xml"/><Relationship Id="rId52" Type="http://schemas.openxmlformats.org/officeDocument/2006/relationships/image" Target="../media/image2810.png"/><Relationship Id="rId73" Type="http://schemas.openxmlformats.org/officeDocument/2006/relationships/customXml" Target="../ink/ink101.xml"/><Relationship Id="rId94" Type="http://schemas.openxmlformats.org/officeDocument/2006/relationships/image" Target="../media/image4910.png"/><Relationship Id="rId148" Type="http://schemas.openxmlformats.org/officeDocument/2006/relationships/customXml" Target="../ink/ink139.xml"/><Relationship Id="rId169" Type="http://schemas.openxmlformats.org/officeDocument/2006/relationships/image" Target="../media/image86.png"/><Relationship Id="rId334" Type="http://schemas.openxmlformats.org/officeDocument/2006/relationships/image" Target="../media/image167.png"/><Relationship Id="rId355" Type="http://schemas.openxmlformats.org/officeDocument/2006/relationships/customXml" Target="../ink/ink244.xml"/><Relationship Id="rId376" Type="http://schemas.openxmlformats.org/officeDocument/2006/relationships/customXml" Target="../ink/ink255.xml"/><Relationship Id="rId397" Type="http://schemas.openxmlformats.org/officeDocument/2006/relationships/customXml" Target="../ink/ink266.xml"/><Relationship Id="rId4" Type="http://schemas.openxmlformats.org/officeDocument/2006/relationships/customXml" Target="../ink/ink66.xml"/><Relationship Id="rId180" Type="http://schemas.openxmlformats.org/officeDocument/2006/relationships/image" Target="../media/image91.png"/><Relationship Id="rId215" Type="http://schemas.openxmlformats.org/officeDocument/2006/relationships/customXml" Target="../ink/ink173.xml"/><Relationship Id="rId236" Type="http://schemas.openxmlformats.org/officeDocument/2006/relationships/customXml" Target="../ink/ink184.xml"/><Relationship Id="rId257" Type="http://schemas.openxmlformats.org/officeDocument/2006/relationships/image" Target="../media/image129.png"/><Relationship Id="rId278" Type="http://schemas.openxmlformats.org/officeDocument/2006/relationships/image" Target="../media/image139.png"/><Relationship Id="rId401" Type="http://schemas.openxmlformats.org/officeDocument/2006/relationships/customXml" Target="../ink/ink268.xml"/><Relationship Id="rId303" Type="http://schemas.openxmlformats.org/officeDocument/2006/relationships/customXml" Target="../ink/ink218.xml"/><Relationship Id="rId42" Type="http://schemas.openxmlformats.org/officeDocument/2006/relationships/image" Target="../media/image23100.png"/><Relationship Id="rId84" Type="http://schemas.openxmlformats.org/officeDocument/2006/relationships/image" Target="../media/image4410.png"/><Relationship Id="rId138" Type="http://schemas.openxmlformats.org/officeDocument/2006/relationships/customXml" Target="../ink/ink134.xml"/><Relationship Id="rId345" Type="http://schemas.openxmlformats.org/officeDocument/2006/relationships/customXml" Target="../ink/ink239.xml"/><Relationship Id="rId387" Type="http://schemas.openxmlformats.org/officeDocument/2006/relationships/image" Target="../media/image193.png"/><Relationship Id="rId191" Type="http://schemas.openxmlformats.org/officeDocument/2006/relationships/customXml" Target="../ink/ink161.xml"/><Relationship Id="rId205" Type="http://schemas.openxmlformats.org/officeDocument/2006/relationships/customXml" Target="../ink/ink168.xml"/><Relationship Id="rId247" Type="http://schemas.openxmlformats.org/officeDocument/2006/relationships/image" Target="../media/image124.png"/><Relationship Id="rId412" Type="http://schemas.openxmlformats.org/officeDocument/2006/relationships/image" Target="../media/image205.png"/><Relationship Id="rId107" Type="http://schemas.openxmlformats.org/officeDocument/2006/relationships/customXml" Target="../ink/ink118.xml"/><Relationship Id="rId289" Type="http://schemas.openxmlformats.org/officeDocument/2006/relationships/customXml" Target="../ink/ink211.xml"/><Relationship Id="rId11" Type="http://schemas.openxmlformats.org/officeDocument/2006/relationships/customXml" Target="../ink/ink70.xml"/><Relationship Id="rId53" Type="http://schemas.openxmlformats.org/officeDocument/2006/relationships/customXml" Target="../ink/ink91.xml"/><Relationship Id="rId149" Type="http://schemas.openxmlformats.org/officeDocument/2006/relationships/image" Target="../media/image76.png"/><Relationship Id="rId314" Type="http://schemas.openxmlformats.org/officeDocument/2006/relationships/image" Target="../media/image157.png"/><Relationship Id="rId356" Type="http://schemas.openxmlformats.org/officeDocument/2006/relationships/customXml" Target="../ink/ink245.xml"/><Relationship Id="rId398" Type="http://schemas.openxmlformats.org/officeDocument/2006/relationships/image" Target="../media/image198.png"/><Relationship Id="rId95" Type="http://schemas.openxmlformats.org/officeDocument/2006/relationships/customXml" Target="../ink/ink112.xml"/><Relationship Id="rId160" Type="http://schemas.openxmlformats.org/officeDocument/2006/relationships/customXml" Target="../ink/ink145.xml"/><Relationship Id="rId216" Type="http://schemas.openxmlformats.org/officeDocument/2006/relationships/image" Target="../media/image109.png"/></Relationships>
</file>

<file path=ppt/slides/_rels/slide6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336.xml"/><Relationship Id="rId299" Type="http://schemas.openxmlformats.org/officeDocument/2006/relationships/image" Target="../media/image351.png"/><Relationship Id="rId21" Type="http://schemas.openxmlformats.org/officeDocument/2006/relationships/customXml" Target="../ink/ink287.xml"/><Relationship Id="rId63" Type="http://schemas.openxmlformats.org/officeDocument/2006/relationships/customXml" Target="../ink/ink308.xml"/><Relationship Id="rId159" Type="http://schemas.openxmlformats.org/officeDocument/2006/relationships/image" Target="../media/image284.png"/><Relationship Id="rId324" Type="http://schemas.openxmlformats.org/officeDocument/2006/relationships/customXml" Target="../ink/ink443.xml"/><Relationship Id="rId366" Type="http://schemas.openxmlformats.org/officeDocument/2006/relationships/image" Target="../media/image384.png"/><Relationship Id="rId170" Type="http://schemas.openxmlformats.org/officeDocument/2006/relationships/customXml" Target="../ink/ink363.xml"/><Relationship Id="rId226" Type="http://schemas.openxmlformats.org/officeDocument/2006/relationships/image" Target="../media/image316.png"/><Relationship Id="rId433" Type="http://schemas.openxmlformats.org/officeDocument/2006/relationships/customXml" Target="../ink/ink498.xml"/><Relationship Id="rId268" Type="http://schemas.openxmlformats.org/officeDocument/2006/relationships/customXml" Target="../ink/ink414.xml"/><Relationship Id="rId32" Type="http://schemas.openxmlformats.org/officeDocument/2006/relationships/image" Target="../media/image222.png"/><Relationship Id="rId74" Type="http://schemas.openxmlformats.org/officeDocument/2006/relationships/image" Target="../media/image243.png"/><Relationship Id="rId128" Type="http://schemas.openxmlformats.org/officeDocument/2006/relationships/customXml" Target="../ink/ink342.xml"/><Relationship Id="rId335" Type="http://schemas.openxmlformats.org/officeDocument/2006/relationships/image" Target="../media/image369.png"/><Relationship Id="rId377" Type="http://schemas.openxmlformats.org/officeDocument/2006/relationships/customXml" Target="../ink/ink470.xml"/><Relationship Id="rId5" Type="http://schemas.openxmlformats.org/officeDocument/2006/relationships/image" Target="../media/image209.png"/><Relationship Id="rId181" Type="http://schemas.openxmlformats.org/officeDocument/2006/relationships/image" Target="../media/image294.png"/><Relationship Id="rId237" Type="http://schemas.openxmlformats.org/officeDocument/2006/relationships/customXml" Target="../ink/ink398.xml"/><Relationship Id="rId402" Type="http://schemas.openxmlformats.org/officeDocument/2006/relationships/image" Target="../media/image402.png"/><Relationship Id="rId279" Type="http://schemas.openxmlformats.org/officeDocument/2006/relationships/customXml" Target="../ink/ink420.xml"/><Relationship Id="rId444" Type="http://schemas.openxmlformats.org/officeDocument/2006/relationships/image" Target="../media/image423.png"/><Relationship Id="rId43" Type="http://schemas.openxmlformats.org/officeDocument/2006/relationships/customXml" Target="../ink/ink298.xml"/><Relationship Id="rId139" Type="http://schemas.openxmlformats.org/officeDocument/2006/relationships/image" Target="../media/image274.png"/><Relationship Id="rId290" Type="http://schemas.openxmlformats.org/officeDocument/2006/relationships/image" Target="../media/image347.png"/><Relationship Id="rId304" Type="http://schemas.openxmlformats.org/officeDocument/2006/relationships/customXml" Target="../ink/ink433.xml"/><Relationship Id="rId346" Type="http://schemas.openxmlformats.org/officeDocument/2006/relationships/image" Target="../media/image374.png"/><Relationship Id="rId388" Type="http://schemas.openxmlformats.org/officeDocument/2006/relationships/image" Target="../media/image395.png"/><Relationship Id="rId85" Type="http://schemas.openxmlformats.org/officeDocument/2006/relationships/image" Target="../media/image248.png"/><Relationship Id="rId150" Type="http://schemas.openxmlformats.org/officeDocument/2006/relationships/customXml" Target="../ink/ink353.xml"/><Relationship Id="rId192" Type="http://schemas.openxmlformats.org/officeDocument/2006/relationships/image" Target="../media/image299.png"/><Relationship Id="rId206" Type="http://schemas.openxmlformats.org/officeDocument/2006/relationships/image" Target="../media/image306.png"/><Relationship Id="rId413" Type="http://schemas.openxmlformats.org/officeDocument/2006/relationships/customXml" Target="../ink/ink488.xml"/><Relationship Id="rId248" Type="http://schemas.openxmlformats.org/officeDocument/2006/relationships/image" Target="../media/image327.png"/><Relationship Id="rId455" Type="http://schemas.openxmlformats.org/officeDocument/2006/relationships/image" Target="../media/image428.png"/><Relationship Id="rId12" Type="http://schemas.openxmlformats.org/officeDocument/2006/relationships/customXml" Target="../ink/ink282.xml"/><Relationship Id="rId108" Type="http://schemas.openxmlformats.org/officeDocument/2006/relationships/image" Target="../media/image259.png"/><Relationship Id="rId315" Type="http://schemas.openxmlformats.org/officeDocument/2006/relationships/image" Target="../media/image359.png"/><Relationship Id="rId357" Type="http://schemas.openxmlformats.org/officeDocument/2006/relationships/customXml" Target="../ink/ink460.xml"/><Relationship Id="rId54" Type="http://schemas.openxmlformats.org/officeDocument/2006/relationships/image" Target="../media/image233.png"/><Relationship Id="rId96" Type="http://schemas.openxmlformats.org/officeDocument/2006/relationships/customXml" Target="../ink/ink325.xml"/><Relationship Id="rId161" Type="http://schemas.openxmlformats.org/officeDocument/2006/relationships/image" Target="../media/image285.png"/><Relationship Id="rId217" Type="http://schemas.openxmlformats.org/officeDocument/2006/relationships/customXml" Target="../ink/ink388.xml"/><Relationship Id="rId399" Type="http://schemas.openxmlformats.org/officeDocument/2006/relationships/customXml" Target="../ink/ink481.xml"/><Relationship Id="rId6" Type="http://schemas.openxmlformats.org/officeDocument/2006/relationships/customXml" Target="../ink/ink279.xml"/><Relationship Id="rId238" Type="http://schemas.openxmlformats.org/officeDocument/2006/relationships/image" Target="../media/image322.png"/><Relationship Id="rId259" Type="http://schemas.openxmlformats.org/officeDocument/2006/relationships/image" Target="../media/image332.png"/><Relationship Id="rId424" Type="http://schemas.openxmlformats.org/officeDocument/2006/relationships/image" Target="../media/image413.png"/><Relationship Id="rId445" Type="http://schemas.openxmlformats.org/officeDocument/2006/relationships/customXml" Target="../ink/ink504.xml"/><Relationship Id="rId23" Type="http://schemas.openxmlformats.org/officeDocument/2006/relationships/customXml" Target="../ink/ink288.xml"/><Relationship Id="rId119" Type="http://schemas.openxmlformats.org/officeDocument/2006/relationships/customXml" Target="../ink/ink337.xml"/><Relationship Id="rId270" Type="http://schemas.openxmlformats.org/officeDocument/2006/relationships/customXml" Target="../ink/ink415.xml"/><Relationship Id="rId291" Type="http://schemas.openxmlformats.org/officeDocument/2006/relationships/customXml" Target="../ink/ink426.xml"/><Relationship Id="rId305" Type="http://schemas.openxmlformats.org/officeDocument/2006/relationships/image" Target="../media/image354.png"/><Relationship Id="rId326" Type="http://schemas.openxmlformats.org/officeDocument/2006/relationships/customXml" Target="../ink/ink444.xml"/><Relationship Id="rId347" Type="http://schemas.openxmlformats.org/officeDocument/2006/relationships/customXml" Target="../ink/ink455.xml"/><Relationship Id="rId44" Type="http://schemas.openxmlformats.org/officeDocument/2006/relationships/image" Target="../media/image228.png"/><Relationship Id="rId65" Type="http://schemas.openxmlformats.org/officeDocument/2006/relationships/customXml" Target="../ink/ink309.xml"/><Relationship Id="rId86" Type="http://schemas.openxmlformats.org/officeDocument/2006/relationships/customXml" Target="../ink/ink320.xml"/><Relationship Id="rId130" Type="http://schemas.openxmlformats.org/officeDocument/2006/relationships/customXml" Target="../ink/ink343.xml"/><Relationship Id="rId151" Type="http://schemas.openxmlformats.org/officeDocument/2006/relationships/image" Target="../media/image280.png"/><Relationship Id="rId368" Type="http://schemas.openxmlformats.org/officeDocument/2006/relationships/image" Target="../media/image385.png"/><Relationship Id="rId389" Type="http://schemas.openxmlformats.org/officeDocument/2006/relationships/customXml" Target="../ink/ink476.xml"/><Relationship Id="rId172" Type="http://schemas.openxmlformats.org/officeDocument/2006/relationships/customXml" Target="../ink/ink364.xml"/><Relationship Id="rId193" Type="http://schemas.openxmlformats.org/officeDocument/2006/relationships/customXml" Target="../ink/ink376.xml"/><Relationship Id="rId207" Type="http://schemas.openxmlformats.org/officeDocument/2006/relationships/customXml" Target="../ink/ink383.xml"/><Relationship Id="rId228" Type="http://schemas.openxmlformats.org/officeDocument/2006/relationships/image" Target="../media/image317.png"/><Relationship Id="rId249" Type="http://schemas.openxmlformats.org/officeDocument/2006/relationships/customXml" Target="../ink/ink404.xml"/><Relationship Id="rId414" Type="http://schemas.openxmlformats.org/officeDocument/2006/relationships/image" Target="../media/image408.png"/><Relationship Id="rId435" Type="http://schemas.openxmlformats.org/officeDocument/2006/relationships/customXml" Target="../ink/ink499.xml"/><Relationship Id="rId13" Type="http://schemas.openxmlformats.org/officeDocument/2006/relationships/image" Target="../media/image213.png"/><Relationship Id="rId109" Type="http://schemas.openxmlformats.org/officeDocument/2006/relationships/customXml" Target="../ink/ink332.xml"/><Relationship Id="rId260" Type="http://schemas.openxmlformats.org/officeDocument/2006/relationships/customXml" Target="../ink/ink410.xml"/><Relationship Id="rId281" Type="http://schemas.openxmlformats.org/officeDocument/2006/relationships/customXml" Target="../ink/ink421.xml"/><Relationship Id="rId316" Type="http://schemas.openxmlformats.org/officeDocument/2006/relationships/customXml" Target="../ink/ink439.xml"/><Relationship Id="rId337" Type="http://schemas.openxmlformats.org/officeDocument/2006/relationships/image" Target="../media/image370.png"/><Relationship Id="rId34" Type="http://schemas.openxmlformats.org/officeDocument/2006/relationships/image" Target="../media/image223.png"/><Relationship Id="rId55" Type="http://schemas.openxmlformats.org/officeDocument/2006/relationships/customXml" Target="../ink/ink304.xml"/><Relationship Id="rId76" Type="http://schemas.openxmlformats.org/officeDocument/2006/relationships/image" Target="../media/image244.png"/><Relationship Id="rId97" Type="http://schemas.openxmlformats.org/officeDocument/2006/relationships/image" Target="../media/image254.png"/><Relationship Id="rId120" Type="http://schemas.openxmlformats.org/officeDocument/2006/relationships/customXml" Target="../ink/ink338.xml"/><Relationship Id="rId141" Type="http://schemas.openxmlformats.org/officeDocument/2006/relationships/image" Target="../media/image275.png"/><Relationship Id="rId358" Type="http://schemas.openxmlformats.org/officeDocument/2006/relationships/image" Target="../media/image380.png"/><Relationship Id="rId379" Type="http://schemas.openxmlformats.org/officeDocument/2006/relationships/customXml" Target="../ink/ink471.xml"/><Relationship Id="rId7" Type="http://schemas.openxmlformats.org/officeDocument/2006/relationships/image" Target="../media/image210.png"/><Relationship Id="rId162" Type="http://schemas.openxmlformats.org/officeDocument/2006/relationships/customXml" Target="../ink/ink359.xml"/><Relationship Id="rId183" Type="http://schemas.openxmlformats.org/officeDocument/2006/relationships/image" Target="../media/image295.png"/><Relationship Id="rId218" Type="http://schemas.openxmlformats.org/officeDocument/2006/relationships/image" Target="../media/image312.png"/><Relationship Id="rId239" Type="http://schemas.openxmlformats.org/officeDocument/2006/relationships/customXml" Target="../ink/ink399.xml"/><Relationship Id="rId390" Type="http://schemas.openxmlformats.org/officeDocument/2006/relationships/image" Target="../media/image396.png"/><Relationship Id="rId404" Type="http://schemas.openxmlformats.org/officeDocument/2006/relationships/image" Target="../media/image403.png"/><Relationship Id="rId425" Type="http://schemas.openxmlformats.org/officeDocument/2006/relationships/customXml" Target="../ink/ink494.xml"/><Relationship Id="rId446" Type="http://schemas.openxmlformats.org/officeDocument/2006/relationships/customXml" Target="../ink/ink505.xml"/><Relationship Id="rId250" Type="http://schemas.openxmlformats.org/officeDocument/2006/relationships/image" Target="../media/image328.png"/><Relationship Id="rId271" Type="http://schemas.openxmlformats.org/officeDocument/2006/relationships/customXml" Target="../ink/ink416.xml"/><Relationship Id="rId292" Type="http://schemas.openxmlformats.org/officeDocument/2006/relationships/image" Target="../media/image348.png"/><Relationship Id="rId306" Type="http://schemas.openxmlformats.org/officeDocument/2006/relationships/customXml" Target="../ink/ink434.xml"/><Relationship Id="rId24" Type="http://schemas.openxmlformats.org/officeDocument/2006/relationships/image" Target="../media/image218.png"/><Relationship Id="rId45" Type="http://schemas.openxmlformats.org/officeDocument/2006/relationships/customXml" Target="../ink/ink299.xml"/><Relationship Id="rId66" Type="http://schemas.openxmlformats.org/officeDocument/2006/relationships/image" Target="../media/image239.png"/><Relationship Id="rId87" Type="http://schemas.openxmlformats.org/officeDocument/2006/relationships/image" Target="../media/image249.png"/><Relationship Id="rId110" Type="http://schemas.openxmlformats.org/officeDocument/2006/relationships/image" Target="../media/image260.png"/><Relationship Id="rId131" Type="http://schemas.openxmlformats.org/officeDocument/2006/relationships/image" Target="../media/image270.png"/><Relationship Id="rId327" Type="http://schemas.openxmlformats.org/officeDocument/2006/relationships/image" Target="../media/image365.png"/><Relationship Id="rId348" Type="http://schemas.openxmlformats.org/officeDocument/2006/relationships/image" Target="../media/image375.png"/><Relationship Id="rId369" Type="http://schemas.openxmlformats.org/officeDocument/2006/relationships/customXml" Target="../ink/ink466.xml"/><Relationship Id="rId152" Type="http://schemas.openxmlformats.org/officeDocument/2006/relationships/customXml" Target="../ink/ink354.xml"/><Relationship Id="rId173" Type="http://schemas.openxmlformats.org/officeDocument/2006/relationships/image" Target="../media/image291.png"/><Relationship Id="rId194" Type="http://schemas.openxmlformats.org/officeDocument/2006/relationships/image" Target="../media/image300.png"/><Relationship Id="rId208" Type="http://schemas.openxmlformats.org/officeDocument/2006/relationships/image" Target="../media/image307.png"/><Relationship Id="rId229" Type="http://schemas.openxmlformats.org/officeDocument/2006/relationships/customXml" Target="../ink/ink394.xml"/><Relationship Id="rId380" Type="http://schemas.openxmlformats.org/officeDocument/2006/relationships/image" Target="../media/image391.png"/><Relationship Id="rId415" Type="http://schemas.openxmlformats.org/officeDocument/2006/relationships/customXml" Target="../ink/ink489.xml"/><Relationship Id="rId436" Type="http://schemas.openxmlformats.org/officeDocument/2006/relationships/image" Target="../media/image419.png"/><Relationship Id="rId240" Type="http://schemas.openxmlformats.org/officeDocument/2006/relationships/image" Target="../media/image323.png"/><Relationship Id="rId261" Type="http://schemas.openxmlformats.org/officeDocument/2006/relationships/image" Target="../media/image333.png"/><Relationship Id="rId14" Type="http://schemas.openxmlformats.org/officeDocument/2006/relationships/customXml" Target="../ink/ink283.xml"/><Relationship Id="rId35" Type="http://schemas.openxmlformats.org/officeDocument/2006/relationships/customXml" Target="../ink/ink294.xml"/><Relationship Id="rId56" Type="http://schemas.openxmlformats.org/officeDocument/2006/relationships/image" Target="../media/image234.png"/><Relationship Id="rId77" Type="http://schemas.openxmlformats.org/officeDocument/2006/relationships/customXml" Target="../ink/ink315.xml"/><Relationship Id="rId100" Type="http://schemas.openxmlformats.org/officeDocument/2006/relationships/customXml" Target="../ink/ink327.xml"/><Relationship Id="rId282" Type="http://schemas.openxmlformats.org/officeDocument/2006/relationships/image" Target="../media/image343.png"/><Relationship Id="rId317" Type="http://schemas.openxmlformats.org/officeDocument/2006/relationships/image" Target="../media/image360.png"/><Relationship Id="rId338" Type="http://schemas.openxmlformats.org/officeDocument/2006/relationships/customXml" Target="../ink/ink450.xml"/><Relationship Id="rId359" Type="http://schemas.openxmlformats.org/officeDocument/2006/relationships/customXml" Target="../ink/ink461.xml"/><Relationship Id="rId8" Type="http://schemas.openxmlformats.org/officeDocument/2006/relationships/customXml" Target="../ink/ink280.xml"/><Relationship Id="rId98" Type="http://schemas.openxmlformats.org/officeDocument/2006/relationships/customXml" Target="../ink/ink326.xml"/><Relationship Id="rId121" Type="http://schemas.openxmlformats.org/officeDocument/2006/relationships/image" Target="../media/image265.png"/><Relationship Id="rId142" Type="http://schemas.openxmlformats.org/officeDocument/2006/relationships/customXml" Target="../ink/ink349.xml"/><Relationship Id="rId163" Type="http://schemas.openxmlformats.org/officeDocument/2006/relationships/image" Target="../media/image286.png"/><Relationship Id="rId184" Type="http://schemas.openxmlformats.org/officeDocument/2006/relationships/customXml" Target="../ink/ink371.xml"/><Relationship Id="rId219" Type="http://schemas.openxmlformats.org/officeDocument/2006/relationships/customXml" Target="../ink/ink389.xml"/><Relationship Id="rId370" Type="http://schemas.openxmlformats.org/officeDocument/2006/relationships/image" Target="../media/image386.png"/><Relationship Id="rId391" Type="http://schemas.openxmlformats.org/officeDocument/2006/relationships/customXml" Target="../ink/ink477.xml"/><Relationship Id="rId405" Type="http://schemas.openxmlformats.org/officeDocument/2006/relationships/customXml" Target="../ink/ink484.xml"/><Relationship Id="rId426" Type="http://schemas.openxmlformats.org/officeDocument/2006/relationships/image" Target="../media/image414.png"/><Relationship Id="rId447" Type="http://schemas.openxmlformats.org/officeDocument/2006/relationships/image" Target="../media/image424.png"/><Relationship Id="rId230" Type="http://schemas.openxmlformats.org/officeDocument/2006/relationships/image" Target="../media/image318.png"/><Relationship Id="rId251" Type="http://schemas.openxmlformats.org/officeDocument/2006/relationships/customXml" Target="../ink/ink405.xml"/><Relationship Id="rId25" Type="http://schemas.openxmlformats.org/officeDocument/2006/relationships/customXml" Target="../ink/ink289.xml"/><Relationship Id="rId46" Type="http://schemas.openxmlformats.org/officeDocument/2006/relationships/image" Target="../media/image229.png"/><Relationship Id="rId67" Type="http://schemas.openxmlformats.org/officeDocument/2006/relationships/customXml" Target="../ink/ink310.xml"/><Relationship Id="rId272" Type="http://schemas.openxmlformats.org/officeDocument/2006/relationships/image" Target="../media/image338.png"/><Relationship Id="rId293" Type="http://schemas.openxmlformats.org/officeDocument/2006/relationships/customXml" Target="../ink/ink427.xml"/><Relationship Id="rId307" Type="http://schemas.openxmlformats.org/officeDocument/2006/relationships/image" Target="../media/image355.png"/><Relationship Id="rId328" Type="http://schemas.openxmlformats.org/officeDocument/2006/relationships/customXml" Target="../ink/ink445.xml"/><Relationship Id="rId349" Type="http://schemas.openxmlformats.org/officeDocument/2006/relationships/customXml" Target="../ink/ink456.xml"/><Relationship Id="rId88" Type="http://schemas.openxmlformats.org/officeDocument/2006/relationships/customXml" Target="../ink/ink321.xml"/><Relationship Id="rId111" Type="http://schemas.openxmlformats.org/officeDocument/2006/relationships/customXml" Target="../ink/ink333.xml"/><Relationship Id="rId132" Type="http://schemas.openxmlformats.org/officeDocument/2006/relationships/customXml" Target="../ink/ink344.xml"/><Relationship Id="rId153" Type="http://schemas.openxmlformats.org/officeDocument/2006/relationships/image" Target="../media/image281.png"/><Relationship Id="rId174" Type="http://schemas.openxmlformats.org/officeDocument/2006/relationships/customXml" Target="../ink/ink365.xml"/><Relationship Id="rId195" Type="http://schemas.openxmlformats.org/officeDocument/2006/relationships/customXml" Target="../ink/ink377.xml"/><Relationship Id="rId209" Type="http://schemas.openxmlformats.org/officeDocument/2006/relationships/customXml" Target="../ink/ink384.xml"/><Relationship Id="rId360" Type="http://schemas.openxmlformats.org/officeDocument/2006/relationships/image" Target="../media/image381.png"/><Relationship Id="rId381" Type="http://schemas.openxmlformats.org/officeDocument/2006/relationships/customXml" Target="../ink/ink472.xml"/><Relationship Id="rId416" Type="http://schemas.openxmlformats.org/officeDocument/2006/relationships/image" Target="../media/image409.png"/><Relationship Id="rId220" Type="http://schemas.openxmlformats.org/officeDocument/2006/relationships/image" Target="../media/image313.png"/><Relationship Id="rId241" Type="http://schemas.openxmlformats.org/officeDocument/2006/relationships/customXml" Target="../ink/ink400.xml"/><Relationship Id="rId437" Type="http://schemas.openxmlformats.org/officeDocument/2006/relationships/customXml" Target="../ink/ink500.xml"/><Relationship Id="rId15" Type="http://schemas.openxmlformats.org/officeDocument/2006/relationships/image" Target="../media/image214.png"/><Relationship Id="rId36" Type="http://schemas.openxmlformats.org/officeDocument/2006/relationships/image" Target="../media/image224.png"/><Relationship Id="rId57" Type="http://schemas.openxmlformats.org/officeDocument/2006/relationships/customXml" Target="../ink/ink305.xml"/><Relationship Id="rId262" Type="http://schemas.openxmlformats.org/officeDocument/2006/relationships/customXml" Target="../ink/ink411.xml"/><Relationship Id="rId283" Type="http://schemas.openxmlformats.org/officeDocument/2006/relationships/customXml" Target="../ink/ink422.xml"/><Relationship Id="rId318" Type="http://schemas.openxmlformats.org/officeDocument/2006/relationships/customXml" Target="../ink/ink440.xml"/><Relationship Id="rId339" Type="http://schemas.openxmlformats.org/officeDocument/2006/relationships/image" Target="../media/image371.png"/><Relationship Id="rId78" Type="http://schemas.openxmlformats.org/officeDocument/2006/relationships/image" Target="../media/image245.png"/><Relationship Id="rId99" Type="http://schemas.openxmlformats.org/officeDocument/2006/relationships/image" Target="../media/image255.png"/><Relationship Id="rId101" Type="http://schemas.openxmlformats.org/officeDocument/2006/relationships/image" Target="../media/image256.png"/><Relationship Id="rId122" Type="http://schemas.openxmlformats.org/officeDocument/2006/relationships/customXml" Target="../ink/ink339.xml"/><Relationship Id="rId143" Type="http://schemas.openxmlformats.org/officeDocument/2006/relationships/image" Target="../media/image276.png"/><Relationship Id="rId164" Type="http://schemas.openxmlformats.org/officeDocument/2006/relationships/customXml" Target="../ink/ink360.xml"/><Relationship Id="rId185" Type="http://schemas.openxmlformats.org/officeDocument/2006/relationships/image" Target="../media/image296.png"/><Relationship Id="rId350" Type="http://schemas.openxmlformats.org/officeDocument/2006/relationships/image" Target="../media/image376.png"/><Relationship Id="rId371" Type="http://schemas.openxmlformats.org/officeDocument/2006/relationships/customXml" Target="../ink/ink467.xml"/><Relationship Id="rId406" Type="http://schemas.openxmlformats.org/officeDocument/2006/relationships/image" Target="../media/image404.png"/><Relationship Id="rId9" Type="http://schemas.openxmlformats.org/officeDocument/2006/relationships/image" Target="../media/image211.png"/><Relationship Id="rId210" Type="http://schemas.openxmlformats.org/officeDocument/2006/relationships/image" Target="../media/image308.png"/><Relationship Id="rId392" Type="http://schemas.openxmlformats.org/officeDocument/2006/relationships/image" Target="../media/image397.png"/><Relationship Id="rId427" Type="http://schemas.openxmlformats.org/officeDocument/2006/relationships/customXml" Target="../ink/ink495.xml"/><Relationship Id="rId448" Type="http://schemas.openxmlformats.org/officeDocument/2006/relationships/customXml" Target="../ink/ink506.xml"/><Relationship Id="rId26" Type="http://schemas.openxmlformats.org/officeDocument/2006/relationships/image" Target="../media/image219.png"/><Relationship Id="rId231" Type="http://schemas.openxmlformats.org/officeDocument/2006/relationships/customXml" Target="../ink/ink395.xml"/><Relationship Id="rId252" Type="http://schemas.openxmlformats.org/officeDocument/2006/relationships/image" Target="../media/image329.png"/><Relationship Id="rId273" Type="http://schemas.openxmlformats.org/officeDocument/2006/relationships/customXml" Target="../ink/ink417.xml"/><Relationship Id="rId294" Type="http://schemas.openxmlformats.org/officeDocument/2006/relationships/image" Target="../media/image349.png"/><Relationship Id="rId308" Type="http://schemas.openxmlformats.org/officeDocument/2006/relationships/customXml" Target="../ink/ink435.xml"/><Relationship Id="rId329" Type="http://schemas.openxmlformats.org/officeDocument/2006/relationships/image" Target="../media/image366.png"/><Relationship Id="rId47" Type="http://schemas.openxmlformats.org/officeDocument/2006/relationships/customXml" Target="../ink/ink300.xml"/><Relationship Id="rId68" Type="http://schemas.openxmlformats.org/officeDocument/2006/relationships/image" Target="../media/image240.png"/><Relationship Id="rId89" Type="http://schemas.openxmlformats.org/officeDocument/2006/relationships/image" Target="../media/image250.png"/><Relationship Id="rId112" Type="http://schemas.openxmlformats.org/officeDocument/2006/relationships/image" Target="../media/image261.png"/><Relationship Id="rId133" Type="http://schemas.openxmlformats.org/officeDocument/2006/relationships/image" Target="../media/image271.png"/><Relationship Id="rId154" Type="http://schemas.openxmlformats.org/officeDocument/2006/relationships/customXml" Target="../ink/ink355.xml"/><Relationship Id="rId175" Type="http://schemas.openxmlformats.org/officeDocument/2006/relationships/customXml" Target="../ink/ink366.xml"/><Relationship Id="rId340" Type="http://schemas.openxmlformats.org/officeDocument/2006/relationships/customXml" Target="../ink/ink451.xml"/><Relationship Id="rId361" Type="http://schemas.openxmlformats.org/officeDocument/2006/relationships/customXml" Target="../ink/ink462.xml"/><Relationship Id="rId196" Type="http://schemas.openxmlformats.org/officeDocument/2006/relationships/image" Target="../media/image301.png"/><Relationship Id="rId200" Type="http://schemas.openxmlformats.org/officeDocument/2006/relationships/image" Target="../media/image303.png"/><Relationship Id="rId382" Type="http://schemas.openxmlformats.org/officeDocument/2006/relationships/image" Target="../media/image392.png"/><Relationship Id="rId417" Type="http://schemas.openxmlformats.org/officeDocument/2006/relationships/customXml" Target="../ink/ink490.xml"/><Relationship Id="rId438" Type="http://schemas.openxmlformats.org/officeDocument/2006/relationships/image" Target="../media/image420.png"/><Relationship Id="rId16" Type="http://schemas.openxmlformats.org/officeDocument/2006/relationships/customXml" Target="../ink/ink284.xml"/><Relationship Id="rId221" Type="http://schemas.openxmlformats.org/officeDocument/2006/relationships/customXml" Target="../ink/ink390.xml"/><Relationship Id="rId242" Type="http://schemas.openxmlformats.org/officeDocument/2006/relationships/image" Target="../media/image324.png"/><Relationship Id="rId263" Type="http://schemas.openxmlformats.org/officeDocument/2006/relationships/image" Target="../media/image334.png"/><Relationship Id="rId284" Type="http://schemas.openxmlformats.org/officeDocument/2006/relationships/image" Target="../media/image344.png"/><Relationship Id="rId319" Type="http://schemas.openxmlformats.org/officeDocument/2006/relationships/image" Target="../media/image361.png"/><Relationship Id="rId37" Type="http://schemas.openxmlformats.org/officeDocument/2006/relationships/customXml" Target="../ink/ink295.xml"/><Relationship Id="rId58" Type="http://schemas.openxmlformats.org/officeDocument/2006/relationships/image" Target="../media/image235.png"/><Relationship Id="rId79" Type="http://schemas.openxmlformats.org/officeDocument/2006/relationships/customXml" Target="../ink/ink316.xml"/><Relationship Id="rId102" Type="http://schemas.openxmlformats.org/officeDocument/2006/relationships/customXml" Target="../ink/ink328.xml"/><Relationship Id="rId123" Type="http://schemas.openxmlformats.org/officeDocument/2006/relationships/image" Target="../media/image266.png"/><Relationship Id="rId144" Type="http://schemas.openxmlformats.org/officeDocument/2006/relationships/customXml" Target="../ink/ink350.xml"/><Relationship Id="rId330" Type="http://schemas.openxmlformats.org/officeDocument/2006/relationships/customXml" Target="../ink/ink446.xml"/><Relationship Id="rId90" Type="http://schemas.openxmlformats.org/officeDocument/2006/relationships/customXml" Target="../ink/ink322.xml"/><Relationship Id="rId165" Type="http://schemas.openxmlformats.org/officeDocument/2006/relationships/image" Target="../media/image287.png"/><Relationship Id="rId186" Type="http://schemas.openxmlformats.org/officeDocument/2006/relationships/customXml" Target="../ink/ink372.xml"/><Relationship Id="rId351" Type="http://schemas.openxmlformats.org/officeDocument/2006/relationships/customXml" Target="../ink/ink457.xml"/><Relationship Id="rId372" Type="http://schemas.openxmlformats.org/officeDocument/2006/relationships/image" Target="../media/image387.png"/><Relationship Id="rId393" Type="http://schemas.openxmlformats.org/officeDocument/2006/relationships/customXml" Target="../ink/ink478.xml"/><Relationship Id="rId407" Type="http://schemas.openxmlformats.org/officeDocument/2006/relationships/customXml" Target="../ink/ink485.xml"/><Relationship Id="rId428" Type="http://schemas.openxmlformats.org/officeDocument/2006/relationships/image" Target="../media/image415.png"/><Relationship Id="rId449" Type="http://schemas.openxmlformats.org/officeDocument/2006/relationships/image" Target="../media/image425.png"/><Relationship Id="rId211" Type="http://schemas.openxmlformats.org/officeDocument/2006/relationships/customXml" Target="../ink/ink385.xml"/><Relationship Id="rId232" Type="http://schemas.openxmlformats.org/officeDocument/2006/relationships/image" Target="../media/image319.png"/><Relationship Id="rId253" Type="http://schemas.openxmlformats.org/officeDocument/2006/relationships/customXml" Target="../ink/ink406.xml"/><Relationship Id="rId274" Type="http://schemas.openxmlformats.org/officeDocument/2006/relationships/image" Target="../media/image339.png"/><Relationship Id="rId295" Type="http://schemas.openxmlformats.org/officeDocument/2006/relationships/customXml" Target="../ink/ink428.xml"/><Relationship Id="rId309" Type="http://schemas.openxmlformats.org/officeDocument/2006/relationships/image" Target="../media/image356.png"/><Relationship Id="rId27" Type="http://schemas.openxmlformats.org/officeDocument/2006/relationships/customXml" Target="../ink/ink290.xml"/><Relationship Id="rId48" Type="http://schemas.openxmlformats.org/officeDocument/2006/relationships/image" Target="../media/image230.png"/><Relationship Id="rId69" Type="http://schemas.openxmlformats.org/officeDocument/2006/relationships/customXml" Target="../ink/ink311.xml"/><Relationship Id="rId113" Type="http://schemas.openxmlformats.org/officeDocument/2006/relationships/customXml" Target="../ink/ink334.xml"/><Relationship Id="rId134" Type="http://schemas.openxmlformats.org/officeDocument/2006/relationships/customXml" Target="../ink/ink345.xml"/><Relationship Id="rId320" Type="http://schemas.openxmlformats.org/officeDocument/2006/relationships/customXml" Target="../ink/ink441.xml"/><Relationship Id="rId80" Type="http://schemas.openxmlformats.org/officeDocument/2006/relationships/customXml" Target="../ink/ink317.xml"/><Relationship Id="rId155" Type="http://schemas.openxmlformats.org/officeDocument/2006/relationships/image" Target="../media/image282.png"/><Relationship Id="rId176" Type="http://schemas.openxmlformats.org/officeDocument/2006/relationships/image" Target="../media/image292.png"/><Relationship Id="rId197" Type="http://schemas.openxmlformats.org/officeDocument/2006/relationships/customXml" Target="../ink/ink378.xml"/><Relationship Id="rId341" Type="http://schemas.openxmlformats.org/officeDocument/2006/relationships/image" Target="../media/image372.png"/><Relationship Id="rId362" Type="http://schemas.openxmlformats.org/officeDocument/2006/relationships/image" Target="../media/image382.png"/><Relationship Id="rId383" Type="http://schemas.openxmlformats.org/officeDocument/2006/relationships/customXml" Target="../ink/ink473.xml"/><Relationship Id="rId418" Type="http://schemas.openxmlformats.org/officeDocument/2006/relationships/image" Target="../media/image410.png"/><Relationship Id="rId439" Type="http://schemas.openxmlformats.org/officeDocument/2006/relationships/customXml" Target="../ink/ink501.xml"/><Relationship Id="rId201" Type="http://schemas.openxmlformats.org/officeDocument/2006/relationships/customXml" Target="../ink/ink380.xml"/><Relationship Id="rId222" Type="http://schemas.openxmlformats.org/officeDocument/2006/relationships/image" Target="../media/image314.png"/><Relationship Id="rId243" Type="http://schemas.openxmlformats.org/officeDocument/2006/relationships/customXml" Target="../ink/ink401.xml"/><Relationship Id="rId264" Type="http://schemas.openxmlformats.org/officeDocument/2006/relationships/customXml" Target="../ink/ink412.xml"/><Relationship Id="rId285" Type="http://schemas.openxmlformats.org/officeDocument/2006/relationships/customXml" Target="../ink/ink423.xml"/><Relationship Id="rId450" Type="http://schemas.openxmlformats.org/officeDocument/2006/relationships/customXml" Target="../ink/ink507.xml"/><Relationship Id="rId17" Type="http://schemas.openxmlformats.org/officeDocument/2006/relationships/customXml" Target="../ink/ink285.xml"/><Relationship Id="rId38" Type="http://schemas.openxmlformats.org/officeDocument/2006/relationships/image" Target="../media/image225.png"/><Relationship Id="rId59" Type="http://schemas.openxmlformats.org/officeDocument/2006/relationships/customXml" Target="../ink/ink306.xml"/><Relationship Id="rId103" Type="http://schemas.openxmlformats.org/officeDocument/2006/relationships/image" Target="../media/image257.png"/><Relationship Id="rId124" Type="http://schemas.openxmlformats.org/officeDocument/2006/relationships/customXml" Target="../ink/ink340.xml"/><Relationship Id="rId310" Type="http://schemas.openxmlformats.org/officeDocument/2006/relationships/customXml" Target="../ink/ink436.xml"/><Relationship Id="rId70" Type="http://schemas.openxmlformats.org/officeDocument/2006/relationships/image" Target="../media/image241.png"/><Relationship Id="rId91" Type="http://schemas.openxmlformats.org/officeDocument/2006/relationships/image" Target="../media/image251.png"/><Relationship Id="rId145" Type="http://schemas.openxmlformats.org/officeDocument/2006/relationships/image" Target="../media/image277.png"/><Relationship Id="rId166" Type="http://schemas.openxmlformats.org/officeDocument/2006/relationships/customXml" Target="../ink/ink361.xml"/><Relationship Id="rId187" Type="http://schemas.openxmlformats.org/officeDocument/2006/relationships/customXml" Target="../ink/ink373.xml"/><Relationship Id="rId331" Type="http://schemas.openxmlformats.org/officeDocument/2006/relationships/image" Target="../media/image367.png"/><Relationship Id="rId352" Type="http://schemas.openxmlformats.org/officeDocument/2006/relationships/image" Target="../media/image377.png"/><Relationship Id="rId373" Type="http://schemas.openxmlformats.org/officeDocument/2006/relationships/customXml" Target="../ink/ink468.xml"/><Relationship Id="rId394" Type="http://schemas.openxmlformats.org/officeDocument/2006/relationships/image" Target="../media/image398.png"/><Relationship Id="rId408" Type="http://schemas.openxmlformats.org/officeDocument/2006/relationships/image" Target="../media/image405.png"/><Relationship Id="rId429" Type="http://schemas.openxmlformats.org/officeDocument/2006/relationships/customXml" Target="../ink/ink496.xml"/><Relationship Id="rId1" Type="http://schemas.openxmlformats.org/officeDocument/2006/relationships/slideLayout" Target="../slideLayouts/slideLayout7.xml"/><Relationship Id="rId212" Type="http://schemas.openxmlformats.org/officeDocument/2006/relationships/image" Target="../media/image309.png"/><Relationship Id="rId233" Type="http://schemas.openxmlformats.org/officeDocument/2006/relationships/customXml" Target="../ink/ink396.xml"/><Relationship Id="rId254" Type="http://schemas.openxmlformats.org/officeDocument/2006/relationships/image" Target="../media/image330.png"/><Relationship Id="rId440" Type="http://schemas.openxmlformats.org/officeDocument/2006/relationships/image" Target="../media/image421.png"/><Relationship Id="rId28" Type="http://schemas.openxmlformats.org/officeDocument/2006/relationships/image" Target="../media/image220.png"/><Relationship Id="rId49" Type="http://schemas.openxmlformats.org/officeDocument/2006/relationships/customXml" Target="../ink/ink301.xml"/><Relationship Id="rId114" Type="http://schemas.openxmlformats.org/officeDocument/2006/relationships/image" Target="../media/image262.png"/><Relationship Id="rId275" Type="http://schemas.openxmlformats.org/officeDocument/2006/relationships/customXml" Target="../ink/ink418.xml"/><Relationship Id="rId296" Type="http://schemas.openxmlformats.org/officeDocument/2006/relationships/customXml" Target="../ink/ink429.xml"/><Relationship Id="rId300" Type="http://schemas.openxmlformats.org/officeDocument/2006/relationships/customXml" Target="../ink/ink431.xml"/><Relationship Id="rId60" Type="http://schemas.openxmlformats.org/officeDocument/2006/relationships/image" Target="../media/image236.png"/><Relationship Id="rId81" Type="http://schemas.openxmlformats.org/officeDocument/2006/relationships/image" Target="../media/image246.png"/><Relationship Id="rId135" Type="http://schemas.openxmlformats.org/officeDocument/2006/relationships/image" Target="../media/image272.png"/><Relationship Id="rId156" Type="http://schemas.openxmlformats.org/officeDocument/2006/relationships/customXml" Target="../ink/ink356.xml"/><Relationship Id="rId177" Type="http://schemas.openxmlformats.org/officeDocument/2006/relationships/customXml" Target="../ink/ink367.xml"/><Relationship Id="rId198" Type="http://schemas.openxmlformats.org/officeDocument/2006/relationships/image" Target="../media/image302.png"/><Relationship Id="rId321" Type="http://schemas.openxmlformats.org/officeDocument/2006/relationships/image" Target="../media/image362.png"/><Relationship Id="rId342" Type="http://schemas.openxmlformats.org/officeDocument/2006/relationships/customXml" Target="../ink/ink452.xml"/><Relationship Id="rId363" Type="http://schemas.openxmlformats.org/officeDocument/2006/relationships/customXml" Target="../ink/ink463.xml"/><Relationship Id="rId384" Type="http://schemas.openxmlformats.org/officeDocument/2006/relationships/image" Target="../media/image393.png"/><Relationship Id="rId419" Type="http://schemas.openxmlformats.org/officeDocument/2006/relationships/customXml" Target="../ink/ink491.xml"/><Relationship Id="rId202" Type="http://schemas.openxmlformats.org/officeDocument/2006/relationships/image" Target="../media/image304.png"/><Relationship Id="rId223" Type="http://schemas.openxmlformats.org/officeDocument/2006/relationships/customXml" Target="../ink/ink391.xml"/><Relationship Id="rId244" Type="http://schemas.openxmlformats.org/officeDocument/2006/relationships/image" Target="../media/image325.png"/><Relationship Id="rId430" Type="http://schemas.openxmlformats.org/officeDocument/2006/relationships/image" Target="../media/image416.png"/><Relationship Id="rId18" Type="http://schemas.openxmlformats.org/officeDocument/2006/relationships/image" Target="../media/image215.png"/><Relationship Id="rId39" Type="http://schemas.openxmlformats.org/officeDocument/2006/relationships/customXml" Target="../ink/ink296.xml"/><Relationship Id="rId265" Type="http://schemas.openxmlformats.org/officeDocument/2006/relationships/image" Target="../media/image335.png"/><Relationship Id="rId286" Type="http://schemas.openxmlformats.org/officeDocument/2006/relationships/image" Target="../media/image345.png"/><Relationship Id="rId451" Type="http://schemas.openxmlformats.org/officeDocument/2006/relationships/image" Target="../media/image426.png"/><Relationship Id="rId50" Type="http://schemas.openxmlformats.org/officeDocument/2006/relationships/image" Target="../media/image231.png"/><Relationship Id="rId104" Type="http://schemas.openxmlformats.org/officeDocument/2006/relationships/customXml" Target="../ink/ink329.xml"/><Relationship Id="rId125" Type="http://schemas.openxmlformats.org/officeDocument/2006/relationships/image" Target="../media/image267.png"/><Relationship Id="rId146" Type="http://schemas.openxmlformats.org/officeDocument/2006/relationships/customXml" Target="../ink/ink351.xml"/><Relationship Id="rId167" Type="http://schemas.openxmlformats.org/officeDocument/2006/relationships/image" Target="../media/image288.png"/><Relationship Id="rId188" Type="http://schemas.openxmlformats.org/officeDocument/2006/relationships/image" Target="../media/image297.png"/><Relationship Id="rId311" Type="http://schemas.openxmlformats.org/officeDocument/2006/relationships/image" Target="../media/image357.png"/><Relationship Id="rId332" Type="http://schemas.openxmlformats.org/officeDocument/2006/relationships/customXml" Target="../ink/ink447.xml"/><Relationship Id="rId353" Type="http://schemas.openxmlformats.org/officeDocument/2006/relationships/customXml" Target="../ink/ink458.xml"/><Relationship Id="rId374" Type="http://schemas.openxmlformats.org/officeDocument/2006/relationships/image" Target="../media/image388.png"/><Relationship Id="rId395" Type="http://schemas.openxmlformats.org/officeDocument/2006/relationships/customXml" Target="../ink/ink479.xml"/><Relationship Id="rId409" Type="http://schemas.openxmlformats.org/officeDocument/2006/relationships/customXml" Target="../ink/ink486.xml"/><Relationship Id="rId71" Type="http://schemas.openxmlformats.org/officeDocument/2006/relationships/customXml" Target="../ink/ink312.xml"/><Relationship Id="rId92" Type="http://schemas.openxmlformats.org/officeDocument/2006/relationships/customXml" Target="../ink/ink323.xml"/><Relationship Id="rId213" Type="http://schemas.openxmlformats.org/officeDocument/2006/relationships/customXml" Target="../ink/ink386.xml"/><Relationship Id="rId234" Type="http://schemas.openxmlformats.org/officeDocument/2006/relationships/image" Target="../media/image320.png"/><Relationship Id="rId420" Type="http://schemas.openxmlformats.org/officeDocument/2006/relationships/image" Target="../media/image411.png"/><Relationship Id="rId2" Type="http://schemas.openxmlformats.org/officeDocument/2006/relationships/customXml" Target="../ink/ink277.xml"/><Relationship Id="rId29" Type="http://schemas.openxmlformats.org/officeDocument/2006/relationships/customXml" Target="../ink/ink291.xml"/><Relationship Id="rId255" Type="http://schemas.openxmlformats.org/officeDocument/2006/relationships/customXml" Target="../ink/ink407.xml"/><Relationship Id="rId276" Type="http://schemas.openxmlformats.org/officeDocument/2006/relationships/image" Target="../media/image340.png"/><Relationship Id="rId297" Type="http://schemas.openxmlformats.org/officeDocument/2006/relationships/image" Target="../media/image350.png"/><Relationship Id="rId441" Type="http://schemas.openxmlformats.org/officeDocument/2006/relationships/customXml" Target="../ink/ink502.xml"/><Relationship Id="rId40" Type="http://schemas.openxmlformats.org/officeDocument/2006/relationships/image" Target="../media/image226.png"/><Relationship Id="rId115" Type="http://schemas.openxmlformats.org/officeDocument/2006/relationships/customXml" Target="../ink/ink335.xml"/><Relationship Id="rId136" Type="http://schemas.openxmlformats.org/officeDocument/2006/relationships/customXml" Target="../ink/ink346.xml"/><Relationship Id="rId157" Type="http://schemas.openxmlformats.org/officeDocument/2006/relationships/image" Target="../media/image283.png"/><Relationship Id="rId178" Type="http://schemas.openxmlformats.org/officeDocument/2006/relationships/customXml" Target="../ink/ink368.xml"/><Relationship Id="rId301" Type="http://schemas.openxmlformats.org/officeDocument/2006/relationships/image" Target="../media/image352.png"/><Relationship Id="rId322" Type="http://schemas.openxmlformats.org/officeDocument/2006/relationships/customXml" Target="../ink/ink442.xml"/><Relationship Id="rId343" Type="http://schemas.openxmlformats.org/officeDocument/2006/relationships/customXml" Target="../ink/ink453.xml"/><Relationship Id="rId364" Type="http://schemas.openxmlformats.org/officeDocument/2006/relationships/image" Target="../media/image383.png"/><Relationship Id="rId61" Type="http://schemas.openxmlformats.org/officeDocument/2006/relationships/customXml" Target="../ink/ink307.xml"/><Relationship Id="rId82" Type="http://schemas.openxmlformats.org/officeDocument/2006/relationships/customXml" Target="../ink/ink318.xml"/><Relationship Id="rId199" Type="http://schemas.openxmlformats.org/officeDocument/2006/relationships/customXml" Target="../ink/ink379.xml"/><Relationship Id="rId203" Type="http://schemas.openxmlformats.org/officeDocument/2006/relationships/customXml" Target="../ink/ink381.xml"/><Relationship Id="rId385" Type="http://schemas.openxmlformats.org/officeDocument/2006/relationships/customXml" Target="../ink/ink474.xml"/><Relationship Id="rId19" Type="http://schemas.openxmlformats.org/officeDocument/2006/relationships/customXml" Target="../ink/ink286.xml"/><Relationship Id="rId224" Type="http://schemas.openxmlformats.org/officeDocument/2006/relationships/image" Target="../media/image315.png"/><Relationship Id="rId245" Type="http://schemas.openxmlformats.org/officeDocument/2006/relationships/customXml" Target="../ink/ink402.xml"/><Relationship Id="rId266" Type="http://schemas.openxmlformats.org/officeDocument/2006/relationships/customXml" Target="../ink/ink413.xml"/><Relationship Id="rId287" Type="http://schemas.openxmlformats.org/officeDocument/2006/relationships/customXml" Target="../ink/ink424.xml"/><Relationship Id="rId410" Type="http://schemas.openxmlformats.org/officeDocument/2006/relationships/image" Target="../media/image406.png"/><Relationship Id="rId431" Type="http://schemas.openxmlformats.org/officeDocument/2006/relationships/customXml" Target="../ink/ink497.xml"/><Relationship Id="rId452" Type="http://schemas.openxmlformats.org/officeDocument/2006/relationships/customXml" Target="../ink/ink508.xml"/><Relationship Id="rId30" Type="http://schemas.openxmlformats.org/officeDocument/2006/relationships/image" Target="../media/image221.png"/><Relationship Id="rId105" Type="http://schemas.openxmlformats.org/officeDocument/2006/relationships/customXml" Target="../ink/ink330.xml"/><Relationship Id="rId126" Type="http://schemas.openxmlformats.org/officeDocument/2006/relationships/customXml" Target="../ink/ink341.xml"/><Relationship Id="rId147" Type="http://schemas.openxmlformats.org/officeDocument/2006/relationships/image" Target="../media/image278.png"/><Relationship Id="rId168" Type="http://schemas.openxmlformats.org/officeDocument/2006/relationships/customXml" Target="../ink/ink362.xml"/><Relationship Id="rId312" Type="http://schemas.openxmlformats.org/officeDocument/2006/relationships/customXml" Target="../ink/ink437.xml"/><Relationship Id="rId333" Type="http://schemas.openxmlformats.org/officeDocument/2006/relationships/image" Target="../media/image368.png"/><Relationship Id="rId354" Type="http://schemas.openxmlformats.org/officeDocument/2006/relationships/image" Target="../media/image378.png"/><Relationship Id="rId51" Type="http://schemas.openxmlformats.org/officeDocument/2006/relationships/customXml" Target="../ink/ink302.xml"/><Relationship Id="rId72" Type="http://schemas.openxmlformats.org/officeDocument/2006/relationships/image" Target="../media/image242.png"/><Relationship Id="rId93" Type="http://schemas.openxmlformats.org/officeDocument/2006/relationships/image" Target="../media/image252.png"/><Relationship Id="rId189" Type="http://schemas.openxmlformats.org/officeDocument/2006/relationships/customXml" Target="../ink/ink374.xml"/><Relationship Id="rId375" Type="http://schemas.openxmlformats.org/officeDocument/2006/relationships/customXml" Target="../ink/ink469.xml"/><Relationship Id="rId396" Type="http://schemas.openxmlformats.org/officeDocument/2006/relationships/image" Target="../media/image399.png"/><Relationship Id="rId3" Type="http://schemas.openxmlformats.org/officeDocument/2006/relationships/image" Target="../media/image4100.png"/><Relationship Id="rId214" Type="http://schemas.openxmlformats.org/officeDocument/2006/relationships/image" Target="../media/image310.png"/><Relationship Id="rId235" Type="http://schemas.openxmlformats.org/officeDocument/2006/relationships/customXml" Target="../ink/ink397.xml"/><Relationship Id="rId256" Type="http://schemas.openxmlformats.org/officeDocument/2006/relationships/image" Target="../media/image331.png"/><Relationship Id="rId277" Type="http://schemas.openxmlformats.org/officeDocument/2006/relationships/customXml" Target="../ink/ink419.xml"/><Relationship Id="rId298" Type="http://schemas.openxmlformats.org/officeDocument/2006/relationships/customXml" Target="../ink/ink430.xml"/><Relationship Id="rId400" Type="http://schemas.openxmlformats.org/officeDocument/2006/relationships/image" Target="../media/image401.png"/><Relationship Id="rId421" Type="http://schemas.openxmlformats.org/officeDocument/2006/relationships/customXml" Target="../ink/ink492.xml"/><Relationship Id="rId442" Type="http://schemas.openxmlformats.org/officeDocument/2006/relationships/image" Target="../media/image422.png"/><Relationship Id="rId116" Type="http://schemas.openxmlformats.org/officeDocument/2006/relationships/image" Target="../media/image263.png"/><Relationship Id="rId137" Type="http://schemas.openxmlformats.org/officeDocument/2006/relationships/image" Target="../media/image273.png"/><Relationship Id="rId158" Type="http://schemas.openxmlformats.org/officeDocument/2006/relationships/customXml" Target="../ink/ink357.xml"/><Relationship Id="rId302" Type="http://schemas.openxmlformats.org/officeDocument/2006/relationships/customXml" Target="../ink/ink432.xml"/><Relationship Id="rId323" Type="http://schemas.openxmlformats.org/officeDocument/2006/relationships/image" Target="../media/image363.png"/><Relationship Id="rId344" Type="http://schemas.openxmlformats.org/officeDocument/2006/relationships/image" Target="../media/image373.png"/><Relationship Id="rId20" Type="http://schemas.openxmlformats.org/officeDocument/2006/relationships/image" Target="../media/image216.png"/><Relationship Id="rId41" Type="http://schemas.openxmlformats.org/officeDocument/2006/relationships/customXml" Target="../ink/ink297.xml"/><Relationship Id="rId62" Type="http://schemas.openxmlformats.org/officeDocument/2006/relationships/image" Target="../media/image237.png"/><Relationship Id="rId83" Type="http://schemas.openxmlformats.org/officeDocument/2006/relationships/image" Target="../media/image247.png"/><Relationship Id="rId179" Type="http://schemas.openxmlformats.org/officeDocument/2006/relationships/image" Target="../media/image293.png"/><Relationship Id="rId365" Type="http://schemas.openxmlformats.org/officeDocument/2006/relationships/customXml" Target="../ink/ink464.xml"/><Relationship Id="rId386" Type="http://schemas.openxmlformats.org/officeDocument/2006/relationships/image" Target="../media/image394.png"/><Relationship Id="rId190" Type="http://schemas.openxmlformats.org/officeDocument/2006/relationships/image" Target="../media/image298.png"/><Relationship Id="rId204" Type="http://schemas.openxmlformats.org/officeDocument/2006/relationships/image" Target="../media/image305.png"/><Relationship Id="rId225" Type="http://schemas.openxmlformats.org/officeDocument/2006/relationships/customXml" Target="../ink/ink392.xml"/><Relationship Id="rId246" Type="http://schemas.openxmlformats.org/officeDocument/2006/relationships/image" Target="../media/image326.png"/><Relationship Id="rId267" Type="http://schemas.openxmlformats.org/officeDocument/2006/relationships/image" Target="../media/image336.png"/><Relationship Id="rId288" Type="http://schemas.openxmlformats.org/officeDocument/2006/relationships/image" Target="../media/image346.png"/><Relationship Id="rId411" Type="http://schemas.openxmlformats.org/officeDocument/2006/relationships/customXml" Target="../ink/ink487.xml"/><Relationship Id="rId432" Type="http://schemas.openxmlformats.org/officeDocument/2006/relationships/image" Target="../media/image417.png"/><Relationship Id="rId453" Type="http://schemas.openxmlformats.org/officeDocument/2006/relationships/image" Target="../media/image427.png"/><Relationship Id="rId106" Type="http://schemas.openxmlformats.org/officeDocument/2006/relationships/image" Target="../media/image258.png"/><Relationship Id="rId127" Type="http://schemas.openxmlformats.org/officeDocument/2006/relationships/image" Target="../media/image268.png"/><Relationship Id="rId313" Type="http://schemas.openxmlformats.org/officeDocument/2006/relationships/image" Target="../media/image358.png"/><Relationship Id="rId10" Type="http://schemas.openxmlformats.org/officeDocument/2006/relationships/customXml" Target="../ink/ink281.xml"/><Relationship Id="rId31" Type="http://schemas.openxmlformats.org/officeDocument/2006/relationships/customXml" Target="../ink/ink292.xml"/><Relationship Id="rId52" Type="http://schemas.openxmlformats.org/officeDocument/2006/relationships/image" Target="../media/image232.png"/><Relationship Id="rId73" Type="http://schemas.openxmlformats.org/officeDocument/2006/relationships/customXml" Target="../ink/ink313.xml"/><Relationship Id="rId94" Type="http://schemas.openxmlformats.org/officeDocument/2006/relationships/customXml" Target="../ink/ink324.xml"/><Relationship Id="rId148" Type="http://schemas.openxmlformats.org/officeDocument/2006/relationships/customXml" Target="../ink/ink352.xml"/><Relationship Id="rId169" Type="http://schemas.openxmlformats.org/officeDocument/2006/relationships/image" Target="../media/image289.png"/><Relationship Id="rId334" Type="http://schemas.openxmlformats.org/officeDocument/2006/relationships/customXml" Target="../ink/ink448.xml"/><Relationship Id="rId355" Type="http://schemas.openxmlformats.org/officeDocument/2006/relationships/customXml" Target="../ink/ink459.xml"/><Relationship Id="rId376" Type="http://schemas.openxmlformats.org/officeDocument/2006/relationships/image" Target="../media/image389.png"/><Relationship Id="rId397" Type="http://schemas.openxmlformats.org/officeDocument/2006/relationships/customXml" Target="../ink/ink480.xml"/><Relationship Id="rId4" Type="http://schemas.openxmlformats.org/officeDocument/2006/relationships/customXml" Target="../ink/ink278.xml"/><Relationship Id="rId180" Type="http://schemas.openxmlformats.org/officeDocument/2006/relationships/customXml" Target="../ink/ink369.xml"/><Relationship Id="rId215" Type="http://schemas.openxmlformats.org/officeDocument/2006/relationships/customXml" Target="../ink/ink387.xml"/><Relationship Id="rId236" Type="http://schemas.openxmlformats.org/officeDocument/2006/relationships/image" Target="../media/image321.png"/><Relationship Id="rId257" Type="http://schemas.openxmlformats.org/officeDocument/2006/relationships/customXml" Target="../ink/ink408.xml"/><Relationship Id="rId278" Type="http://schemas.openxmlformats.org/officeDocument/2006/relationships/image" Target="../media/image341.png"/><Relationship Id="rId401" Type="http://schemas.openxmlformats.org/officeDocument/2006/relationships/customXml" Target="../ink/ink482.xml"/><Relationship Id="rId422" Type="http://schemas.openxmlformats.org/officeDocument/2006/relationships/image" Target="../media/image412.png"/><Relationship Id="rId443" Type="http://schemas.openxmlformats.org/officeDocument/2006/relationships/customXml" Target="../ink/ink503.xml"/><Relationship Id="rId303" Type="http://schemas.openxmlformats.org/officeDocument/2006/relationships/image" Target="../media/image353.png"/><Relationship Id="rId42" Type="http://schemas.openxmlformats.org/officeDocument/2006/relationships/image" Target="../media/image227.png"/><Relationship Id="rId84" Type="http://schemas.openxmlformats.org/officeDocument/2006/relationships/customXml" Target="../ink/ink319.xml"/><Relationship Id="rId138" Type="http://schemas.openxmlformats.org/officeDocument/2006/relationships/customXml" Target="../ink/ink347.xml"/><Relationship Id="rId345" Type="http://schemas.openxmlformats.org/officeDocument/2006/relationships/customXml" Target="../ink/ink454.xml"/><Relationship Id="rId387" Type="http://schemas.openxmlformats.org/officeDocument/2006/relationships/customXml" Target="../ink/ink475.xml"/><Relationship Id="rId191" Type="http://schemas.openxmlformats.org/officeDocument/2006/relationships/customXml" Target="../ink/ink375.xml"/><Relationship Id="rId205" Type="http://schemas.openxmlformats.org/officeDocument/2006/relationships/customXml" Target="../ink/ink382.xml"/><Relationship Id="rId247" Type="http://schemas.openxmlformats.org/officeDocument/2006/relationships/customXml" Target="../ink/ink403.xml"/><Relationship Id="rId412" Type="http://schemas.openxmlformats.org/officeDocument/2006/relationships/image" Target="../media/image407.png"/><Relationship Id="rId107" Type="http://schemas.openxmlformats.org/officeDocument/2006/relationships/customXml" Target="../ink/ink331.xml"/><Relationship Id="rId289" Type="http://schemas.openxmlformats.org/officeDocument/2006/relationships/customXml" Target="../ink/ink425.xml"/><Relationship Id="rId454" Type="http://schemas.openxmlformats.org/officeDocument/2006/relationships/customXml" Target="../ink/ink509.xml"/><Relationship Id="rId11" Type="http://schemas.openxmlformats.org/officeDocument/2006/relationships/image" Target="../media/image212.png"/><Relationship Id="rId53" Type="http://schemas.openxmlformats.org/officeDocument/2006/relationships/customXml" Target="../ink/ink303.xml"/><Relationship Id="rId149" Type="http://schemas.openxmlformats.org/officeDocument/2006/relationships/image" Target="../media/image279.png"/><Relationship Id="rId314" Type="http://schemas.openxmlformats.org/officeDocument/2006/relationships/customXml" Target="../ink/ink438.xml"/><Relationship Id="rId356" Type="http://schemas.openxmlformats.org/officeDocument/2006/relationships/image" Target="../media/image379.png"/><Relationship Id="rId398" Type="http://schemas.openxmlformats.org/officeDocument/2006/relationships/image" Target="../media/image400.png"/><Relationship Id="rId95" Type="http://schemas.openxmlformats.org/officeDocument/2006/relationships/image" Target="../media/image253.png"/><Relationship Id="rId160" Type="http://schemas.openxmlformats.org/officeDocument/2006/relationships/customXml" Target="../ink/ink358.xml"/><Relationship Id="rId216" Type="http://schemas.openxmlformats.org/officeDocument/2006/relationships/image" Target="../media/image311.png"/><Relationship Id="rId423" Type="http://schemas.openxmlformats.org/officeDocument/2006/relationships/customXml" Target="../ink/ink493.xml"/><Relationship Id="rId258" Type="http://schemas.openxmlformats.org/officeDocument/2006/relationships/customXml" Target="../ink/ink409.xml"/><Relationship Id="rId22" Type="http://schemas.openxmlformats.org/officeDocument/2006/relationships/image" Target="../media/image217.png"/><Relationship Id="rId64" Type="http://schemas.openxmlformats.org/officeDocument/2006/relationships/image" Target="../media/image238.png"/><Relationship Id="rId118" Type="http://schemas.openxmlformats.org/officeDocument/2006/relationships/image" Target="../media/image264.png"/><Relationship Id="rId325" Type="http://schemas.openxmlformats.org/officeDocument/2006/relationships/image" Target="../media/image364.png"/><Relationship Id="rId367" Type="http://schemas.openxmlformats.org/officeDocument/2006/relationships/customXml" Target="../ink/ink465.xml"/><Relationship Id="rId171" Type="http://schemas.openxmlformats.org/officeDocument/2006/relationships/image" Target="../media/image290.png"/><Relationship Id="rId227" Type="http://schemas.openxmlformats.org/officeDocument/2006/relationships/customXml" Target="../ink/ink393.xml"/><Relationship Id="rId269" Type="http://schemas.openxmlformats.org/officeDocument/2006/relationships/image" Target="../media/image337.png"/><Relationship Id="rId434" Type="http://schemas.openxmlformats.org/officeDocument/2006/relationships/image" Target="../media/image418.png"/><Relationship Id="rId33" Type="http://schemas.openxmlformats.org/officeDocument/2006/relationships/customXml" Target="../ink/ink293.xml"/><Relationship Id="rId129" Type="http://schemas.openxmlformats.org/officeDocument/2006/relationships/image" Target="../media/image269.png"/><Relationship Id="rId280" Type="http://schemas.openxmlformats.org/officeDocument/2006/relationships/image" Target="../media/image342.png"/><Relationship Id="rId336" Type="http://schemas.openxmlformats.org/officeDocument/2006/relationships/customXml" Target="../ink/ink449.xml"/><Relationship Id="rId75" Type="http://schemas.openxmlformats.org/officeDocument/2006/relationships/customXml" Target="../ink/ink314.xml"/><Relationship Id="rId140" Type="http://schemas.openxmlformats.org/officeDocument/2006/relationships/customXml" Target="../ink/ink348.xml"/><Relationship Id="rId182" Type="http://schemas.openxmlformats.org/officeDocument/2006/relationships/customXml" Target="../ink/ink370.xml"/><Relationship Id="rId378" Type="http://schemas.openxmlformats.org/officeDocument/2006/relationships/image" Target="../media/image390.png"/><Relationship Id="rId403" Type="http://schemas.openxmlformats.org/officeDocument/2006/relationships/customXml" Target="../ink/ink48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3BDA9E-6987-4D16-9BB4-1341E60229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Linear Regression - 1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4AA33E3-8C8E-4E96-A8AD-5D4B6A7C149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dirty="0">
                <a:hlinkClick r:id="rId2"/>
              </a:rPr>
              <a:t>https://www.youtube.com/watch?v=eY55ocm-VgM&amp;list=PLLy_2iUCG87CNafffzNZPVa9rW-QmOmEv&amp;index=30</a:t>
            </a:r>
            <a:endParaRPr lang="en-IN" dirty="0"/>
          </a:p>
          <a:p>
            <a:r>
              <a:rPr lang="en-IN" dirty="0"/>
              <a:t>NPTEL Reference – Data Analytics </a:t>
            </a:r>
            <a:r>
              <a:rPr lang="en-IN"/>
              <a:t>with Python.</a:t>
            </a:r>
          </a:p>
        </p:txBody>
      </p:sp>
    </p:spTree>
    <p:extLst>
      <p:ext uri="{BB962C8B-B14F-4D97-AF65-F5344CB8AC3E}">
        <p14:creationId xmlns:p14="http://schemas.microsoft.com/office/powerpoint/2010/main" val="12879657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roup 83">
            <a:extLst>
              <a:ext uri="{FF2B5EF4-FFF2-40B4-BE49-F238E27FC236}">
                <a16:creationId xmlns:a16="http://schemas.microsoft.com/office/drawing/2014/main" id="{8948A993-80CB-4C30-A148-3FD87DF87AA1}"/>
              </a:ext>
            </a:extLst>
          </p:cNvPr>
          <p:cNvGrpSpPr/>
          <p:nvPr/>
        </p:nvGrpSpPr>
        <p:grpSpPr>
          <a:xfrm>
            <a:off x="476943" y="82825"/>
            <a:ext cx="11636280" cy="1105920"/>
            <a:chOff x="476943" y="82825"/>
            <a:chExt cx="11636280" cy="1105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65200E37-EE9C-400F-8EDC-C51286736A82}"/>
                    </a:ext>
                  </a:extLst>
                </p14:cNvPr>
                <p14:cNvContentPartPr/>
                <p14:nvPr/>
              </p14:nvContentPartPr>
              <p14:xfrm>
                <a:off x="7884303" y="282625"/>
                <a:ext cx="378360" cy="30420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65200E37-EE9C-400F-8EDC-C51286736A82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866303" y="264985"/>
                  <a:ext cx="414000" cy="33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1426F51D-A340-44A6-89C3-2F6E88E3213B}"/>
                    </a:ext>
                  </a:extLst>
                </p14:cNvPr>
                <p14:cNvContentPartPr/>
                <p14:nvPr/>
              </p14:nvContentPartPr>
              <p14:xfrm>
                <a:off x="8318463" y="82825"/>
                <a:ext cx="818640" cy="35208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1426F51D-A340-44A6-89C3-2F6E88E3213B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300463" y="65185"/>
                  <a:ext cx="854280" cy="38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7E3B6A7C-96CC-4E80-BDFF-5CA9CF5E3661}"/>
                    </a:ext>
                  </a:extLst>
                </p14:cNvPr>
                <p14:cNvContentPartPr/>
                <p14:nvPr/>
              </p14:nvContentPartPr>
              <p14:xfrm>
                <a:off x="9170943" y="286225"/>
                <a:ext cx="137160" cy="12204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7E3B6A7C-96CC-4E80-BDFF-5CA9CF5E3661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152943" y="268225"/>
                  <a:ext cx="17280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08B606B2-12C4-402B-A79D-62C822AB2883}"/>
                    </a:ext>
                  </a:extLst>
                </p14:cNvPr>
                <p14:cNvContentPartPr/>
                <p14:nvPr/>
              </p14:nvContentPartPr>
              <p14:xfrm>
                <a:off x="8591343" y="158065"/>
                <a:ext cx="331560" cy="651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08B606B2-12C4-402B-A79D-62C822AB288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573703" y="140425"/>
                  <a:ext cx="36720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850D9EDA-045D-4656-8F7D-0084F8436E8C}"/>
                    </a:ext>
                  </a:extLst>
                </p14:cNvPr>
                <p14:cNvContentPartPr/>
                <p14:nvPr/>
              </p14:nvContentPartPr>
              <p14:xfrm>
                <a:off x="476943" y="239425"/>
                <a:ext cx="33120" cy="12060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850D9EDA-045D-4656-8F7D-0084F8436E8C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59303" y="221785"/>
                  <a:ext cx="6876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27A228DF-1701-47B8-94E0-53E13293C364}"/>
                    </a:ext>
                  </a:extLst>
                </p14:cNvPr>
                <p14:cNvContentPartPr/>
                <p14:nvPr/>
              </p14:nvContentPartPr>
              <p14:xfrm>
                <a:off x="538143" y="244105"/>
                <a:ext cx="21600" cy="9324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27A228DF-1701-47B8-94E0-53E13293C364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20143" y="226105"/>
                  <a:ext cx="5724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A057A24A-2285-4E2C-A460-C1EF0E176732}"/>
                    </a:ext>
                  </a:extLst>
                </p14:cNvPr>
                <p14:cNvContentPartPr/>
                <p14:nvPr/>
              </p14:nvContentPartPr>
              <p14:xfrm>
                <a:off x="744783" y="315025"/>
                <a:ext cx="138240" cy="17280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A057A24A-2285-4E2C-A460-C1EF0E176732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26783" y="297385"/>
                  <a:ext cx="17388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BE44A865-0965-4CD2-BFE7-705F598A6D3B}"/>
                    </a:ext>
                  </a:extLst>
                </p14:cNvPr>
                <p14:cNvContentPartPr/>
                <p14:nvPr/>
              </p14:nvContentPartPr>
              <p14:xfrm>
                <a:off x="755943" y="379825"/>
                <a:ext cx="128160" cy="3240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BE44A865-0965-4CD2-BFE7-705F598A6D3B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37943" y="361825"/>
                  <a:ext cx="16380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4FC0407B-970D-443B-A727-8E30CDA839AF}"/>
                    </a:ext>
                  </a:extLst>
                </p14:cNvPr>
                <p14:cNvContentPartPr/>
                <p14:nvPr/>
              </p14:nvContentPartPr>
              <p14:xfrm>
                <a:off x="728583" y="299545"/>
                <a:ext cx="166680" cy="248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4FC0407B-970D-443B-A727-8E30CDA839AF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10583" y="281905"/>
                  <a:ext cx="20232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754A2262-24A2-4CC3-9992-C77D09BB3198}"/>
                    </a:ext>
                  </a:extLst>
                </p14:cNvPr>
                <p14:cNvContentPartPr/>
                <p14:nvPr/>
              </p14:nvContentPartPr>
              <p14:xfrm>
                <a:off x="926223" y="357145"/>
                <a:ext cx="127080" cy="1400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754A2262-24A2-4CC3-9992-C77D09BB3198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908223" y="339145"/>
                  <a:ext cx="16272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CD06A392-0869-4D4E-98AC-DEDCF050C8DA}"/>
                    </a:ext>
                  </a:extLst>
                </p14:cNvPr>
                <p14:cNvContentPartPr/>
                <p14:nvPr/>
              </p14:nvContentPartPr>
              <p14:xfrm>
                <a:off x="1105503" y="271105"/>
                <a:ext cx="68400" cy="1789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CD06A392-0869-4D4E-98AC-DEDCF050C8DA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087503" y="253465"/>
                  <a:ext cx="10404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76647582-E62D-43DC-94E0-F81E11EAAD09}"/>
                    </a:ext>
                  </a:extLst>
                </p14:cNvPr>
                <p14:cNvContentPartPr/>
                <p14:nvPr/>
              </p14:nvContentPartPr>
              <p14:xfrm>
                <a:off x="1074183" y="260305"/>
                <a:ext cx="197280" cy="1652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76647582-E62D-43DC-94E0-F81E11EAAD09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056183" y="242665"/>
                  <a:ext cx="23292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604B67F9-0E07-4E37-BAB5-86A3DF52AAD0}"/>
                    </a:ext>
                  </a:extLst>
                </p14:cNvPr>
                <p14:cNvContentPartPr/>
                <p14:nvPr/>
              </p14:nvContentPartPr>
              <p14:xfrm>
                <a:off x="1330503" y="335905"/>
                <a:ext cx="298080" cy="1076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604B67F9-0E07-4E37-BAB5-86A3DF52AAD0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312503" y="318265"/>
                  <a:ext cx="33372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9F08F38B-D645-4887-9528-5E42F2BF22BA}"/>
                    </a:ext>
                  </a:extLst>
                </p14:cNvPr>
                <p14:cNvContentPartPr/>
                <p14:nvPr/>
              </p14:nvContentPartPr>
              <p14:xfrm>
                <a:off x="1675743" y="240865"/>
                <a:ext cx="223200" cy="2070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9F08F38B-D645-4887-9528-5E42F2BF22BA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658103" y="222865"/>
                  <a:ext cx="25884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C597EEC3-99E4-4DA4-B54D-37F8C13800CC}"/>
                    </a:ext>
                  </a:extLst>
                </p14:cNvPr>
                <p14:cNvContentPartPr/>
                <p14:nvPr/>
              </p14:nvContentPartPr>
              <p14:xfrm>
                <a:off x="1864383" y="308545"/>
                <a:ext cx="138240" cy="450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C597EEC3-99E4-4DA4-B54D-37F8C13800CC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846383" y="290905"/>
                  <a:ext cx="17388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3E4CA6BB-E56B-48D2-8C45-1BC2F490F676}"/>
                    </a:ext>
                  </a:extLst>
                </p14:cNvPr>
                <p14:cNvContentPartPr/>
                <p14:nvPr/>
              </p14:nvContentPartPr>
              <p14:xfrm>
                <a:off x="1995783" y="347065"/>
                <a:ext cx="163440" cy="1036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3E4CA6BB-E56B-48D2-8C45-1BC2F490F676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978143" y="329065"/>
                  <a:ext cx="19908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97BFF7FA-B2B3-44E3-B02A-B590106FFF85}"/>
                    </a:ext>
                  </a:extLst>
                </p14:cNvPr>
                <p14:cNvContentPartPr/>
                <p14:nvPr/>
              </p14:nvContentPartPr>
              <p14:xfrm>
                <a:off x="2159943" y="218905"/>
                <a:ext cx="139320" cy="2383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97BFF7FA-B2B3-44E3-B02A-B590106FFF85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141943" y="201265"/>
                  <a:ext cx="174960" cy="27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22950674-8748-4CAC-8B2D-952BEC2EEC53}"/>
                    </a:ext>
                  </a:extLst>
                </p14:cNvPr>
                <p14:cNvContentPartPr/>
                <p14:nvPr/>
              </p14:nvContentPartPr>
              <p14:xfrm>
                <a:off x="2463063" y="160945"/>
                <a:ext cx="95760" cy="1162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22950674-8748-4CAC-8B2D-952BEC2EEC53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445063" y="143305"/>
                  <a:ext cx="13140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6245128F-7E25-40EF-8F29-BB776DD4432E}"/>
                    </a:ext>
                  </a:extLst>
                </p14:cNvPr>
                <p14:cNvContentPartPr/>
                <p14:nvPr/>
              </p14:nvContentPartPr>
              <p14:xfrm>
                <a:off x="2929263" y="283705"/>
                <a:ext cx="270720" cy="2127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6245128F-7E25-40EF-8F29-BB776DD4432E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911263" y="266065"/>
                  <a:ext cx="30636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031E0DA6-8A4A-4030-8E9F-2AF1D65FFC3E}"/>
                    </a:ext>
                  </a:extLst>
                </p14:cNvPr>
                <p14:cNvContentPartPr/>
                <p14:nvPr/>
              </p14:nvContentPartPr>
              <p14:xfrm>
                <a:off x="3204663" y="309625"/>
                <a:ext cx="360" cy="3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031E0DA6-8A4A-4030-8E9F-2AF1D65FFC3E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186663" y="291625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B9B9B068-F1C3-4BE2-B46B-46F844F60D7C}"/>
                    </a:ext>
                  </a:extLst>
                </p14:cNvPr>
                <p14:cNvContentPartPr/>
                <p14:nvPr/>
              </p14:nvContentPartPr>
              <p14:xfrm>
                <a:off x="3263343" y="336625"/>
                <a:ext cx="471600" cy="34884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B9B9B068-F1C3-4BE2-B46B-46F844F60D7C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245703" y="318985"/>
                  <a:ext cx="507240" cy="38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6F63ABFD-356B-438D-AC1E-A49599FAB965}"/>
                    </a:ext>
                  </a:extLst>
                </p14:cNvPr>
                <p14:cNvContentPartPr/>
                <p14:nvPr/>
              </p14:nvContentPartPr>
              <p14:xfrm>
                <a:off x="3793263" y="213865"/>
                <a:ext cx="45000" cy="2412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6F63ABFD-356B-438D-AC1E-A49599FAB965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3775263" y="195865"/>
                  <a:ext cx="8064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2A53F6EF-325B-4B9D-8001-E892DD9C5029}"/>
                    </a:ext>
                  </a:extLst>
                </p14:cNvPr>
                <p14:cNvContentPartPr/>
                <p14:nvPr/>
              </p14:nvContentPartPr>
              <p14:xfrm>
                <a:off x="3905583" y="328345"/>
                <a:ext cx="123840" cy="13392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2A53F6EF-325B-4B9D-8001-E892DD9C5029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3887943" y="310345"/>
                  <a:ext cx="15948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CC081262-0A6A-4AFF-AA95-972AA257CA1A}"/>
                    </a:ext>
                  </a:extLst>
                </p14:cNvPr>
                <p14:cNvContentPartPr/>
                <p14:nvPr/>
              </p14:nvContentPartPr>
              <p14:xfrm>
                <a:off x="4437663" y="201985"/>
                <a:ext cx="190800" cy="2235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CC081262-0A6A-4AFF-AA95-972AA257CA1A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4420023" y="184345"/>
                  <a:ext cx="22644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D227EE4D-6074-44BF-BB05-3F6966D5F809}"/>
                    </a:ext>
                  </a:extLst>
                </p14:cNvPr>
                <p14:cNvContentPartPr/>
                <p14:nvPr/>
              </p14:nvContentPartPr>
              <p14:xfrm>
                <a:off x="4560063" y="269305"/>
                <a:ext cx="46080" cy="3960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D227EE4D-6074-44BF-BB05-3F6966D5F809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4542423" y="251665"/>
                  <a:ext cx="8172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C89C6901-16AD-4F1C-A742-BA7045BC6852}"/>
                    </a:ext>
                  </a:extLst>
                </p14:cNvPr>
                <p14:cNvContentPartPr/>
                <p14:nvPr/>
              </p14:nvContentPartPr>
              <p14:xfrm>
                <a:off x="4640343" y="269305"/>
                <a:ext cx="524160" cy="13248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C89C6901-16AD-4F1C-A742-BA7045BC6852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4622343" y="251305"/>
                  <a:ext cx="55980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0EC41A96-A1F0-421D-8A9C-B585112E6A7B}"/>
                    </a:ext>
                  </a:extLst>
                </p14:cNvPr>
                <p14:cNvContentPartPr/>
                <p14:nvPr/>
              </p14:nvContentPartPr>
              <p14:xfrm>
                <a:off x="5132823" y="285865"/>
                <a:ext cx="333360" cy="11340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0EC41A96-A1F0-421D-8A9C-B585112E6A7B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5114823" y="268225"/>
                  <a:ext cx="36900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E38B48AA-4CA8-4ECF-8F96-115460FB00C0}"/>
                    </a:ext>
                  </a:extLst>
                </p14:cNvPr>
                <p14:cNvContentPartPr/>
                <p14:nvPr/>
              </p14:nvContentPartPr>
              <p14:xfrm>
                <a:off x="5818623" y="265705"/>
                <a:ext cx="158760" cy="1746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E38B48AA-4CA8-4ECF-8F96-115460FB00C0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800623" y="248065"/>
                  <a:ext cx="19440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C206EC88-930A-4791-A1AA-51820477212D}"/>
                    </a:ext>
                  </a:extLst>
                </p14:cNvPr>
                <p14:cNvContentPartPr/>
                <p14:nvPr/>
              </p14:nvContentPartPr>
              <p14:xfrm>
                <a:off x="5998623" y="312505"/>
                <a:ext cx="152280" cy="11772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C206EC88-930A-4791-A1AA-51820477212D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980983" y="294865"/>
                  <a:ext cx="18792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29D8D339-607A-48F4-AEFB-F3C43E9D21F3}"/>
                    </a:ext>
                  </a:extLst>
                </p14:cNvPr>
                <p14:cNvContentPartPr/>
                <p14:nvPr/>
              </p14:nvContentPartPr>
              <p14:xfrm>
                <a:off x="6165663" y="291625"/>
                <a:ext cx="593280" cy="33336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29D8D339-607A-48F4-AEFB-F3C43E9D21F3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148023" y="273625"/>
                  <a:ext cx="628920" cy="36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195BAD77-9B02-4747-A618-18CE21230555}"/>
                    </a:ext>
                  </a:extLst>
                </p14:cNvPr>
                <p14:cNvContentPartPr/>
                <p14:nvPr/>
              </p14:nvContentPartPr>
              <p14:xfrm>
                <a:off x="6710703" y="257065"/>
                <a:ext cx="602280" cy="14040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195BAD77-9B02-4747-A618-18CE21230555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692703" y="239425"/>
                  <a:ext cx="63792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7357C821-AE7B-4597-8240-D5F6B4BC79D0}"/>
                    </a:ext>
                  </a:extLst>
                </p14:cNvPr>
                <p14:cNvContentPartPr/>
                <p14:nvPr/>
              </p14:nvContentPartPr>
              <p14:xfrm>
                <a:off x="7416303" y="274345"/>
                <a:ext cx="118080" cy="10152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7357C821-AE7B-4597-8240-D5F6B4BC79D0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7398303" y="256345"/>
                  <a:ext cx="15372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4F82F470-3BB6-45D2-BB72-BFE88FC98E90}"/>
                    </a:ext>
                  </a:extLst>
                </p14:cNvPr>
                <p14:cNvContentPartPr/>
                <p14:nvPr/>
              </p14:nvContentPartPr>
              <p14:xfrm>
                <a:off x="7294623" y="191185"/>
                <a:ext cx="45000" cy="1296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4F82F470-3BB6-45D2-BB72-BFE88FC98E90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7276623" y="173185"/>
                  <a:ext cx="8064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6C2C59F0-D448-4E09-AE13-5D9FCD2D3D9A}"/>
                    </a:ext>
                  </a:extLst>
                </p14:cNvPr>
                <p14:cNvContentPartPr/>
                <p14:nvPr/>
              </p14:nvContentPartPr>
              <p14:xfrm>
                <a:off x="534903" y="478105"/>
                <a:ext cx="1835280" cy="17928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6C2C59F0-D448-4E09-AE13-5D9FCD2D3D9A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16903" y="460105"/>
                  <a:ext cx="187092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0F49A78A-910C-490E-9D6F-E676F4A96419}"/>
                    </a:ext>
                  </a:extLst>
                </p14:cNvPr>
                <p14:cNvContentPartPr/>
                <p14:nvPr/>
              </p14:nvContentPartPr>
              <p14:xfrm>
                <a:off x="1258503" y="638665"/>
                <a:ext cx="275040" cy="32364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0F49A78A-910C-490E-9D6F-E676F4A96419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240503" y="621025"/>
                  <a:ext cx="310680" cy="35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530CB329-E474-44B8-869F-7C1C30942E32}"/>
                    </a:ext>
                  </a:extLst>
                </p14:cNvPr>
                <p14:cNvContentPartPr/>
                <p14:nvPr/>
              </p14:nvContentPartPr>
              <p14:xfrm>
                <a:off x="1498983" y="896785"/>
                <a:ext cx="109800" cy="759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530CB329-E474-44B8-869F-7C1C30942E32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481343" y="878785"/>
                  <a:ext cx="14544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148A5477-4851-4179-A8DD-90CB65E93134}"/>
                    </a:ext>
                  </a:extLst>
                </p14:cNvPr>
                <p14:cNvContentPartPr/>
                <p14:nvPr/>
              </p14:nvContentPartPr>
              <p14:xfrm>
                <a:off x="2037543" y="892825"/>
                <a:ext cx="282960" cy="13284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148A5477-4851-4179-A8DD-90CB65E93134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2019543" y="874825"/>
                  <a:ext cx="31860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F062E21E-A560-4F58-86E0-DF7F2A85D579}"/>
                    </a:ext>
                  </a:extLst>
                </p14:cNvPr>
                <p14:cNvContentPartPr/>
                <p14:nvPr/>
              </p14:nvContentPartPr>
              <p14:xfrm>
                <a:off x="2398263" y="766825"/>
                <a:ext cx="75240" cy="2383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F062E21E-A560-4F58-86E0-DF7F2A85D57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2380263" y="748825"/>
                  <a:ext cx="110880" cy="27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499482CE-FB9C-4E9E-8575-7CE02EA09558}"/>
                    </a:ext>
                  </a:extLst>
                </p14:cNvPr>
                <p14:cNvContentPartPr/>
                <p14:nvPr/>
              </p14:nvContentPartPr>
              <p14:xfrm>
                <a:off x="2395023" y="821905"/>
                <a:ext cx="164520" cy="18432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499482CE-FB9C-4E9E-8575-7CE02EA09558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2377383" y="804265"/>
                  <a:ext cx="20016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1D1CFEC3-6D9A-4B70-A7F6-08BFA6D25496}"/>
                    </a:ext>
                  </a:extLst>
                </p14:cNvPr>
                <p14:cNvContentPartPr/>
                <p14:nvPr/>
              </p14:nvContentPartPr>
              <p14:xfrm>
                <a:off x="2589783" y="833785"/>
                <a:ext cx="480600" cy="18108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1D1CFEC3-6D9A-4B70-A7F6-08BFA6D25496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2571783" y="815785"/>
                  <a:ext cx="51624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4DF251F1-B7FA-49DD-9228-25586BDD22B7}"/>
                    </a:ext>
                  </a:extLst>
                </p14:cNvPr>
                <p14:cNvContentPartPr/>
                <p14:nvPr/>
              </p14:nvContentPartPr>
              <p14:xfrm>
                <a:off x="3048423" y="848545"/>
                <a:ext cx="118800" cy="7596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4DF251F1-B7FA-49DD-9228-25586BDD22B7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3030783" y="830545"/>
                  <a:ext cx="15444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3A639673-F4A1-442E-8059-3100A00F9BD8}"/>
                    </a:ext>
                  </a:extLst>
                </p14:cNvPr>
                <p14:cNvContentPartPr/>
                <p14:nvPr/>
              </p14:nvContentPartPr>
              <p14:xfrm>
                <a:off x="3166143" y="888145"/>
                <a:ext cx="143280" cy="12024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3A639673-F4A1-442E-8059-3100A00F9BD8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3148143" y="870145"/>
                  <a:ext cx="17892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C5DC06BC-F677-4AB5-9B26-0F4188D8A8EC}"/>
                    </a:ext>
                  </a:extLst>
                </p14:cNvPr>
                <p14:cNvContentPartPr/>
                <p14:nvPr/>
              </p14:nvContentPartPr>
              <p14:xfrm>
                <a:off x="3357663" y="741625"/>
                <a:ext cx="104760" cy="2779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C5DC06BC-F677-4AB5-9B26-0F4188D8A8EC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3339663" y="723625"/>
                  <a:ext cx="140400" cy="31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03C12997-9A91-443B-9BBD-876798CBE4A9}"/>
                    </a:ext>
                  </a:extLst>
                </p14:cNvPr>
                <p14:cNvContentPartPr/>
                <p14:nvPr/>
              </p14:nvContentPartPr>
              <p14:xfrm>
                <a:off x="2090103" y="901105"/>
                <a:ext cx="74520" cy="8136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03C12997-9A91-443B-9BBD-876798CBE4A9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2072103" y="883105"/>
                  <a:ext cx="11016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D975DD2D-A6BA-4C5D-9C9A-1085050C295F}"/>
                    </a:ext>
                  </a:extLst>
                </p14:cNvPr>
                <p14:cNvContentPartPr/>
                <p14:nvPr/>
              </p14:nvContentPartPr>
              <p14:xfrm>
                <a:off x="3752583" y="690865"/>
                <a:ext cx="350280" cy="49788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D975DD2D-A6BA-4C5D-9C9A-1085050C295F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3734943" y="673225"/>
                  <a:ext cx="385920" cy="53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0793354F-E54B-4A10-8499-7939A0BD6FA0}"/>
                    </a:ext>
                  </a:extLst>
                </p14:cNvPr>
                <p14:cNvContentPartPr/>
                <p14:nvPr/>
              </p14:nvContentPartPr>
              <p14:xfrm>
                <a:off x="4186383" y="857185"/>
                <a:ext cx="92520" cy="12096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0793354F-E54B-4A10-8499-7939A0BD6FA0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4168383" y="839545"/>
                  <a:ext cx="12816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ADD9FD25-629A-4E16-AE3B-8605EA0D2CBA}"/>
                    </a:ext>
                  </a:extLst>
                </p14:cNvPr>
                <p14:cNvContentPartPr/>
                <p14:nvPr/>
              </p14:nvContentPartPr>
              <p14:xfrm>
                <a:off x="4647183" y="855025"/>
                <a:ext cx="201960" cy="11052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ADD9FD25-629A-4E16-AE3B-8605EA0D2CBA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4629183" y="837385"/>
                  <a:ext cx="23760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95C08F5A-B93A-47D3-925A-7BB1E663FE45}"/>
                    </a:ext>
                  </a:extLst>
                </p14:cNvPr>
                <p14:cNvContentPartPr/>
                <p14:nvPr/>
              </p14:nvContentPartPr>
              <p14:xfrm>
                <a:off x="5047143" y="804625"/>
                <a:ext cx="142920" cy="1526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95C08F5A-B93A-47D3-925A-7BB1E663FE45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5029143" y="786985"/>
                  <a:ext cx="17856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8C82D3E6-D69A-42FC-A98C-14EFE44092B9}"/>
                    </a:ext>
                  </a:extLst>
                </p14:cNvPr>
                <p14:cNvContentPartPr/>
                <p14:nvPr/>
              </p14:nvContentPartPr>
              <p14:xfrm>
                <a:off x="5222823" y="826585"/>
                <a:ext cx="342720" cy="10584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8C82D3E6-D69A-42FC-A98C-14EFE44092B9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5204823" y="808585"/>
                  <a:ext cx="37836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BB99E8F9-802F-47C7-B67A-CCDF4CA4634D}"/>
                    </a:ext>
                  </a:extLst>
                </p14:cNvPr>
                <p14:cNvContentPartPr/>
                <p14:nvPr/>
              </p14:nvContentPartPr>
              <p14:xfrm>
                <a:off x="5574543" y="821185"/>
                <a:ext cx="163440" cy="7128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BB99E8F9-802F-47C7-B67A-CCDF4CA4634D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5556543" y="803185"/>
                  <a:ext cx="19908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47C4C4ED-7C97-4867-9D74-463B25FD6402}"/>
                    </a:ext>
                  </a:extLst>
                </p14:cNvPr>
                <p14:cNvContentPartPr/>
                <p14:nvPr/>
              </p14:nvContentPartPr>
              <p14:xfrm>
                <a:off x="5784063" y="713545"/>
                <a:ext cx="29880" cy="16452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47C4C4ED-7C97-4867-9D74-463B25FD6402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5766063" y="695905"/>
                  <a:ext cx="6552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716C3154-6997-470B-BC02-FC9DA10E4A38}"/>
                    </a:ext>
                  </a:extLst>
                </p14:cNvPr>
                <p14:cNvContentPartPr/>
                <p14:nvPr/>
              </p14:nvContentPartPr>
              <p14:xfrm>
                <a:off x="5872263" y="683305"/>
                <a:ext cx="16560" cy="2217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716C3154-6997-470B-BC02-FC9DA10E4A38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5854263" y="665665"/>
                  <a:ext cx="5220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08E84EA2-C210-418E-9B67-9602447EA1B7}"/>
                    </a:ext>
                  </a:extLst>
                </p14:cNvPr>
                <p14:cNvContentPartPr/>
                <p14:nvPr/>
              </p14:nvContentPartPr>
              <p14:xfrm>
                <a:off x="6134703" y="770785"/>
                <a:ext cx="121320" cy="11556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08E84EA2-C210-418E-9B67-9602447EA1B7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6116703" y="753145"/>
                  <a:ext cx="15696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C5D46341-C37C-469F-86AC-8EB07841A0E5}"/>
                    </a:ext>
                  </a:extLst>
                </p14:cNvPr>
                <p14:cNvContentPartPr/>
                <p14:nvPr/>
              </p14:nvContentPartPr>
              <p14:xfrm>
                <a:off x="6266103" y="760705"/>
                <a:ext cx="600120" cy="26028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C5D46341-C37C-469F-86AC-8EB07841A0E5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6248463" y="743065"/>
                  <a:ext cx="635760" cy="29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8A4C88C8-B27B-4691-AEA5-1B1F52A30C29}"/>
                    </a:ext>
                  </a:extLst>
                </p14:cNvPr>
                <p14:cNvContentPartPr/>
                <p14:nvPr/>
              </p14:nvContentPartPr>
              <p14:xfrm>
                <a:off x="6927783" y="626065"/>
                <a:ext cx="36720" cy="29736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8A4C88C8-B27B-4691-AEA5-1B1F52A30C29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6910143" y="608065"/>
                  <a:ext cx="72360" cy="33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E5D16207-4CBA-4C0A-A34C-7A6EC810556B}"/>
                    </a:ext>
                  </a:extLst>
                </p14:cNvPr>
                <p14:cNvContentPartPr/>
                <p14:nvPr/>
              </p14:nvContentPartPr>
              <p14:xfrm>
                <a:off x="7018863" y="762865"/>
                <a:ext cx="160560" cy="13212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E5D16207-4CBA-4C0A-A34C-7A6EC810556B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001223" y="745225"/>
                  <a:ext cx="19620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82B80098-4F4E-48A7-BB31-81B9D3417AA9}"/>
                    </a:ext>
                  </a:extLst>
                </p14:cNvPr>
                <p14:cNvContentPartPr/>
                <p14:nvPr/>
              </p14:nvContentPartPr>
              <p14:xfrm>
                <a:off x="7524663" y="560545"/>
                <a:ext cx="107640" cy="38304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82B80098-4F4E-48A7-BB31-81B9D3417AA9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506663" y="542545"/>
                  <a:ext cx="143280" cy="41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F82575F6-9EAB-46EB-A0F6-81AD5B775E84}"/>
                    </a:ext>
                  </a:extLst>
                </p14:cNvPr>
                <p14:cNvContentPartPr/>
                <p14:nvPr/>
              </p14:nvContentPartPr>
              <p14:xfrm>
                <a:off x="7460583" y="770065"/>
                <a:ext cx="413280" cy="11484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F82575F6-9EAB-46EB-A0F6-81AD5B775E84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7442943" y="752065"/>
                  <a:ext cx="44892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8D15A571-0A7B-4034-8390-71DE76098CF8}"/>
                    </a:ext>
                  </a:extLst>
                </p14:cNvPr>
                <p14:cNvContentPartPr/>
                <p14:nvPr/>
              </p14:nvContentPartPr>
              <p14:xfrm>
                <a:off x="7946943" y="783745"/>
                <a:ext cx="222120" cy="9684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8D15A571-0A7B-4034-8390-71DE76098CF8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7929303" y="765745"/>
                  <a:ext cx="25776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0C097BFF-F65F-41A5-AD37-40947E7657D1}"/>
                    </a:ext>
                  </a:extLst>
                </p14:cNvPr>
                <p14:cNvContentPartPr/>
                <p14:nvPr/>
              </p14:nvContentPartPr>
              <p14:xfrm>
                <a:off x="8495943" y="601225"/>
                <a:ext cx="33840" cy="33228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0C097BFF-F65F-41A5-AD37-40947E7657D1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478303" y="583585"/>
                  <a:ext cx="69480" cy="36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98072C7A-85C1-4851-8E8F-1E32388E165A}"/>
                    </a:ext>
                  </a:extLst>
                </p14:cNvPr>
                <p14:cNvContentPartPr/>
                <p14:nvPr/>
              </p14:nvContentPartPr>
              <p14:xfrm>
                <a:off x="8403063" y="491785"/>
                <a:ext cx="605160" cy="31428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98072C7A-85C1-4851-8E8F-1E32388E165A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8385063" y="474145"/>
                  <a:ext cx="640800" cy="34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0F765267-E9F5-4057-AC79-98A6E91554F7}"/>
                    </a:ext>
                  </a:extLst>
                </p14:cNvPr>
                <p14:cNvContentPartPr/>
                <p14:nvPr/>
              </p14:nvContentPartPr>
              <p14:xfrm>
                <a:off x="9240783" y="514465"/>
                <a:ext cx="1012320" cy="34632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0F765267-E9F5-4057-AC79-98A6E91554F7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9222783" y="496465"/>
                  <a:ext cx="1047960" cy="38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76F5867D-1DE2-4895-A5C4-E6BD54B31609}"/>
                    </a:ext>
                  </a:extLst>
                </p14:cNvPr>
                <p14:cNvContentPartPr/>
                <p14:nvPr/>
              </p14:nvContentPartPr>
              <p14:xfrm>
                <a:off x="9663063" y="633265"/>
                <a:ext cx="378360" cy="8892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76F5867D-1DE2-4895-A5C4-E6BD54B31609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9645423" y="615625"/>
                  <a:ext cx="41400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3934B556-3432-4D34-AA71-34DBA42D9C61}"/>
                    </a:ext>
                  </a:extLst>
                </p14:cNvPr>
                <p14:cNvContentPartPr/>
                <p14:nvPr/>
              </p14:nvContentPartPr>
              <p14:xfrm>
                <a:off x="10544703" y="718945"/>
                <a:ext cx="159840" cy="39672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3934B556-3432-4D34-AA71-34DBA42D9C61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0526703" y="701305"/>
                  <a:ext cx="195480" cy="43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9DA892AD-FCAE-40F1-A559-23534A73F579}"/>
                    </a:ext>
                  </a:extLst>
                </p14:cNvPr>
                <p14:cNvContentPartPr/>
                <p14:nvPr/>
              </p14:nvContentPartPr>
              <p14:xfrm>
                <a:off x="10786623" y="733705"/>
                <a:ext cx="106920" cy="7380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9DA892AD-FCAE-40F1-A559-23534A73F579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10768983" y="715705"/>
                  <a:ext cx="14256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9E34364B-E246-4BE2-A247-1B25D7B6A501}"/>
                    </a:ext>
                  </a:extLst>
                </p14:cNvPr>
                <p14:cNvContentPartPr/>
                <p14:nvPr/>
              </p14:nvContentPartPr>
              <p14:xfrm>
                <a:off x="10887063" y="720745"/>
                <a:ext cx="156600" cy="35964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9E34364B-E246-4BE2-A247-1B25D7B6A501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10869423" y="703105"/>
                  <a:ext cx="192240" cy="39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12178F9A-4DC3-4816-8AB9-D7858A27BB7D}"/>
                    </a:ext>
                  </a:extLst>
                </p14:cNvPr>
                <p14:cNvContentPartPr/>
                <p14:nvPr/>
              </p14:nvContentPartPr>
              <p14:xfrm>
                <a:off x="11078583" y="549745"/>
                <a:ext cx="282960" cy="26352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12178F9A-4DC3-4816-8AB9-D7858A27BB7D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1060583" y="532105"/>
                  <a:ext cx="318600" cy="29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F964F622-71D9-49E8-ACFC-109FD01E0C9C}"/>
                    </a:ext>
                  </a:extLst>
                </p14:cNvPr>
                <p14:cNvContentPartPr/>
                <p14:nvPr/>
              </p14:nvContentPartPr>
              <p14:xfrm>
                <a:off x="11413383" y="463705"/>
                <a:ext cx="506880" cy="35352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F964F622-71D9-49E8-ACFC-109FD01E0C9C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1395383" y="446065"/>
                  <a:ext cx="542520" cy="38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CB388BB0-57EE-4356-8FE0-3DAA64D2856F}"/>
                    </a:ext>
                  </a:extLst>
                </p14:cNvPr>
                <p14:cNvContentPartPr/>
                <p14:nvPr/>
              </p14:nvContentPartPr>
              <p14:xfrm>
                <a:off x="12006663" y="707065"/>
                <a:ext cx="106560" cy="13284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CB388BB0-57EE-4356-8FE0-3DAA64D2856F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1988663" y="689425"/>
                  <a:ext cx="14220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AF94199B-B721-46B8-8C34-3E5C12011CD0}"/>
                    </a:ext>
                  </a:extLst>
                </p14:cNvPr>
                <p14:cNvContentPartPr/>
                <p14:nvPr/>
              </p14:nvContentPartPr>
              <p14:xfrm>
                <a:off x="11591223" y="522025"/>
                <a:ext cx="229320" cy="5580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AF94199B-B721-46B8-8C34-3E5C12011CD0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1573223" y="504385"/>
                  <a:ext cx="264960" cy="91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466C122F-6417-49C7-B95C-5964CBBE995D}"/>
              </a:ext>
            </a:extLst>
          </p:cNvPr>
          <p:cNvGrpSpPr/>
          <p:nvPr/>
        </p:nvGrpSpPr>
        <p:grpSpPr>
          <a:xfrm>
            <a:off x="2330583" y="1488625"/>
            <a:ext cx="3372480" cy="1015200"/>
            <a:chOff x="2330583" y="1488625"/>
            <a:chExt cx="3372480" cy="1015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DDD2AFEF-FDDB-459F-9E5F-2050816A7AC3}"/>
                    </a:ext>
                  </a:extLst>
                </p14:cNvPr>
                <p14:cNvContentPartPr/>
                <p14:nvPr/>
              </p14:nvContentPartPr>
              <p14:xfrm>
                <a:off x="2514543" y="1936825"/>
                <a:ext cx="166680" cy="32832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DDD2AFEF-FDDB-459F-9E5F-2050816A7AC3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2496903" y="1918825"/>
                  <a:ext cx="202320" cy="36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E73F639A-6723-4864-B061-9ACF9490A117}"/>
                    </a:ext>
                  </a:extLst>
                </p14:cNvPr>
                <p14:cNvContentPartPr/>
                <p14:nvPr/>
              </p14:nvContentPartPr>
              <p14:xfrm>
                <a:off x="2611023" y="1750705"/>
                <a:ext cx="121680" cy="9540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E73F639A-6723-4864-B061-9ACF9490A117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2593383" y="1733065"/>
                  <a:ext cx="15732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2F819E76-B2D1-4B0D-9D9E-3C83C66FAA0F}"/>
                    </a:ext>
                  </a:extLst>
                </p14:cNvPr>
                <p14:cNvContentPartPr/>
                <p14:nvPr/>
              </p14:nvContentPartPr>
              <p14:xfrm>
                <a:off x="2980743" y="1926025"/>
                <a:ext cx="124920" cy="3672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2F819E76-B2D1-4B0D-9D9E-3C83C66FAA0F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2962743" y="1908385"/>
                  <a:ext cx="16056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B1193B79-BF82-4299-A778-E9A0BD9676D9}"/>
                    </a:ext>
                  </a:extLst>
                </p14:cNvPr>
                <p14:cNvContentPartPr/>
                <p14:nvPr/>
              </p14:nvContentPartPr>
              <p14:xfrm>
                <a:off x="2964543" y="1999105"/>
                <a:ext cx="165600" cy="3492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B1193B79-BF82-4299-A778-E9A0BD9676D9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2946543" y="1981465"/>
                  <a:ext cx="20124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1981F3E8-80CC-4CCF-B8F2-9DE39A5CBBCD}"/>
                    </a:ext>
                  </a:extLst>
                </p14:cNvPr>
                <p14:cNvContentPartPr/>
                <p14:nvPr/>
              </p14:nvContentPartPr>
              <p14:xfrm>
                <a:off x="3412023" y="1828465"/>
                <a:ext cx="131760" cy="20304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1981F3E8-80CC-4CCF-B8F2-9DE39A5CBBCD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3394023" y="1810825"/>
                  <a:ext cx="16740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DA3D3FF6-46BC-45A1-9850-E869A51A153A}"/>
                    </a:ext>
                  </a:extLst>
                </p14:cNvPr>
                <p14:cNvContentPartPr/>
                <p14:nvPr/>
              </p14:nvContentPartPr>
              <p14:xfrm>
                <a:off x="3601743" y="1999105"/>
                <a:ext cx="84240" cy="10404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DA3D3FF6-46BC-45A1-9850-E869A51A153A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3583743" y="1981105"/>
                  <a:ext cx="11988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86D010EE-45F4-477A-BBC4-A5678375A42B}"/>
                    </a:ext>
                  </a:extLst>
                </p14:cNvPr>
                <p14:cNvContentPartPr/>
                <p14:nvPr/>
              </p14:nvContentPartPr>
              <p14:xfrm>
                <a:off x="3851943" y="1925305"/>
                <a:ext cx="139320" cy="2628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86D010EE-45F4-477A-BBC4-A5678375A42B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3834303" y="1907665"/>
                  <a:ext cx="17496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C4535159-F2CE-4F2C-B331-13AC2786572F}"/>
                    </a:ext>
                  </a:extLst>
                </p14:cNvPr>
                <p14:cNvContentPartPr/>
                <p14:nvPr/>
              </p14:nvContentPartPr>
              <p14:xfrm>
                <a:off x="3893343" y="1870585"/>
                <a:ext cx="41040" cy="15156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C4535159-F2CE-4F2C-B331-13AC2786572F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3875703" y="1852585"/>
                  <a:ext cx="7668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5DAB5C32-B4FC-48DD-959F-B8EC33DAE579}"/>
                    </a:ext>
                  </a:extLst>
                </p14:cNvPr>
                <p14:cNvContentPartPr/>
                <p14:nvPr/>
              </p14:nvContentPartPr>
              <p14:xfrm>
                <a:off x="4266303" y="1764745"/>
                <a:ext cx="131040" cy="26136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5DAB5C32-B4FC-48DD-959F-B8EC33DAE579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4248663" y="1747105"/>
                  <a:ext cx="166680" cy="29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2400E0C3-028D-42BB-B042-8F71CB35134C}"/>
                    </a:ext>
                  </a:extLst>
                </p14:cNvPr>
                <p14:cNvContentPartPr/>
                <p14:nvPr/>
              </p14:nvContentPartPr>
              <p14:xfrm>
                <a:off x="4471143" y="1950865"/>
                <a:ext cx="33840" cy="13248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2400E0C3-028D-42BB-B042-8F71CB35134C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4453143" y="1932865"/>
                  <a:ext cx="6948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2CC065A8-C056-40A7-9F46-E0F934378D6D}"/>
                    </a:ext>
                  </a:extLst>
                </p14:cNvPr>
                <p14:cNvContentPartPr/>
                <p14:nvPr/>
              </p14:nvContentPartPr>
              <p14:xfrm>
                <a:off x="4629543" y="1898665"/>
                <a:ext cx="224280" cy="12240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2CC065A8-C056-40A7-9F46-E0F934378D6D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4611903" y="1881025"/>
                  <a:ext cx="25992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A7B27B85-496E-4A69-BFA6-80414130D493}"/>
                    </a:ext>
                  </a:extLst>
                </p14:cNvPr>
                <p14:cNvContentPartPr/>
                <p14:nvPr/>
              </p14:nvContentPartPr>
              <p14:xfrm>
                <a:off x="2330583" y="1488625"/>
                <a:ext cx="2701080" cy="101520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A7B27B85-496E-4A69-BFA6-80414130D493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2312583" y="1470625"/>
                  <a:ext cx="2736720" cy="10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9D352035-EDFB-431B-AA64-0EBC1D0449E9}"/>
                    </a:ext>
                  </a:extLst>
                </p14:cNvPr>
                <p14:cNvContentPartPr/>
                <p14:nvPr/>
              </p14:nvContentPartPr>
              <p14:xfrm>
                <a:off x="5157663" y="1721905"/>
                <a:ext cx="463680" cy="15048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9D352035-EDFB-431B-AA64-0EBC1D0449E9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5140023" y="1703905"/>
                  <a:ext cx="49932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1A3B3E39-CB89-4323-88DD-3E12C6ECEEC3}"/>
                    </a:ext>
                  </a:extLst>
                </p14:cNvPr>
                <p14:cNvContentPartPr/>
                <p14:nvPr/>
              </p14:nvContentPartPr>
              <p14:xfrm>
                <a:off x="5570223" y="1732705"/>
                <a:ext cx="132840" cy="21816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1A3B3E39-CB89-4323-88DD-3E12C6ECEEC3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5552583" y="1715065"/>
                  <a:ext cx="168480" cy="253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02EA31EE-981C-4D48-8232-179CF3208244}"/>
              </a:ext>
            </a:extLst>
          </p:cNvPr>
          <p:cNvGrpSpPr/>
          <p:nvPr/>
        </p:nvGrpSpPr>
        <p:grpSpPr>
          <a:xfrm>
            <a:off x="6002223" y="1466665"/>
            <a:ext cx="4842360" cy="1103760"/>
            <a:chOff x="6002223" y="1466665"/>
            <a:chExt cx="4842360" cy="1103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92F45AE7-39E2-4D2C-A9F1-B24808499C1D}"/>
                    </a:ext>
                  </a:extLst>
                </p14:cNvPr>
                <p14:cNvContentPartPr/>
                <p14:nvPr/>
              </p14:nvContentPartPr>
              <p14:xfrm>
                <a:off x="6002223" y="1660705"/>
                <a:ext cx="176400" cy="25380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92F45AE7-39E2-4D2C-A9F1-B24808499C1D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5984223" y="1643065"/>
                  <a:ext cx="21204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866FD56E-C34F-4FEE-881A-2308A707198A}"/>
                    </a:ext>
                  </a:extLst>
                </p14:cNvPr>
                <p14:cNvContentPartPr/>
                <p14:nvPr/>
              </p14:nvContentPartPr>
              <p14:xfrm>
                <a:off x="6121383" y="1525345"/>
                <a:ext cx="816840" cy="51264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866FD56E-C34F-4FEE-881A-2308A707198A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6103383" y="1507345"/>
                  <a:ext cx="852480" cy="54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534562D7-B185-4B71-944C-5B7893195C4E}"/>
                    </a:ext>
                  </a:extLst>
                </p14:cNvPr>
                <p14:cNvContentPartPr/>
                <p14:nvPr/>
              </p14:nvContentPartPr>
              <p14:xfrm>
                <a:off x="7227663" y="1670785"/>
                <a:ext cx="9360" cy="19836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534562D7-B185-4B71-944C-5B7893195C4E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7210023" y="1653145"/>
                  <a:ext cx="4500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F9B7D393-8100-44A2-B132-E3168852C9C7}"/>
                    </a:ext>
                  </a:extLst>
                </p14:cNvPr>
                <p14:cNvContentPartPr/>
                <p14:nvPr/>
              </p14:nvContentPartPr>
              <p14:xfrm>
                <a:off x="7299303" y="1722985"/>
                <a:ext cx="122040" cy="14076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F9B7D393-8100-44A2-B132-E3168852C9C7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7281663" y="1704985"/>
                  <a:ext cx="15768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2F74ACFF-F3D6-4250-B4FC-F82499757B79}"/>
                    </a:ext>
                  </a:extLst>
                </p14:cNvPr>
                <p14:cNvContentPartPr/>
                <p14:nvPr/>
              </p14:nvContentPartPr>
              <p14:xfrm>
                <a:off x="7707903" y="1590865"/>
                <a:ext cx="542520" cy="27180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2F74ACFF-F3D6-4250-B4FC-F82499757B79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7689903" y="1573225"/>
                  <a:ext cx="578160" cy="3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433BFCBF-CE73-4515-9233-483E4050D13E}"/>
                    </a:ext>
                  </a:extLst>
                </p14:cNvPr>
                <p14:cNvContentPartPr/>
                <p14:nvPr/>
              </p14:nvContentPartPr>
              <p14:xfrm>
                <a:off x="8298663" y="1720465"/>
                <a:ext cx="138960" cy="12960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433BFCBF-CE73-4515-9233-483E4050D13E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8281023" y="1702825"/>
                  <a:ext cx="17460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04832FF0-B003-4EB9-B48D-B78E7EBB3DCE}"/>
                    </a:ext>
                  </a:extLst>
                </p14:cNvPr>
                <p14:cNvContentPartPr/>
                <p14:nvPr/>
              </p14:nvContentPartPr>
              <p14:xfrm>
                <a:off x="8459583" y="1466665"/>
                <a:ext cx="131040" cy="38880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04832FF0-B003-4EB9-B48D-B78E7EBB3DCE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8441943" y="1448665"/>
                  <a:ext cx="166680" cy="42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0EE2CCA2-8409-47AD-9B43-3E6EA56C60AE}"/>
                    </a:ext>
                  </a:extLst>
                </p14:cNvPr>
                <p14:cNvContentPartPr/>
                <p14:nvPr/>
              </p14:nvContentPartPr>
              <p14:xfrm>
                <a:off x="8905263" y="1689505"/>
                <a:ext cx="292320" cy="16956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0EE2CCA2-8409-47AD-9B43-3E6EA56C60AE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8887623" y="1671865"/>
                  <a:ext cx="32796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B83860C3-6DD0-4842-914E-ED560B93CAFE}"/>
                    </a:ext>
                  </a:extLst>
                </p14:cNvPr>
                <p14:cNvContentPartPr/>
                <p14:nvPr/>
              </p14:nvContentPartPr>
              <p14:xfrm>
                <a:off x="9275343" y="1561345"/>
                <a:ext cx="70200" cy="27360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B83860C3-6DD0-4842-914E-ED560B93CAFE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9257343" y="1543705"/>
                  <a:ext cx="105840" cy="30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AAB44E3D-0841-41AE-9416-C742684D9779}"/>
                    </a:ext>
                  </a:extLst>
                </p14:cNvPr>
                <p14:cNvContentPartPr/>
                <p14:nvPr/>
              </p14:nvContentPartPr>
              <p14:xfrm>
                <a:off x="9268143" y="1599865"/>
                <a:ext cx="185760" cy="19152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AAB44E3D-0841-41AE-9416-C742684D9779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9250143" y="1581865"/>
                  <a:ext cx="22140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15F37F47-C361-4D97-A4D5-491988351890}"/>
                    </a:ext>
                  </a:extLst>
                </p14:cNvPr>
                <p14:cNvContentPartPr/>
                <p14:nvPr/>
              </p14:nvContentPartPr>
              <p14:xfrm>
                <a:off x="9503223" y="1564585"/>
                <a:ext cx="658800" cy="24408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15F37F47-C361-4D97-A4D5-491988351890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9485223" y="1546945"/>
                  <a:ext cx="69444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34197C91-E8DE-465D-B096-976D3AECAFBA}"/>
                    </a:ext>
                  </a:extLst>
                </p14:cNvPr>
                <p14:cNvContentPartPr/>
                <p14:nvPr/>
              </p14:nvContentPartPr>
              <p14:xfrm>
                <a:off x="10115943" y="1629745"/>
                <a:ext cx="106560" cy="5976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34197C91-E8DE-465D-B096-976D3AECAFBA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10098303" y="1612105"/>
                  <a:ext cx="14220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A8264E57-FD84-4949-8B79-3ED11B440A92}"/>
                    </a:ext>
                  </a:extLst>
                </p14:cNvPr>
                <p14:cNvContentPartPr/>
                <p14:nvPr/>
              </p14:nvContentPartPr>
              <p14:xfrm>
                <a:off x="10254903" y="1674385"/>
                <a:ext cx="182880" cy="13176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A8264E57-FD84-4949-8B79-3ED11B440A92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10236903" y="1656745"/>
                  <a:ext cx="21852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A5FE4BA7-4733-4A7E-8516-4C03A6907813}"/>
                    </a:ext>
                  </a:extLst>
                </p14:cNvPr>
                <p14:cNvContentPartPr/>
                <p14:nvPr/>
              </p14:nvContentPartPr>
              <p14:xfrm>
                <a:off x="10488543" y="1476745"/>
                <a:ext cx="356040" cy="32112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A5FE4BA7-4733-4A7E-8516-4C03A6907813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10470903" y="1459105"/>
                  <a:ext cx="391680" cy="35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27154A28-B005-49A6-A643-C02DAC5C9198}"/>
                    </a:ext>
                  </a:extLst>
                </p14:cNvPr>
                <p14:cNvContentPartPr/>
                <p14:nvPr/>
              </p14:nvContentPartPr>
              <p14:xfrm>
                <a:off x="6875223" y="2126905"/>
                <a:ext cx="324720" cy="23292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27154A28-B005-49A6-A643-C02DAC5C9198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6857223" y="2108905"/>
                  <a:ext cx="36036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6C712CE9-D051-40F8-89CB-C391209832C4}"/>
                    </a:ext>
                  </a:extLst>
                </p14:cNvPr>
                <p14:cNvContentPartPr/>
                <p14:nvPr/>
              </p14:nvContentPartPr>
              <p14:xfrm>
                <a:off x="7223343" y="2193505"/>
                <a:ext cx="444240" cy="37692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6C712CE9-D051-40F8-89CB-C391209832C4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7205703" y="2175865"/>
                  <a:ext cx="479880" cy="41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A43E1E6E-FF97-4A86-8534-42BCF974BB0E}"/>
                    </a:ext>
                  </a:extLst>
                </p14:cNvPr>
                <p14:cNvContentPartPr/>
                <p14:nvPr/>
              </p14:nvContentPartPr>
              <p14:xfrm>
                <a:off x="7737423" y="2293585"/>
                <a:ext cx="360" cy="36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A43E1E6E-FF97-4A86-8534-42BCF974BB0E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719423" y="2275945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85E15630-2CF2-498B-9884-5149AC535744}"/>
                    </a:ext>
                  </a:extLst>
                </p14:cNvPr>
                <p14:cNvContentPartPr/>
                <p14:nvPr/>
              </p14:nvContentPartPr>
              <p14:xfrm>
                <a:off x="7735983" y="2181985"/>
                <a:ext cx="592920" cy="13284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85E15630-2CF2-498B-9884-5149AC535744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7717983" y="2163985"/>
                  <a:ext cx="62856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9CB5004B-2CFB-4E5D-B1FD-5FEF9481C14B}"/>
                    </a:ext>
                  </a:extLst>
                </p14:cNvPr>
                <p14:cNvContentPartPr/>
                <p14:nvPr/>
              </p14:nvContentPartPr>
              <p14:xfrm>
                <a:off x="8383623" y="2193145"/>
                <a:ext cx="146520" cy="9540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9CB5004B-2CFB-4E5D-B1FD-5FEF9481C14B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8365983" y="2175145"/>
                  <a:ext cx="18216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40DDDEDF-7123-478C-B490-026557E2BEB9}"/>
                    </a:ext>
                  </a:extLst>
                </p14:cNvPr>
                <p14:cNvContentPartPr/>
                <p14:nvPr/>
              </p14:nvContentPartPr>
              <p14:xfrm>
                <a:off x="8143503" y="2100265"/>
                <a:ext cx="360" cy="36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40DDDEDF-7123-478C-B490-026557E2BEB9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8125863" y="2082625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6884990B-2CE9-4903-B313-9079D6A09F4A}"/>
                    </a:ext>
                  </a:extLst>
                </p14:cNvPr>
                <p14:cNvContentPartPr/>
                <p14:nvPr/>
              </p14:nvContentPartPr>
              <p14:xfrm>
                <a:off x="8834343" y="1957705"/>
                <a:ext cx="600120" cy="33804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6884990B-2CE9-4903-B313-9079D6A09F4A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8816703" y="1939705"/>
                  <a:ext cx="635760" cy="37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54F4023C-C862-407B-9753-6FE87CAF4A29}"/>
                    </a:ext>
                  </a:extLst>
                </p14:cNvPr>
                <p14:cNvContentPartPr/>
                <p14:nvPr/>
              </p14:nvContentPartPr>
              <p14:xfrm>
                <a:off x="9154743" y="2029345"/>
                <a:ext cx="581040" cy="18180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54F4023C-C862-407B-9753-6FE87CAF4A29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9136743" y="2011345"/>
                  <a:ext cx="616680" cy="217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4F004BD1-E7C2-41C2-8F3A-10755017443C}"/>
              </a:ext>
            </a:extLst>
          </p:cNvPr>
          <p:cNvGrpSpPr/>
          <p:nvPr/>
        </p:nvGrpSpPr>
        <p:grpSpPr>
          <a:xfrm>
            <a:off x="514743" y="2708665"/>
            <a:ext cx="2575800" cy="626760"/>
            <a:chOff x="514743" y="2708665"/>
            <a:chExt cx="2575800" cy="626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41A43404-4D3D-42CC-9F76-E699104F1EC2}"/>
                    </a:ext>
                  </a:extLst>
                </p14:cNvPr>
                <p14:cNvContentPartPr/>
                <p14:nvPr/>
              </p14:nvContentPartPr>
              <p14:xfrm>
                <a:off x="514743" y="3058945"/>
                <a:ext cx="133920" cy="27648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41A43404-4D3D-42CC-9F76-E699104F1EC2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497103" y="3041305"/>
                  <a:ext cx="169560" cy="31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B59944D0-F725-4C92-807F-EED68D68A1C6}"/>
                    </a:ext>
                  </a:extLst>
                </p14:cNvPr>
                <p14:cNvContentPartPr/>
                <p14:nvPr/>
              </p14:nvContentPartPr>
              <p14:xfrm>
                <a:off x="596823" y="2875705"/>
                <a:ext cx="158400" cy="18000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B59944D0-F725-4C92-807F-EED68D68A1C6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579183" y="2857705"/>
                  <a:ext cx="19404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C913F835-D687-412E-AEC7-9C0E03D4EF85}"/>
                    </a:ext>
                  </a:extLst>
                </p14:cNvPr>
                <p14:cNvContentPartPr/>
                <p14:nvPr/>
              </p14:nvContentPartPr>
              <p14:xfrm>
                <a:off x="879783" y="3084865"/>
                <a:ext cx="206640" cy="2592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C913F835-D687-412E-AEC7-9C0E03D4EF85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862143" y="3067225"/>
                  <a:ext cx="24228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F0BAD2E1-1C88-4186-B5E7-E8AEA0EDFCD2}"/>
                    </a:ext>
                  </a:extLst>
                </p14:cNvPr>
                <p14:cNvContentPartPr/>
                <p14:nvPr/>
              </p14:nvContentPartPr>
              <p14:xfrm>
                <a:off x="1021263" y="2997385"/>
                <a:ext cx="147960" cy="18288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F0BAD2E1-1C88-4186-B5E7-E8AEA0EDFCD2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1003623" y="2979745"/>
                  <a:ext cx="18360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80D210BE-93F4-4BF3-BB71-E328E7FDF472}"/>
                    </a:ext>
                  </a:extLst>
                </p14:cNvPr>
                <p14:cNvContentPartPr/>
                <p14:nvPr/>
              </p14:nvContentPartPr>
              <p14:xfrm>
                <a:off x="1431663" y="2963905"/>
                <a:ext cx="292320" cy="14616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80D210BE-93F4-4BF3-BB71-E328E7FDF472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1413663" y="2946265"/>
                  <a:ext cx="32796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C33E4750-58B3-4203-9119-A74D1E6BE436}"/>
                    </a:ext>
                  </a:extLst>
                </p14:cNvPr>
                <p14:cNvContentPartPr/>
                <p14:nvPr/>
              </p14:nvContentPartPr>
              <p14:xfrm>
                <a:off x="1824783" y="2784985"/>
                <a:ext cx="15840" cy="31680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C33E4750-58B3-4203-9119-A74D1E6BE436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1806783" y="2766985"/>
                  <a:ext cx="51480" cy="35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FDF26713-8020-4B9D-9783-9BB7A0792DB6}"/>
                    </a:ext>
                  </a:extLst>
                </p14:cNvPr>
                <p14:cNvContentPartPr/>
                <p14:nvPr/>
              </p14:nvContentPartPr>
              <p14:xfrm>
                <a:off x="1791303" y="2829625"/>
                <a:ext cx="204840" cy="20916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FDF26713-8020-4B9D-9783-9BB7A0792DB6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1773303" y="2811985"/>
                  <a:ext cx="24048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2430F977-3F3D-470A-8706-3A51A4541B33}"/>
                    </a:ext>
                  </a:extLst>
                </p14:cNvPr>
                <p14:cNvContentPartPr/>
                <p14:nvPr/>
              </p14:nvContentPartPr>
              <p14:xfrm>
                <a:off x="2073903" y="2799385"/>
                <a:ext cx="599040" cy="26532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2430F977-3F3D-470A-8706-3A51A4541B33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2056263" y="2781385"/>
                  <a:ext cx="634680" cy="30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1CD2D697-E9BD-4571-A9F9-5454E9B857D0}"/>
                    </a:ext>
                  </a:extLst>
                </p14:cNvPr>
                <p14:cNvContentPartPr/>
                <p14:nvPr/>
              </p14:nvContentPartPr>
              <p14:xfrm>
                <a:off x="2656383" y="2820625"/>
                <a:ext cx="156240" cy="11052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1CD2D697-E9BD-4571-A9F9-5454E9B857D0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2638743" y="2802625"/>
                  <a:ext cx="19188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67C4B0EC-02C8-41B4-8C15-FC66BA5572B3}"/>
                    </a:ext>
                  </a:extLst>
                </p14:cNvPr>
                <p14:cNvContentPartPr/>
                <p14:nvPr/>
              </p14:nvContentPartPr>
              <p14:xfrm>
                <a:off x="2809383" y="2927905"/>
                <a:ext cx="108720" cy="7524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67C4B0EC-02C8-41B4-8C15-FC66BA5572B3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2791743" y="2910265"/>
                  <a:ext cx="14436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3D194CB5-D68B-486B-9C05-4BB1CC13BC13}"/>
                    </a:ext>
                  </a:extLst>
                </p14:cNvPr>
                <p14:cNvContentPartPr/>
                <p14:nvPr/>
              </p14:nvContentPartPr>
              <p14:xfrm>
                <a:off x="2963463" y="2708665"/>
                <a:ext cx="127080" cy="28584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3D194CB5-D68B-486B-9C05-4BB1CC13BC13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2945823" y="2691025"/>
                  <a:ext cx="162720" cy="321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34">
            <p14:nvContentPartPr>
              <p14:cNvPr id="145" name="Ink 144">
                <a:extLst>
                  <a:ext uri="{FF2B5EF4-FFF2-40B4-BE49-F238E27FC236}">
                    <a16:creationId xmlns:a16="http://schemas.microsoft.com/office/drawing/2014/main" id="{526258E9-D696-4D33-8B8D-5E2DE4CFB31A}"/>
                  </a:ext>
                </a:extLst>
              </p14:cNvPr>
              <p14:cNvContentPartPr/>
              <p14:nvPr/>
            </p14:nvContentPartPr>
            <p14:xfrm>
              <a:off x="3467103" y="2644225"/>
              <a:ext cx="982080" cy="384840"/>
            </p14:xfrm>
          </p:contentPart>
        </mc:Choice>
        <mc:Fallback xmlns="">
          <p:pic>
            <p:nvPicPr>
              <p:cNvPr id="145" name="Ink 144">
                <a:extLst>
                  <a:ext uri="{FF2B5EF4-FFF2-40B4-BE49-F238E27FC236}">
                    <a16:creationId xmlns:a16="http://schemas.microsoft.com/office/drawing/2014/main" id="{526258E9-D696-4D33-8B8D-5E2DE4CFB31A}"/>
                  </a:ext>
                </a:extLst>
              </p:cNvPr>
              <p:cNvPicPr/>
              <p:nvPr/>
            </p:nvPicPr>
            <p:blipFill>
              <a:blip r:embed="rId235"/>
              <a:stretch>
                <a:fillRect/>
              </a:stretch>
            </p:blipFill>
            <p:spPr>
              <a:xfrm>
                <a:off x="3449103" y="2626225"/>
                <a:ext cx="1017720" cy="420480"/>
              </a:xfrm>
              <a:prstGeom prst="rect">
                <a:avLst/>
              </a:prstGeom>
            </p:spPr>
          </p:pic>
        </mc:Fallback>
      </mc:AlternateContent>
      <p:grpSp>
        <p:nvGrpSpPr>
          <p:cNvPr id="154" name="Group 153">
            <a:extLst>
              <a:ext uri="{FF2B5EF4-FFF2-40B4-BE49-F238E27FC236}">
                <a16:creationId xmlns:a16="http://schemas.microsoft.com/office/drawing/2014/main" id="{C263AA88-2B58-439F-847B-9FBABE9E8D53}"/>
              </a:ext>
            </a:extLst>
          </p:cNvPr>
          <p:cNvGrpSpPr/>
          <p:nvPr/>
        </p:nvGrpSpPr>
        <p:grpSpPr>
          <a:xfrm>
            <a:off x="4769943" y="2699665"/>
            <a:ext cx="681120" cy="533880"/>
            <a:chOff x="4769943" y="2699665"/>
            <a:chExt cx="681120" cy="533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3D3F54D8-5207-445B-BBBC-078688E3074C}"/>
                    </a:ext>
                  </a:extLst>
                </p14:cNvPr>
                <p14:cNvContentPartPr/>
                <p14:nvPr/>
              </p14:nvContentPartPr>
              <p14:xfrm>
                <a:off x="4769943" y="2874265"/>
                <a:ext cx="123120" cy="10260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3D3F54D8-5207-445B-BBBC-078688E3074C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4751943" y="2856625"/>
                  <a:ext cx="15876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CCAFF0CC-20BB-43A0-AA79-26729B3CF68C}"/>
                    </a:ext>
                  </a:extLst>
                </p14:cNvPr>
                <p14:cNvContentPartPr/>
                <p14:nvPr/>
              </p14:nvContentPartPr>
              <p14:xfrm>
                <a:off x="4987743" y="2699665"/>
                <a:ext cx="134640" cy="45756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CCAFF0CC-20BB-43A0-AA79-26729B3CF68C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4969743" y="2681665"/>
                  <a:ext cx="170280" cy="49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7498475F-BA46-4AFD-BC6A-0D2FB9B3D5C5}"/>
                    </a:ext>
                  </a:extLst>
                </p14:cNvPr>
                <p14:cNvContentPartPr/>
                <p14:nvPr/>
              </p14:nvContentPartPr>
              <p14:xfrm>
                <a:off x="5332263" y="2878585"/>
                <a:ext cx="118800" cy="35496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7498475F-BA46-4AFD-BC6A-0D2FB9B3D5C5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5314263" y="2860945"/>
                  <a:ext cx="154440" cy="390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FA46BDC7-6221-4631-9E53-2E71E93BF946}"/>
              </a:ext>
            </a:extLst>
          </p:cNvPr>
          <p:cNvGrpSpPr/>
          <p:nvPr/>
        </p:nvGrpSpPr>
        <p:grpSpPr>
          <a:xfrm>
            <a:off x="5843823" y="2647105"/>
            <a:ext cx="568800" cy="448200"/>
            <a:chOff x="5843823" y="2647105"/>
            <a:chExt cx="568800" cy="448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B51180DD-BAA6-4F0C-B781-0F2E36F08E2A}"/>
                    </a:ext>
                  </a:extLst>
                </p14:cNvPr>
                <p14:cNvContentPartPr/>
                <p14:nvPr/>
              </p14:nvContentPartPr>
              <p14:xfrm>
                <a:off x="5955783" y="2647105"/>
                <a:ext cx="96120" cy="44820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B51180DD-BAA6-4F0C-B781-0F2E36F08E2A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5937783" y="2629465"/>
                  <a:ext cx="131760" cy="48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BC038ACF-33F2-4EF4-A489-C3D3D77D8654}"/>
                    </a:ext>
                  </a:extLst>
                </p14:cNvPr>
                <p14:cNvContentPartPr/>
                <p14:nvPr/>
              </p14:nvContentPartPr>
              <p14:xfrm>
                <a:off x="5843823" y="2854465"/>
                <a:ext cx="355320" cy="12960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BC038ACF-33F2-4EF4-A489-C3D3D77D8654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5826183" y="2836825"/>
                  <a:ext cx="39096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3C67D223-3042-4331-BAF2-041FBF8625A4}"/>
                    </a:ext>
                  </a:extLst>
                </p14:cNvPr>
                <p14:cNvContentPartPr/>
                <p14:nvPr/>
              </p14:nvContentPartPr>
              <p14:xfrm>
                <a:off x="6257103" y="2838625"/>
                <a:ext cx="155520" cy="15984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3C67D223-3042-4331-BAF2-041FBF8625A4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6239103" y="2820625"/>
                  <a:ext cx="191160" cy="195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A4F2530C-D087-46B6-8826-236F51BA9EF7}"/>
              </a:ext>
            </a:extLst>
          </p:cNvPr>
          <p:cNvGrpSpPr/>
          <p:nvPr/>
        </p:nvGrpSpPr>
        <p:grpSpPr>
          <a:xfrm>
            <a:off x="6753543" y="2791465"/>
            <a:ext cx="1294200" cy="415080"/>
            <a:chOff x="6753543" y="2791465"/>
            <a:chExt cx="1294200" cy="415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AFFC7DA8-E0B8-4AB5-B93F-AAF03462AC3D}"/>
                    </a:ext>
                  </a:extLst>
                </p14:cNvPr>
                <p14:cNvContentPartPr/>
                <p14:nvPr/>
              </p14:nvContentPartPr>
              <p14:xfrm>
                <a:off x="6753543" y="2840785"/>
                <a:ext cx="215280" cy="14688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AFFC7DA8-E0B8-4AB5-B93F-AAF03462AC3D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6735903" y="2822785"/>
                  <a:ext cx="25092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4555A871-E901-4B1B-BDA4-A353EFB8D361}"/>
                    </a:ext>
                  </a:extLst>
                </p14:cNvPr>
                <p14:cNvContentPartPr/>
                <p14:nvPr/>
              </p14:nvContentPartPr>
              <p14:xfrm>
                <a:off x="7167903" y="2850505"/>
                <a:ext cx="301320" cy="35604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4555A871-E901-4B1B-BDA4-A353EFB8D361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7150263" y="2832865"/>
                  <a:ext cx="336960" cy="39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B62AF7D7-4D58-4589-B4D4-67E7B7EFAB5A}"/>
                    </a:ext>
                  </a:extLst>
                </p14:cNvPr>
                <p14:cNvContentPartPr/>
                <p14:nvPr/>
              </p14:nvContentPartPr>
              <p14:xfrm>
                <a:off x="7461663" y="2791465"/>
                <a:ext cx="29880" cy="8604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B62AF7D7-4D58-4589-B4D4-67E7B7EFAB5A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7444023" y="2773465"/>
                  <a:ext cx="6552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52432FC9-1817-4DAC-8AFA-6AE82D35CBEB}"/>
                    </a:ext>
                  </a:extLst>
                </p14:cNvPr>
                <p14:cNvContentPartPr/>
                <p14:nvPr/>
              </p14:nvContentPartPr>
              <p14:xfrm>
                <a:off x="7557423" y="2858065"/>
                <a:ext cx="490320" cy="13788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52432FC9-1817-4DAC-8AFA-6AE82D35CBEB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7539783" y="2840425"/>
                  <a:ext cx="525960" cy="173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99EE220E-CE20-411E-8A3A-98032127E64F}"/>
              </a:ext>
            </a:extLst>
          </p:cNvPr>
          <p:cNvGrpSpPr/>
          <p:nvPr/>
        </p:nvGrpSpPr>
        <p:grpSpPr>
          <a:xfrm>
            <a:off x="8389743" y="2612905"/>
            <a:ext cx="1544760" cy="516600"/>
            <a:chOff x="8389743" y="2612905"/>
            <a:chExt cx="1544760" cy="516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C552A269-90BD-4A6C-851B-F5A043877076}"/>
                    </a:ext>
                  </a:extLst>
                </p14:cNvPr>
                <p14:cNvContentPartPr/>
                <p14:nvPr/>
              </p14:nvContentPartPr>
              <p14:xfrm>
                <a:off x="8389743" y="2630905"/>
                <a:ext cx="951840" cy="34992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C552A269-90BD-4A6C-851B-F5A043877076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8371743" y="2613265"/>
                  <a:ext cx="987480" cy="38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81E60FD3-96BF-44D0-9ECF-9266625F1C11}"/>
                    </a:ext>
                  </a:extLst>
                </p14:cNvPr>
                <p14:cNvContentPartPr/>
                <p14:nvPr/>
              </p14:nvContentPartPr>
              <p14:xfrm>
                <a:off x="9551823" y="2612905"/>
                <a:ext cx="382680" cy="51660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81E60FD3-96BF-44D0-9ECF-9266625F1C11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9533823" y="2595265"/>
                  <a:ext cx="418320" cy="552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60">
            <p14:nvContentPartPr>
              <p14:cNvPr id="163" name="Ink 162">
                <a:extLst>
                  <a:ext uri="{FF2B5EF4-FFF2-40B4-BE49-F238E27FC236}">
                    <a16:creationId xmlns:a16="http://schemas.microsoft.com/office/drawing/2014/main" id="{031D0376-61AE-4FD4-8BCD-2D2671D11D21}"/>
                  </a:ext>
                </a:extLst>
              </p14:cNvPr>
              <p14:cNvContentPartPr/>
              <p14:nvPr/>
            </p14:nvContentPartPr>
            <p14:xfrm>
              <a:off x="10230423" y="2808385"/>
              <a:ext cx="327600" cy="149400"/>
            </p14:xfrm>
          </p:contentPart>
        </mc:Choice>
        <mc:Fallback xmlns="">
          <p:pic>
            <p:nvPicPr>
              <p:cNvPr id="163" name="Ink 162">
                <a:extLst>
                  <a:ext uri="{FF2B5EF4-FFF2-40B4-BE49-F238E27FC236}">
                    <a16:creationId xmlns:a16="http://schemas.microsoft.com/office/drawing/2014/main" id="{031D0376-61AE-4FD4-8BCD-2D2671D11D21}"/>
                  </a:ext>
                </a:extLst>
              </p:cNvPr>
              <p:cNvPicPr/>
              <p:nvPr/>
            </p:nvPicPr>
            <p:blipFill>
              <a:blip r:embed="rId261"/>
              <a:stretch>
                <a:fillRect/>
              </a:stretch>
            </p:blipFill>
            <p:spPr>
              <a:xfrm>
                <a:off x="10212783" y="2790745"/>
                <a:ext cx="363240" cy="185040"/>
              </a:xfrm>
              <a:prstGeom prst="rect">
                <a:avLst/>
              </a:prstGeom>
            </p:spPr>
          </p:pic>
        </mc:Fallback>
      </mc:AlternateContent>
      <p:grpSp>
        <p:nvGrpSpPr>
          <p:cNvPr id="200" name="Group 199">
            <a:extLst>
              <a:ext uri="{FF2B5EF4-FFF2-40B4-BE49-F238E27FC236}">
                <a16:creationId xmlns:a16="http://schemas.microsoft.com/office/drawing/2014/main" id="{1CE3FB6F-63BC-41BD-BE2E-F7ABE3FF8897}"/>
              </a:ext>
            </a:extLst>
          </p:cNvPr>
          <p:cNvGrpSpPr/>
          <p:nvPr/>
        </p:nvGrpSpPr>
        <p:grpSpPr>
          <a:xfrm>
            <a:off x="463983" y="3366745"/>
            <a:ext cx="5661000" cy="1234440"/>
            <a:chOff x="463983" y="3366745"/>
            <a:chExt cx="5661000" cy="1234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90490153-71C5-40DA-8566-48E3076E39FF}"/>
                    </a:ext>
                  </a:extLst>
                </p14:cNvPr>
                <p14:cNvContentPartPr/>
                <p14:nvPr/>
              </p14:nvContentPartPr>
              <p14:xfrm>
                <a:off x="463983" y="3584545"/>
                <a:ext cx="156240" cy="26424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90490153-71C5-40DA-8566-48E3076E39FF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446343" y="3566905"/>
                  <a:ext cx="191880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DE663EE9-8634-4870-8289-5B4E725302AF}"/>
                    </a:ext>
                  </a:extLst>
                </p14:cNvPr>
                <p14:cNvContentPartPr/>
                <p14:nvPr/>
              </p14:nvContentPartPr>
              <p14:xfrm>
                <a:off x="704103" y="3738625"/>
                <a:ext cx="88920" cy="9000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DE663EE9-8634-4870-8289-5B4E725302AF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686463" y="3720625"/>
                  <a:ext cx="12456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E7C378EB-E90B-4D1D-982A-B00CF76C1287}"/>
                    </a:ext>
                  </a:extLst>
                </p14:cNvPr>
                <p14:cNvContentPartPr/>
                <p14:nvPr/>
              </p14:nvContentPartPr>
              <p14:xfrm>
                <a:off x="1057623" y="3683905"/>
                <a:ext cx="286200" cy="3672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E7C378EB-E90B-4D1D-982A-B00CF76C1287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1039983" y="3666265"/>
                  <a:ext cx="32184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B7E546AD-27B5-4579-9E50-111A2A18C7FA}"/>
                    </a:ext>
                  </a:extLst>
                </p14:cNvPr>
                <p14:cNvContentPartPr/>
                <p14:nvPr/>
              </p14:nvContentPartPr>
              <p14:xfrm>
                <a:off x="1211343" y="3642865"/>
                <a:ext cx="174600" cy="16596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B7E546AD-27B5-4579-9E50-111A2A18C7FA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1193343" y="3624865"/>
                  <a:ext cx="21024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EF86897E-7020-43AF-B280-792A0ABAF346}"/>
                    </a:ext>
                  </a:extLst>
                </p14:cNvPr>
                <p14:cNvContentPartPr/>
                <p14:nvPr/>
              </p14:nvContentPartPr>
              <p14:xfrm>
                <a:off x="1673223" y="3657985"/>
                <a:ext cx="141840" cy="31644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EF86897E-7020-43AF-B280-792A0ABAF346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1655223" y="3639985"/>
                  <a:ext cx="177480" cy="35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9947747A-0E4E-4FCC-AE9F-599745889118}"/>
                    </a:ext>
                  </a:extLst>
                </p14:cNvPr>
                <p14:cNvContentPartPr/>
                <p14:nvPr/>
              </p14:nvContentPartPr>
              <p14:xfrm>
                <a:off x="2133303" y="3656545"/>
                <a:ext cx="301680" cy="11052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9947747A-0E4E-4FCC-AE9F-599745889118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2115303" y="3638905"/>
                  <a:ext cx="33732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58BCCD89-717F-4365-984B-626DD0D5EFA9}"/>
                    </a:ext>
                  </a:extLst>
                </p14:cNvPr>
                <p14:cNvContentPartPr/>
                <p14:nvPr/>
              </p14:nvContentPartPr>
              <p14:xfrm>
                <a:off x="2246343" y="3517225"/>
                <a:ext cx="360" cy="36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58BCCD89-717F-4365-984B-626DD0D5EFA9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2228343" y="3499225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6F5B12EB-17E1-4A98-8F4B-6B93A136EA92}"/>
                    </a:ext>
                  </a:extLst>
                </p14:cNvPr>
                <p14:cNvContentPartPr/>
                <p14:nvPr/>
              </p14:nvContentPartPr>
              <p14:xfrm>
                <a:off x="2526783" y="3477985"/>
                <a:ext cx="100800" cy="25020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6F5B12EB-17E1-4A98-8F4B-6B93A136EA92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2509143" y="3460345"/>
                  <a:ext cx="136440" cy="28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74CDB472-1E87-44C3-9E81-842C4F0D6F06}"/>
                    </a:ext>
                  </a:extLst>
                </p14:cNvPr>
                <p14:cNvContentPartPr/>
                <p14:nvPr/>
              </p14:nvContentPartPr>
              <p14:xfrm>
                <a:off x="2657463" y="3591385"/>
                <a:ext cx="831240" cy="33948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74CDB472-1E87-44C3-9E81-842C4F0D6F06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2639823" y="3573385"/>
                  <a:ext cx="866880" cy="37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D5AD4B29-F39F-4AB5-A382-FE3A471C1F86}"/>
                    </a:ext>
                  </a:extLst>
                </p14:cNvPr>
                <p14:cNvContentPartPr/>
                <p14:nvPr/>
              </p14:nvContentPartPr>
              <p14:xfrm>
                <a:off x="3565383" y="3366745"/>
                <a:ext cx="83520" cy="31716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D5AD4B29-F39F-4AB5-A382-FE3A471C1F86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3547383" y="3349105"/>
                  <a:ext cx="119160" cy="35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C69382BD-E6EE-4D58-BEAA-F42168BB2069}"/>
                    </a:ext>
                  </a:extLst>
                </p14:cNvPr>
                <p14:cNvContentPartPr/>
                <p14:nvPr/>
              </p14:nvContentPartPr>
              <p14:xfrm>
                <a:off x="3539823" y="3432265"/>
                <a:ext cx="231480" cy="8964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C69382BD-E6EE-4D58-BEAA-F42168BB2069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3522183" y="3414625"/>
                  <a:ext cx="26712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223A925A-A1FE-43CF-A83A-9AF45DA31355}"/>
                    </a:ext>
                  </a:extLst>
                </p14:cNvPr>
                <p14:cNvContentPartPr/>
                <p14:nvPr/>
              </p14:nvContentPartPr>
              <p14:xfrm>
                <a:off x="484143" y="4214185"/>
                <a:ext cx="164520" cy="29844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223A925A-A1FE-43CF-A83A-9AF45DA31355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466503" y="4196185"/>
                  <a:ext cx="200160" cy="33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89B81C64-D9F7-4F2E-B969-699D95C954E1}"/>
                    </a:ext>
                  </a:extLst>
                </p14:cNvPr>
                <p14:cNvContentPartPr/>
                <p14:nvPr/>
              </p14:nvContentPartPr>
              <p14:xfrm>
                <a:off x="745143" y="4389145"/>
                <a:ext cx="27000" cy="13104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89B81C64-D9F7-4F2E-B969-699D95C954E1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727503" y="4371145"/>
                  <a:ext cx="6264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B9AB9277-F89E-44CC-9D76-9B458B5F074C}"/>
                    </a:ext>
                  </a:extLst>
                </p14:cNvPr>
                <p14:cNvContentPartPr/>
                <p14:nvPr/>
              </p14:nvContentPartPr>
              <p14:xfrm>
                <a:off x="1175343" y="4317865"/>
                <a:ext cx="306000" cy="3240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B9AB9277-F89E-44CC-9D76-9B458B5F074C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1157343" y="4299865"/>
                  <a:ext cx="34164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E57C26DC-90E0-4718-8292-61B83DFED9A6}"/>
                    </a:ext>
                  </a:extLst>
                </p14:cNvPr>
                <p14:cNvContentPartPr/>
                <p14:nvPr/>
              </p14:nvContentPartPr>
              <p14:xfrm>
                <a:off x="1374423" y="4249825"/>
                <a:ext cx="170640" cy="19476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E57C26DC-90E0-4718-8292-61B83DFED9A6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1356783" y="4231825"/>
                  <a:ext cx="20628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5AA91EE2-6E6E-49D4-9BDD-BA238880EBFA}"/>
                    </a:ext>
                  </a:extLst>
                </p14:cNvPr>
                <p14:cNvContentPartPr/>
                <p14:nvPr/>
              </p14:nvContentPartPr>
              <p14:xfrm>
                <a:off x="1942143" y="4069465"/>
                <a:ext cx="523080" cy="33444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5AA91EE2-6E6E-49D4-9BDD-BA238880EBFA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1924503" y="4051825"/>
                  <a:ext cx="558720" cy="37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B5C410DF-6599-41B2-91B6-598B58B802BB}"/>
                    </a:ext>
                  </a:extLst>
                </p14:cNvPr>
                <p14:cNvContentPartPr/>
                <p14:nvPr/>
              </p14:nvContentPartPr>
              <p14:xfrm>
                <a:off x="2516703" y="4231105"/>
                <a:ext cx="145080" cy="37008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B5C410DF-6599-41B2-91B6-598B58B802BB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2498703" y="4213465"/>
                  <a:ext cx="180720" cy="40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64867BE7-1C28-49C9-903F-ED69EF6DB596}"/>
                    </a:ext>
                  </a:extLst>
                </p14:cNvPr>
                <p14:cNvContentPartPr/>
                <p14:nvPr/>
              </p14:nvContentPartPr>
              <p14:xfrm>
                <a:off x="2698143" y="4233985"/>
                <a:ext cx="165600" cy="18252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64867BE7-1C28-49C9-903F-ED69EF6DB596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2680143" y="4216345"/>
                  <a:ext cx="20124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CC32A0EA-40A1-4507-B95A-A5E4A7B204CC}"/>
                    </a:ext>
                  </a:extLst>
                </p14:cNvPr>
                <p14:cNvContentPartPr/>
                <p14:nvPr/>
              </p14:nvContentPartPr>
              <p14:xfrm>
                <a:off x="4016103" y="3612985"/>
                <a:ext cx="307440" cy="34740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CC32A0EA-40A1-4507-B95A-A5E4A7B204CC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3998103" y="3595345"/>
                  <a:ext cx="343080" cy="38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0DC439EA-3758-42C0-B7E5-A66BA3714EF1}"/>
                    </a:ext>
                  </a:extLst>
                </p14:cNvPr>
                <p14:cNvContentPartPr/>
                <p14:nvPr/>
              </p14:nvContentPartPr>
              <p14:xfrm>
                <a:off x="4609743" y="3537385"/>
                <a:ext cx="10440" cy="26388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0DC439EA-3758-42C0-B7E5-A66BA3714EF1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4592103" y="3519385"/>
                  <a:ext cx="46080" cy="29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820C2054-DEE9-4EC5-BF1C-DAFEBEBD609D}"/>
                    </a:ext>
                  </a:extLst>
                </p14:cNvPr>
                <p14:cNvContentPartPr/>
                <p14:nvPr/>
              </p14:nvContentPartPr>
              <p14:xfrm>
                <a:off x="4571223" y="3453505"/>
                <a:ext cx="464400" cy="32688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820C2054-DEE9-4EC5-BF1C-DAFEBEBD609D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4553583" y="3435505"/>
                  <a:ext cx="500040" cy="36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BDAA37C9-5CFD-41E6-B4DD-E78278C4FE50}"/>
                    </a:ext>
                  </a:extLst>
                </p14:cNvPr>
                <p14:cNvContentPartPr/>
                <p14:nvPr/>
              </p14:nvContentPartPr>
              <p14:xfrm>
                <a:off x="5383743" y="3508225"/>
                <a:ext cx="587880" cy="27216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BDAA37C9-5CFD-41E6-B4DD-E78278C4FE50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5366103" y="3490225"/>
                  <a:ext cx="623520" cy="30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1771EDF3-EF02-4CEF-9083-26578ED67BBF}"/>
                    </a:ext>
                  </a:extLst>
                </p14:cNvPr>
                <p14:cNvContentPartPr/>
                <p14:nvPr/>
              </p14:nvContentPartPr>
              <p14:xfrm>
                <a:off x="5742303" y="3403105"/>
                <a:ext cx="67320" cy="1044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1771EDF3-EF02-4CEF-9083-26578ED67BBF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5724663" y="3385465"/>
                  <a:ext cx="10296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C4D54382-81E6-49B2-924F-2019737F5BE3}"/>
                    </a:ext>
                  </a:extLst>
                </p14:cNvPr>
                <p14:cNvContentPartPr/>
                <p14:nvPr/>
              </p14:nvContentPartPr>
              <p14:xfrm>
                <a:off x="3517503" y="4266745"/>
                <a:ext cx="771480" cy="15444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C4D54382-81E6-49B2-924F-2019737F5BE3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3499863" y="4248745"/>
                  <a:ext cx="80712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72DB8287-384D-4D6D-BDA0-0C5BEE634748}"/>
                    </a:ext>
                  </a:extLst>
                </p14:cNvPr>
                <p14:cNvContentPartPr/>
                <p14:nvPr/>
              </p14:nvContentPartPr>
              <p14:xfrm>
                <a:off x="4365663" y="4150825"/>
                <a:ext cx="118800" cy="15624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72DB8287-384D-4D6D-BDA0-0C5BEE634748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4348023" y="4133185"/>
                  <a:ext cx="15444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FDB26EAB-D547-42A2-B556-4147E0A25BA1}"/>
                    </a:ext>
                  </a:extLst>
                </p14:cNvPr>
                <p14:cNvContentPartPr/>
                <p14:nvPr/>
              </p14:nvContentPartPr>
              <p14:xfrm>
                <a:off x="4675623" y="4128865"/>
                <a:ext cx="868680" cy="10980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FDB26EAB-D547-42A2-B556-4147E0A25BA1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4657983" y="4111225"/>
                  <a:ext cx="90432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96E785D8-F18E-4243-AA3D-075EB0AED5D8}"/>
                    </a:ext>
                  </a:extLst>
                </p14:cNvPr>
                <p14:cNvContentPartPr/>
                <p14:nvPr/>
              </p14:nvContentPartPr>
              <p14:xfrm>
                <a:off x="5613783" y="4048945"/>
                <a:ext cx="41040" cy="13032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96E785D8-F18E-4243-AA3D-075EB0AED5D8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5595783" y="4030945"/>
                  <a:ext cx="7668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86F30CBD-D395-477C-9725-4FB09858AFC3}"/>
                    </a:ext>
                  </a:extLst>
                </p14:cNvPr>
                <p14:cNvContentPartPr/>
                <p14:nvPr/>
              </p14:nvContentPartPr>
              <p14:xfrm>
                <a:off x="5622063" y="4048945"/>
                <a:ext cx="502920" cy="13788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86F30CBD-D395-477C-9725-4FB09858AFC3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5604063" y="4030945"/>
                  <a:ext cx="538560" cy="1735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4675629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094A77F6-11FD-47AA-B21B-6E7AF7110C3E}"/>
              </a:ext>
            </a:extLst>
          </p:cNvPr>
          <p:cNvGrpSpPr/>
          <p:nvPr/>
        </p:nvGrpSpPr>
        <p:grpSpPr>
          <a:xfrm>
            <a:off x="384063" y="133945"/>
            <a:ext cx="5271480" cy="574560"/>
            <a:chOff x="384063" y="133945"/>
            <a:chExt cx="5271480" cy="574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B39F998B-10D6-4B5F-9EC3-F6E5F9E05893}"/>
                    </a:ext>
                  </a:extLst>
                </p14:cNvPr>
                <p14:cNvContentPartPr/>
                <p14:nvPr/>
              </p14:nvContentPartPr>
              <p14:xfrm>
                <a:off x="572343" y="214945"/>
                <a:ext cx="210240" cy="35172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B39F998B-10D6-4B5F-9EC3-F6E5F9E05893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54343" y="196945"/>
                  <a:ext cx="245880" cy="38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E68B085F-2A9C-489D-899A-547B83A4EC9B}"/>
                    </a:ext>
                  </a:extLst>
                </p14:cNvPr>
                <p14:cNvContentPartPr/>
                <p14:nvPr/>
              </p14:nvContentPartPr>
              <p14:xfrm>
                <a:off x="852783" y="369385"/>
                <a:ext cx="160560" cy="15012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E68B085F-2A9C-489D-899A-547B83A4EC9B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35143" y="351745"/>
                  <a:ext cx="19620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DF0FCBD3-09E0-4AE0-AFB4-D891BA9A68F5}"/>
                    </a:ext>
                  </a:extLst>
                </p14:cNvPr>
                <p14:cNvContentPartPr/>
                <p14:nvPr/>
              </p14:nvContentPartPr>
              <p14:xfrm>
                <a:off x="1039263" y="393145"/>
                <a:ext cx="157680" cy="10764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DF0FCBD3-09E0-4AE0-AFB4-D891BA9A68F5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21263" y="375505"/>
                  <a:ext cx="19332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CDA63B0F-AFD4-4D4C-9706-24D3FCCA8533}"/>
                    </a:ext>
                  </a:extLst>
                </p14:cNvPr>
                <p14:cNvContentPartPr/>
                <p14:nvPr/>
              </p14:nvContentPartPr>
              <p14:xfrm>
                <a:off x="1241223" y="359665"/>
                <a:ext cx="93240" cy="1436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CDA63B0F-AFD4-4D4C-9706-24D3FCCA853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223583" y="342025"/>
                  <a:ext cx="12888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D05A8B63-3D94-49D7-A09C-0ABADDAA668A}"/>
                    </a:ext>
                  </a:extLst>
                </p14:cNvPr>
                <p14:cNvContentPartPr/>
                <p14:nvPr/>
              </p14:nvContentPartPr>
              <p14:xfrm>
                <a:off x="1368663" y="250225"/>
                <a:ext cx="94680" cy="2527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D05A8B63-3D94-49D7-A09C-0ABADDAA668A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351023" y="232585"/>
                  <a:ext cx="130320" cy="28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D2A9673D-50EE-4FEA-BA87-D3EC08CB7A0D}"/>
                    </a:ext>
                  </a:extLst>
                </p14:cNvPr>
                <p14:cNvContentPartPr/>
                <p14:nvPr/>
              </p14:nvContentPartPr>
              <p14:xfrm>
                <a:off x="1371903" y="347065"/>
                <a:ext cx="87480" cy="288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D2A9673D-50EE-4FEA-BA87-D3EC08CB7A0D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353903" y="329065"/>
                  <a:ext cx="12312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D26FB74D-2DA9-4E2C-B728-4F9FE03A55C5}"/>
                    </a:ext>
                  </a:extLst>
                </p14:cNvPr>
                <p14:cNvContentPartPr/>
                <p14:nvPr/>
              </p14:nvContentPartPr>
              <p14:xfrm>
                <a:off x="1731543" y="407905"/>
                <a:ext cx="142200" cy="223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D26FB74D-2DA9-4E2C-B728-4F9FE03A55C5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713543" y="390265"/>
                  <a:ext cx="17784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CF11D22B-3C9B-4A39-877B-F86A9FC6FC2B}"/>
                    </a:ext>
                  </a:extLst>
                </p14:cNvPr>
                <p14:cNvContentPartPr/>
                <p14:nvPr/>
              </p14:nvContentPartPr>
              <p14:xfrm>
                <a:off x="2040063" y="185425"/>
                <a:ext cx="275400" cy="2660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CF11D22B-3C9B-4A39-877B-F86A9FC6FC2B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022063" y="167785"/>
                  <a:ext cx="31104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6C308BD5-FB96-4A88-8687-E8C1E3011F86}"/>
                    </a:ext>
                  </a:extLst>
                </p14:cNvPr>
                <p14:cNvContentPartPr/>
                <p14:nvPr/>
              </p14:nvContentPartPr>
              <p14:xfrm>
                <a:off x="2344263" y="343105"/>
                <a:ext cx="197280" cy="1789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6C308BD5-FB96-4A88-8687-E8C1E3011F86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326263" y="325105"/>
                  <a:ext cx="23292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5FC31C8F-F650-4429-9485-0AFC880CB610}"/>
                    </a:ext>
                  </a:extLst>
                </p14:cNvPr>
                <p14:cNvContentPartPr/>
                <p14:nvPr/>
              </p14:nvContentPartPr>
              <p14:xfrm>
                <a:off x="2646303" y="322225"/>
                <a:ext cx="334800" cy="1378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5FC31C8F-F650-4429-9485-0AFC880CB610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628663" y="304585"/>
                  <a:ext cx="37044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C5B4A375-DFCD-4BFF-A181-153A7555D111}"/>
                    </a:ext>
                  </a:extLst>
                </p14:cNvPr>
                <p14:cNvContentPartPr/>
                <p14:nvPr/>
              </p14:nvContentPartPr>
              <p14:xfrm>
                <a:off x="3044463" y="297025"/>
                <a:ext cx="525600" cy="15372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C5B4A375-DFCD-4BFF-A181-153A7555D111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026823" y="279385"/>
                  <a:ext cx="56124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5966E901-852B-4FA0-84F1-522A718BE3C4}"/>
                    </a:ext>
                  </a:extLst>
                </p14:cNvPr>
                <p14:cNvContentPartPr/>
                <p14:nvPr/>
              </p14:nvContentPartPr>
              <p14:xfrm>
                <a:off x="4031223" y="133945"/>
                <a:ext cx="615600" cy="2952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5966E901-852B-4FA0-84F1-522A718BE3C4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013583" y="115945"/>
                  <a:ext cx="651240" cy="33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886997ED-8F16-4F9F-B54A-11187E9CB50C}"/>
                    </a:ext>
                  </a:extLst>
                </p14:cNvPr>
                <p14:cNvContentPartPr/>
                <p14:nvPr/>
              </p14:nvContentPartPr>
              <p14:xfrm>
                <a:off x="4628103" y="141505"/>
                <a:ext cx="520560" cy="2732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886997ED-8F16-4F9F-B54A-11187E9CB50C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610103" y="123505"/>
                  <a:ext cx="556200" cy="30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6BA24619-4F27-48C2-B708-A98927B38388}"/>
                    </a:ext>
                  </a:extLst>
                </p14:cNvPr>
                <p14:cNvContentPartPr/>
                <p14:nvPr/>
              </p14:nvContentPartPr>
              <p14:xfrm>
                <a:off x="5192223" y="144385"/>
                <a:ext cx="133920" cy="2541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6BA24619-4F27-48C2-B708-A98927B38388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174583" y="126745"/>
                  <a:ext cx="169560" cy="28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339D9B81-91F4-467E-B50A-520EE0D4A916}"/>
                    </a:ext>
                  </a:extLst>
                </p14:cNvPr>
                <p14:cNvContentPartPr/>
                <p14:nvPr/>
              </p14:nvContentPartPr>
              <p14:xfrm>
                <a:off x="5575263" y="267505"/>
                <a:ext cx="80280" cy="853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339D9B81-91F4-467E-B50A-520EE0D4A916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557623" y="249865"/>
                  <a:ext cx="11592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4F4498F3-D9F8-4E39-B86D-1DEC563F330E}"/>
                    </a:ext>
                  </a:extLst>
                </p14:cNvPr>
                <p14:cNvContentPartPr/>
                <p14:nvPr/>
              </p14:nvContentPartPr>
              <p14:xfrm>
                <a:off x="384063" y="505825"/>
                <a:ext cx="5029200" cy="20268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4F4498F3-D9F8-4E39-B86D-1DEC563F330E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66063" y="488185"/>
                  <a:ext cx="5064840" cy="238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BF6E1147-0CB1-496A-83E1-466A9C2C5718}"/>
              </a:ext>
            </a:extLst>
          </p:cNvPr>
          <p:cNvGrpSpPr/>
          <p:nvPr/>
        </p:nvGrpSpPr>
        <p:grpSpPr>
          <a:xfrm>
            <a:off x="778263" y="1013065"/>
            <a:ext cx="2096640" cy="331560"/>
            <a:chOff x="778263" y="1013065"/>
            <a:chExt cx="2096640" cy="331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1E349F98-3425-4B02-B6CE-8CEFFD6DA764}"/>
                    </a:ext>
                  </a:extLst>
                </p14:cNvPr>
                <p14:cNvContentPartPr/>
                <p14:nvPr/>
              </p14:nvContentPartPr>
              <p14:xfrm>
                <a:off x="778263" y="1013065"/>
                <a:ext cx="344160" cy="3315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1E349F98-3425-4B02-B6CE-8CEFFD6DA764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760263" y="995065"/>
                  <a:ext cx="379800" cy="36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9F397FC2-F0B5-4C09-9BAA-FEE7F2F77A9C}"/>
                    </a:ext>
                  </a:extLst>
                </p14:cNvPr>
                <p14:cNvContentPartPr/>
                <p14:nvPr/>
              </p14:nvContentPartPr>
              <p14:xfrm>
                <a:off x="1139703" y="1093705"/>
                <a:ext cx="140040" cy="20628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9F397FC2-F0B5-4C09-9BAA-FEE7F2F77A9C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122063" y="1076065"/>
                  <a:ext cx="17568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865CC376-60D9-441D-B9D9-73952A7229F9}"/>
                    </a:ext>
                  </a:extLst>
                </p14:cNvPr>
                <p14:cNvContentPartPr/>
                <p14:nvPr/>
              </p14:nvContentPartPr>
              <p14:xfrm>
                <a:off x="1227903" y="1122865"/>
                <a:ext cx="161280" cy="10620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865CC376-60D9-441D-B9D9-73952A7229F9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210263" y="1105225"/>
                  <a:ext cx="19692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9A1D16E3-20D0-466B-B4FD-4923005D55AB}"/>
                    </a:ext>
                  </a:extLst>
                </p14:cNvPr>
                <p14:cNvContentPartPr/>
                <p14:nvPr/>
              </p14:nvContentPartPr>
              <p14:xfrm>
                <a:off x="1383783" y="1124665"/>
                <a:ext cx="325080" cy="16272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9A1D16E3-20D0-466B-B4FD-4923005D55AB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366143" y="1106665"/>
                  <a:ext cx="36072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AE6971BB-DBF0-49A8-A7DE-FB7C2B7FD090}"/>
                    </a:ext>
                  </a:extLst>
                </p14:cNvPr>
                <p14:cNvContentPartPr/>
                <p14:nvPr/>
              </p14:nvContentPartPr>
              <p14:xfrm>
                <a:off x="1738743" y="1058065"/>
                <a:ext cx="360" cy="3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AE6971BB-DBF0-49A8-A7DE-FB7C2B7FD090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720743" y="1040425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34C3D93F-E9DD-4256-A7AF-FC18B1392AF5}"/>
                    </a:ext>
                  </a:extLst>
                </p14:cNvPr>
                <p14:cNvContentPartPr/>
                <p14:nvPr/>
              </p14:nvContentPartPr>
              <p14:xfrm>
                <a:off x="1802103" y="1163905"/>
                <a:ext cx="188280" cy="1515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34C3D93F-E9DD-4256-A7AF-FC18B1392AF5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784463" y="1145905"/>
                  <a:ext cx="22392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C342B648-193F-43E3-9612-BA6F5BC02B0D}"/>
                    </a:ext>
                  </a:extLst>
                </p14:cNvPr>
                <p14:cNvContentPartPr/>
                <p14:nvPr/>
              </p14:nvContentPartPr>
              <p14:xfrm>
                <a:off x="2309343" y="1193065"/>
                <a:ext cx="482040" cy="3528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C342B648-193F-43E3-9612-BA6F5BC02B0D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291703" y="1175425"/>
                  <a:ext cx="51768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693E4DC5-5771-49AA-BAF8-44C756589249}"/>
                    </a:ext>
                  </a:extLst>
                </p14:cNvPr>
                <p14:cNvContentPartPr/>
                <p14:nvPr/>
              </p14:nvContentPartPr>
              <p14:xfrm>
                <a:off x="2671503" y="1153465"/>
                <a:ext cx="203400" cy="17568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693E4DC5-5771-49AA-BAF8-44C756589249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653503" y="1135465"/>
                  <a:ext cx="239040" cy="211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D5CB00FC-9424-4585-8BC9-350A7A71DB24}"/>
              </a:ext>
            </a:extLst>
          </p:cNvPr>
          <p:cNvGrpSpPr/>
          <p:nvPr/>
        </p:nvGrpSpPr>
        <p:grpSpPr>
          <a:xfrm>
            <a:off x="3636303" y="681865"/>
            <a:ext cx="3467520" cy="633240"/>
            <a:chOff x="3636303" y="681865"/>
            <a:chExt cx="3467520" cy="633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53B5ECD6-954B-4FFD-B4AA-BDC0413565BF}"/>
                    </a:ext>
                  </a:extLst>
                </p14:cNvPr>
                <p14:cNvContentPartPr/>
                <p14:nvPr/>
              </p14:nvContentPartPr>
              <p14:xfrm>
                <a:off x="3636303" y="1066705"/>
                <a:ext cx="485640" cy="16524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53B5ECD6-954B-4FFD-B4AA-BDC0413565BF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618303" y="1048705"/>
                  <a:ext cx="52128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9A6D4EFE-9C15-480C-AB02-3FFFD8703C0C}"/>
                    </a:ext>
                  </a:extLst>
                </p14:cNvPr>
                <p14:cNvContentPartPr/>
                <p14:nvPr/>
              </p14:nvContentPartPr>
              <p14:xfrm>
                <a:off x="4069743" y="958705"/>
                <a:ext cx="19440" cy="468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9A6D4EFE-9C15-480C-AB02-3FFFD8703C0C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4052103" y="941065"/>
                  <a:ext cx="5508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EDC9DFA7-62E4-4750-937F-1883640B3BBB}"/>
                    </a:ext>
                  </a:extLst>
                </p14:cNvPr>
                <p14:cNvContentPartPr/>
                <p14:nvPr/>
              </p14:nvContentPartPr>
              <p14:xfrm>
                <a:off x="4159023" y="1054825"/>
                <a:ext cx="223200" cy="15012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EDC9DFA7-62E4-4750-937F-1883640B3BBB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4141023" y="1036825"/>
                  <a:ext cx="25884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B4C661E2-ACB6-4A6F-A219-6C80AE04FEC4}"/>
                    </a:ext>
                  </a:extLst>
                </p14:cNvPr>
                <p14:cNvContentPartPr/>
                <p14:nvPr/>
              </p14:nvContentPartPr>
              <p14:xfrm>
                <a:off x="4586343" y="876985"/>
                <a:ext cx="495720" cy="43812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B4C661E2-ACB6-4A6F-A219-6C80AE04FEC4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4568703" y="858985"/>
                  <a:ext cx="531360" cy="47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011FB0C3-039F-4787-BB94-FC6FA43280EC}"/>
                    </a:ext>
                  </a:extLst>
                </p14:cNvPr>
                <p14:cNvContentPartPr/>
                <p14:nvPr/>
              </p14:nvContentPartPr>
              <p14:xfrm>
                <a:off x="5305983" y="922345"/>
                <a:ext cx="65160" cy="33048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011FB0C3-039F-4787-BB94-FC6FA43280EC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287983" y="904345"/>
                  <a:ext cx="100800" cy="36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3D1175C0-56EA-46E6-B522-699FFA06965D}"/>
                    </a:ext>
                  </a:extLst>
                </p14:cNvPr>
                <p14:cNvContentPartPr/>
                <p14:nvPr/>
              </p14:nvContentPartPr>
              <p14:xfrm>
                <a:off x="5755623" y="947905"/>
                <a:ext cx="360" cy="3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3D1175C0-56EA-46E6-B522-699FFA06965D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737983" y="929905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D7180A2C-BEA9-48A0-838B-5B6DF6A05EC6}"/>
                    </a:ext>
                  </a:extLst>
                </p14:cNvPr>
                <p14:cNvContentPartPr/>
                <p14:nvPr/>
              </p14:nvContentPartPr>
              <p14:xfrm>
                <a:off x="5518023" y="941065"/>
                <a:ext cx="154800" cy="28548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D7180A2C-BEA9-48A0-838B-5B6DF6A05EC6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5500023" y="923065"/>
                  <a:ext cx="190440" cy="32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5E8C3DDF-0A7D-4C62-8E9D-54687C6FDC9E}"/>
                    </a:ext>
                  </a:extLst>
                </p14:cNvPr>
                <p14:cNvContentPartPr/>
                <p14:nvPr/>
              </p14:nvContentPartPr>
              <p14:xfrm>
                <a:off x="5797023" y="1076425"/>
                <a:ext cx="37800" cy="13068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5E8C3DDF-0A7D-4C62-8E9D-54687C6FDC9E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5779383" y="1058425"/>
                  <a:ext cx="7344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649CF52B-C22F-4C1D-8FA6-EEBF26B0A8B7}"/>
                    </a:ext>
                  </a:extLst>
                </p14:cNvPr>
                <p14:cNvContentPartPr/>
                <p14:nvPr/>
              </p14:nvContentPartPr>
              <p14:xfrm>
                <a:off x="5830503" y="945025"/>
                <a:ext cx="43560" cy="3852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649CF52B-C22F-4C1D-8FA6-EEBF26B0A8B7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5812863" y="927385"/>
                  <a:ext cx="7920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05CFC28A-B5FB-4535-84EE-C72C243C00C4}"/>
                    </a:ext>
                  </a:extLst>
                </p14:cNvPr>
                <p14:cNvContentPartPr/>
                <p14:nvPr/>
              </p14:nvContentPartPr>
              <p14:xfrm>
                <a:off x="6034263" y="1072825"/>
                <a:ext cx="168480" cy="2124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05CFC28A-B5FB-4535-84EE-C72C243C00C4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6016263" y="1054825"/>
                  <a:ext cx="20412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60A1CCE2-ECB4-44B7-9DCD-542A67F5291D}"/>
                    </a:ext>
                  </a:extLst>
                </p14:cNvPr>
                <p14:cNvContentPartPr/>
                <p14:nvPr/>
              </p14:nvContentPartPr>
              <p14:xfrm>
                <a:off x="6416223" y="916585"/>
                <a:ext cx="156240" cy="2887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60A1CCE2-ECB4-44B7-9DCD-542A67F5291D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6398223" y="898945"/>
                  <a:ext cx="191880" cy="32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35F890D2-4AE3-4772-A71B-D4CC82518EE2}"/>
                    </a:ext>
                  </a:extLst>
                </p14:cNvPr>
                <p14:cNvContentPartPr/>
                <p14:nvPr/>
              </p14:nvContentPartPr>
              <p14:xfrm>
                <a:off x="6512703" y="757105"/>
                <a:ext cx="137880" cy="8532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35F890D2-4AE3-4772-A71B-D4CC82518EE2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6494703" y="739465"/>
                  <a:ext cx="17352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139E19E4-BB79-4449-A44D-82180D23F68D}"/>
                    </a:ext>
                  </a:extLst>
                </p14:cNvPr>
                <p14:cNvContentPartPr/>
                <p14:nvPr/>
              </p14:nvContentPartPr>
              <p14:xfrm>
                <a:off x="6665343" y="852145"/>
                <a:ext cx="117360" cy="4082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139E19E4-BB79-4449-A44D-82180D23F68D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6647343" y="834145"/>
                  <a:ext cx="153000" cy="44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004A0CF9-70EA-4C38-869C-0762E075576D}"/>
                    </a:ext>
                  </a:extLst>
                </p14:cNvPr>
                <p14:cNvContentPartPr/>
                <p14:nvPr/>
              </p14:nvContentPartPr>
              <p14:xfrm>
                <a:off x="6916623" y="681865"/>
                <a:ext cx="187200" cy="1440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004A0CF9-70EA-4C38-869C-0762E075576D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6898983" y="664225"/>
                  <a:ext cx="22284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7F4F2325-F03A-4C62-85CF-F109865DD971}"/>
                    </a:ext>
                  </a:extLst>
                </p14:cNvPr>
                <p14:cNvContentPartPr/>
                <p14:nvPr/>
              </p14:nvContentPartPr>
              <p14:xfrm>
                <a:off x="6633303" y="1079305"/>
                <a:ext cx="9000" cy="11088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7F4F2325-F03A-4C62-85CF-F109865DD971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6615663" y="1061305"/>
                  <a:ext cx="4464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38E55C9F-EB56-4579-AA56-EC32DD053D3C}"/>
                    </a:ext>
                  </a:extLst>
                </p14:cNvPr>
                <p14:cNvContentPartPr/>
                <p14:nvPr/>
              </p14:nvContentPartPr>
              <p14:xfrm>
                <a:off x="6649143" y="970585"/>
                <a:ext cx="7920" cy="1404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38E55C9F-EB56-4579-AA56-EC32DD053D3C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6631503" y="952585"/>
                  <a:ext cx="43560" cy="49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9AD5F69E-B43D-48C9-A142-3709F2B93567}"/>
              </a:ext>
            </a:extLst>
          </p:cNvPr>
          <p:cNvGrpSpPr/>
          <p:nvPr/>
        </p:nvGrpSpPr>
        <p:grpSpPr>
          <a:xfrm>
            <a:off x="1068063" y="1899745"/>
            <a:ext cx="963000" cy="386640"/>
            <a:chOff x="1068063" y="1899745"/>
            <a:chExt cx="963000" cy="386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DAD8BF53-E942-46F2-A6A3-F2CF57230D8D}"/>
                    </a:ext>
                  </a:extLst>
                </p14:cNvPr>
                <p14:cNvContentPartPr/>
                <p14:nvPr/>
              </p14:nvContentPartPr>
              <p14:xfrm>
                <a:off x="1068063" y="1899745"/>
                <a:ext cx="127080" cy="3866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DAD8BF53-E942-46F2-A6A3-F2CF57230D8D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1050063" y="1881745"/>
                  <a:ext cx="162720" cy="42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7C7D05D9-B223-47ED-824C-F1E354FDB9A8}"/>
                    </a:ext>
                  </a:extLst>
                </p14:cNvPr>
                <p14:cNvContentPartPr/>
                <p14:nvPr/>
              </p14:nvContentPartPr>
              <p14:xfrm>
                <a:off x="1280823" y="2125105"/>
                <a:ext cx="21600" cy="15768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7C7D05D9-B223-47ED-824C-F1E354FDB9A8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1262823" y="2107105"/>
                  <a:ext cx="5724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2E618F47-8442-4E51-B5BE-F802510709D9}"/>
                    </a:ext>
                  </a:extLst>
                </p14:cNvPr>
                <p14:cNvContentPartPr/>
                <p14:nvPr/>
              </p14:nvContentPartPr>
              <p14:xfrm>
                <a:off x="1298103" y="1958785"/>
                <a:ext cx="47880" cy="4752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2E618F47-8442-4E51-B5BE-F802510709D9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1280103" y="1940785"/>
                  <a:ext cx="8352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6E1AD03F-C1C7-486A-815D-2E4328A5F5B0}"/>
                    </a:ext>
                  </a:extLst>
                </p14:cNvPr>
                <p14:cNvContentPartPr/>
                <p14:nvPr/>
              </p14:nvContentPartPr>
              <p14:xfrm>
                <a:off x="1657743" y="2111425"/>
                <a:ext cx="303120" cy="2520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6E1AD03F-C1C7-486A-815D-2E4328A5F5B0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1639743" y="2093425"/>
                  <a:ext cx="33876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258A8BD9-2B8F-4AD5-BF88-DE5057D37C0C}"/>
                    </a:ext>
                  </a:extLst>
                </p14:cNvPr>
                <p14:cNvContentPartPr/>
                <p14:nvPr/>
              </p14:nvContentPartPr>
              <p14:xfrm>
                <a:off x="1894623" y="2047345"/>
                <a:ext cx="136440" cy="15948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258A8BD9-2B8F-4AD5-BF88-DE5057D37C0C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1876983" y="2029705"/>
                  <a:ext cx="172080" cy="195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1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3903F6E4-2A96-4CB6-9ECE-F5496377D76F}"/>
                  </a:ext>
                </a:extLst>
              </p14:cNvPr>
              <p14:cNvContentPartPr/>
              <p14:nvPr/>
            </p14:nvContentPartPr>
            <p14:xfrm>
              <a:off x="6684423" y="1694905"/>
              <a:ext cx="115560" cy="298800"/>
            </p14:xfrm>
          </p:contentPart>
        </mc:Choice>
        <mc:Fallback xmlns=""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3903F6E4-2A96-4CB6-9ECE-F5496377D76F}"/>
                  </a:ext>
                </a:extLst>
              </p:cNvPr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6666783" y="1677265"/>
                <a:ext cx="151200" cy="33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3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F755A28D-60AB-467F-A67D-F846D2CC9A9A}"/>
                  </a:ext>
                </a:extLst>
              </p14:cNvPr>
              <p14:cNvContentPartPr/>
              <p14:nvPr/>
            </p14:nvContentPartPr>
            <p14:xfrm>
              <a:off x="6860103" y="1862305"/>
              <a:ext cx="298080" cy="317520"/>
            </p14:xfrm>
          </p:contentPart>
        </mc:Choice>
        <mc:Fallback xmlns=""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F755A28D-60AB-467F-A67D-F846D2CC9A9A}"/>
                  </a:ext>
                </a:extLst>
              </p:cNvPr>
              <p:cNvPicPr/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6842103" y="1844665"/>
                <a:ext cx="333720" cy="35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5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F528A0B5-DF96-4261-A034-F0E9C29D7642}"/>
                  </a:ext>
                </a:extLst>
              </p14:cNvPr>
              <p14:cNvContentPartPr/>
              <p14:nvPr/>
            </p14:nvContentPartPr>
            <p14:xfrm>
              <a:off x="7240983" y="1843225"/>
              <a:ext cx="362880" cy="123120"/>
            </p14:xfrm>
          </p:contentPart>
        </mc:Choice>
        <mc:Fallback xmlns=""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F528A0B5-DF96-4261-A034-F0E9C29D7642}"/>
                  </a:ext>
                </a:extLst>
              </p:cNvPr>
              <p:cNvPicPr/>
              <p:nvPr/>
            </p:nvPicPr>
            <p:blipFill>
              <a:blip r:embed="rId96"/>
              <a:stretch>
                <a:fillRect/>
              </a:stretch>
            </p:blipFill>
            <p:spPr>
              <a:xfrm>
                <a:off x="7222983" y="1825585"/>
                <a:ext cx="398520" cy="15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7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831061F3-86BF-431C-82DE-0D3A1B7738C4}"/>
                  </a:ext>
                </a:extLst>
              </p14:cNvPr>
              <p14:cNvContentPartPr/>
              <p14:nvPr/>
            </p14:nvContentPartPr>
            <p14:xfrm>
              <a:off x="7628703" y="1718665"/>
              <a:ext cx="626400" cy="290160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831061F3-86BF-431C-82DE-0D3A1B7738C4}"/>
                  </a:ext>
                </a:extLst>
              </p:cNvPr>
              <p:cNvPicPr/>
              <p:nvPr/>
            </p:nvPicPr>
            <p:blipFill>
              <a:blip r:embed="rId98"/>
              <a:stretch>
                <a:fillRect/>
              </a:stretch>
            </p:blipFill>
            <p:spPr>
              <a:xfrm>
                <a:off x="7611063" y="1701025"/>
                <a:ext cx="662040" cy="32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9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C0532EB1-6BA6-438A-8E51-42CCE7E1E76D}"/>
                  </a:ext>
                </a:extLst>
              </p14:cNvPr>
              <p14:cNvContentPartPr/>
              <p14:nvPr/>
            </p14:nvContentPartPr>
            <p14:xfrm>
              <a:off x="8134503" y="1824865"/>
              <a:ext cx="222120" cy="50400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C0532EB1-6BA6-438A-8E51-42CCE7E1E76D}"/>
                  </a:ext>
                </a:extLst>
              </p:cNvPr>
              <p:cNvPicPr/>
              <p:nvPr/>
            </p:nvPicPr>
            <p:blipFill>
              <a:blip r:embed="rId100"/>
              <a:stretch>
                <a:fillRect/>
              </a:stretch>
            </p:blipFill>
            <p:spPr>
              <a:xfrm>
                <a:off x="8116503" y="1807225"/>
                <a:ext cx="257760" cy="8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1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DE5DC0A5-425D-4C6D-87D8-35873568D481}"/>
                  </a:ext>
                </a:extLst>
              </p14:cNvPr>
              <p14:cNvContentPartPr/>
              <p14:nvPr/>
            </p14:nvContentPartPr>
            <p14:xfrm>
              <a:off x="8585223" y="1818745"/>
              <a:ext cx="208080" cy="129240"/>
            </p14:xfrm>
          </p:contentPart>
        </mc:Choice>
        <mc:Fallback xmlns=""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DE5DC0A5-425D-4C6D-87D8-35873568D481}"/>
                  </a:ext>
                </a:extLst>
              </p:cNvPr>
              <p:cNvPicPr/>
              <p:nvPr/>
            </p:nvPicPr>
            <p:blipFill>
              <a:blip r:embed="rId102"/>
              <a:stretch>
                <a:fillRect/>
              </a:stretch>
            </p:blipFill>
            <p:spPr>
              <a:xfrm>
                <a:off x="8567583" y="1800745"/>
                <a:ext cx="243720" cy="16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3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E2AE5C18-5466-48FC-BECC-5CA69ED4701A}"/>
                  </a:ext>
                </a:extLst>
              </p14:cNvPr>
              <p14:cNvContentPartPr/>
              <p14:nvPr/>
            </p14:nvContentPartPr>
            <p14:xfrm>
              <a:off x="8801223" y="1802185"/>
              <a:ext cx="434520" cy="149400"/>
            </p14:xfrm>
          </p:contentPart>
        </mc:Choice>
        <mc:Fallback xmlns=""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E2AE5C18-5466-48FC-BECC-5CA69ED4701A}"/>
                  </a:ext>
                </a:extLst>
              </p:cNvPr>
              <p:cNvPicPr/>
              <p:nvPr/>
            </p:nvPicPr>
            <p:blipFill>
              <a:blip r:embed="rId104"/>
              <a:stretch>
                <a:fillRect/>
              </a:stretch>
            </p:blipFill>
            <p:spPr>
              <a:xfrm>
                <a:off x="8783583" y="1784185"/>
                <a:ext cx="470160" cy="18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5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2D1F63BC-8B84-4879-A758-6A20AB5BC1FE}"/>
                  </a:ext>
                </a:extLst>
              </p14:cNvPr>
              <p14:cNvContentPartPr/>
              <p14:nvPr/>
            </p14:nvContentPartPr>
            <p14:xfrm>
              <a:off x="9213423" y="1710745"/>
              <a:ext cx="448560" cy="216360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2D1F63BC-8B84-4879-A758-6A20AB5BC1FE}"/>
                  </a:ext>
                </a:extLst>
              </p:cNvPr>
              <p:cNvPicPr/>
              <p:nvPr/>
            </p:nvPicPr>
            <p:blipFill>
              <a:blip r:embed="rId106"/>
              <a:stretch>
                <a:fillRect/>
              </a:stretch>
            </p:blipFill>
            <p:spPr>
              <a:xfrm>
                <a:off x="9195783" y="1693105"/>
                <a:ext cx="484200" cy="25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7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911AD3CD-24A6-4C33-AAC2-32BBFE2BF4F5}"/>
                  </a:ext>
                </a:extLst>
              </p14:cNvPr>
              <p14:cNvContentPartPr/>
              <p14:nvPr/>
            </p14:nvContentPartPr>
            <p14:xfrm>
              <a:off x="9673503" y="1679425"/>
              <a:ext cx="299160" cy="267480"/>
            </p14:xfrm>
          </p:contentPart>
        </mc:Choice>
        <mc:Fallback xmlns=""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911AD3CD-24A6-4C33-AAC2-32BBFE2BF4F5}"/>
                  </a:ext>
                </a:extLst>
              </p:cNvPr>
              <p:cNvPicPr/>
              <p:nvPr/>
            </p:nvPicPr>
            <p:blipFill>
              <a:blip r:embed="rId108"/>
              <a:stretch>
                <a:fillRect/>
              </a:stretch>
            </p:blipFill>
            <p:spPr>
              <a:xfrm>
                <a:off x="9655503" y="1661785"/>
                <a:ext cx="334800" cy="30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9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FC0B1A12-616F-4735-975A-02C31BCC56F8}"/>
                  </a:ext>
                </a:extLst>
              </p14:cNvPr>
              <p14:cNvContentPartPr/>
              <p14:nvPr/>
            </p14:nvContentPartPr>
            <p14:xfrm>
              <a:off x="10146543" y="1624705"/>
              <a:ext cx="89640" cy="360360"/>
            </p14:xfrm>
          </p:contentPart>
        </mc:Choice>
        <mc:Fallback xmlns=""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FC0B1A12-616F-4735-975A-02C31BCC56F8}"/>
                  </a:ext>
                </a:extLst>
              </p:cNvPr>
              <p:cNvPicPr/>
              <p:nvPr/>
            </p:nvPicPr>
            <p:blipFill>
              <a:blip r:embed="rId110"/>
              <a:stretch>
                <a:fillRect/>
              </a:stretch>
            </p:blipFill>
            <p:spPr>
              <a:xfrm>
                <a:off x="10128543" y="1606705"/>
                <a:ext cx="125280" cy="39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1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80C468A0-36C2-40D3-97FE-ACA933ED6CB9}"/>
                  </a:ext>
                </a:extLst>
              </p14:cNvPr>
              <p14:cNvContentPartPr/>
              <p14:nvPr/>
            </p14:nvContentPartPr>
            <p14:xfrm>
              <a:off x="10106943" y="1747105"/>
              <a:ext cx="518760" cy="163800"/>
            </p14:xfrm>
          </p:contentPart>
        </mc:Choice>
        <mc:Fallback xmlns=""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80C468A0-36C2-40D3-97FE-ACA933ED6CB9}"/>
                  </a:ext>
                </a:extLst>
              </p:cNvPr>
              <p:cNvPicPr/>
              <p:nvPr/>
            </p:nvPicPr>
            <p:blipFill>
              <a:blip r:embed="rId112"/>
              <a:stretch>
                <a:fillRect/>
              </a:stretch>
            </p:blipFill>
            <p:spPr>
              <a:xfrm>
                <a:off x="10089303" y="1729465"/>
                <a:ext cx="554400" cy="19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3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17747E60-F743-4676-9823-5C3BE7662EB4}"/>
                  </a:ext>
                </a:extLst>
              </p14:cNvPr>
              <p14:cNvContentPartPr/>
              <p14:nvPr/>
            </p14:nvContentPartPr>
            <p14:xfrm>
              <a:off x="2446143" y="1995865"/>
              <a:ext cx="201600" cy="19116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17747E60-F743-4676-9823-5C3BE7662EB4}"/>
                  </a:ext>
                </a:extLst>
              </p:cNvPr>
              <p:cNvPicPr/>
              <p:nvPr/>
            </p:nvPicPr>
            <p:blipFill>
              <a:blip r:embed="rId114"/>
              <a:stretch>
                <a:fillRect/>
              </a:stretch>
            </p:blipFill>
            <p:spPr>
              <a:xfrm>
                <a:off x="2428143" y="1978225"/>
                <a:ext cx="237240" cy="22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5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D00291B6-3D24-4562-99D4-E33C726ADFD2}"/>
                  </a:ext>
                </a:extLst>
              </p14:cNvPr>
              <p14:cNvContentPartPr/>
              <p14:nvPr/>
            </p14:nvContentPartPr>
            <p14:xfrm>
              <a:off x="2693823" y="1833865"/>
              <a:ext cx="181080" cy="29952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D00291B6-3D24-4562-99D4-E33C726ADFD2}"/>
                  </a:ext>
                </a:extLst>
              </p:cNvPr>
              <p:cNvPicPr/>
              <p:nvPr/>
            </p:nvPicPr>
            <p:blipFill>
              <a:blip r:embed="rId116"/>
              <a:stretch>
                <a:fillRect/>
              </a:stretch>
            </p:blipFill>
            <p:spPr>
              <a:xfrm>
                <a:off x="2676183" y="1816225"/>
                <a:ext cx="216720" cy="33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7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4304BC85-711A-42B9-93CC-69B31E1016EE}"/>
                  </a:ext>
                </a:extLst>
              </p14:cNvPr>
              <p14:cNvContentPartPr/>
              <p14:nvPr/>
            </p14:nvContentPartPr>
            <p14:xfrm>
              <a:off x="2884263" y="1972105"/>
              <a:ext cx="119160" cy="16740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4304BC85-711A-42B9-93CC-69B31E1016EE}"/>
                  </a:ext>
                </a:extLst>
              </p:cNvPr>
              <p:cNvPicPr/>
              <p:nvPr/>
            </p:nvPicPr>
            <p:blipFill>
              <a:blip r:embed="rId118"/>
              <a:stretch>
                <a:fillRect/>
              </a:stretch>
            </p:blipFill>
            <p:spPr>
              <a:xfrm>
                <a:off x="2866623" y="1954465"/>
                <a:ext cx="154800" cy="20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9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F3667B86-C9BD-4A06-A02E-5F1151830CDD}"/>
                  </a:ext>
                </a:extLst>
              </p14:cNvPr>
              <p14:cNvContentPartPr/>
              <p14:nvPr/>
            </p14:nvContentPartPr>
            <p14:xfrm>
              <a:off x="3072903" y="2013505"/>
              <a:ext cx="312480" cy="11520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F3667B86-C9BD-4A06-A02E-5F1151830CDD}"/>
                  </a:ext>
                </a:extLst>
              </p:cNvPr>
              <p:cNvPicPr/>
              <p:nvPr/>
            </p:nvPicPr>
            <p:blipFill>
              <a:blip r:embed="rId120"/>
              <a:stretch>
                <a:fillRect/>
              </a:stretch>
            </p:blipFill>
            <p:spPr>
              <a:xfrm>
                <a:off x="3054903" y="1995865"/>
                <a:ext cx="348120" cy="15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1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B223C617-6E0A-4EE1-9ADC-EF85DD1FEF79}"/>
                  </a:ext>
                </a:extLst>
              </p14:cNvPr>
              <p14:cNvContentPartPr/>
              <p14:nvPr/>
            </p14:nvContentPartPr>
            <p14:xfrm>
              <a:off x="3417423" y="1964545"/>
              <a:ext cx="99720" cy="163800"/>
            </p14:xfrm>
          </p:contentPart>
        </mc:Choice>
        <mc:Fallback xmlns=""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B223C617-6E0A-4EE1-9ADC-EF85DD1FEF79}"/>
                  </a:ext>
                </a:extLst>
              </p:cNvPr>
              <p:cNvPicPr/>
              <p:nvPr/>
            </p:nvPicPr>
            <p:blipFill>
              <a:blip r:embed="rId122"/>
              <a:stretch>
                <a:fillRect/>
              </a:stretch>
            </p:blipFill>
            <p:spPr>
              <a:xfrm>
                <a:off x="3399423" y="1946905"/>
                <a:ext cx="135360" cy="19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3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B4EF3A59-B8C8-4417-8B99-053991EEA51E}"/>
                  </a:ext>
                </a:extLst>
              </p14:cNvPr>
              <p14:cNvContentPartPr/>
              <p14:nvPr/>
            </p14:nvContentPartPr>
            <p14:xfrm>
              <a:off x="3579423" y="1815865"/>
              <a:ext cx="183600" cy="324000"/>
            </p14:xfrm>
          </p:contentPart>
        </mc:Choice>
        <mc:Fallback xmlns=""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B4EF3A59-B8C8-4417-8B99-053991EEA51E}"/>
                  </a:ext>
                </a:extLst>
              </p:cNvPr>
              <p:cNvPicPr/>
              <p:nvPr/>
            </p:nvPicPr>
            <p:blipFill>
              <a:blip r:embed="rId124"/>
              <a:stretch>
                <a:fillRect/>
              </a:stretch>
            </p:blipFill>
            <p:spPr>
              <a:xfrm>
                <a:off x="3561783" y="1798225"/>
                <a:ext cx="219240" cy="35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5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D7A374F8-D62B-4645-A1B0-63282ECD496E}"/>
                  </a:ext>
                </a:extLst>
              </p14:cNvPr>
              <p14:cNvContentPartPr/>
              <p14:nvPr/>
            </p14:nvContentPartPr>
            <p14:xfrm>
              <a:off x="4089903" y="1716865"/>
              <a:ext cx="892800" cy="354600"/>
            </p14:xfrm>
          </p:contentPart>
        </mc:Choice>
        <mc:Fallback xmlns=""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D7A374F8-D62B-4645-A1B0-63282ECD496E}"/>
                  </a:ext>
                </a:extLst>
              </p:cNvPr>
              <p:cNvPicPr/>
              <p:nvPr/>
            </p:nvPicPr>
            <p:blipFill>
              <a:blip r:embed="rId126"/>
              <a:stretch>
                <a:fillRect/>
              </a:stretch>
            </p:blipFill>
            <p:spPr>
              <a:xfrm>
                <a:off x="4072263" y="1698865"/>
                <a:ext cx="928440" cy="39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7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BBA66548-8AA2-4D3C-8581-8B8849F540E3}"/>
                  </a:ext>
                </a:extLst>
              </p14:cNvPr>
              <p14:cNvContentPartPr/>
              <p14:nvPr/>
            </p14:nvContentPartPr>
            <p14:xfrm>
              <a:off x="5261343" y="1755745"/>
              <a:ext cx="312840" cy="50364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BBA66548-8AA2-4D3C-8581-8B8849F540E3}"/>
                  </a:ext>
                </a:extLst>
              </p:cNvPr>
              <p:cNvPicPr/>
              <p:nvPr/>
            </p:nvPicPr>
            <p:blipFill>
              <a:blip r:embed="rId128"/>
              <a:stretch>
                <a:fillRect/>
              </a:stretch>
            </p:blipFill>
            <p:spPr>
              <a:xfrm>
                <a:off x="5243703" y="1737745"/>
                <a:ext cx="348480" cy="53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9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629AC6E9-64CE-4A35-B503-FD0FD35B7568}"/>
                  </a:ext>
                </a:extLst>
              </p14:cNvPr>
              <p14:cNvContentPartPr/>
              <p14:nvPr/>
            </p14:nvContentPartPr>
            <p14:xfrm>
              <a:off x="5894583" y="1814785"/>
              <a:ext cx="13680" cy="236520"/>
            </p14:xfrm>
          </p:contentPart>
        </mc:Choice>
        <mc:Fallback xmlns=""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629AC6E9-64CE-4A35-B503-FD0FD35B7568}"/>
                  </a:ext>
                </a:extLst>
              </p:cNvPr>
              <p:cNvPicPr/>
              <p:nvPr/>
            </p:nvPicPr>
            <p:blipFill>
              <a:blip r:embed="rId130"/>
              <a:stretch>
                <a:fillRect/>
              </a:stretch>
            </p:blipFill>
            <p:spPr>
              <a:xfrm>
                <a:off x="5876583" y="1797145"/>
                <a:ext cx="49320" cy="27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1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A0615AFA-A4B3-4FB4-9133-247DFC34B748}"/>
                  </a:ext>
                </a:extLst>
              </p14:cNvPr>
              <p14:cNvContentPartPr/>
              <p14:nvPr/>
            </p14:nvContentPartPr>
            <p14:xfrm>
              <a:off x="5809263" y="1646305"/>
              <a:ext cx="548280" cy="281160"/>
            </p14:xfrm>
          </p:contentPart>
        </mc:Choice>
        <mc:Fallback xmlns=""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A0615AFA-A4B3-4FB4-9133-247DFC34B748}"/>
                  </a:ext>
                </a:extLst>
              </p:cNvPr>
              <p:cNvPicPr/>
              <p:nvPr/>
            </p:nvPicPr>
            <p:blipFill>
              <a:blip r:embed="rId132"/>
              <a:stretch>
                <a:fillRect/>
              </a:stretch>
            </p:blipFill>
            <p:spPr>
              <a:xfrm>
                <a:off x="5791623" y="1628305"/>
                <a:ext cx="583920" cy="31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3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0BEFD0E2-C842-4320-A5E1-832F8712AC82}"/>
                  </a:ext>
                </a:extLst>
              </p14:cNvPr>
              <p14:cNvContentPartPr/>
              <p14:nvPr/>
            </p14:nvContentPartPr>
            <p14:xfrm>
              <a:off x="3593463" y="2307625"/>
              <a:ext cx="388440" cy="313920"/>
            </p14:xfrm>
          </p:contentPart>
        </mc:Choice>
        <mc:Fallback xmlns=""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0BEFD0E2-C842-4320-A5E1-832F8712AC82}"/>
                  </a:ext>
                </a:extLst>
              </p:cNvPr>
              <p:cNvPicPr/>
              <p:nvPr/>
            </p:nvPicPr>
            <p:blipFill>
              <a:blip r:embed="rId134"/>
              <a:stretch>
                <a:fillRect/>
              </a:stretch>
            </p:blipFill>
            <p:spPr>
              <a:xfrm>
                <a:off x="3575823" y="2289985"/>
                <a:ext cx="424080" cy="34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5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27FEB5B0-5D94-4892-8694-2F6CBD62A3FF}"/>
                  </a:ext>
                </a:extLst>
              </p14:cNvPr>
              <p14:cNvContentPartPr/>
              <p14:nvPr/>
            </p14:nvContentPartPr>
            <p14:xfrm>
              <a:off x="4043463" y="2445865"/>
              <a:ext cx="124920" cy="12708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27FEB5B0-5D94-4892-8694-2F6CBD62A3FF}"/>
                  </a:ext>
                </a:extLst>
              </p:cNvPr>
              <p:cNvPicPr/>
              <p:nvPr/>
            </p:nvPicPr>
            <p:blipFill>
              <a:blip r:embed="rId136"/>
              <a:stretch>
                <a:fillRect/>
              </a:stretch>
            </p:blipFill>
            <p:spPr>
              <a:xfrm>
                <a:off x="4025463" y="2428225"/>
                <a:ext cx="160560" cy="16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7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43A3AC8C-A6F5-448D-A42A-CAA1491CECDE}"/>
                  </a:ext>
                </a:extLst>
              </p14:cNvPr>
              <p14:cNvContentPartPr/>
              <p14:nvPr/>
            </p14:nvContentPartPr>
            <p14:xfrm>
              <a:off x="4281783" y="2185585"/>
              <a:ext cx="1393920" cy="36468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43A3AC8C-A6F5-448D-A42A-CAA1491CECDE}"/>
                  </a:ext>
                </a:extLst>
              </p:cNvPr>
              <p:cNvPicPr/>
              <p:nvPr/>
            </p:nvPicPr>
            <p:blipFill>
              <a:blip r:embed="rId138"/>
              <a:stretch>
                <a:fillRect/>
              </a:stretch>
            </p:blipFill>
            <p:spPr>
              <a:xfrm>
                <a:off x="4264143" y="2167585"/>
                <a:ext cx="1429560" cy="40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9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BEF8AC64-F728-453F-AAC5-AF662AD17EAE}"/>
                  </a:ext>
                </a:extLst>
              </p14:cNvPr>
              <p14:cNvContentPartPr/>
              <p14:nvPr/>
            </p14:nvContentPartPr>
            <p14:xfrm>
              <a:off x="5093943" y="2264425"/>
              <a:ext cx="194040" cy="9432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BEF8AC64-F728-453F-AAC5-AF662AD17EAE}"/>
                  </a:ext>
                </a:extLst>
              </p:cNvPr>
              <p:cNvPicPr/>
              <p:nvPr/>
            </p:nvPicPr>
            <p:blipFill>
              <a:blip r:embed="rId140"/>
              <a:stretch>
                <a:fillRect/>
              </a:stretch>
            </p:blipFill>
            <p:spPr>
              <a:xfrm>
                <a:off x="5076303" y="2246785"/>
                <a:ext cx="229680" cy="129960"/>
              </a:xfrm>
              <a:prstGeom prst="rect">
                <a:avLst/>
              </a:prstGeom>
            </p:spPr>
          </p:pic>
        </mc:Fallback>
      </mc:AlternateContent>
      <p:grpSp>
        <p:nvGrpSpPr>
          <p:cNvPr id="102" name="Group 101">
            <a:extLst>
              <a:ext uri="{FF2B5EF4-FFF2-40B4-BE49-F238E27FC236}">
                <a16:creationId xmlns:a16="http://schemas.microsoft.com/office/drawing/2014/main" id="{A0820970-0ED6-4836-BD58-1649250668C5}"/>
              </a:ext>
            </a:extLst>
          </p:cNvPr>
          <p:cNvGrpSpPr/>
          <p:nvPr/>
        </p:nvGrpSpPr>
        <p:grpSpPr>
          <a:xfrm>
            <a:off x="1012983" y="3100705"/>
            <a:ext cx="285840" cy="365760"/>
            <a:chOff x="1012983" y="3100705"/>
            <a:chExt cx="285840" cy="365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0528D67E-3709-4A73-BB98-F1854C73EF12}"/>
                    </a:ext>
                  </a:extLst>
                </p14:cNvPr>
                <p14:cNvContentPartPr/>
                <p14:nvPr/>
              </p14:nvContentPartPr>
              <p14:xfrm>
                <a:off x="1012983" y="3100705"/>
                <a:ext cx="146520" cy="35136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0528D67E-3709-4A73-BB98-F1854C73EF12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995343" y="3083065"/>
                  <a:ext cx="182160" cy="38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367E5A8F-2F44-4F8D-BA10-4C2393BD9DD6}"/>
                    </a:ext>
                  </a:extLst>
                </p14:cNvPr>
                <p14:cNvContentPartPr/>
                <p14:nvPr/>
              </p14:nvContentPartPr>
              <p14:xfrm>
                <a:off x="1265343" y="3325705"/>
                <a:ext cx="14400" cy="14076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367E5A8F-2F44-4F8D-BA10-4C2393BD9DD6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1247703" y="3308065"/>
                  <a:ext cx="5004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EE8C3E47-794F-4F42-8035-7C53617804D8}"/>
                    </a:ext>
                  </a:extLst>
                </p14:cNvPr>
                <p14:cNvContentPartPr/>
                <p14:nvPr/>
              </p14:nvContentPartPr>
              <p14:xfrm>
                <a:off x="1277583" y="3243625"/>
                <a:ext cx="21240" cy="5292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EE8C3E47-794F-4F42-8035-7C53617804D8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1259583" y="3225985"/>
                  <a:ext cx="56880" cy="88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7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7B879B07-F7A1-4B5C-882A-85255088740F}"/>
                  </a:ext>
                </a:extLst>
              </p14:cNvPr>
              <p14:cNvContentPartPr/>
              <p14:nvPr/>
            </p14:nvContentPartPr>
            <p14:xfrm>
              <a:off x="1133223" y="2877145"/>
              <a:ext cx="123480" cy="11700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7B879B07-F7A1-4B5C-882A-85255088740F}"/>
                  </a:ext>
                </a:extLst>
              </p:cNvPr>
              <p:cNvPicPr/>
              <p:nvPr/>
            </p:nvPicPr>
            <p:blipFill>
              <a:blip r:embed="rId148"/>
              <a:stretch>
                <a:fillRect/>
              </a:stretch>
            </p:blipFill>
            <p:spPr>
              <a:xfrm>
                <a:off x="1115223" y="2859505"/>
                <a:ext cx="159120" cy="152640"/>
              </a:xfrm>
              <a:prstGeom prst="rect">
                <a:avLst/>
              </a:prstGeom>
            </p:spPr>
          </p:pic>
        </mc:Fallback>
      </mc:AlternateContent>
      <p:grpSp>
        <p:nvGrpSpPr>
          <p:cNvPr id="101" name="Group 100">
            <a:extLst>
              <a:ext uri="{FF2B5EF4-FFF2-40B4-BE49-F238E27FC236}">
                <a16:creationId xmlns:a16="http://schemas.microsoft.com/office/drawing/2014/main" id="{DCE28204-04E6-4FED-9B9F-99D2A805EEC5}"/>
              </a:ext>
            </a:extLst>
          </p:cNvPr>
          <p:cNvGrpSpPr/>
          <p:nvPr/>
        </p:nvGrpSpPr>
        <p:grpSpPr>
          <a:xfrm>
            <a:off x="1639383" y="3159745"/>
            <a:ext cx="327960" cy="143280"/>
            <a:chOff x="1639383" y="3159745"/>
            <a:chExt cx="327960" cy="143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3A1ABEB9-C78D-4E57-93BA-B806E33467FE}"/>
                    </a:ext>
                  </a:extLst>
                </p14:cNvPr>
                <p14:cNvContentPartPr/>
                <p14:nvPr/>
              </p14:nvContentPartPr>
              <p14:xfrm>
                <a:off x="1639383" y="3204385"/>
                <a:ext cx="261720" cy="5256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3A1ABEB9-C78D-4E57-93BA-B806E33467FE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1621743" y="3186745"/>
                  <a:ext cx="29736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EACB78E8-8A8D-4103-B044-9E88712C8738}"/>
                    </a:ext>
                  </a:extLst>
                </p14:cNvPr>
                <p14:cNvContentPartPr/>
                <p14:nvPr/>
              </p14:nvContentPartPr>
              <p14:xfrm>
                <a:off x="1826223" y="3159745"/>
                <a:ext cx="141120" cy="14328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EACB78E8-8A8D-4103-B044-9E88712C8738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1808583" y="3141745"/>
                  <a:ext cx="176760" cy="178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7DFAB9B9-D211-4819-8170-DE564DCA151A}"/>
              </a:ext>
            </a:extLst>
          </p:cNvPr>
          <p:cNvGrpSpPr/>
          <p:nvPr/>
        </p:nvGrpSpPr>
        <p:grpSpPr>
          <a:xfrm>
            <a:off x="2509503" y="2851225"/>
            <a:ext cx="1813680" cy="402480"/>
            <a:chOff x="2509503" y="2851225"/>
            <a:chExt cx="1813680" cy="402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9C1BF741-008B-443D-9976-D8742CF16191}"/>
                    </a:ext>
                  </a:extLst>
                </p14:cNvPr>
                <p14:cNvContentPartPr/>
                <p14:nvPr/>
              </p14:nvContentPartPr>
              <p14:xfrm>
                <a:off x="2509503" y="3051745"/>
                <a:ext cx="369720" cy="20196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9C1BF741-008B-443D-9976-D8742CF16191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2491863" y="3034105"/>
                  <a:ext cx="40536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0C164608-2EEE-4FBB-B1FE-3A43E67036DA}"/>
                    </a:ext>
                  </a:extLst>
                </p14:cNvPr>
                <p14:cNvContentPartPr/>
                <p14:nvPr/>
              </p14:nvContentPartPr>
              <p14:xfrm>
                <a:off x="2940063" y="2909185"/>
                <a:ext cx="106560" cy="29952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0C164608-2EEE-4FBB-B1FE-3A43E67036DA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2922423" y="2891185"/>
                  <a:ext cx="142200" cy="33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4AB57D2C-2065-47DD-8F7C-6E845708FD54}"/>
                    </a:ext>
                  </a:extLst>
                </p14:cNvPr>
                <p14:cNvContentPartPr/>
                <p14:nvPr/>
              </p14:nvContentPartPr>
              <p14:xfrm>
                <a:off x="2922783" y="3089545"/>
                <a:ext cx="222120" cy="12168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4AB57D2C-2065-47DD-8F7C-6E845708FD54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2905143" y="3071905"/>
                  <a:ext cx="25776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28938DA2-1D1C-4F97-9D56-21EC693B577A}"/>
                    </a:ext>
                  </a:extLst>
                </p14:cNvPr>
                <p14:cNvContentPartPr/>
                <p14:nvPr/>
              </p14:nvContentPartPr>
              <p14:xfrm>
                <a:off x="3135543" y="2985505"/>
                <a:ext cx="360" cy="36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28938DA2-1D1C-4F97-9D56-21EC693B577A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117903" y="2967865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58A1C5D1-BE2B-4163-AFE3-D38C1011DC38}"/>
                    </a:ext>
                  </a:extLst>
                </p14:cNvPr>
                <p14:cNvContentPartPr/>
                <p14:nvPr/>
              </p14:nvContentPartPr>
              <p14:xfrm>
                <a:off x="3214743" y="2970025"/>
                <a:ext cx="572760" cy="24984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58A1C5D1-BE2B-4163-AFE3-D38C1011DC38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3196743" y="2952385"/>
                  <a:ext cx="608400" cy="28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DC763C62-2D06-4F6A-965C-A9BFDE86AAF5}"/>
                    </a:ext>
                  </a:extLst>
                </p14:cNvPr>
                <p14:cNvContentPartPr/>
                <p14:nvPr/>
              </p14:nvContentPartPr>
              <p14:xfrm>
                <a:off x="3778863" y="3027625"/>
                <a:ext cx="91440" cy="7704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DC763C62-2D06-4F6A-965C-A9BFDE86AAF5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3761223" y="3009625"/>
                  <a:ext cx="12708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C679CE49-1A3A-48F3-BAF4-AF79FB17C891}"/>
                    </a:ext>
                  </a:extLst>
                </p14:cNvPr>
                <p14:cNvContentPartPr/>
                <p14:nvPr/>
              </p14:nvContentPartPr>
              <p14:xfrm>
                <a:off x="3916743" y="3026905"/>
                <a:ext cx="226440" cy="12960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C679CE49-1A3A-48F3-BAF4-AF79FB17C891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3899103" y="3009265"/>
                  <a:ext cx="26208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907F50AF-6DA7-43E5-B5C2-630A8BA0ABE1}"/>
                    </a:ext>
                  </a:extLst>
                </p14:cNvPr>
                <p14:cNvContentPartPr/>
                <p14:nvPr/>
              </p14:nvContentPartPr>
              <p14:xfrm>
                <a:off x="4153623" y="2851225"/>
                <a:ext cx="169560" cy="29736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907F50AF-6DA7-43E5-B5C2-630A8BA0ABE1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4135983" y="2833225"/>
                  <a:ext cx="205200" cy="333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676E1D2B-EA26-487C-BD34-610A4DD041A7}"/>
                  </a:ext>
                </a:extLst>
              </p14:cNvPr>
              <p14:cNvContentPartPr/>
              <p14:nvPr/>
            </p14:nvContentPartPr>
            <p14:xfrm>
              <a:off x="4695063" y="2812345"/>
              <a:ext cx="984240" cy="342360"/>
            </p14:xfrm>
          </p:contentPart>
        </mc:Choice>
        <mc:Fallback xmlns=""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676E1D2B-EA26-487C-BD34-610A4DD041A7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4677063" y="2794345"/>
                <a:ext cx="1019880" cy="37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D262B910-F115-457B-ADC4-898B44F65E3B}"/>
                  </a:ext>
                </a:extLst>
              </p14:cNvPr>
              <p14:cNvContentPartPr/>
              <p14:nvPr/>
            </p14:nvContentPartPr>
            <p14:xfrm>
              <a:off x="6118503" y="2845825"/>
              <a:ext cx="845280" cy="151200"/>
            </p14:xfrm>
          </p:contentPart>
        </mc:Choice>
        <mc:Fallback xmlns=""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D262B910-F115-457B-ADC4-898B44F65E3B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6100503" y="2828185"/>
                <a:ext cx="880920" cy="186840"/>
              </a:xfrm>
              <a:prstGeom prst="rect">
                <a:avLst/>
              </a:prstGeom>
            </p:spPr>
          </p:pic>
        </mc:Fallback>
      </mc:AlternateContent>
      <p:grpSp>
        <p:nvGrpSpPr>
          <p:cNvPr id="118" name="Group 117">
            <a:extLst>
              <a:ext uri="{FF2B5EF4-FFF2-40B4-BE49-F238E27FC236}">
                <a16:creationId xmlns:a16="http://schemas.microsoft.com/office/drawing/2014/main" id="{980D9C95-B263-4783-80BD-C1664BA74E42}"/>
              </a:ext>
            </a:extLst>
          </p:cNvPr>
          <p:cNvGrpSpPr/>
          <p:nvPr/>
        </p:nvGrpSpPr>
        <p:grpSpPr>
          <a:xfrm>
            <a:off x="7410903" y="2965705"/>
            <a:ext cx="267840" cy="20520"/>
            <a:chOff x="7410903" y="2965705"/>
            <a:chExt cx="267840" cy="20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D13F026E-A1FB-4C3F-AF9B-B9B271396775}"/>
                    </a:ext>
                  </a:extLst>
                </p14:cNvPr>
                <p14:cNvContentPartPr/>
                <p14:nvPr/>
              </p14:nvContentPartPr>
              <p14:xfrm>
                <a:off x="7547703" y="2965705"/>
                <a:ext cx="360" cy="36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D13F026E-A1FB-4C3F-AF9B-B9B271396775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530063" y="2947705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760A3FF1-7FD0-486B-8F99-3C98A3C6EFCD}"/>
                    </a:ext>
                  </a:extLst>
                </p14:cNvPr>
                <p14:cNvContentPartPr/>
                <p14:nvPr/>
              </p14:nvContentPartPr>
              <p14:xfrm>
                <a:off x="7410903" y="2965705"/>
                <a:ext cx="267840" cy="2052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760A3FF1-7FD0-486B-8F99-3C98A3C6EFCD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7393263" y="2947705"/>
                  <a:ext cx="303480" cy="56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2E0FA1E9-6589-496A-A96D-DDFB681D85DE}"/>
              </a:ext>
            </a:extLst>
          </p:cNvPr>
          <p:cNvGrpSpPr/>
          <p:nvPr/>
        </p:nvGrpSpPr>
        <p:grpSpPr>
          <a:xfrm>
            <a:off x="8348343" y="2752225"/>
            <a:ext cx="2278800" cy="174600"/>
            <a:chOff x="8348343" y="2752225"/>
            <a:chExt cx="2278800" cy="17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8333DC77-29D1-4783-A967-6F8ED48BF9EB}"/>
                    </a:ext>
                  </a:extLst>
                </p14:cNvPr>
                <p14:cNvContentPartPr/>
                <p14:nvPr/>
              </p14:nvContentPartPr>
              <p14:xfrm>
                <a:off x="8348343" y="2752225"/>
                <a:ext cx="570600" cy="17460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8333DC77-29D1-4783-A967-6F8ED48BF9EB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8330343" y="2734585"/>
                  <a:ext cx="60624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37077E57-8FA8-4DD0-97F1-C7F1CA1EE90D}"/>
                    </a:ext>
                  </a:extLst>
                </p14:cNvPr>
                <p14:cNvContentPartPr/>
                <p14:nvPr/>
              </p14:nvContentPartPr>
              <p14:xfrm>
                <a:off x="9124503" y="2754745"/>
                <a:ext cx="1502640" cy="9252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37077E57-8FA8-4DD0-97F1-C7F1CA1EE90D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9106503" y="2737105"/>
                  <a:ext cx="1538280" cy="128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5F3DCBA4-E87D-47BA-862B-F1EEE6D78118}"/>
              </a:ext>
            </a:extLst>
          </p:cNvPr>
          <p:cNvGrpSpPr/>
          <p:nvPr/>
        </p:nvGrpSpPr>
        <p:grpSpPr>
          <a:xfrm>
            <a:off x="2757183" y="2305465"/>
            <a:ext cx="423720" cy="278640"/>
            <a:chOff x="2757183" y="2305465"/>
            <a:chExt cx="423720" cy="278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24EA97CF-C34A-4C9E-BEE2-F754A5819642}"/>
                    </a:ext>
                  </a:extLst>
                </p14:cNvPr>
                <p14:cNvContentPartPr/>
                <p14:nvPr/>
              </p14:nvContentPartPr>
              <p14:xfrm>
                <a:off x="2770863" y="2469625"/>
                <a:ext cx="4320" cy="11448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24EA97CF-C34A-4C9E-BEE2-F754A5819642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2753223" y="2451625"/>
                  <a:ext cx="3996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F5F90C82-7240-4F20-AB5D-296EF0FF7F9C}"/>
                    </a:ext>
                  </a:extLst>
                </p14:cNvPr>
                <p14:cNvContentPartPr/>
                <p14:nvPr/>
              </p14:nvContentPartPr>
              <p14:xfrm>
                <a:off x="2760783" y="2348305"/>
                <a:ext cx="360" cy="36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F5F90C82-7240-4F20-AB5D-296EF0FF7F9C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743143" y="2330665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4EF8A8CF-1A8D-423C-B54E-CBD30E6A5EA2}"/>
                    </a:ext>
                  </a:extLst>
                </p14:cNvPr>
                <p14:cNvContentPartPr/>
                <p14:nvPr/>
              </p14:nvContentPartPr>
              <p14:xfrm>
                <a:off x="2883543" y="2394745"/>
                <a:ext cx="56160" cy="14220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4EF8A8CF-1A8D-423C-B54E-CBD30E6A5EA2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2865543" y="2377105"/>
                  <a:ext cx="9180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A4B3D17A-1BC7-4EEF-99ED-E34D990A0881}"/>
                    </a:ext>
                  </a:extLst>
                </p14:cNvPr>
                <p14:cNvContentPartPr/>
                <p14:nvPr/>
              </p14:nvContentPartPr>
              <p14:xfrm>
                <a:off x="2873463" y="2305465"/>
                <a:ext cx="307440" cy="24120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A4B3D17A-1BC7-4EEF-99ED-E34D990A0881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2855463" y="2287465"/>
                  <a:ext cx="34308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4558C144-CCC8-4D5D-BB9D-38A4D36D9ABC}"/>
                    </a:ext>
                  </a:extLst>
                </p14:cNvPr>
                <p14:cNvContentPartPr/>
                <p14:nvPr/>
              </p14:nvContentPartPr>
              <p14:xfrm>
                <a:off x="2757183" y="2351185"/>
                <a:ext cx="25200" cy="4248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4558C144-CCC8-4D5D-BB9D-38A4D36D9ABC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2739183" y="2333545"/>
                  <a:ext cx="60840" cy="781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7779973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3F31581-D634-4B4D-A0F1-034CC0694B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31" y="932515"/>
            <a:ext cx="12049333" cy="5850385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70CB101B-7228-4F53-A222-3B00FE6522E9}"/>
              </a:ext>
            </a:extLst>
          </p:cNvPr>
          <p:cNvGrpSpPr/>
          <p:nvPr/>
        </p:nvGrpSpPr>
        <p:grpSpPr>
          <a:xfrm>
            <a:off x="1527882" y="313808"/>
            <a:ext cx="2565720" cy="347760"/>
            <a:chOff x="1527882" y="313808"/>
            <a:chExt cx="2565720" cy="347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A0337A83-0DEE-4702-A23B-30D4791D8F68}"/>
                    </a:ext>
                  </a:extLst>
                </p14:cNvPr>
                <p14:cNvContentPartPr/>
                <p14:nvPr/>
              </p14:nvContentPartPr>
              <p14:xfrm>
                <a:off x="1560642" y="393728"/>
                <a:ext cx="150480" cy="26064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A0337A83-0DEE-4702-A23B-30D4791D8F68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542642" y="375728"/>
                  <a:ext cx="186120" cy="29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BC9A766B-05EF-468A-A06E-C7BC898029B0}"/>
                    </a:ext>
                  </a:extLst>
                </p14:cNvPr>
                <p14:cNvContentPartPr/>
                <p14:nvPr/>
              </p14:nvContentPartPr>
              <p14:xfrm>
                <a:off x="1595202" y="524768"/>
                <a:ext cx="128160" cy="338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BC9A766B-05EF-468A-A06E-C7BC898029B0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577202" y="506768"/>
                  <a:ext cx="16380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21643BC3-27DC-43CF-B78C-FFB86E4BC740}"/>
                    </a:ext>
                  </a:extLst>
                </p14:cNvPr>
                <p14:cNvContentPartPr/>
                <p14:nvPr/>
              </p14:nvContentPartPr>
              <p14:xfrm>
                <a:off x="1527882" y="397328"/>
                <a:ext cx="185400" cy="244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21643BC3-27DC-43CF-B78C-FFB86E4BC740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510242" y="379688"/>
                  <a:ext cx="22104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2D0002BA-ECF6-4258-BC73-70A51DF0BD80}"/>
                    </a:ext>
                  </a:extLst>
                </p14:cNvPr>
                <p14:cNvContentPartPr/>
                <p14:nvPr/>
              </p14:nvContentPartPr>
              <p14:xfrm>
                <a:off x="1746762" y="414608"/>
                <a:ext cx="498240" cy="2469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2D0002BA-ECF6-4258-BC73-70A51DF0BD80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728762" y="396968"/>
                  <a:ext cx="533880" cy="28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09D86805-F935-41C8-AD51-457CD82B8AE9}"/>
                    </a:ext>
                  </a:extLst>
                </p14:cNvPr>
                <p14:cNvContentPartPr/>
                <p14:nvPr/>
              </p14:nvContentPartPr>
              <p14:xfrm>
                <a:off x="2139882" y="439808"/>
                <a:ext cx="34200" cy="2001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09D86805-F935-41C8-AD51-457CD82B8AE9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122242" y="422168"/>
                  <a:ext cx="6984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312A63C0-3023-4E26-A99B-378F1D115392}"/>
                    </a:ext>
                  </a:extLst>
                </p14:cNvPr>
                <p14:cNvContentPartPr/>
                <p14:nvPr/>
              </p14:nvContentPartPr>
              <p14:xfrm>
                <a:off x="2320602" y="421808"/>
                <a:ext cx="36360" cy="1911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312A63C0-3023-4E26-A99B-378F1D115392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302962" y="403808"/>
                  <a:ext cx="7200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51957992-DDC8-43FE-A37D-AAB14636D5E5}"/>
                    </a:ext>
                  </a:extLst>
                </p14:cNvPr>
                <p14:cNvContentPartPr/>
                <p14:nvPr/>
              </p14:nvContentPartPr>
              <p14:xfrm>
                <a:off x="2456322" y="370688"/>
                <a:ext cx="295200" cy="2228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51957992-DDC8-43FE-A37D-AAB14636D5E5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438682" y="353048"/>
                  <a:ext cx="33084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B46A6333-23A0-49D6-94ED-741AD6E147D5}"/>
                    </a:ext>
                  </a:extLst>
                </p14:cNvPr>
                <p14:cNvContentPartPr/>
                <p14:nvPr/>
              </p14:nvContentPartPr>
              <p14:xfrm>
                <a:off x="2891562" y="340448"/>
                <a:ext cx="202320" cy="2592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B46A6333-23A0-49D6-94ED-741AD6E147D5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2873562" y="322448"/>
                  <a:ext cx="237960" cy="29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39BCCEA1-583D-483D-AC32-196363D46C68}"/>
                    </a:ext>
                  </a:extLst>
                </p14:cNvPr>
                <p14:cNvContentPartPr/>
                <p14:nvPr/>
              </p14:nvContentPartPr>
              <p14:xfrm>
                <a:off x="2956362" y="355208"/>
                <a:ext cx="491400" cy="1324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39BCCEA1-583D-483D-AC32-196363D46C68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2938722" y="337208"/>
                  <a:ext cx="52704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FE144519-EB9C-4BEF-AD8F-FB6FA6A5204A}"/>
                    </a:ext>
                  </a:extLst>
                </p14:cNvPr>
                <p14:cNvContentPartPr/>
                <p14:nvPr/>
              </p14:nvContentPartPr>
              <p14:xfrm>
                <a:off x="3291882" y="378248"/>
                <a:ext cx="42840" cy="2437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FE144519-EB9C-4BEF-AD8F-FB6FA6A5204A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3273882" y="360608"/>
                  <a:ext cx="78480" cy="27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3019D5D0-0DCD-4D7E-AD10-8CCBA655C5A9}"/>
                    </a:ext>
                  </a:extLst>
                </p14:cNvPr>
                <p14:cNvContentPartPr/>
                <p14:nvPr/>
              </p14:nvContentPartPr>
              <p14:xfrm>
                <a:off x="3473322" y="393368"/>
                <a:ext cx="14760" cy="2073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3019D5D0-0DCD-4D7E-AD10-8CCBA655C5A9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3455682" y="375728"/>
                  <a:ext cx="5040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80B78582-B093-4552-88B8-C84E4F8536E7}"/>
                    </a:ext>
                  </a:extLst>
                </p14:cNvPr>
                <p14:cNvContentPartPr/>
                <p14:nvPr/>
              </p14:nvContentPartPr>
              <p14:xfrm>
                <a:off x="3569802" y="414608"/>
                <a:ext cx="365760" cy="1767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80B78582-B093-4552-88B8-C84E4F8536E7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3552162" y="396968"/>
                  <a:ext cx="40140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3F7665B0-3092-4F64-AD48-525F4C6DDEE5}"/>
                    </a:ext>
                  </a:extLst>
                </p14:cNvPr>
                <p14:cNvContentPartPr/>
                <p14:nvPr/>
              </p14:nvContentPartPr>
              <p14:xfrm>
                <a:off x="3904962" y="313808"/>
                <a:ext cx="188640" cy="2311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3F7665B0-3092-4F64-AD48-525F4C6DDEE5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3887322" y="296168"/>
                  <a:ext cx="224280" cy="266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CBD06EA-4345-47B3-BA29-20B6130CED53}"/>
              </a:ext>
            </a:extLst>
          </p:cNvPr>
          <p:cNvGrpSpPr/>
          <p:nvPr/>
        </p:nvGrpSpPr>
        <p:grpSpPr>
          <a:xfrm>
            <a:off x="4964082" y="198248"/>
            <a:ext cx="1902240" cy="329040"/>
            <a:chOff x="4964082" y="198248"/>
            <a:chExt cx="1902240" cy="329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DE158032-0237-4772-9A43-1B4C60F49081}"/>
                    </a:ext>
                  </a:extLst>
                </p14:cNvPr>
                <p14:cNvContentPartPr/>
                <p14:nvPr/>
              </p14:nvContentPartPr>
              <p14:xfrm>
                <a:off x="4964082" y="198248"/>
                <a:ext cx="155520" cy="3132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DE158032-0237-4772-9A43-1B4C60F49081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4946082" y="180248"/>
                  <a:ext cx="191160" cy="34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57B187A0-4F7F-4201-BD9D-82C861738C8A}"/>
                    </a:ext>
                  </a:extLst>
                </p14:cNvPr>
                <p14:cNvContentPartPr/>
                <p14:nvPr/>
              </p14:nvContentPartPr>
              <p14:xfrm>
                <a:off x="5245242" y="264128"/>
                <a:ext cx="226440" cy="2221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57B187A0-4F7F-4201-BD9D-82C861738C8A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5227602" y="246488"/>
                  <a:ext cx="26208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BB0EC699-2498-4FD3-BB77-86F7E8004142}"/>
                    </a:ext>
                  </a:extLst>
                </p14:cNvPr>
                <p14:cNvContentPartPr/>
                <p14:nvPr/>
              </p14:nvContentPartPr>
              <p14:xfrm>
                <a:off x="5523162" y="306608"/>
                <a:ext cx="159840" cy="22068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BB0EC699-2498-4FD3-BB77-86F7E8004142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5505522" y="288968"/>
                  <a:ext cx="19548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C6E504F2-7482-48DF-82EC-FE9BF89DCCED}"/>
                    </a:ext>
                  </a:extLst>
                </p14:cNvPr>
                <p14:cNvContentPartPr/>
                <p14:nvPr/>
              </p14:nvContentPartPr>
              <p14:xfrm>
                <a:off x="5807922" y="316688"/>
                <a:ext cx="174240" cy="1810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C6E504F2-7482-48DF-82EC-FE9BF89DCCED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5789922" y="299048"/>
                  <a:ext cx="20988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CBF72DD5-5931-4CEC-8F8D-DF025D4D5168}"/>
                    </a:ext>
                  </a:extLst>
                </p14:cNvPr>
                <p14:cNvContentPartPr/>
                <p14:nvPr/>
              </p14:nvContentPartPr>
              <p14:xfrm>
                <a:off x="6036882" y="296168"/>
                <a:ext cx="167400" cy="2106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CBF72DD5-5931-4CEC-8F8D-DF025D4D5168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6018882" y="278528"/>
                  <a:ext cx="20304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E6BE0639-2AC9-4D54-80EA-3F4D22C0A8C6}"/>
                    </a:ext>
                  </a:extLst>
                </p14:cNvPr>
                <p14:cNvContentPartPr/>
                <p14:nvPr/>
              </p14:nvContentPartPr>
              <p14:xfrm>
                <a:off x="6079362" y="271328"/>
                <a:ext cx="164160" cy="14580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E6BE0639-2AC9-4D54-80EA-3F4D22C0A8C6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6061362" y="253688"/>
                  <a:ext cx="19980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4D6AF857-A565-431C-9AD4-E142A6B8A31E}"/>
                    </a:ext>
                  </a:extLst>
                </p14:cNvPr>
                <p14:cNvContentPartPr/>
                <p14:nvPr/>
              </p14:nvContentPartPr>
              <p14:xfrm>
                <a:off x="6390042" y="248288"/>
                <a:ext cx="207720" cy="2235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4D6AF857-A565-431C-9AD4-E142A6B8A31E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6372042" y="230288"/>
                  <a:ext cx="24336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9EF838F1-DAD8-4D98-B09B-366E57FDA068}"/>
                    </a:ext>
                  </a:extLst>
                </p14:cNvPr>
                <p14:cNvContentPartPr/>
                <p14:nvPr/>
              </p14:nvContentPartPr>
              <p14:xfrm>
                <a:off x="6624042" y="240368"/>
                <a:ext cx="242280" cy="2505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9EF838F1-DAD8-4D98-B09B-366E57FDA068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6606402" y="222368"/>
                  <a:ext cx="277920" cy="286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CE26F21D-8F6A-4756-AFD9-791FC026BF13}"/>
                  </a:ext>
                </a:extLst>
              </p14:cNvPr>
              <p14:cNvContentPartPr/>
              <p14:nvPr/>
            </p14:nvContentPartPr>
            <p14:xfrm>
              <a:off x="7148922" y="461048"/>
              <a:ext cx="360" cy="36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CE26F21D-8F6A-4756-AFD9-791FC026BF13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7131282" y="443408"/>
                <a:ext cx="36000" cy="3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86124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3FA0C9C5-E30D-4E9C-9D2F-C5686DC829F6}"/>
              </a:ext>
            </a:extLst>
          </p:cNvPr>
          <p:cNvGrpSpPr/>
          <p:nvPr/>
        </p:nvGrpSpPr>
        <p:grpSpPr>
          <a:xfrm>
            <a:off x="586743" y="207745"/>
            <a:ext cx="6145920" cy="730800"/>
            <a:chOff x="586743" y="207745"/>
            <a:chExt cx="6145920" cy="730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C9B56A17-255F-4548-9E51-FC197C34FA70}"/>
                    </a:ext>
                  </a:extLst>
                </p14:cNvPr>
                <p14:cNvContentPartPr/>
                <p14:nvPr/>
              </p14:nvContentPartPr>
              <p14:xfrm>
                <a:off x="636783" y="358585"/>
                <a:ext cx="447120" cy="43416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C9B56A17-255F-4548-9E51-FC197C34FA70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18783" y="340945"/>
                  <a:ext cx="482760" cy="46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87822330-3295-485C-9033-C700055CB6DC}"/>
                    </a:ext>
                  </a:extLst>
                </p14:cNvPr>
                <p14:cNvContentPartPr/>
                <p14:nvPr/>
              </p14:nvContentPartPr>
              <p14:xfrm>
                <a:off x="1168143" y="611305"/>
                <a:ext cx="223200" cy="13752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87822330-3295-485C-9033-C700055CB6DC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150503" y="593305"/>
                  <a:ext cx="25884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30CCBE56-567A-4E63-938B-B413656A2D64}"/>
                    </a:ext>
                  </a:extLst>
                </p14:cNvPr>
                <p14:cNvContentPartPr/>
                <p14:nvPr/>
              </p14:nvContentPartPr>
              <p14:xfrm>
                <a:off x="1435623" y="579985"/>
                <a:ext cx="305280" cy="15372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30CCBE56-567A-4E63-938B-B413656A2D64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417983" y="561985"/>
                  <a:ext cx="34092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42F7ADFB-F097-47AC-9982-EE4B3905A891}"/>
                    </a:ext>
                  </a:extLst>
                </p14:cNvPr>
                <p14:cNvContentPartPr/>
                <p14:nvPr/>
              </p14:nvContentPartPr>
              <p14:xfrm>
                <a:off x="1804623" y="561985"/>
                <a:ext cx="129600" cy="3427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42F7ADFB-F097-47AC-9982-EE4B3905A891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786623" y="543985"/>
                  <a:ext cx="165240" cy="37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934A64D4-5F97-4178-8494-82E66261BE0E}"/>
                    </a:ext>
                  </a:extLst>
                </p14:cNvPr>
                <p14:cNvContentPartPr/>
                <p14:nvPr/>
              </p14:nvContentPartPr>
              <p14:xfrm>
                <a:off x="1975623" y="423745"/>
                <a:ext cx="89640" cy="2872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934A64D4-5F97-4178-8494-82E66261BE0E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957983" y="405745"/>
                  <a:ext cx="125280" cy="32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E2952E52-C318-4D20-91D6-400D2DE12294}"/>
                    </a:ext>
                  </a:extLst>
                </p14:cNvPr>
                <p14:cNvContentPartPr/>
                <p14:nvPr/>
              </p14:nvContentPartPr>
              <p14:xfrm>
                <a:off x="1957623" y="486385"/>
                <a:ext cx="259560" cy="540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E2952E52-C318-4D20-91D6-400D2DE12294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939623" y="468745"/>
                  <a:ext cx="29520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90823B25-20D1-4893-9669-BB85F7B4AF60}"/>
                    </a:ext>
                  </a:extLst>
                </p14:cNvPr>
                <p14:cNvContentPartPr/>
                <p14:nvPr/>
              </p14:nvContentPartPr>
              <p14:xfrm>
                <a:off x="2591583" y="332665"/>
                <a:ext cx="180000" cy="3056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90823B25-20D1-4893-9669-BB85F7B4AF60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573943" y="314665"/>
                  <a:ext cx="215640" cy="34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A299030C-D76E-4722-8899-073E46E0D89A}"/>
                    </a:ext>
                  </a:extLst>
                </p14:cNvPr>
                <p14:cNvContentPartPr/>
                <p14:nvPr/>
              </p14:nvContentPartPr>
              <p14:xfrm>
                <a:off x="2921703" y="222145"/>
                <a:ext cx="988200" cy="4230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A299030C-D76E-4722-8899-073E46E0D89A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904063" y="204505"/>
                  <a:ext cx="1023840" cy="45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FA790752-D26F-4680-8CB3-D1A28C42A0CD}"/>
                    </a:ext>
                  </a:extLst>
                </p14:cNvPr>
                <p14:cNvContentPartPr/>
                <p14:nvPr/>
              </p14:nvContentPartPr>
              <p14:xfrm>
                <a:off x="3970383" y="230065"/>
                <a:ext cx="105480" cy="3726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FA790752-D26F-4680-8CB3-D1A28C42A0CD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952743" y="212425"/>
                  <a:ext cx="141120" cy="40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748AA480-E223-492B-B51C-9948D8417B6F}"/>
                    </a:ext>
                  </a:extLst>
                </p14:cNvPr>
                <p14:cNvContentPartPr/>
                <p14:nvPr/>
              </p14:nvContentPartPr>
              <p14:xfrm>
                <a:off x="3489423" y="355345"/>
                <a:ext cx="79560" cy="313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748AA480-E223-492B-B51C-9948D8417B6F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471423" y="337345"/>
                  <a:ext cx="11520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80AC7243-C180-4B47-AA3B-BC1F86888D47}"/>
                    </a:ext>
                  </a:extLst>
                </p14:cNvPr>
                <p14:cNvContentPartPr/>
                <p14:nvPr/>
              </p14:nvContentPartPr>
              <p14:xfrm>
                <a:off x="4817823" y="207745"/>
                <a:ext cx="1652760" cy="63612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80AC7243-C180-4B47-AA3B-BC1F86888D47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800183" y="190105"/>
                  <a:ext cx="1688400" cy="67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F66793D8-6907-4436-ACF5-8CD07D9DF843}"/>
                    </a:ext>
                  </a:extLst>
                </p14:cNvPr>
                <p14:cNvContentPartPr/>
                <p14:nvPr/>
              </p14:nvContentPartPr>
              <p14:xfrm>
                <a:off x="6541863" y="443905"/>
                <a:ext cx="190800" cy="1306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F66793D8-6907-4436-ACF5-8CD07D9DF843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6523863" y="425905"/>
                  <a:ext cx="22644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5D2F7D21-3CF5-425F-B451-735CC3E59150}"/>
                    </a:ext>
                  </a:extLst>
                </p14:cNvPr>
                <p14:cNvContentPartPr/>
                <p14:nvPr/>
              </p14:nvContentPartPr>
              <p14:xfrm>
                <a:off x="6283383" y="348865"/>
                <a:ext cx="360" cy="3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5D2F7D21-3CF5-425F-B451-735CC3E59150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6265743" y="330865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D8F08320-750C-4CC9-AD4D-04BCF94AB07D}"/>
                    </a:ext>
                  </a:extLst>
                </p14:cNvPr>
                <p14:cNvContentPartPr/>
                <p14:nvPr/>
              </p14:nvContentPartPr>
              <p14:xfrm>
                <a:off x="586743" y="710305"/>
                <a:ext cx="5949000" cy="22824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D8F08320-750C-4CC9-AD4D-04BCF94AB07D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68743" y="692305"/>
                  <a:ext cx="5984640" cy="263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67BF84B0-D936-465F-91D5-2636294D68BF}"/>
              </a:ext>
            </a:extLst>
          </p:cNvPr>
          <p:cNvGrpSpPr/>
          <p:nvPr/>
        </p:nvGrpSpPr>
        <p:grpSpPr>
          <a:xfrm>
            <a:off x="1074903" y="2974705"/>
            <a:ext cx="1765080" cy="1405440"/>
            <a:chOff x="1074903" y="2974705"/>
            <a:chExt cx="1765080" cy="1405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A937B545-DF23-4452-8345-A9F467EC6E82}"/>
                    </a:ext>
                  </a:extLst>
                </p14:cNvPr>
                <p14:cNvContentPartPr/>
                <p14:nvPr/>
              </p14:nvContentPartPr>
              <p14:xfrm>
                <a:off x="1074903" y="2974705"/>
                <a:ext cx="1765080" cy="140544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A937B545-DF23-4452-8345-A9F467EC6E82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057263" y="2956705"/>
                  <a:ext cx="1800720" cy="144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E0554E0A-AE19-440A-9D05-AB8486812871}"/>
                    </a:ext>
                  </a:extLst>
                </p14:cNvPr>
                <p14:cNvContentPartPr/>
                <p14:nvPr/>
              </p14:nvContentPartPr>
              <p14:xfrm>
                <a:off x="1497183" y="3301585"/>
                <a:ext cx="273240" cy="1558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E0554E0A-AE19-440A-9D05-AB8486812871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479543" y="3283585"/>
                  <a:ext cx="30888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17CAD726-5926-4FCE-968B-BDE3C084EB4A}"/>
                    </a:ext>
                  </a:extLst>
                </p14:cNvPr>
                <p14:cNvContentPartPr/>
                <p14:nvPr/>
              </p14:nvContentPartPr>
              <p14:xfrm>
                <a:off x="2298183" y="3283945"/>
                <a:ext cx="92160" cy="1861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17CAD726-5926-4FCE-968B-BDE3C084EB4A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280183" y="3265945"/>
                  <a:ext cx="12780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D2B89040-1DCD-49FE-B17F-DA7A3D73EE43}"/>
                    </a:ext>
                  </a:extLst>
                </p14:cNvPr>
                <p14:cNvContentPartPr/>
                <p14:nvPr/>
              </p14:nvContentPartPr>
              <p14:xfrm>
                <a:off x="1636143" y="3608305"/>
                <a:ext cx="360" cy="129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D2B89040-1DCD-49FE-B17F-DA7A3D73EE43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618503" y="3590665"/>
                  <a:ext cx="3600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5796B9E8-7960-4C3C-AA73-537BCD9DD8ED}"/>
                    </a:ext>
                  </a:extLst>
                </p14:cNvPr>
                <p14:cNvContentPartPr/>
                <p14:nvPr/>
              </p14:nvContentPartPr>
              <p14:xfrm>
                <a:off x="1597623" y="3776065"/>
                <a:ext cx="8640" cy="1872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5796B9E8-7960-4C3C-AA73-537BCD9DD8E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579983" y="3758425"/>
                  <a:ext cx="4428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2B90A04C-A156-45F1-8B15-E0BD2C7079C8}"/>
                    </a:ext>
                  </a:extLst>
                </p14:cNvPr>
                <p14:cNvContentPartPr/>
                <p14:nvPr/>
              </p14:nvContentPartPr>
              <p14:xfrm>
                <a:off x="1605903" y="3886585"/>
                <a:ext cx="29880" cy="20088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2B90A04C-A156-45F1-8B15-E0BD2C7079C8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587903" y="3868585"/>
                  <a:ext cx="6552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212F60D6-D411-4BB6-99B4-518EFDEF7E29}"/>
                    </a:ext>
                  </a:extLst>
                </p14:cNvPr>
                <p14:cNvContentPartPr/>
                <p14:nvPr/>
              </p14:nvContentPartPr>
              <p14:xfrm>
                <a:off x="2306103" y="3609385"/>
                <a:ext cx="13680" cy="3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212F60D6-D411-4BB6-99B4-518EFDEF7E29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288103" y="3591385"/>
                  <a:ext cx="4932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AC04BD1A-AC3E-4449-9119-B002EBE82D3A}"/>
                    </a:ext>
                  </a:extLst>
                </p14:cNvPr>
                <p14:cNvContentPartPr/>
                <p14:nvPr/>
              </p14:nvContentPartPr>
              <p14:xfrm>
                <a:off x="2254263" y="3781465"/>
                <a:ext cx="6480" cy="684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AC04BD1A-AC3E-4449-9119-B002EBE82D3A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236623" y="3763825"/>
                  <a:ext cx="4212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BB44AE60-03E7-4CC0-8CDE-25A74E8D157D}"/>
                    </a:ext>
                  </a:extLst>
                </p14:cNvPr>
                <p14:cNvContentPartPr/>
                <p14:nvPr/>
              </p14:nvContentPartPr>
              <p14:xfrm>
                <a:off x="2221863" y="3909265"/>
                <a:ext cx="42840" cy="2448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BB44AE60-03E7-4CC0-8CDE-25A74E8D157D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204223" y="3891625"/>
                  <a:ext cx="78480" cy="280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4EB3C54A-2A30-4F48-96C4-31022A4A2854}"/>
              </a:ext>
            </a:extLst>
          </p:cNvPr>
          <p:cNvGrpSpPr/>
          <p:nvPr/>
        </p:nvGrpSpPr>
        <p:grpSpPr>
          <a:xfrm>
            <a:off x="318543" y="2058865"/>
            <a:ext cx="2162160" cy="892080"/>
            <a:chOff x="318543" y="2058865"/>
            <a:chExt cx="2162160" cy="892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8CEA9328-8099-4E8A-98C9-D8F125BA7072}"/>
                    </a:ext>
                  </a:extLst>
                </p14:cNvPr>
                <p14:cNvContentPartPr/>
                <p14:nvPr/>
              </p14:nvContentPartPr>
              <p14:xfrm>
                <a:off x="1633263" y="2580865"/>
                <a:ext cx="89640" cy="3423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8CEA9328-8099-4E8A-98C9-D8F125BA7072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615263" y="2562865"/>
                  <a:ext cx="125280" cy="37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A860F83C-6455-4889-8F06-9C07F2F4A192}"/>
                    </a:ext>
                  </a:extLst>
                </p14:cNvPr>
                <p14:cNvContentPartPr/>
                <p14:nvPr/>
              </p14:nvContentPartPr>
              <p14:xfrm>
                <a:off x="1643343" y="2833225"/>
                <a:ext cx="149400" cy="11772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A860F83C-6455-4889-8F06-9C07F2F4A192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625703" y="2815585"/>
                  <a:ext cx="18504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E4F95239-995E-40F6-BA66-76BC104A35F0}"/>
                    </a:ext>
                  </a:extLst>
                </p14:cNvPr>
                <p14:cNvContentPartPr/>
                <p14:nvPr/>
              </p14:nvContentPartPr>
              <p14:xfrm>
                <a:off x="318543" y="2238505"/>
                <a:ext cx="187920" cy="2142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E4F95239-995E-40F6-BA66-76BC104A35F0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300543" y="2220865"/>
                  <a:ext cx="223560" cy="24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5731590E-9692-4684-A63A-1B953C372A1E}"/>
                    </a:ext>
                  </a:extLst>
                </p14:cNvPr>
                <p14:cNvContentPartPr/>
                <p14:nvPr/>
              </p14:nvContentPartPr>
              <p14:xfrm>
                <a:off x="572343" y="2288905"/>
                <a:ext cx="543240" cy="25020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5731590E-9692-4684-A63A-1B953C372A1E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554343" y="2270905"/>
                  <a:ext cx="578880" cy="28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2B302DDD-01E9-4F12-9F27-954E97012E56}"/>
                    </a:ext>
                  </a:extLst>
                </p14:cNvPr>
                <p14:cNvContentPartPr/>
                <p14:nvPr/>
              </p14:nvContentPartPr>
              <p14:xfrm>
                <a:off x="1189383" y="2129425"/>
                <a:ext cx="16560" cy="27828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2B302DDD-01E9-4F12-9F27-954E97012E56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171743" y="2111785"/>
                  <a:ext cx="52200" cy="3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48CFD5C9-2F56-43CC-8858-18C2056452F6}"/>
                    </a:ext>
                  </a:extLst>
                </p14:cNvPr>
                <p14:cNvContentPartPr/>
                <p14:nvPr/>
              </p14:nvContentPartPr>
              <p14:xfrm>
                <a:off x="1270383" y="2250025"/>
                <a:ext cx="93600" cy="13716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48CFD5C9-2F56-43CC-8858-18C2056452F6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252743" y="2232025"/>
                  <a:ext cx="12924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8735E7FD-760C-4C42-9CED-499293D3E32D}"/>
                    </a:ext>
                  </a:extLst>
                </p14:cNvPr>
                <p14:cNvContentPartPr/>
                <p14:nvPr/>
              </p14:nvContentPartPr>
              <p14:xfrm>
                <a:off x="1602303" y="2058865"/>
                <a:ext cx="183600" cy="3009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8735E7FD-760C-4C42-9CED-499293D3E32D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584303" y="2040865"/>
                  <a:ext cx="219240" cy="33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694E3EB9-9C9F-4B9C-9C17-FEC989ABD2A6}"/>
                    </a:ext>
                  </a:extLst>
                </p14:cNvPr>
                <p14:cNvContentPartPr/>
                <p14:nvPr/>
              </p14:nvContentPartPr>
              <p14:xfrm>
                <a:off x="1803543" y="2111065"/>
                <a:ext cx="232560" cy="23652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694E3EB9-9C9F-4B9C-9C17-FEC989ABD2A6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785543" y="2093425"/>
                  <a:ext cx="268200" cy="27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202B8E28-0AB9-4640-9CDD-808109F70025}"/>
                    </a:ext>
                  </a:extLst>
                </p14:cNvPr>
                <p14:cNvContentPartPr/>
                <p14:nvPr/>
              </p14:nvContentPartPr>
              <p14:xfrm>
                <a:off x="1977783" y="2213305"/>
                <a:ext cx="150480" cy="1944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202B8E28-0AB9-4640-9CDD-808109F70025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959783" y="2195665"/>
                  <a:ext cx="18612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7FF2C4D5-72A4-4CAD-ABA1-385D1FAC03FD}"/>
                    </a:ext>
                  </a:extLst>
                </p14:cNvPr>
                <p14:cNvContentPartPr/>
                <p14:nvPr/>
              </p14:nvContentPartPr>
              <p14:xfrm>
                <a:off x="2128263" y="2230585"/>
                <a:ext cx="352440" cy="11592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7FF2C4D5-72A4-4CAD-ABA1-385D1FAC03FD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2110623" y="2212945"/>
                  <a:ext cx="388080" cy="151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C24FC357-3A39-4213-94E7-5C1249830DBA}"/>
              </a:ext>
            </a:extLst>
          </p:cNvPr>
          <p:cNvGrpSpPr/>
          <p:nvPr/>
        </p:nvGrpSpPr>
        <p:grpSpPr>
          <a:xfrm>
            <a:off x="2827383" y="2454865"/>
            <a:ext cx="3628080" cy="928080"/>
            <a:chOff x="2827383" y="2454865"/>
            <a:chExt cx="3628080" cy="928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2D776FC3-B4A2-4E18-B486-329C69FDD575}"/>
                    </a:ext>
                  </a:extLst>
                </p14:cNvPr>
                <p14:cNvContentPartPr/>
                <p14:nvPr/>
              </p14:nvContentPartPr>
              <p14:xfrm>
                <a:off x="2827383" y="2859865"/>
                <a:ext cx="714600" cy="31500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2D776FC3-B4A2-4E18-B486-329C69FDD575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2809743" y="2841865"/>
                  <a:ext cx="75024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943F822E-C5D9-483C-9625-4EEFFE7B07DD}"/>
                    </a:ext>
                  </a:extLst>
                </p14:cNvPr>
                <p14:cNvContentPartPr/>
                <p14:nvPr/>
              </p14:nvContentPartPr>
              <p14:xfrm>
                <a:off x="3475743" y="2792185"/>
                <a:ext cx="165960" cy="20232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943F822E-C5D9-483C-9625-4EEFFE7B07DD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458103" y="2774545"/>
                  <a:ext cx="20160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3183EB5D-FDAB-4892-9389-4EF3EEABAE1A}"/>
                    </a:ext>
                  </a:extLst>
                </p14:cNvPr>
                <p14:cNvContentPartPr/>
                <p14:nvPr/>
              </p14:nvContentPartPr>
              <p14:xfrm>
                <a:off x="3834663" y="2629465"/>
                <a:ext cx="164520" cy="25056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3183EB5D-FDAB-4892-9389-4EF3EEABAE1A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3816663" y="2611465"/>
                  <a:ext cx="200160" cy="28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1BC3E42A-F7C0-4183-AA5F-2FDB3ED73CC8}"/>
                    </a:ext>
                  </a:extLst>
                </p14:cNvPr>
                <p14:cNvContentPartPr/>
                <p14:nvPr/>
              </p14:nvContentPartPr>
              <p14:xfrm>
                <a:off x="4068663" y="2635225"/>
                <a:ext cx="284040" cy="12384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1BC3E42A-F7C0-4183-AA5F-2FDB3ED73CC8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4051023" y="2617585"/>
                  <a:ext cx="31968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FD9A2192-5F04-4FB2-BAD3-B27658B5B998}"/>
                    </a:ext>
                  </a:extLst>
                </p14:cNvPr>
                <p14:cNvContentPartPr/>
                <p14:nvPr/>
              </p14:nvContentPartPr>
              <p14:xfrm>
                <a:off x="4384383" y="2497705"/>
                <a:ext cx="206280" cy="25956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FD9A2192-5F04-4FB2-BAD3-B27658B5B998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4366743" y="2480065"/>
                  <a:ext cx="241920" cy="29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A50C6E69-B531-49E8-A75D-E3C4E6614922}"/>
                    </a:ext>
                  </a:extLst>
                </p14:cNvPr>
                <p14:cNvContentPartPr/>
                <p14:nvPr/>
              </p14:nvContentPartPr>
              <p14:xfrm>
                <a:off x="4609743" y="2552425"/>
                <a:ext cx="20520" cy="633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A50C6E69-B531-49E8-A75D-E3C4E6614922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4592103" y="2534785"/>
                  <a:ext cx="5616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7BB02EB9-D589-46E8-89F6-E76013446EC0}"/>
                    </a:ext>
                  </a:extLst>
                </p14:cNvPr>
                <p14:cNvContentPartPr/>
                <p14:nvPr/>
              </p14:nvContentPartPr>
              <p14:xfrm>
                <a:off x="4657983" y="2493745"/>
                <a:ext cx="206280" cy="24228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7BB02EB9-D589-46E8-89F6-E76013446EC0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4640343" y="2475745"/>
                  <a:ext cx="24192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1916A5A8-BE67-487D-A5EB-6B54DF906229}"/>
                    </a:ext>
                  </a:extLst>
                </p14:cNvPr>
                <p14:cNvContentPartPr/>
                <p14:nvPr/>
              </p14:nvContentPartPr>
              <p14:xfrm>
                <a:off x="4823583" y="2567185"/>
                <a:ext cx="89640" cy="2952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1916A5A8-BE67-487D-A5EB-6B54DF906229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4805583" y="2549185"/>
                  <a:ext cx="12528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91929B8B-D4EA-47FA-A2A8-73DF2AE7656C}"/>
                    </a:ext>
                  </a:extLst>
                </p14:cNvPr>
                <p14:cNvContentPartPr/>
                <p14:nvPr/>
              </p14:nvContentPartPr>
              <p14:xfrm>
                <a:off x="5146503" y="2594905"/>
                <a:ext cx="143640" cy="16308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91929B8B-D4EA-47FA-A2A8-73DF2AE7656C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128503" y="2577265"/>
                  <a:ext cx="17928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1263D829-80DA-49BA-9526-47533AB1F24A}"/>
                    </a:ext>
                  </a:extLst>
                </p14:cNvPr>
                <p14:cNvContentPartPr/>
                <p14:nvPr/>
              </p14:nvContentPartPr>
              <p14:xfrm>
                <a:off x="5346303" y="2601385"/>
                <a:ext cx="687600" cy="31464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1263D829-80DA-49BA-9526-47533AB1F24A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5328663" y="2583745"/>
                  <a:ext cx="723240" cy="35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593A91F2-166A-4F65-9948-3417D8903ABD}"/>
                    </a:ext>
                  </a:extLst>
                </p14:cNvPr>
                <p14:cNvContentPartPr/>
                <p14:nvPr/>
              </p14:nvContentPartPr>
              <p14:xfrm>
                <a:off x="6111303" y="2454865"/>
                <a:ext cx="42840" cy="26388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593A91F2-166A-4F65-9948-3417D8903ABD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093303" y="2437225"/>
                  <a:ext cx="78480" cy="29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DC47A6E9-1D15-4500-89FE-9216D4F87B3B}"/>
                    </a:ext>
                  </a:extLst>
                </p14:cNvPr>
                <p14:cNvContentPartPr/>
                <p14:nvPr/>
              </p14:nvContentPartPr>
              <p14:xfrm>
                <a:off x="6223623" y="2562865"/>
                <a:ext cx="230040" cy="14832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DC47A6E9-1D15-4500-89FE-9216D4F87B3B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205623" y="2545225"/>
                  <a:ext cx="26568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973B49DE-0A2A-4038-975C-FD02FF9643FC}"/>
                    </a:ext>
                  </a:extLst>
                </p14:cNvPr>
                <p14:cNvContentPartPr/>
                <p14:nvPr/>
              </p14:nvContentPartPr>
              <p14:xfrm>
                <a:off x="4038063" y="3038785"/>
                <a:ext cx="229680" cy="16776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973B49DE-0A2A-4038-975C-FD02FF9643FC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4020423" y="3021145"/>
                  <a:ext cx="26532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AE0E8DE8-4A49-4E3C-AEDF-84412518F8CD}"/>
                    </a:ext>
                  </a:extLst>
                </p14:cNvPr>
                <p14:cNvContentPartPr/>
                <p14:nvPr/>
              </p14:nvContentPartPr>
              <p14:xfrm>
                <a:off x="4288623" y="3121225"/>
                <a:ext cx="96480" cy="8712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AE0E8DE8-4A49-4E3C-AEDF-84412518F8CD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4270983" y="3103585"/>
                  <a:ext cx="13212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24DDB495-A54B-4E7B-A5E5-440A6573782B}"/>
                    </a:ext>
                  </a:extLst>
                </p14:cNvPr>
                <p14:cNvContentPartPr/>
                <p14:nvPr/>
              </p14:nvContentPartPr>
              <p14:xfrm>
                <a:off x="4425423" y="3079825"/>
                <a:ext cx="400680" cy="30312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24DDB495-A54B-4E7B-A5E5-440A6573782B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4407423" y="3062185"/>
                  <a:ext cx="436320" cy="33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CCF29915-252D-4EE2-A4C8-07FBD947603D}"/>
                    </a:ext>
                  </a:extLst>
                </p14:cNvPr>
                <p14:cNvContentPartPr/>
                <p14:nvPr/>
              </p14:nvContentPartPr>
              <p14:xfrm>
                <a:off x="4877223" y="3073345"/>
                <a:ext cx="91080" cy="11700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CCF29915-252D-4EE2-A4C8-07FBD947603D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4859583" y="3055345"/>
                  <a:ext cx="12672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2BA55F69-CEF3-478C-B3D5-C71B096036F1}"/>
                    </a:ext>
                  </a:extLst>
                </p14:cNvPr>
                <p14:cNvContentPartPr/>
                <p14:nvPr/>
              </p14:nvContentPartPr>
              <p14:xfrm>
                <a:off x="5004303" y="3065065"/>
                <a:ext cx="157320" cy="14688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2BA55F69-CEF3-478C-B3D5-C71B096036F1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4986663" y="3047425"/>
                  <a:ext cx="19296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9902C360-BD4B-4AD0-BE5D-7117DEC1A09F}"/>
                    </a:ext>
                  </a:extLst>
                </p14:cNvPr>
                <p14:cNvContentPartPr/>
                <p14:nvPr/>
              </p14:nvContentPartPr>
              <p14:xfrm>
                <a:off x="5189343" y="3043105"/>
                <a:ext cx="15480" cy="5868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9902C360-BD4B-4AD0-BE5D-7117DEC1A09F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5171343" y="3025105"/>
                  <a:ext cx="5112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371C43F7-8FE2-451E-B008-FB156F1655E5}"/>
                    </a:ext>
                  </a:extLst>
                </p14:cNvPr>
                <p14:cNvContentPartPr/>
                <p14:nvPr/>
              </p14:nvContentPartPr>
              <p14:xfrm>
                <a:off x="5246223" y="3091705"/>
                <a:ext cx="267480" cy="11376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371C43F7-8FE2-451E-B008-FB156F1655E5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5228583" y="3073705"/>
                  <a:ext cx="30312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1CF05B4B-0159-4A05-9A19-61E581C4234C}"/>
                    </a:ext>
                  </a:extLst>
                </p14:cNvPr>
                <p14:cNvContentPartPr/>
                <p14:nvPr/>
              </p14:nvContentPartPr>
              <p14:xfrm>
                <a:off x="5818263" y="3045625"/>
                <a:ext cx="293400" cy="30312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1CF05B4B-0159-4A05-9A19-61E581C4234C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5800623" y="3027985"/>
                  <a:ext cx="329040" cy="33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C3848572-9A3F-437A-9B70-6D98ADF2C1CB}"/>
                    </a:ext>
                  </a:extLst>
                </p14:cNvPr>
                <p14:cNvContentPartPr/>
                <p14:nvPr/>
              </p14:nvContentPartPr>
              <p14:xfrm>
                <a:off x="6217503" y="2933665"/>
                <a:ext cx="237960" cy="11700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C3848572-9A3F-437A-9B70-6D98ADF2C1CB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6199863" y="2916025"/>
                  <a:ext cx="273600" cy="152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7A738795-9EAE-455F-ABD5-23E03636AFC2}"/>
              </a:ext>
            </a:extLst>
          </p:cNvPr>
          <p:cNvGrpSpPr/>
          <p:nvPr/>
        </p:nvGrpSpPr>
        <p:grpSpPr>
          <a:xfrm>
            <a:off x="4033383" y="3720985"/>
            <a:ext cx="7877520" cy="3063240"/>
            <a:chOff x="4033383" y="3720985"/>
            <a:chExt cx="7877520" cy="3063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8818D074-EA7B-4212-A5E8-4F6AE5A20B80}"/>
                    </a:ext>
                  </a:extLst>
                </p14:cNvPr>
                <p14:cNvContentPartPr/>
                <p14:nvPr/>
              </p14:nvContentPartPr>
              <p14:xfrm>
                <a:off x="4033383" y="3862465"/>
                <a:ext cx="155880" cy="32328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8818D074-EA7B-4212-A5E8-4F6AE5A20B80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4015383" y="3844465"/>
                  <a:ext cx="191520" cy="35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D57A0B2D-F1BD-4E91-906A-D2C6D7617AB5}"/>
                    </a:ext>
                  </a:extLst>
                </p14:cNvPr>
                <p14:cNvContentPartPr/>
                <p14:nvPr/>
              </p14:nvContentPartPr>
              <p14:xfrm>
                <a:off x="4147143" y="3720985"/>
                <a:ext cx="149760" cy="11952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D57A0B2D-F1BD-4E91-906A-D2C6D7617AB5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4129503" y="3703345"/>
                  <a:ext cx="18540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9AC35CAD-27E3-43FE-B406-D236847682E2}"/>
                    </a:ext>
                  </a:extLst>
                </p14:cNvPr>
                <p14:cNvContentPartPr/>
                <p14:nvPr/>
              </p14:nvContentPartPr>
              <p14:xfrm>
                <a:off x="4480143" y="3937705"/>
                <a:ext cx="98640" cy="756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9AC35CAD-27E3-43FE-B406-D236847682E2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4462143" y="3919705"/>
                  <a:ext cx="13428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EF13E5A1-E238-4C90-976B-29C3FB3E4D5D}"/>
                    </a:ext>
                  </a:extLst>
                </p14:cNvPr>
                <p14:cNvContentPartPr/>
                <p14:nvPr/>
              </p14:nvContentPartPr>
              <p14:xfrm>
                <a:off x="4460703" y="3999625"/>
                <a:ext cx="101520" cy="2052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EF13E5A1-E238-4C90-976B-29C3FB3E4D5D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4443063" y="3981625"/>
                  <a:ext cx="13716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C06970F9-404F-462D-8B89-637F9896CF21}"/>
                    </a:ext>
                  </a:extLst>
                </p14:cNvPr>
                <p14:cNvContentPartPr/>
                <p14:nvPr/>
              </p14:nvContentPartPr>
              <p14:xfrm>
                <a:off x="4852383" y="3738625"/>
                <a:ext cx="137520" cy="26964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C06970F9-404F-462D-8B89-637F9896CF21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4834743" y="3720985"/>
                  <a:ext cx="173160" cy="30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B8013E18-77F6-4CD4-9740-039932E88E2F}"/>
                    </a:ext>
                  </a:extLst>
                </p14:cNvPr>
                <p14:cNvContentPartPr/>
                <p14:nvPr/>
              </p14:nvContentPartPr>
              <p14:xfrm>
                <a:off x="5052543" y="3925825"/>
                <a:ext cx="105840" cy="8820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B8013E18-77F6-4CD4-9740-039932E88E2F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5034543" y="3907825"/>
                  <a:ext cx="14148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71C159FD-159D-422F-A6B2-106A5ECA1BC5}"/>
                    </a:ext>
                  </a:extLst>
                </p14:cNvPr>
                <p14:cNvContentPartPr/>
                <p14:nvPr/>
              </p14:nvContentPartPr>
              <p14:xfrm>
                <a:off x="5260263" y="3939505"/>
                <a:ext cx="140040" cy="3240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71C159FD-159D-422F-A6B2-106A5ECA1BC5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5242263" y="3921505"/>
                  <a:ext cx="17568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C1D6F23C-B7E7-4393-8D88-B8AE88EB9703}"/>
                    </a:ext>
                  </a:extLst>
                </p14:cNvPr>
                <p14:cNvContentPartPr/>
                <p14:nvPr/>
              </p14:nvContentPartPr>
              <p14:xfrm>
                <a:off x="5332623" y="3876505"/>
                <a:ext cx="33120" cy="17928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C1D6F23C-B7E7-4393-8D88-B8AE88EB9703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5314983" y="3858505"/>
                  <a:ext cx="6876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3A8E2765-962A-4BB3-BD79-474D23714188}"/>
                    </a:ext>
                  </a:extLst>
                </p14:cNvPr>
                <p14:cNvContentPartPr/>
                <p14:nvPr/>
              </p14:nvContentPartPr>
              <p14:xfrm>
                <a:off x="5541783" y="3768865"/>
                <a:ext cx="152280" cy="24768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3A8E2765-962A-4BB3-BD79-474D23714188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5524143" y="3750865"/>
                  <a:ext cx="187920" cy="28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587DB8E6-88EF-4482-A58D-06278E2DA19F}"/>
                    </a:ext>
                  </a:extLst>
                </p14:cNvPr>
                <p14:cNvContentPartPr/>
                <p14:nvPr/>
              </p14:nvContentPartPr>
              <p14:xfrm>
                <a:off x="5768943" y="3921145"/>
                <a:ext cx="25560" cy="12816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587DB8E6-88EF-4482-A58D-06278E2DA19F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5750943" y="3903505"/>
                  <a:ext cx="6120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4980D66C-EDB2-463E-B545-13FDBB39B472}"/>
                    </a:ext>
                  </a:extLst>
                </p14:cNvPr>
                <p14:cNvContentPartPr/>
                <p14:nvPr/>
              </p14:nvContentPartPr>
              <p14:xfrm>
                <a:off x="5870103" y="3854185"/>
                <a:ext cx="294120" cy="16776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4980D66C-EDB2-463E-B545-13FDBB39B472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5852463" y="3836185"/>
                  <a:ext cx="32976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C7356846-43C3-441B-8340-68499C7E8A29}"/>
                    </a:ext>
                  </a:extLst>
                </p14:cNvPr>
                <p14:cNvContentPartPr/>
                <p14:nvPr/>
              </p14:nvContentPartPr>
              <p14:xfrm>
                <a:off x="4887303" y="3868225"/>
                <a:ext cx="3396600" cy="90612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C7356846-43C3-441B-8340-68499C7E8A29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4869663" y="3850585"/>
                  <a:ext cx="3432240" cy="9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A1AFB976-DB7A-4EAC-BD60-8682744D649F}"/>
                    </a:ext>
                  </a:extLst>
                </p14:cNvPr>
                <p14:cNvContentPartPr/>
                <p14:nvPr/>
              </p14:nvContentPartPr>
              <p14:xfrm>
                <a:off x="5204823" y="4822585"/>
                <a:ext cx="539280" cy="34272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A1AFB976-DB7A-4EAC-BD60-8682744D649F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5186823" y="4804585"/>
                  <a:ext cx="574920" cy="37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B203F737-F179-4E2D-BD84-1990C5040BAE}"/>
                    </a:ext>
                  </a:extLst>
                </p14:cNvPr>
                <p14:cNvContentPartPr/>
                <p14:nvPr/>
              </p14:nvContentPartPr>
              <p14:xfrm>
                <a:off x="5803143" y="4955065"/>
                <a:ext cx="143280" cy="20772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B203F737-F179-4E2D-BD84-1990C5040BAE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5785143" y="4937065"/>
                  <a:ext cx="17892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A0715E43-248E-4B68-9816-08A77850B90C}"/>
                    </a:ext>
                  </a:extLst>
                </p14:cNvPr>
                <p14:cNvContentPartPr/>
                <p14:nvPr/>
              </p14:nvContentPartPr>
              <p14:xfrm>
                <a:off x="5943183" y="5016625"/>
                <a:ext cx="151200" cy="12096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A0715E43-248E-4B68-9816-08A77850B90C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925183" y="4998985"/>
                  <a:ext cx="18684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1313E473-19B0-40A9-9884-A25396FE3BDD}"/>
                    </a:ext>
                  </a:extLst>
                </p14:cNvPr>
                <p14:cNvContentPartPr/>
                <p14:nvPr/>
              </p14:nvContentPartPr>
              <p14:xfrm>
                <a:off x="6367263" y="4784785"/>
                <a:ext cx="1322640" cy="36720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1313E473-19B0-40A9-9884-A25396FE3BDD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6349623" y="4767145"/>
                  <a:ext cx="1358280" cy="40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1BD19167-AE14-4845-AE79-D51B24E1E613}"/>
                    </a:ext>
                  </a:extLst>
                </p14:cNvPr>
                <p14:cNvContentPartPr/>
                <p14:nvPr/>
              </p14:nvContentPartPr>
              <p14:xfrm>
                <a:off x="7996623" y="4826905"/>
                <a:ext cx="14400" cy="27396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1BD19167-AE14-4845-AE79-D51B24E1E613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7978983" y="4809265"/>
                  <a:ext cx="50040" cy="30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A585B39A-44C7-4650-9AE9-DF270414577A}"/>
                    </a:ext>
                  </a:extLst>
                </p14:cNvPr>
                <p14:cNvContentPartPr/>
                <p14:nvPr/>
              </p14:nvContentPartPr>
              <p14:xfrm>
                <a:off x="7908423" y="4636825"/>
                <a:ext cx="568800" cy="51480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A585B39A-44C7-4650-9AE9-DF270414577A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7890783" y="4618825"/>
                  <a:ext cx="604440" cy="55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6B6C45B6-AF5E-4DEE-BE72-F045E59E7934}"/>
                    </a:ext>
                  </a:extLst>
                </p14:cNvPr>
                <p14:cNvContentPartPr/>
                <p14:nvPr/>
              </p14:nvContentPartPr>
              <p14:xfrm>
                <a:off x="8377503" y="4830145"/>
                <a:ext cx="360" cy="36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6B6C45B6-AF5E-4DEE-BE72-F045E59E7934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8359863" y="4812505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CDBDC17B-8D4A-4F0F-9281-A0E01E1B2AB9}"/>
                    </a:ext>
                  </a:extLst>
                </p14:cNvPr>
                <p14:cNvContentPartPr/>
                <p14:nvPr/>
              </p14:nvContentPartPr>
              <p14:xfrm>
                <a:off x="8794023" y="4725025"/>
                <a:ext cx="1141200" cy="60948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CDBDC17B-8D4A-4F0F-9281-A0E01E1B2AB9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8776023" y="4707025"/>
                  <a:ext cx="1176840" cy="64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868A5D39-D3A1-4FAE-A47E-738650BDBE17}"/>
                    </a:ext>
                  </a:extLst>
                </p14:cNvPr>
                <p14:cNvContentPartPr/>
                <p14:nvPr/>
              </p14:nvContentPartPr>
              <p14:xfrm>
                <a:off x="10030983" y="4932385"/>
                <a:ext cx="120240" cy="14364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868A5D39-D3A1-4FAE-A47E-738650BDBE17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10013343" y="4914385"/>
                  <a:ext cx="15588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A5996357-4BA7-49E5-B427-40D6E97C199C}"/>
                    </a:ext>
                  </a:extLst>
                </p14:cNvPr>
                <p14:cNvContentPartPr/>
                <p14:nvPr/>
              </p14:nvContentPartPr>
              <p14:xfrm>
                <a:off x="9556863" y="4759945"/>
                <a:ext cx="334800" cy="10080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A5996357-4BA7-49E5-B427-40D6E97C199C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9538863" y="4742305"/>
                  <a:ext cx="37044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E58C2B5A-C560-4723-BB21-A4B416AFE8C2}"/>
                    </a:ext>
                  </a:extLst>
                </p14:cNvPr>
                <p14:cNvContentPartPr/>
                <p14:nvPr/>
              </p14:nvContentPartPr>
              <p14:xfrm>
                <a:off x="10540743" y="4942465"/>
                <a:ext cx="2520" cy="12060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E58C2B5A-C560-4723-BB21-A4B416AFE8C2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10522743" y="4924465"/>
                  <a:ext cx="3816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61469510-407B-4D5D-8C8C-0177041F8B97}"/>
                    </a:ext>
                  </a:extLst>
                </p14:cNvPr>
                <p14:cNvContentPartPr/>
                <p14:nvPr/>
              </p14:nvContentPartPr>
              <p14:xfrm>
                <a:off x="10568823" y="4821865"/>
                <a:ext cx="61200" cy="5328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61469510-407B-4D5D-8C8C-0177041F8B97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10551183" y="4804225"/>
                  <a:ext cx="9684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F262BE4B-0647-490D-AB24-21E557115249}"/>
                    </a:ext>
                  </a:extLst>
                </p14:cNvPr>
                <p14:cNvContentPartPr/>
                <p14:nvPr/>
              </p14:nvContentPartPr>
              <p14:xfrm>
                <a:off x="10607703" y="4913665"/>
                <a:ext cx="200880" cy="19080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F262BE4B-0647-490D-AB24-21E557115249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10589703" y="4896025"/>
                  <a:ext cx="23652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EF890A63-CB1B-48B7-97E3-5D47F08357E8}"/>
                    </a:ext>
                  </a:extLst>
                </p14:cNvPr>
                <p14:cNvContentPartPr/>
                <p14:nvPr/>
              </p14:nvContentPartPr>
              <p14:xfrm>
                <a:off x="11036103" y="4944985"/>
                <a:ext cx="164520" cy="15444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EF890A63-CB1B-48B7-97E3-5D47F08357E8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11018103" y="4926985"/>
                  <a:ext cx="20016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FB9C96F0-C0D1-4DA6-870B-3FE8A08532D3}"/>
                    </a:ext>
                  </a:extLst>
                </p14:cNvPr>
                <p14:cNvContentPartPr/>
                <p14:nvPr/>
              </p14:nvContentPartPr>
              <p14:xfrm>
                <a:off x="11191623" y="4718905"/>
                <a:ext cx="416880" cy="34632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FB9C96F0-C0D1-4DA6-870B-3FE8A08532D3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11173983" y="4701265"/>
                  <a:ext cx="452520" cy="38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766EF580-2823-44D6-9B59-563438F8A249}"/>
                    </a:ext>
                  </a:extLst>
                </p14:cNvPr>
                <p14:cNvContentPartPr/>
                <p14:nvPr/>
              </p14:nvContentPartPr>
              <p14:xfrm>
                <a:off x="11654943" y="4853905"/>
                <a:ext cx="360" cy="36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766EF580-2823-44D6-9B59-563438F8A249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1637303" y="4835905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36E9174F-0167-4661-AF8A-49D25BC07C12}"/>
                    </a:ext>
                  </a:extLst>
                </p14:cNvPr>
                <p14:cNvContentPartPr/>
                <p14:nvPr/>
              </p14:nvContentPartPr>
              <p14:xfrm>
                <a:off x="11666103" y="4684345"/>
                <a:ext cx="198000" cy="41616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36E9174F-0167-4661-AF8A-49D25BC07C12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1648103" y="4666345"/>
                  <a:ext cx="233640" cy="45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A8ED9653-175E-46A5-BAA4-D576325E2E81}"/>
                    </a:ext>
                  </a:extLst>
                </p14:cNvPr>
                <p14:cNvContentPartPr/>
                <p14:nvPr/>
              </p14:nvContentPartPr>
              <p14:xfrm>
                <a:off x="5255223" y="5404705"/>
                <a:ext cx="105840" cy="37224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A8ED9653-175E-46A5-BAA4-D576325E2E81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5237223" y="5386705"/>
                  <a:ext cx="141480" cy="40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48524971-8819-41BC-AE38-6D6524D72B66}"/>
                    </a:ext>
                  </a:extLst>
                </p14:cNvPr>
                <p14:cNvContentPartPr/>
                <p14:nvPr/>
              </p14:nvContentPartPr>
              <p14:xfrm>
                <a:off x="5122383" y="5558785"/>
                <a:ext cx="366120" cy="12672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48524971-8819-41BC-AE38-6D6524D72B66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5104383" y="5540785"/>
                  <a:ext cx="40176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AD405907-7092-42C8-A638-4CD7C9FF398E}"/>
                    </a:ext>
                  </a:extLst>
                </p14:cNvPr>
                <p14:cNvContentPartPr/>
                <p14:nvPr/>
              </p14:nvContentPartPr>
              <p14:xfrm>
                <a:off x="5522703" y="5576785"/>
                <a:ext cx="114840" cy="11448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AD405907-7092-42C8-A638-4CD7C9FF398E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5504703" y="5558785"/>
                  <a:ext cx="15048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70CB285F-1E87-448A-A75A-F8806F774E38}"/>
                    </a:ext>
                  </a:extLst>
                </p14:cNvPr>
                <p14:cNvContentPartPr/>
                <p14:nvPr/>
              </p14:nvContentPartPr>
              <p14:xfrm>
                <a:off x="6033183" y="5467345"/>
                <a:ext cx="20520" cy="24120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70CB285F-1E87-448A-A75A-F8806F774E38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6015543" y="5449705"/>
                  <a:ext cx="5616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E59E4D6C-1D3D-4467-9F1A-E28DD48A8A92}"/>
                    </a:ext>
                  </a:extLst>
                </p14:cNvPr>
                <p14:cNvContentPartPr/>
                <p14:nvPr/>
              </p14:nvContentPartPr>
              <p14:xfrm>
                <a:off x="5896383" y="5349625"/>
                <a:ext cx="545400" cy="33516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E59E4D6C-1D3D-4467-9F1A-E28DD48A8A92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5878743" y="5331985"/>
                  <a:ext cx="581040" cy="37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7A7FD941-DB56-4BE0-84B1-CC1E64AE3A40}"/>
                    </a:ext>
                  </a:extLst>
                </p14:cNvPr>
                <p14:cNvContentPartPr/>
                <p14:nvPr/>
              </p14:nvContentPartPr>
              <p14:xfrm>
                <a:off x="6771903" y="5463745"/>
                <a:ext cx="51120" cy="39348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7A7FD941-DB56-4BE0-84B1-CC1E64AE3A40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6753903" y="5446105"/>
                  <a:ext cx="86760" cy="42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93173238-6347-478D-9F13-102676C4E1D1}"/>
                    </a:ext>
                  </a:extLst>
                </p14:cNvPr>
                <p14:cNvContentPartPr/>
                <p14:nvPr/>
              </p14:nvContentPartPr>
              <p14:xfrm>
                <a:off x="6731223" y="5493625"/>
                <a:ext cx="195840" cy="10476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93173238-6347-478D-9F13-102676C4E1D1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6713583" y="5475625"/>
                  <a:ext cx="23148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EC22DAAB-3961-4007-A1D2-63BA7B247650}"/>
                    </a:ext>
                  </a:extLst>
                </p14:cNvPr>
                <p14:cNvContentPartPr/>
                <p14:nvPr/>
              </p14:nvContentPartPr>
              <p14:xfrm>
                <a:off x="6942543" y="5520265"/>
                <a:ext cx="97200" cy="10656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EC22DAAB-3961-4007-A1D2-63BA7B247650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6924543" y="5502265"/>
                  <a:ext cx="13284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700820FA-2FE4-4FBF-9441-4B8095CB6592}"/>
                    </a:ext>
                  </a:extLst>
                </p14:cNvPr>
                <p14:cNvContentPartPr/>
                <p14:nvPr/>
              </p14:nvContentPartPr>
              <p14:xfrm>
                <a:off x="7105983" y="5461585"/>
                <a:ext cx="159840" cy="38628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700820FA-2FE4-4FBF-9441-4B8095CB6592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7088343" y="5443585"/>
                  <a:ext cx="195480" cy="42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466C6BE6-85E8-4B81-A03C-3191A500D6C2}"/>
                    </a:ext>
                  </a:extLst>
                </p14:cNvPr>
                <p14:cNvContentPartPr/>
                <p14:nvPr/>
              </p14:nvContentPartPr>
              <p14:xfrm>
                <a:off x="7333143" y="5313985"/>
                <a:ext cx="277920" cy="27684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466C6BE6-85E8-4B81-A03C-3191A500D6C2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315143" y="5296345"/>
                  <a:ext cx="313560" cy="31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303CD89B-803B-4E14-80E0-B5BB9809F5CA}"/>
                    </a:ext>
                  </a:extLst>
                </p14:cNvPr>
                <p14:cNvContentPartPr/>
                <p14:nvPr/>
              </p14:nvContentPartPr>
              <p14:xfrm>
                <a:off x="7687743" y="5267185"/>
                <a:ext cx="572760" cy="30312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303CD89B-803B-4E14-80E0-B5BB9809F5CA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669743" y="5249545"/>
                  <a:ext cx="608400" cy="33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C2F85076-EE12-47D6-9EB8-1DD37282880E}"/>
                    </a:ext>
                  </a:extLst>
                </p14:cNvPr>
                <p14:cNvContentPartPr/>
                <p14:nvPr/>
              </p14:nvContentPartPr>
              <p14:xfrm>
                <a:off x="8331063" y="5407225"/>
                <a:ext cx="111240" cy="13140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C2F85076-EE12-47D6-9EB8-1DD37282880E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8313063" y="5389585"/>
                  <a:ext cx="14688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2BB8F2DC-B891-4847-8467-05B4E5781E67}"/>
                    </a:ext>
                  </a:extLst>
                </p14:cNvPr>
                <p14:cNvContentPartPr/>
                <p14:nvPr/>
              </p14:nvContentPartPr>
              <p14:xfrm>
                <a:off x="7832463" y="5314345"/>
                <a:ext cx="255600" cy="7704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2BB8F2DC-B891-4847-8467-05B4E5781E67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814823" y="5296345"/>
                  <a:ext cx="29124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36994B42-AE34-4084-909F-577021F9A052}"/>
                    </a:ext>
                  </a:extLst>
                </p14:cNvPr>
                <p14:cNvContentPartPr/>
                <p14:nvPr/>
              </p14:nvContentPartPr>
              <p14:xfrm>
                <a:off x="8736783" y="5269705"/>
                <a:ext cx="130320" cy="28044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36994B42-AE34-4084-909F-577021F9A052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8719143" y="5251705"/>
                  <a:ext cx="16596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BDB41968-08F2-47AD-9F99-171EA416F31F}"/>
                    </a:ext>
                  </a:extLst>
                </p14:cNvPr>
                <p14:cNvContentPartPr/>
                <p14:nvPr/>
              </p14:nvContentPartPr>
              <p14:xfrm>
                <a:off x="8923623" y="5437465"/>
                <a:ext cx="136440" cy="47088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BDB41968-08F2-47AD-9F99-171EA416F31F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8905623" y="5419465"/>
                  <a:ext cx="172080" cy="50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5BE5D88D-43F7-424B-B545-B3C5CFBEDE57}"/>
                    </a:ext>
                  </a:extLst>
                </p14:cNvPr>
                <p14:cNvContentPartPr/>
                <p14:nvPr/>
              </p14:nvContentPartPr>
              <p14:xfrm>
                <a:off x="9383703" y="5454385"/>
                <a:ext cx="241560" cy="13104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5BE5D88D-43F7-424B-B545-B3C5CFBEDE57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9365703" y="5436385"/>
                  <a:ext cx="27720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C022AE64-25FF-4930-9375-B775D839CADC}"/>
                    </a:ext>
                  </a:extLst>
                </p14:cNvPr>
                <p14:cNvContentPartPr/>
                <p14:nvPr/>
              </p14:nvContentPartPr>
              <p14:xfrm>
                <a:off x="9755583" y="5332705"/>
                <a:ext cx="15480" cy="26568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C022AE64-25FF-4930-9375-B775D839CADC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9737583" y="5314705"/>
                  <a:ext cx="51120" cy="30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BF92D2A5-2196-4ADC-A8D6-4628044E6203}"/>
                    </a:ext>
                  </a:extLst>
                </p14:cNvPr>
                <p14:cNvContentPartPr/>
                <p14:nvPr/>
              </p14:nvContentPartPr>
              <p14:xfrm>
                <a:off x="9688623" y="5333425"/>
                <a:ext cx="261720" cy="21096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BF92D2A5-2196-4ADC-A8D6-4628044E6203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9670623" y="5315785"/>
                  <a:ext cx="29736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5ADD11D5-FF6E-497E-B594-41FDEB6A5C34}"/>
                    </a:ext>
                  </a:extLst>
                </p14:cNvPr>
                <p14:cNvContentPartPr/>
                <p14:nvPr/>
              </p14:nvContentPartPr>
              <p14:xfrm>
                <a:off x="9949983" y="5455825"/>
                <a:ext cx="267840" cy="12168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5ADD11D5-FF6E-497E-B594-41FDEB6A5C34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9931983" y="5437825"/>
                  <a:ext cx="30348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B8BEBFA0-3E6C-4539-9B60-210175E2C7F1}"/>
                    </a:ext>
                  </a:extLst>
                </p14:cNvPr>
                <p14:cNvContentPartPr/>
                <p14:nvPr/>
              </p14:nvContentPartPr>
              <p14:xfrm>
                <a:off x="10281183" y="5260345"/>
                <a:ext cx="1041840" cy="61812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B8BEBFA0-3E6C-4539-9B60-210175E2C7F1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10263543" y="5242345"/>
                  <a:ext cx="1077480" cy="65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324C2D22-33D7-40A7-BE78-389532DE2304}"/>
                    </a:ext>
                  </a:extLst>
                </p14:cNvPr>
                <p14:cNvContentPartPr/>
                <p14:nvPr/>
              </p14:nvContentPartPr>
              <p14:xfrm>
                <a:off x="10525263" y="5258545"/>
                <a:ext cx="284040" cy="7164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324C2D22-33D7-40A7-BE78-389532DE2304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10507623" y="5240905"/>
                  <a:ext cx="31968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BC3A914B-DC30-488E-8BB0-286F2FFC7CA6}"/>
                    </a:ext>
                  </a:extLst>
                </p14:cNvPr>
                <p14:cNvContentPartPr/>
                <p14:nvPr/>
              </p14:nvContentPartPr>
              <p14:xfrm>
                <a:off x="5230743" y="5931745"/>
                <a:ext cx="145080" cy="36720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BC3A914B-DC30-488E-8BB0-286F2FFC7CA6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5213103" y="5914105"/>
                  <a:ext cx="180720" cy="40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EF92FACA-EA65-482F-A1D0-11080DF0E2CE}"/>
                    </a:ext>
                  </a:extLst>
                </p14:cNvPr>
                <p14:cNvContentPartPr/>
                <p14:nvPr/>
              </p14:nvContentPartPr>
              <p14:xfrm>
                <a:off x="5450703" y="6082225"/>
                <a:ext cx="81360" cy="8568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EF92FACA-EA65-482F-A1D0-11080DF0E2CE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5433063" y="6064225"/>
                  <a:ext cx="11700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26D4BA69-1A53-41FF-AA1D-A5B3E8DE03A9}"/>
                    </a:ext>
                  </a:extLst>
                </p14:cNvPr>
                <p14:cNvContentPartPr/>
                <p14:nvPr/>
              </p14:nvContentPartPr>
              <p14:xfrm>
                <a:off x="5600463" y="6028225"/>
                <a:ext cx="148320" cy="32724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26D4BA69-1A53-41FF-AA1D-A5B3E8DE03A9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5582823" y="6010225"/>
                  <a:ext cx="18396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A665F20D-D2D6-49D0-A51E-5DBE5D408660}"/>
                    </a:ext>
                  </a:extLst>
                </p14:cNvPr>
                <p14:cNvContentPartPr/>
                <p14:nvPr/>
              </p14:nvContentPartPr>
              <p14:xfrm>
                <a:off x="5808183" y="5909425"/>
                <a:ext cx="222120" cy="24804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A665F20D-D2D6-49D0-A51E-5DBE5D408660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5790543" y="5891425"/>
                  <a:ext cx="257760" cy="28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96CCC02E-9E43-4061-8B70-19C1CEA33E23}"/>
                    </a:ext>
                  </a:extLst>
                </p14:cNvPr>
                <p14:cNvContentPartPr/>
                <p14:nvPr/>
              </p14:nvContentPartPr>
              <p14:xfrm>
                <a:off x="6094743" y="5826265"/>
                <a:ext cx="529560" cy="32940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96CCC02E-9E43-4061-8B70-19C1CEA33E23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6077103" y="5808625"/>
                  <a:ext cx="565200" cy="36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91C7F8E9-FB43-43D5-81E4-241859C21D70}"/>
                    </a:ext>
                  </a:extLst>
                </p14:cNvPr>
                <p14:cNvContentPartPr/>
                <p14:nvPr/>
              </p14:nvContentPartPr>
              <p14:xfrm>
                <a:off x="6688743" y="6021745"/>
                <a:ext cx="140040" cy="11880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91C7F8E9-FB43-43D5-81E4-241859C21D70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6670743" y="6004105"/>
                  <a:ext cx="17568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0444C591-019D-4507-A0EE-641EE8160837}"/>
                    </a:ext>
                  </a:extLst>
                </p14:cNvPr>
                <p14:cNvContentPartPr/>
                <p14:nvPr/>
              </p14:nvContentPartPr>
              <p14:xfrm>
                <a:off x="6291663" y="5862265"/>
                <a:ext cx="255600" cy="7344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0444C591-019D-4507-A0EE-641EE8160837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6273663" y="5844625"/>
                  <a:ext cx="29124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A4EDB6F0-B111-4CDA-B516-AA4BF1DDF87B}"/>
                    </a:ext>
                  </a:extLst>
                </p14:cNvPr>
                <p14:cNvContentPartPr/>
                <p14:nvPr/>
              </p14:nvContentPartPr>
              <p14:xfrm>
                <a:off x="7102023" y="6006265"/>
                <a:ext cx="48960" cy="29196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A4EDB6F0-B111-4CDA-B516-AA4BF1DDF87B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7084383" y="5988625"/>
                  <a:ext cx="84600" cy="32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B93EBC2D-5348-4369-ADDE-E9C0917A1F9D}"/>
                    </a:ext>
                  </a:extLst>
                </p14:cNvPr>
                <p14:cNvContentPartPr/>
                <p14:nvPr/>
              </p14:nvContentPartPr>
              <p14:xfrm>
                <a:off x="7089783" y="5970625"/>
                <a:ext cx="215280" cy="12060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B93EBC2D-5348-4369-ADDE-E9C0917A1F9D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7072143" y="5952985"/>
                  <a:ext cx="25092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A7C09541-B8C6-4CA4-8FE0-F5E0732C2F8D}"/>
                    </a:ext>
                  </a:extLst>
                </p14:cNvPr>
                <p14:cNvContentPartPr/>
                <p14:nvPr/>
              </p14:nvContentPartPr>
              <p14:xfrm>
                <a:off x="7337103" y="5973865"/>
                <a:ext cx="379440" cy="12564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A7C09541-B8C6-4CA4-8FE0-F5E0732C2F8D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7319103" y="5956225"/>
                  <a:ext cx="41508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F12CF2C3-D0E9-4F22-BD25-9C5E95004A0B}"/>
                    </a:ext>
                  </a:extLst>
                </p14:cNvPr>
                <p14:cNvContentPartPr/>
                <p14:nvPr/>
              </p14:nvContentPartPr>
              <p14:xfrm>
                <a:off x="7698903" y="5947225"/>
                <a:ext cx="113760" cy="11304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F12CF2C3-D0E9-4F22-BD25-9C5E95004A0B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7680903" y="5929225"/>
                  <a:ext cx="14940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C9D48AD2-40B0-4FFC-9727-0A5824694FFB}"/>
                    </a:ext>
                  </a:extLst>
                </p14:cNvPr>
                <p14:cNvContentPartPr/>
                <p14:nvPr/>
              </p14:nvContentPartPr>
              <p14:xfrm>
                <a:off x="7927863" y="5783065"/>
                <a:ext cx="475200" cy="29196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C9D48AD2-40B0-4FFC-9727-0A5824694FFB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7909863" y="5765425"/>
                  <a:ext cx="510840" cy="32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7AE8095C-51DD-4726-88D6-6D130601958A}"/>
                    </a:ext>
                  </a:extLst>
                </p14:cNvPr>
                <p14:cNvContentPartPr/>
                <p14:nvPr/>
              </p14:nvContentPartPr>
              <p14:xfrm>
                <a:off x="8379663" y="5869105"/>
                <a:ext cx="480240" cy="16380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7AE8095C-51DD-4726-88D6-6D130601958A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8361663" y="5851465"/>
                  <a:ext cx="51588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0916D215-9A96-4584-A70B-4E9C3C6906BC}"/>
                    </a:ext>
                  </a:extLst>
                </p14:cNvPr>
                <p14:cNvContentPartPr/>
                <p14:nvPr/>
              </p14:nvContentPartPr>
              <p14:xfrm>
                <a:off x="9173463" y="5724745"/>
                <a:ext cx="246960" cy="27612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0916D215-9A96-4584-A70B-4E9C3C6906BC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9155823" y="5707105"/>
                  <a:ext cx="282600" cy="31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BB36C184-4101-4F16-977A-F9F1EC33E598}"/>
                    </a:ext>
                  </a:extLst>
                </p14:cNvPr>
                <p14:cNvContentPartPr/>
                <p14:nvPr/>
              </p14:nvContentPartPr>
              <p14:xfrm>
                <a:off x="9141423" y="5973505"/>
                <a:ext cx="32760" cy="11988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BB36C184-4101-4F16-977A-F9F1EC33E598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9123783" y="5955865"/>
                  <a:ext cx="6840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CB33E184-8991-4A01-A16C-A3020D76F975}"/>
                    </a:ext>
                  </a:extLst>
                </p14:cNvPr>
                <p14:cNvContentPartPr/>
                <p14:nvPr/>
              </p14:nvContentPartPr>
              <p14:xfrm>
                <a:off x="9488463" y="5977105"/>
                <a:ext cx="99360" cy="9828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CB33E184-8991-4A01-A16C-A3020D76F975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9470463" y="5959465"/>
                  <a:ext cx="13500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2472012D-A1E8-4FD6-A04D-6BCE3CB45BE4}"/>
                    </a:ext>
                  </a:extLst>
                </p14:cNvPr>
                <p14:cNvContentPartPr/>
                <p14:nvPr/>
              </p14:nvContentPartPr>
              <p14:xfrm>
                <a:off x="9818943" y="5889625"/>
                <a:ext cx="382680" cy="11088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2472012D-A1E8-4FD6-A04D-6BCE3CB45BE4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9801303" y="5871985"/>
                  <a:ext cx="41832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41D7B6A1-67BC-4CB4-BC02-2806D88656E3}"/>
                    </a:ext>
                  </a:extLst>
                </p14:cNvPr>
                <p14:cNvContentPartPr/>
                <p14:nvPr/>
              </p14:nvContentPartPr>
              <p14:xfrm>
                <a:off x="10246623" y="5747425"/>
                <a:ext cx="154440" cy="28980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41D7B6A1-67BC-4CB4-BC02-2806D88656E3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0228983" y="5729785"/>
                  <a:ext cx="19008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A32C22B4-4823-4482-BE71-276F7B1B0E75}"/>
                    </a:ext>
                  </a:extLst>
                </p14:cNvPr>
                <p14:cNvContentPartPr/>
                <p14:nvPr/>
              </p14:nvContentPartPr>
              <p14:xfrm>
                <a:off x="10546503" y="5671825"/>
                <a:ext cx="227520" cy="41904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A32C22B4-4823-4482-BE71-276F7B1B0E75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10528863" y="5653825"/>
                  <a:ext cx="263160" cy="45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BAB56293-925C-465F-90CB-1C7FB4F7098E}"/>
                    </a:ext>
                  </a:extLst>
                </p14:cNvPr>
                <p14:cNvContentPartPr/>
                <p14:nvPr/>
              </p14:nvContentPartPr>
              <p14:xfrm>
                <a:off x="10749543" y="5902945"/>
                <a:ext cx="169200" cy="15552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BAB56293-925C-465F-90CB-1C7FB4F7098E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10731903" y="5885305"/>
                  <a:ext cx="20484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1EBBFDB2-8EE7-4A84-A8ED-E5ACB1F52380}"/>
                    </a:ext>
                  </a:extLst>
                </p14:cNvPr>
                <p14:cNvContentPartPr/>
                <p14:nvPr/>
              </p14:nvContentPartPr>
              <p14:xfrm>
                <a:off x="11481783" y="5725105"/>
                <a:ext cx="178560" cy="25236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1EBBFDB2-8EE7-4A84-A8ED-E5ACB1F52380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11463783" y="5707465"/>
                  <a:ext cx="21420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75F7B3C7-8149-473E-A2C2-ED91E4A584DC}"/>
                    </a:ext>
                  </a:extLst>
                </p14:cNvPr>
                <p14:cNvContentPartPr/>
                <p14:nvPr/>
              </p14:nvContentPartPr>
              <p14:xfrm>
                <a:off x="11670783" y="5865865"/>
                <a:ext cx="240120" cy="32508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75F7B3C7-8149-473E-A2C2-ED91E4A584DC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11652783" y="5848225"/>
                  <a:ext cx="275760" cy="36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1B6C22FB-FB51-4026-82C3-6A132C71F246}"/>
                    </a:ext>
                  </a:extLst>
                </p14:cNvPr>
                <p14:cNvContentPartPr/>
                <p14:nvPr/>
              </p14:nvContentPartPr>
              <p14:xfrm>
                <a:off x="5612703" y="6450865"/>
                <a:ext cx="185040" cy="16848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1B6C22FB-FB51-4026-82C3-6A132C71F246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5595063" y="6433225"/>
                  <a:ext cx="22068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11386E97-0F85-493D-846C-199CE3675149}"/>
                    </a:ext>
                  </a:extLst>
                </p14:cNvPr>
                <p14:cNvContentPartPr/>
                <p14:nvPr/>
              </p14:nvContentPartPr>
              <p14:xfrm>
                <a:off x="5865783" y="6509905"/>
                <a:ext cx="470520" cy="27252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11386E97-0F85-493D-846C-199CE3675149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5847783" y="6492265"/>
                  <a:ext cx="50616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83603B15-7266-4055-AD48-34DD075E1F07}"/>
                    </a:ext>
                  </a:extLst>
                </p14:cNvPr>
                <p14:cNvContentPartPr/>
                <p14:nvPr/>
              </p14:nvContentPartPr>
              <p14:xfrm>
                <a:off x="6299583" y="6502705"/>
                <a:ext cx="167760" cy="26064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83603B15-7266-4055-AD48-34DD075E1F07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6281943" y="6484705"/>
                  <a:ext cx="203400" cy="29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87AE3FB1-DE43-4DEF-BFD5-67A154497452}"/>
                    </a:ext>
                  </a:extLst>
                </p14:cNvPr>
                <p14:cNvContentPartPr/>
                <p14:nvPr/>
              </p14:nvContentPartPr>
              <p14:xfrm>
                <a:off x="6535743" y="6330985"/>
                <a:ext cx="14400" cy="28296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87AE3FB1-DE43-4DEF-BFD5-67A154497452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6517743" y="6312985"/>
                  <a:ext cx="50040" cy="31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6DEF4F82-B0DA-4242-8DAC-3E9D52F499CA}"/>
                    </a:ext>
                  </a:extLst>
                </p14:cNvPr>
                <p14:cNvContentPartPr/>
                <p14:nvPr/>
              </p14:nvContentPartPr>
              <p14:xfrm>
                <a:off x="6636183" y="6463825"/>
                <a:ext cx="150480" cy="16128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6DEF4F82-B0DA-4242-8DAC-3E9D52F499CA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6618183" y="6446185"/>
                  <a:ext cx="18612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1B83E0FB-948D-41E7-A1AD-E1CDC0E0F85D}"/>
                    </a:ext>
                  </a:extLst>
                </p14:cNvPr>
                <p14:cNvContentPartPr/>
                <p14:nvPr/>
              </p14:nvContentPartPr>
              <p14:xfrm>
                <a:off x="7183023" y="6456625"/>
                <a:ext cx="38880" cy="32760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1B83E0FB-948D-41E7-A1AD-E1CDC0E0F85D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7165383" y="6438985"/>
                  <a:ext cx="74520" cy="36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A8F4DEF4-2481-4EBB-9B6D-6C4A5D0C3C0B}"/>
                    </a:ext>
                  </a:extLst>
                </p14:cNvPr>
                <p14:cNvContentPartPr/>
                <p14:nvPr/>
              </p14:nvContentPartPr>
              <p14:xfrm>
                <a:off x="7085823" y="6461665"/>
                <a:ext cx="271800" cy="11124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A8F4DEF4-2481-4EBB-9B6D-6C4A5D0C3C0B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7068183" y="6443665"/>
                  <a:ext cx="30744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1A38061C-75B0-4CDF-A2C8-882E3393F58F}"/>
                    </a:ext>
                  </a:extLst>
                </p14:cNvPr>
                <p14:cNvContentPartPr/>
                <p14:nvPr/>
              </p14:nvContentPartPr>
              <p14:xfrm>
                <a:off x="7428903" y="6463825"/>
                <a:ext cx="622800" cy="15948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1A38061C-75B0-4CDF-A2C8-882E3393F58F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7410903" y="6446185"/>
                  <a:ext cx="65844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EAADC7FA-2968-4F56-A5A3-173A1DEB6B83}"/>
                    </a:ext>
                  </a:extLst>
                </p14:cNvPr>
                <p14:cNvContentPartPr/>
                <p14:nvPr/>
              </p14:nvContentPartPr>
              <p14:xfrm>
                <a:off x="8062863" y="6272305"/>
                <a:ext cx="504360" cy="31608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EAADC7FA-2968-4F56-A5A3-173A1DEB6B83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8045223" y="6254305"/>
                  <a:ext cx="540000" cy="35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19B58521-A492-43EA-BEF1-C66739753881}"/>
                    </a:ext>
                  </a:extLst>
                </p14:cNvPr>
                <p14:cNvContentPartPr/>
                <p14:nvPr/>
              </p14:nvContentPartPr>
              <p14:xfrm>
                <a:off x="8525463" y="6406225"/>
                <a:ext cx="457200" cy="17172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19B58521-A492-43EA-BEF1-C66739753881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8507823" y="6388585"/>
                  <a:ext cx="49284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70C6C536-B255-4493-A1A6-EA3AA523D7F6}"/>
                    </a:ext>
                  </a:extLst>
                </p14:cNvPr>
                <p14:cNvContentPartPr/>
                <p14:nvPr/>
              </p14:nvContentPartPr>
              <p14:xfrm>
                <a:off x="9538503" y="6281665"/>
                <a:ext cx="178920" cy="25668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70C6C536-B255-4493-A1A6-EA3AA523D7F6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9520863" y="6264025"/>
                  <a:ext cx="214560" cy="29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26B3B83F-99F1-4424-B5D8-CA2FAFC41844}"/>
                    </a:ext>
                  </a:extLst>
                </p14:cNvPr>
                <p14:cNvContentPartPr/>
                <p14:nvPr/>
              </p14:nvContentPartPr>
              <p14:xfrm>
                <a:off x="9796623" y="6429985"/>
                <a:ext cx="102960" cy="8388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26B3B83F-99F1-4424-B5D8-CA2FAFC41844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9778983" y="6412345"/>
                  <a:ext cx="13860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B5521E72-AB19-4EBD-A0FF-D306C1C9CB74}"/>
                    </a:ext>
                  </a:extLst>
                </p14:cNvPr>
                <p14:cNvContentPartPr/>
                <p14:nvPr/>
              </p14:nvContentPartPr>
              <p14:xfrm>
                <a:off x="10100823" y="6258265"/>
                <a:ext cx="201960" cy="25524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B5521E72-AB19-4EBD-A0FF-D306C1C9CB74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10083183" y="6240265"/>
                  <a:ext cx="237600" cy="29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2F8E55AB-F2EF-4704-8BF2-9302CC5E0F4F}"/>
                    </a:ext>
                  </a:extLst>
                </p14:cNvPr>
                <p14:cNvContentPartPr/>
                <p14:nvPr/>
              </p14:nvContentPartPr>
              <p14:xfrm>
                <a:off x="10583223" y="6287065"/>
                <a:ext cx="186120" cy="25128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2F8E55AB-F2EF-4704-8BF2-9302CC5E0F4F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10565223" y="6269065"/>
                  <a:ext cx="221760" cy="28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6540E10C-283A-4004-9116-EAA4D23B503B}"/>
                    </a:ext>
                  </a:extLst>
                </p14:cNvPr>
                <p14:cNvContentPartPr/>
                <p14:nvPr/>
              </p14:nvContentPartPr>
              <p14:xfrm>
                <a:off x="10855743" y="6440425"/>
                <a:ext cx="26640" cy="10980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6540E10C-283A-4004-9116-EAA4D23B503B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10837743" y="6422425"/>
                  <a:ext cx="62280" cy="145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82">
            <p14:nvContentPartPr>
              <p14:cNvPr id="175" name="Ink 174">
                <a:extLst>
                  <a:ext uri="{FF2B5EF4-FFF2-40B4-BE49-F238E27FC236}">
                    <a16:creationId xmlns:a16="http://schemas.microsoft.com/office/drawing/2014/main" id="{9A0BA9C0-30B7-463F-A450-70964C60280E}"/>
                  </a:ext>
                </a:extLst>
              </p14:cNvPr>
              <p14:cNvContentPartPr/>
              <p14:nvPr/>
            </p14:nvContentPartPr>
            <p14:xfrm>
              <a:off x="8050983" y="1017025"/>
              <a:ext cx="2996640" cy="2899440"/>
            </p14:xfrm>
          </p:contentPart>
        </mc:Choice>
        <mc:Fallback xmlns="">
          <p:pic>
            <p:nvPicPr>
              <p:cNvPr id="175" name="Ink 174">
                <a:extLst>
                  <a:ext uri="{FF2B5EF4-FFF2-40B4-BE49-F238E27FC236}">
                    <a16:creationId xmlns:a16="http://schemas.microsoft.com/office/drawing/2014/main" id="{9A0BA9C0-30B7-463F-A450-70964C60280E}"/>
                  </a:ext>
                </a:extLst>
              </p:cNvPr>
              <p:cNvPicPr/>
              <p:nvPr/>
            </p:nvPicPr>
            <p:blipFill>
              <a:blip r:embed="rId283"/>
              <a:stretch>
                <a:fillRect/>
              </a:stretch>
            </p:blipFill>
            <p:spPr>
              <a:xfrm>
                <a:off x="8032983" y="999385"/>
                <a:ext cx="3032280" cy="2935080"/>
              </a:xfrm>
              <a:prstGeom prst="rect">
                <a:avLst/>
              </a:prstGeom>
            </p:spPr>
          </p:pic>
        </mc:Fallback>
      </mc:AlternateContent>
      <p:grpSp>
        <p:nvGrpSpPr>
          <p:cNvPr id="188" name="Group 187">
            <a:extLst>
              <a:ext uri="{FF2B5EF4-FFF2-40B4-BE49-F238E27FC236}">
                <a16:creationId xmlns:a16="http://schemas.microsoft.com/office/drawing/2014/main" id="{9D5AF613-EBB3-46FB-9172-930BFD6C65C6}"/>
              </a:ext>
            </a:extLst>
          </p:cNvPr>
          <p:cNvGrpSpPr/>
          <p:nvPr/>
        </p:nvGrpSpPr>
        <p:grpSpPr>
          <a:xfrm>
            <a:off x="8380743" y="1956625"/>
            <a:ext cx="2376720" cy="471960"/>
            <a:chOff x="8380743" y="1956625"/>
            <a:chExt cx="2376720" cy="471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A49BDF17-A4B8-4378-83E0-E8F76EC0D124}"/>
                    </a:ext>
                  </a:extLst>
                </p14:cNvPr>
                <p14:cNvContentPartPr/>
                <p14:nvPr/>
              </p14:nvContentPartPr>
              <p14:xfrm>
                <a:off x="8380743" y="1956625"/>
                <a:ext cx="186480" cy="44820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A49BDF17-A4B8-4378-83E0-E8F76EC0D124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8362743" y="1938985"/>
                  <a:ext cx="222120" cy="48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E9BED306-D21B-4E13-8D8D-265D3FB98AD4}"/>
                    </a:ext>
                  </a:extLst>
                </p14:cNvPr>
                <p14:cNvContentPartPr/>
                <p14:nvPr/>
              </p14:nvContentPartPr>
              <p14:xfrm>
                <a:off x="8682423" y="2185945"/>
                <a:ext cx="154440" cy="684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E9BED306-D21B-4E13-8D8D-265D3FB98AD4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8664783" y="2168305"/>
                  <a:ext cx="19008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EF448BDD-74D6-43C8-A036-B25D0E945784}"/>
                    </a:ext>
                  </a:extLst>
                </p14:cNvPr>
                <p14:cNvContentPartPr/>
                <p14:nvPr/>
              </p14:nvContentPartPr>
              <p14:xfrm>
                <a:off x="8694663" y="2279185"/>
                <a:ext cx="128880" cy="2484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EF448BDD-74D6-43C8-A036-B25D0E945784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8677023" y="2261185"/>
                  <a:ext cx="16452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7C219375-1BF8-4056-9403-7142DB36AD8A}"/>
                    </a:ext>
                  </a:extLst>
                </p14:cNvPr>
                <p14:cNvContentPartPr/>
                <p14:nvPr/>
              </p14:nvContentPartPr>
              <p14:xfrm>
                <a:off x="9102183" y="2009185"/>
                <a:ext cx="188280" cy="34380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7C219375-1BF8-4056-9403-7142DB36AD8A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9084183" y="1991185"/>
                  <a:ext cx="223920" cy="37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28F4C412-6810-42C3-B622-CD56D852DB77}"/>
                    </a:ext>
                  </a:extLst>
                </p14:cNvPr>
                <p14:cNvContentPartPr/>
                <p14:nvPr/>
              </p14:nvContentPartPr>
              <p14:xfrm>
                <a:off x="9337983" y="2275225"/>
                <a:ext cx="99000" cy="12348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28F4C412-6810-42C3-B622-CD56D852DB77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9319983" y="2257585"/>
                  <a:ext cx="13464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E2987C56-0D28-4C13-BB7D-086EFB100E98}"/>
                    </a:ext>
                  </a:extLst>
                </p14:cNvPr>
                <p14:cNvContentPartPr/>
                <p14:nvPr/>
              </p14:nvContentPartPr>
              <p14:xfrm>
                <a:off x="9706623" y="2233465"/>
                <a:ext cx="188640" cy="2304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E2987C56-0D28-4C13-BB7D-086EFB100E98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9688983" y="2215465"/>
                  <a:ext cx="22428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BA288B5E-4461-423E-8EC0-73D6503BE80C}"/>
                    </a:ext>
                  </a:extLst>
                </p14:cNvPr>
                <p14:cNvContentPartPr/>
                <p14:nvPr/>
              </p14:nvContentPartPr>
              <p14:xfrm>
                <a:off x="9780063" y="2154985"/>
                <a:ext cx="63000" cy="23832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BA288B5E-4461-423E-8EC0-73D6503BE80C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9762423" y="2137345"/>
                  <a:ext cx="98640" cy="27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A6DA8931-CA72-492B-9E71-3148972A3F60}"/>
                    </a:ext>
                  </a:extLst>
                </p14:cNvPr>
                <p14:cNvContentPartPr/>
                <p14:nvPr/>
              </p14:nvContentPartPr>
              <p14:xfrm>
                <a:off x="10041063" y="2034745"/>
                <a:ext cx="234000" cy="34056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A6DA8931-CA72-492B-9E71-3148972A3F60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10023423" y="2016745"/>
                  <a:ext cx="269640" cy="37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BD6A4125-8818-4596-BE5D-ADC6C0AB57EE}"/>
                    </a:ext>
                  </a:extLst>
                </p14:cNvPr>
                <p14:cNvContentPartPr/>
                <p14:nvPr/>
              </p14:nvContentPartPr>
              <p14:xfrm>
                <a:off x="10399623" y="2254705"/>
                <a:ext cx="14400" cy="17388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BD6A4125-8818-4596-BE5D-ADC6C0AB57EE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10381983" y="2237065"/>
                  <a:ext cx="5004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016E3B31-D64A-4E23-96D9-3EB1B995F9DC}"/>
                    </a:ext>
                  </a:extLst>
                </p14:cNvPr>
                <p14:cNvContentPartPr/>
                <p14:nvPr/>
              </p14:nvContentPartPr>
              <p14:xfrm>
                <a:off x="10602303" y="2095585"/>
                <a:ext cx="155160" cy="16596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016E3B31-D64A-4E23-96D9-3EB1B995F9DC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10584663" y="2077945"/>
                  <a:ext cx="19080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393520B6-DFDA-4185-848F-939D1334A552}"/>
                    </a:ext>
                  </a:extLst>
                </p14:cNvPr>
                <p14:cNvContentPartPr/>
                <p14:nvPr/>
              </p14:nvContentPartPr>
              <p14:xfrm>
                <a:off x="10536783" y="2039785"/>
                <a:ext cx="213840" cy="28044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393520B6-DFDA-4185-848F-939D1334A552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10518783" y="2021785"/>
                  <a:ext cx="249480" cy="316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2" name="Group 201">
            <a:extLst>
              <a:ext uri="{FF2B5EF4-FFF2-40B4-BE49-F238E27FC236}">
                <a16:creationId xmlns:a16="http://schemas.microsoft.com/office/drawing/2014/main" id="{665FD12E-45B4-435F-920C-F10131D38345}"/>
              </a:ext>
            </a:extLst>
          </p:cNvPr>
          <p:cNvGrpSpPr/>
          <p:nvPr/>
        </p:nvGrpSpPr>
        <p:grpSpPr>
          <a:xfrm>
            <a:off x="8674503" y="458305"/>
            <a:ext cx="2996280" cy="727200"/>
            <a:chOff x="8674503" y="458305"/>
            <a:chExt cx="2996280" cy="727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16F526E3-3BD0-4EF5-8759-7504AEC44D42}"/>
                    </a:ext>
                  </a:extLst>
                </p14:cNvPr>
                <p14:cNvContentPartPr/>
                <p14:nvPr/>
              </p14:nvContentPartPr>
              <p14:xfrm>
                <a:off x="8674503" y="533905"/>
                <a:ext cx="170280" cy="29700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16F526E3-3BD0-4EF5-8759-7504AEC44D42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8656503" y="515905"/>
                  <a:ext cx="205920" cy="33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746B2302-9384-47BD-B4CA-D3D7A57DF4C1}"/>
                    </a:ext>
                  </a:extLst>
                </p14:cNvPr>
                <p14:cNvContentPartPr/>
                <p14:nvPr/>
              </p14:nvContentPartPr>
              <p14:xfrm>
                <a:off x="8872143" y="733705"/>
                <a:ext cx="112680" cy="8964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746B2302-9384-47BD-B4CA-D3D7A57DF4C1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8854143" y="715705"/>
                  <a:ext cx="14832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9370085B-8C16-4896-BD6D-B95681A4F0BE}"/>
                    </a:ext>
                  </a:extLst>
                </p14:cNvPr>
                <p14:cNvContentPartPr/>
                <p14:nvPr/>
              </p14:nvContentPartPr>
              <p14:xfrm>
                <a:off x="9061503" y="722545"/>
                <a:ext cx="132480" cy="24552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9370085B-8C16-4896-BD6D-B95681A4F0BE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9043503" y="704905"/>
                  <a:ext cx="168120" cy="28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FC8663D1-F15F-4462-937B-9DE01220CCAB}"/>
                    </a:ext>
                  </a:extLst>
                </p14:cNvPr>
                <p14:cNvContentPartPr/>
                <p14:nvPr/>
              </p14:nvContentPartPr>
              <p14:xfrm>
                <a:off x="9248703" y="527065"/>
                <a:ext cx="220320" cy="28836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FC8663D1-F15F-4462-937B-9DE01220CCAB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9231063" y="509425"/>
                  <a:ext cx="255960" cy="32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DD6EE212-2FAF-42BA-BD40-B092A1137FAD}"/>
                    </a:ext>
                  </a:extLst>
                </p14:cNvPr>
                <p14:cNvContentPartPr/>
                <p14:nvPr/>
              </p14:nvContentPartPr>
              <p14:xfrm>
                <a:off x="9631743" y="458305"/>
                <a:ext cx="325440" cy="32580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DD6EE212-2FAF-42BA-BD40-B092A1137FAD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9614103" y="440305"/>
                  <a:ext cx="361080" cy="36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C50C6362-DA0A-4629-96E5-EF79421D0A3D}"/>
                    </a:ext>
                  </a:extLst>
                </p14:cNvPr>
                <p14:cNvContentPartPr/>
                <p14:nvPr/>
              </p14:nvContentPartPr>
              <p14:xfrm>
                <a:off x="9832263" y="614185"/>
                <a:ext cx="241560" cy="14976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C50C6362-DA0A-4629-96E5-EF79421D0A3D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9814623" y="596545"/>
                  <a:ext cx="27720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AFE6A31F-0117-4828-976F-8437DA4B260D}"/>
                    </a:ext>
                  </a:extLst>
                </p14:cNvPr>
                <p14:cNvContentPartPr/>
                <p14:nvPr/>
              </p14:nvContentPartPr>
              <p14:xfrm>
                <a:off x="10109103" y="529225"/>
                <a:ext cx="360" cy="36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AFE6A31F-0117-4828-976F-8437DA4B260D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0091103" y="511585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61884CBA-0506-4EDE-AFA9-86BD6C21624E}"/>
                    </a:ext>
                  </a:extLst>
                </p14:cNvPr>
                <p14:cNvContentPartPr/>
                <p14:nvPr/>
              </p14:nvContentPartPr>
              <p14:xfrm>
                <a:off x="10203783" y="651265"/>
                <a:ext cx="85320" cy="12168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61884CBA-0506-4EDE-AFA9-86BD6C21624E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10185783" y="633265"/>
                  <a:ext cx="12096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1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3C1E5F64-DCC3-45FB-818B-D45C2EC7C883}"/>
                    </a:ext>
                  </a:extLst>
                </p14:cNvPr>
                <p14:cNvContentPartPr/>
                <p14:nvPr/>
              </p14:nvContentPartPr>
              <p14:xfrm>
                <a:off x="10357143" y="641185"/>
                <a:ext cx="213840" cy="13212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3C1E5F64-DCC3-45FB-818B-D45C2EC7C883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10339503" y="623185"/>
                  <a:ext cx="24948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AE6AFAFE-1F7C-4C23-9516-297FBF53A472}"/>
                    </a:ext>
                  </a:extLst>
                </p14:cNvPr>
                <p14:cNvContentPartPr/>
                <p14:nvPr/>
              </p14:nvContentPartPr>
              <p14:xfrm>
                <a:off x="10978143" y="746305"/>
                <a:ext cx="360" cy="36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AE6AFAFE-1F7C-4C23-9516-297FBF53A472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0960503" y="728665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B153286A-D95E-4577-B186-9C5B01B84F24}"/>
                    </a:ext>
                  </a:extLst>
                </p14:cNvPr>
                <p14:cNvContentPartPr/>
                <p14:nvPr/>
              </p14:nvContentPartPr>
              <p14:xfrm>
                <a:off x="10852863" y="504385"/>
                <a:ext cx="563400" cy="33624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B153286A-D95E-4577-B186-9C5B01B84F24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10834863" y="486385"/>
                  <a:ext cx="599040" cy="37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C85CFC4D-5893-441F-BAA9-F863139C001F}"/>
                    </a:ext>
                  </a:extLst>
                </p14:cNvPr>
                <p14:cNvContentPartPr/>
                <p14:nvPr/>
              </p14:nvContentPartPr>
              <p14:xfrm>
                <a:off x="11384583" y="698065"/>
                <a:ext cx="286200" cy="12420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C85CFC4D-5893-441F-BAA9-F863139C001F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11366583" y="680065"/>
                  <a:ext cx="32184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9B406A39-43B8-4BAB-A953-41570B716BAE}"/>
                    </a:ext>
                  </a:extLst>
                </p14:cNvPr>
                <p14:cNvContentPartPr/>
                <p14:nvPr/>
              </p14:nvContentPartPr>
              <p14:xfrm>
                <a:off x="10700583" y="970585"/>
                <a:ext cx="219240" cy="21492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9B406A39-43B8-4BAB-A953-41570B716BAE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10682943" y="952945"/>
                  <a:ext cx="254880" cy="2505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2040198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8" name="Group 257">
            <a:extLst>
              <a:ext uri="{FF2B5EF4-FFF2-40B4-BE49-F238E27FC236}">
                <a16:creationId xmlns:a16="http://schemas.microsoft.com/office/drawing/2014/main" id="{4A829422-BAE3-45FA-B269-E7FDD6575361}"/>
              </a:ext>
            </a:extLst>
          </p:cNvPr>
          <p:cNvGrpSpPr/>
          <p:nvPr/>
        </p:nvGrpSpPr>
        <p:grpSpPr>
          <a:xfrm>
            <a:off x="130983" y="44305"/>
            <a:ext cx="12329280" cy="6787440"/>
            <a:chOff x="130983" y="44305"/>
            <a:chExt cx="12329280" cy="6787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674AC3D6-D0A1-48DD-BDD6-16CB9FA28E80}"/>
                    </a:ext>
                  </a:extLst>
                </p14:cNvPr>
                <p14:cNvContentPartPr/>
                <p14:nvPr/>
              </p14:nvContentPartPr>
              <p14:xfrm>
                <a:off x="416463" y="393865"/>
                <a:ext cx="189720" cy="32616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674AC3D6-D0A1-48DD-BDD6-16CB9FA28E80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98823" y="376225"/>
                  <a:ext cx="225360" cy="36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3047CF54-87A9-4EEC-8C95-8C45442B25BD}"/>
                    </a:ext>
                  </a:extLst>
                </p14:cNvPr>
                <p14:cNvContentPartPr/>
                <p14:nvPr/>
              </p14:nvContentPartPr>
              <p14:xfrm>
                <a:off x="544263" y="477385"/>
                <a:ext cx="129960" cy="4428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3047CF54-87A9-4EEC-8C95-8C45442B25BD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26263" y="459385"/>
                  <a:ext cx="16560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56F18FE6-1395-4E5C-9E83-33805F11DCEB}"/>
                    </a:ext>
                  </a:extLst>
                </p14:cNvPr>
                <p14:cNvContentPartPr/>
                <p14:nvPr/>
              </p14:nvContentPartPr>
              <p14:xfrm>
                <a:off x="704103" y="333025"/>
                <a:ext cx="309240" cy="33048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56F18FE6-1395-4E5C-9E83-33805F11DCE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86463" y="315025"/>
                  <a:ext cx="344880" cy="36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F4F646FC-91EB-4362-8B20-F643A4263846}"/>
                    </a:ext>
                  </a:extLst>
                </p14:cNvPr>
                <p14:cNvContentPartPr/>
                <p14:nvPr/>
              </p14:nvContentPartPr>
              <p14:xfrm>
                <a:off x="915063" y="475585"/>
                <a:ext cx="120960" cy="2880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F4F646FC-91EB-4362-8B20-F643A4263846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97063" y="457585"/>
                  <a:ext cx="15660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5947C463-458F-4E15-9B7D-2F1781CD56F4}"/>
                    </a:ext>
                  </a:extLst>
                </p14:cNvPr>
                <p14:cNvContentPartPr/>
                <p14:nvPr/>
              </p14:nvContentPartPr>
              <p14:xfrm>
                <a:off x="1326903" y="376585"/>
                <a:ext cx="256680" cy="2707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5947C463-458F-4E15-9B7D-2F1781CD56F4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309263" y="358945"/>
                  <a:ext cx="292320" cy="30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F6155793-5151-4C31-AEA6-2C4B7442EE52}"/>
                    </a:ext>
                  </a:extLst>
                </p14:cNvPr>
                <p14:cNvContentPartPr/>
                <p14:nvPr/>
              </p14:nvContentPartPr>
              <p14:xfrm>
                <a:off x="1668543" y="494305"/>
                <a:ext cx="672120" cy="3920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F6155793-5151-4C31-AEA6-2C4B7442EE52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650903" y="476665"/>
                  <a:ext cx="707760" cy="42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8C80C57B-17EC-4597-A77C-2DFAC50D6D46}"/>
                    </a:ext>
                  </a:extLst>
                </p14:cNvPr>
                <p14:cNvContentPartPr/>
                <p14:nvPr/>
              </p14:nvContentPartPr>
              <p14:xfrm>
                <a:off x="2446863" y="333385"/>
                <a:ext cx="12600" cy="2948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8C80C57B-17EC-4597-A77C-2DFAC50D6D46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428863" y="315385"/>
                  <a:ext cx="48240" cy="33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3213D69F-A960-4702-BE2F-03FDEDB95BA5}"/>
                    </a:ext>
                  </a:extLst>
                </p14:cNvPr>
                <p14:cNvContentPartPr/>
                <p14:nvPr/>
              </p14:nvContentPartPr>
              <p14:xfrm>
                <a:off x="2557023" y="446425"/>
                <a:ext cx="96840" cy="1335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3213D69F-A960-4702-BE2F-03FDEDB95BA5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539383" y="428425"/>
                  <a:ext cx="13248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E032DCA5-BB3B-437B-AABD-0F77CC40E300}"/>
                    </a:ext>
                  </a:extLst>
                </p14:cNvPr>
                <p14:cNvContentPartPr/>
                <p14:nvPr/>
              </p14:nvContentPartPr>
              <p14:xfrm>
                <a:off x="2958063" y="324745"/>
                <a:ext cx="118080" cy="2700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E032DCA5-BB3B-437B-AABD-0F77CC40E300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940423" y="306745"/>
                  <a:ext cx="153720" cy="30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38220A33-DF24-4178-910B-5CFA95FAEDE8}"/>
                    </a:ext>
                  </a:extLst>
                </p14:cNvPr>
                <p14:cNvContentPartPr/>
                <p14:nvPr/>
              </p14:nvContentPartPr>
              <p14:xfrm>
                <a:off x="3225903" y="293425"/>
                <a:ext cx="246240" cy="2602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38220A33-DF24-4178-910B-5CFA95FAEDE8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207903" y="275785"/>
                  <a:ext cx="281880" cy="29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FCBEE882-249F-4371-AF32-D61EDCD39EAE}"/>
                    </a:ext>
                  </a:extLst>
                </p14:cNvPr>
                <p14:cNvContentPartPr/>
                <p14:nvPr/>
              </p14:nvContentPartPr>
              <p14:xfrm>
                <a:off x="3402303" y="405385"/>
                <a:ext cx="365040" cy="1598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FCBEE882-249F-4371-AF32-D61EDCD39EAE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384303" y="387385"/>
                  <a:ext cx="40068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53C9AE48-0CEF-4312-8063-757EC0E2B168}"/>
                    </a:ext>
                  </a:extLst>
                </p14:cNvPr>
                <p14:cNvContentPartPr/>
                <p14:nvPr/>
              </p14:nvContentPartPr>
              <p14:xfrm>
                <a:off x="1284783" y="185425"/>
                <a:ext cx="11520" cy="734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53C9AE48-0CEF-4312-8063-757EC0E2B168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266783" y="167785"/>
                  <a:ext cx="4716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B15CED7F-A6C5-4329-BB28-2A5ADEA99335}"/>
                    </a:ext>
                  </a:extLst>
                </p14:cNvPr>
                <p14:cNvContentPartPr/>
                <p14:nvPr/>
              </p14:nvContentPartPr>
              <p14:xfrm>
                <a:off x="1363623" y="165625"/>
                <a:ext cx="25560" cy="968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B15CED7F-A6C5-4329-BB28-2A5ADEA99335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345983" y="147625"/>
                  <a:ext cx="6120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A51A5305-EB8F-45FF-BCB1-269EF78B85B4}"/>
                    </a:ext>
                  </a:extLst>
                </p14:cNvPr>
                <p14:cNvContentPartPr/>
                <p14:nvPr/>
              </p14:nvContentPartPr>
              <p14:xfrm>
                <a:off x="2639103" y="125305"/>
                <a:ext cx="56160" cy="838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A51A5305-EB8F-45FF-BCB1-269EF78B85B4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621463" y="107665"/>
                  <a:ext cx="9180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5635873D-A7F4-4CDF-A227-D74EC884B2BF}"/>
                    </a:ext>
                  </a:extLst>
                </p14:cNvPr>
                <p14:cNvContentPartPr/>
                <p14:nvPr/>
              </p14:nvContentPartPr>
              <p14:xfrm>
                <a:off x="2725503" y="90745"/>
                <a:ext cx="33840" cy="11700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5635873D-A7F4-4CDF-A227-D74EC884B2BF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707503" y="73105"/>
                  <a:ext cx="6948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E467BC9F-E629-4A09-844C-38A21FB3257D}"/>
                    </a:ext>
                  </a:extLst>
                </p14:cNvPr>
                <p14:cNvContentPartPr/>
                <p14:nvPr/>
              </p14:nvContentPartPr>
              <p14:xfrm>
                <a:off x="4228143" y="169945"/>
                <a:ext cx="124560" cy="33408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E467BC9F-E629-4A09-844C-38A21FB3257D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210143" y="152305"/>
                  <a:ext cx="160200" cy="36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F48BDA5F-F8BF-4836-A119-B5F6BE244A9A}"/>
                    </a:ext>
                  </a:extLst>
                </p14:cNvPr>
                <p14:cNvContentPartPr/>
                <p14:nvPr/>
              </p14:nvContentPartPr>
              <p14:xfrm>
                <a:off x="4117263" y="312145"/>
                <a:ext cx="476640" cy="1447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F48BDA5F-F8BF-4836-A119-B5F6BE244A9A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099623" y="294145"/>
                  <a:ext cx="51228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6F416A00-E3AB-43B6-9D0F-D735D9FB9F63}"/>
                    </a:ext>
                  </a:extLst>
                </p14:cNvPr>
                <p14:cNvContentPartPr/>
                <p14:nvPr/>
              </p14:nvContentPartPr>
              <p14:xfrm>
                <a:off x="4634943" y="338785"/>
                <a:ext cx="327600" cy="1080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6F416A00-E3AB-43B6-9D0F-D735D9FB9F63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617303" y="320785"/>
                  <a:ext cx="36324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35ADF58F-270D-44CE-85D1-62FDD5452FC8}"/>
                    </a:ext>
                  </a:extLst>
                </p14:cNvPr>
                <p14:cNvContentPartPr/>
                <p14:nvPr/>
              </p14:nvContentPartPr>
              <p14:xfrm>
                <a:off x="644343" y="1013425"/>
                <a:ext cx="24840" cy="2811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35ADF58F-270D-44CE-85D1-62FDD5452FC8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26703" y="995785"/>
                  <a:ext cx="60480" cy="31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4B5EBE7B-D1E1-43B3-9A35-41A0DD586E40}"/>
                    </a:ext>
                  </a:extLst>
                </p14:cNvPr>
                <p14:cNvContentPartPr/>
                <p14:nvPr/>
              </p14:nvContentPartPr>
              <p14:xfrm>
                <a:off x="548223" y="1006945"/>
                <a:ext cx="281520" cy="12960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4B5EBE7B-D1E1-43B3-9A35-41A0DD586E40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30223" y="989305"/>
                  <a:ext cx="31716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0EC2D40C-681B-4DC8-9E01-75B46AD9AB3D}"/>
                    </a:ext>
                  </a:extLst>
                </p14:cNvPr>
                <p14:cNvContentPartPr/>
                <p14:nvPr/>
              </p14:nvContentPartPr>
              <p14:xfrm>
                <a:off x="890943" y="1000825"/>
                <a:ext cx="116640" cy="9180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0EC2D40C-681B-4DC8-9E01-75B46AD9AB3D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873303" y="982825"/>
                  <a:ext cx="15228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3D2FF679-3E63-4EEC-9386-FBAA2A8772E1}"/>
                    </a:ext>
                  </a:extLst>
                </p14:cNvPr>
                <p14:cNvContentPartPr/>
                <p14:nvPr/>
              </p14:nvContentPartPr>
              <p14:xfrm>
                <a:off x="1091103" y="996145"/>
                <a:ext cx="4320" cy="2775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3D2FF679-3E63-4EEC-9386-FBAA2A8772E1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073463" y="978505"/>
                  <a:ext cx="39960" cy="31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D1250F5F-B39F-4A77-9984-8D23191EF783}"/>
                    </a:ext>
                  </a:extLst>
                </p14:cNvPr>
                <p14:cNvContentPartPr/>
                <p14:nvPr/>
              </p14:nvContentPartPr>
              <p14:xfrm>
                <a:off x="1085703" y="848905"/>
                <a:ext cx="480240" cy="3909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D1250F5F-B39F-4A77-9984-8D23191EF783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067703" y="830905"/>
                  <a:ext cx="515880" cy="42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E8E0EE3F-FCC6-41EF-986D-4F720C434538}"/>
                    </a:ext>
                  </a:extLst>
                </p14:cNvPr>
                <p14:cNvContentPartPr/>
                <p14:nvPr/>
              </p14:nvContentPartPr>
              <p14:xfrm>
                <a:off x="1664223" y="849265"/>
                <a:ext cx="262800" cy="28368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E8E0EE3F-FCC6-41EF-986D-4F720C434538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646583" y="831625"/>
                  <a:ext cx="298440" cy="31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38BC3D62-AFB5-4B81-90FF-06D1A53C2A9F}"/>
                    </a:ext>
                  </a:extLst>
                </p14:cNvPr>
                <p14:cNvContentPartPr/>
                <p14:nvPr/>
              </p14:nvContentPartPr>
              <p14:xfrm>
                <a:off x="1872303" y="993265"/>
                <a:ext cx="270720" cy="1065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38BC3D62-AFB5-4B81-90FF-06D1A53C2A9F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854663" y="975625"/>
                  <a:ext cx="30636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8E1F05B7-6D91-4977-8593-827BDEDB0E9C}"/>
                    </a:ext>
                  </a:extLst>
                </p14:cNvPr>
                <p14:cNvContentPartPr/>
                <p14:nvPr/>
              </p14:nvContentPartPr>
              <p14:xfrm>
                <a:off x="2110263" y="936745"/>
                <a:ext cx="32760" cy="3132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8E1F05B7-6D91-4977-8593-827BDEDB0E9C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2092623" y="919105"/>
                  <a:ext cx="6840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D099284B-68E0-4969-831D-9394C3A33FD0}"/>
                    </a:ext>
                  </a:extLst>
                </p14:cNvPr>
                <p14:cNvContentPartPr/>
                <p14:nvPr/>
              </p14:nvContentPartPr>
              <p14:xfrm>
                <a:off x="2238423" y="962305"/>
                <a:ext cx="349200" cy="14940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D099284B-68E0-4969-831D-9394C3A33FD0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2220423" y="944665"/>
                  <a:ext cx="38484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86C28C66-300A-440C-8B0C-F8B595793526}"/>
                    </a:ext>
                  </a:extLst>
                </p14:cNvPr>
                <p14:cNvContentPartPr/>
                <p14:nvPr/>
              </p14:nvContentPartPr>
              <p14:xfrm>
                <a:off x="3045183" y="785185"/>
                <a:ext cx="141480" cy="2682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86C28C66-300A-440C-8B0C-F8B595793526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3027543" y="767185"/>
                  <a:ext cx="177120" cy="30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0E1078D9-33DB-4A72-9B2B-1246FF8B2886}"/>
                    </a:ext>
                  </a:extLst>
                </p14:cNvPr>
                <p14:cNvContentPartPr/>
                <p14:nvPr/>
              </p14:nvContentPartPr>
              <p14:xfrm>
                <a:off x="3252183" y="803905"/>
                <a:ext cx="310320" cy="23112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0E1078D9-33DB-4A72-9B2B-1246FF8B2886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3234543" y="785905"/>
                  <a:ext cx="34596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20171A16-F830-412C-9822-EF52DA132417}"/>
                    </a:ext>
                  </a:extLst>
                </p14:cNvPr>
                <p14:cNvContentPartPr/>
                <p14:nvPr/>
              </p14:nvContentPartPr>
              <p14:xfrm>
                <a:off x="3488343" y="908665"/>
                <a:ext cx="367200" cy="9216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20171A16-F830-412C-9822-EF52DA132417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3470343" y="890665"/>
                  <a:ext cx="40284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F7FD5119-5B4C-4DF3-896A-B046E560179F}"/>
                    </a:ext>
                  </a:extLst>
                </p14:cNvPr>
                <p14:cNvContentPartPr/>
                <p14:nvPr/>
              </p14:nvContentPartPr>
              <p14:xfrm>
                <a:off x="130983" y="44305"/>
                <a:ext cx="4982760" cy="178848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F7FD5119-5B4C-4DF3-896A-B046E560179F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12983" y="26305"/>
                  <a:ext cx="5018400" cy="18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80CC2AF-1CFC-49AF-85B6-E99857CFA09A}"/>
                    </a:ext>
                  </a:extLst>
                </p14:cNvPr>
                <p14:cNvContentPartPr/>
                <p14:nvPr/>
              </p14:nvContentPartPr>
              <p14:xfrm>
                <a:off x="168423" y="1546225"/>
                <a:ext cx="175320" cy="1839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80CC2AF-1CFC-49AF-85B6-E99857CFA09A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50783" y="1528225"/>
                  <a:ext cx="21096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F0F74E75-8AB6-41B7-8AC0-BDFF297087AA}"/>
                    </a:ext>
                  </a:extLst>
                </p14:cNvPr>
                <p14:cNvContentPartPr/>
                <p14:nvPr/>
              </p14:nvContentPartPr>
              <p14:xfrm>
                <a:off x="465783" y="1679065"/>
                <a:ext cx="15840" cy="2736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F0F74E75-8AB6-41B7-8AC0-BDFF297087AA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48143" y="1661425"/>
                  <a:ext cx="5148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512F3820-CC50-405E-840A-91BEC8653FE1}"/>
                    </a:ext>
                  </a:extLst>
                </p14:cNvPr>
                <p14:cNvContentPartPr/>
                <p14:nvPr/>
              </p14:nvContentPartPr>
              <p14:xfrm>
                <a:off x="957543" y="1836025"/>
                <a:ext cx="444960" cy="75420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512F3820-CC50-405E-840A-91BEC8653FE1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939543" y="1818025"/>
                  <a:ext cx="480600" cy="78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0FBE67FD-F2CE-46FF-AF3B-AA4CA6A45C59}"/>
                    </a:ext>
                  </a:extLst>
                </p14:cNvPr>
                <p14:cNvContentPartPr/>
                <p14:nvPr/>
              </p14:nvContentPartPr>
              <p14:xfrm>
                <a:off x="902103" y="2505985"/>
                <a:ext cx="186120" cy="12024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0FBE67FD-F2CE-46FF-AF3B-AA4CA6A45C59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884463" y="2488345"/>
                  <a:ext cx="22176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0BF1FA9E-9FAC-4107-B13C-9987AF049626}"/>
                    </a:ext>
                  </a:extLst>
                </p14:cNvPr>
                <p14:cNvContentPartPr/>
                <p14:nvPr/>
              </p14:nvContentPartPr>
              <p14:xfrm>
                <a:off x="267783" y="3069385"/>
                <a:ext cx="153000" cy="17604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0BF1FA9E-9FAC-4107-B13C-9987AF049626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249783" y="3051745"/>
                  <a:ext cx="18864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70949B0F-E4DA-43AE-9FCC-34F9D62B75EA}"/>
                    </a:ext>
                  </a:extLst>
                </p14:cNvPr>
                <p14:cNvContentPartPr/>
                <p14:nvPr/>
              </p14:nvContentPartPr>
              <p14:xfrm>
                <a:off x="485223" y="3220945"/>
                <a:ext cx="56160" cy="5256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70949B0F-E4DA-43AE-9FCC-34F9D62B75EA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467583" y="3202945"/>
                  <a:ext cx="9180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1DEFB185-60DE-44F5-8996-17EE62F6AC37}"/>
                    </a:ext>
                  </a:extLst>
                </p14:cNvPr>
                <p14:cNvContentPartPr/>
                <p14:nvPr/>
              </p14:nvContentPartPr>
              <p14:xfrm>
                <a:off x="1003983" y="3087025"/>
                <a:ext cx="239760" cy="1616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1DEFB185-60DE-44F5-8996-17EE62F6AC37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986343" y="3069385"/>
                  <a:ext cx="27540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4CF5ABB3-2CF8-4F25-BC29-1DB12C3CCEC4}"/>
                    </a:ext>
                  </a:extLst>
                </p14:cNvPr>
                <p14:cNvContentPartPr/>
                <p14:nvPr/>
              </p14:nvContentPartPr>
              <p14:xfrm>
                <a:off x="1333383" y="2953825"/>
                <a:ext cx="4320" cy="26856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4CF5ABB3-2CF8-4F25-BC29-1DB12C3CCEC4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315383" y="2935825"/>
                  <a:ext cx="39960" cy="30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648F46A9-CD85-497B-9147-3D6C9DD19CA8}"/>
                    </a:ext>
                  </a:extLst>
                </p14:cNvPr>
                <p14:cNvContentPartPr/>
                <p14:nvPr/>
              </p14:nvContentPartPr>
              <p14:xfrm>
                <a:off x="1278663" y="3025825"/>
                <a:ext cx="222120" cy="18864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648F46A9-CD85-497B-9147-3D6C9DD19CA8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260663" y="3007825"/>
                  <a:ext cx="25776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5175EDE9-D79C-4634-B84A-A2D11AE69F73}"/>
                    </a:ext>
                  </a:extLst>
                </p14:cNvPr>
                <p14:cNvContentPartPr/>
                <p14:nvPr/>
              </p14:nvContentPartPr>
              <p14:xfrm>
                <a:off x="1557303" y="3071185"/>
                <a:ext cx="506880" cy="17928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5175EDE9-D79C-4634-B84A-A2D11AE69F73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539303" y="3053185"/>
                  <a:ext cx="54252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5122FB83-2D3D-42EB-8327-39BDEFDA35DB}"/>
                    </a:ext>
                  </a:extLst>
                </p14:cNvPr>
                <p14:cNvContentPartPr/>
                <p14:nvPr/>
              </p14:nvContentPartPr>
              <p14:xfrm>
                <a:off x="2087223" y="2919265"/>
                <a:ext cx="31680" cy="2808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5122FB83-2D3D-42EB-8327-39BDEFDA35DB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2069223" y="2901625"/>
                  <a:ext cx="6732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14E4C90D-F935-4E10-90A2-625427380139}"/>
                    </a:ext>
                  </a:extLst>
                </p14:cNvPr>
                <p14:cNvContentPartPr/>
                <p14:nvPr/>
              </p14:nvContentPartPr>
              <p14:xfrm>
                <a:off x="2083983" y="2959225"/>
                <a:ext cx="166680" cy="11448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14E4C90D-F935-4E10-90A2-625427380139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2066343" y="2941225"/>
                  <a:ext cx="20232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270E111A-8F75-4385-8110-6AEC9C0D121F}"/>
                    </a:ext>
                  </a:extLst>
                </p14:cNvPr>
                <p14:cNvContentPartPr/>
                <p14:nvPr/>
              </p14:nvContentPartPr>
              <p14:xfrm>
                <a:off x="2202783" y="2971105"/>
                <a:ext cx="132480" cy="18468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270E111A-8F75-4385-8110-6AEC9C0D121F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2184783" y="2953105"/>
                  <a:ext cx="16812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78646113-0F65-4AE2-BCD5-E06AB469A733}"/>
                    </a:ext>
                  </a:extLst>
                </p14:cNvPr>
                <p14:cNvContentPartPr/>
                <p14:nvPr/>
              </p14:nvContentPartPr>
              <p14:xfrm>
                <a:off x="2694903" y="2874265"/>
                <a:ext cx="174960" cy="27648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78646113-0F65-4AE2-BCD5-E06AB469A733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2677263" y="2856625"/>
                  <a:ext cx="210600" cy="31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4390409A-AB02-4C29-99DE-4FD8EC15F3C9}"/>
                    </a:ext>
                  </a:extLst>
                </p14:cNvPr>
                <p14:cNvContentPartPr/>
                <p14:nvPr/>
              </p14:nvContentPartPr>
              <p14:xfrm>
                <a:off x="2928183" y="2997025"/>
                <a:ext cx="251280" cy="14328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4390409A-AB02-4C29-99DE-4FD8EC15F3C9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2910183" y="2979025"/>
                  <a:ext cx="28692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18BD737B-3CC8-4C0A-9DF8-51D599C37FDF}"/>
                    </a:ext>
                  </a:extLst>
                </p14:cNvPr>
                <p14:cNvContentPartPr/>
                <p14:nvPr/>
              </p14:nvContentPartPr>
              <p14:xfrm>
                <a:off x="3265143" y="2864545"/>
                <a:ext cx="77400" cy="23508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18BD737B-3CC8-4C0A-9DF8-51D599C37FDF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3247503" y="2846545"/>
                  <a:ext cx="11304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4D0F6C4B-0756-4267-A893-6851302DFF5D}"/>
                    </a:ext>
                  </a:extLst>
                </p14:cNvPr>
                <p14:cNvContentPartPr/>
                <p14:nvPr/>
              </p14:nvContentPartPr>
              <p14:xfrm>
                <a:off x="3211863" y="2914585"/>
                <a:ext cx="347760" cy="5580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4D0F6C4B-0756-4267-A893-6851302DFF5D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3193863" y="2896585"/>
                  <a:ext cx="38340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577D7750-84C7-4C40-855A-47BE503B2847}"/>
                    </a:ext>
                  </a:extLst>
                </p14:cNvPr>
                <p14:cNvContentPartPr/>
                <p14:nvPr/>
              </p14:nvContentPartPr>
              <p14:xfrm>
                <a:off x="3697503" y="2778145"/>
                <a:ext cx="156960" cy="34632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577D7750-84C7-4C40-855A-47BE503B2847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3679503" y="2760145"/>
                  <a:ext cx="192600" cy="38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14094558-FD2C-47D5-B146-96E45244711D}"/>
                    </a:ext>
                  </a:extLst>
                </p14:cNvPr>
                <p14:cNvContentPartPr/>
                <p14:nvPr/>
              </p14:nvContentPartPr>
              <p14:xfrm>
                <a:off x="3617943" y="2844385"/>
                <a:ext cx="261720" cy="2253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14094558-FD2C-47D5-B146-96E45244711D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3600303" y="2826385"/>
                  <a:ext cx="29736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0D77F31C-DCD0-4813-80E8-F95555345093}"/>
                    </a:ext>
                  </a:extLst>
                </p14:cNvPr>
                <p14:cNvContentPartPr/>
                <p14:nvPr/>
              </p14:nvContentPartPr>
              <p14:xfrm>
                <a:off x="3921783" y="2822425"/>
                <a:ext cx="109800" cy="24084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0D77F31C-DCD0-4813-80E8-F95555345093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3904143" y="2804785"/>
                  <a:ext cx="14544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875597F6-1D61-484E-9663-C48B435D8949}"/>
                    </a:ext>
                  </a:extLst>
                </p14:cNvPr>
                <p14:cNvContentPartPr/>
                <p14:nvPr/>
              </p14:nvContentPartPr>
              <p14:xfrm>
                <a:off x="3904503" y="2860585"/>
                <a:ext cx="114840" cy="2952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875597F6-1D61-484E-9663-C48B435D8949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3886863" y="2842945"/>
                  <a:ext cx="15048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593BDB49-DF21-4361-96FD-19783DC6791D}"/>
                    </a:ext>
                  </a:extLst>
                </p14:cNvPr>
                <p14:cNvContentPartPr/>
                <p14:nvPr/>
              </p14:nvContentPartPr>
              <p14:xfrm>
                <a:off x="1017303" y="3475825"/>
                <a:ext cx="349920" cy="23436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593BDB49-DF21-4361-96FD-19783DC6791D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999303" y="3457825"/>
                  <a:ext cx="38556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E7D75B78-9466-4B34-BA38-5ABEE6828728}"/>
                    </a:ext>
                  </a:extLst>
                </p14:cNvPr>
                <p14:cNvContentPartPr/>
                <p14:nvPr/>
              </p14:nvContentPartPr>
              <p14:xfrm>
                <a:off x="1329423" y="3498865"/>
                <a:ext cx="766440" cy="48780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E7D75B78-9466-4B34-BA38-5ABEE6828728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311783" y="3480865"/>
                  <a:ext cx="802080" cy="52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382C7211-E9B0-4E4C-B9BF-713C7287D604}"/>
                    </a:ext>
                  </a:extLst>
                </p14:cNvPr>
                <p14:cNvContentPartPr/>
                <p14:nvPr/>
              </p14:nvContentPartPr>
              <p14:xfrm>
                <a:off x="2136903" y="3447025"/>
                <a:ext cx="45000" cy="20448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382C7211-E9B0-4E4C-B9BF-713C7287D604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2118903" y="3429025"/>
                  <a:ext cx="8064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D7BC7018-A9C4-41F1-A904-C866DAFFD7A3}"/>
                    </a:ext>
                  </a:extLst>
                </p14:cNvPr>
                <p14:cNvContentPartPr/>
                <p14:nvPr/>
              </p14:nvContentPartPr>
              <p14:xfrm>
                <a:off x="2246343" y="3496705"/>
                <a:ext cx="105120" cy="16128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D7BC7018-A9C4-41F1-A904-C866DAFFD7A3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2228343" y="3478705"/>
                  <a:ext cx="14076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5A5288A6-3CC9-4077-BABD-F22193C78F0B}"/>
                    </a:ext>
                  </a:extLst>
                </p14:cNvPr>
                <p14:cNvContentPartPr/>
                <p14:nvPr/>
              </p14:nvContentPartPr>
              <p14:xfrm>
                <a:off x="2387103" y="3472585"/>
                <a:ext cx="154440" cy="16344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5A5288A6-3CC9-4077-BABD-F22193C78F0B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2369103" y="3454585"/>
                  <a:ext cx="19008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F94DF5D0-BD10-4BC1-AB51-E2BB23F79782}"/>
                    </a:ext>
                  </a:extLst>
                </p14:cNvPr>
                <p14:cNvContentPartPr/>
                <p14:nvPr/>
              </p14:nvContentPartPr>
              <p14:xfrm>
                <a:off x="2916303" y="3359545"/>
                <a:ext cx="736200" cy="54576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F94DF5D0-BD10-4BC1-AB51-E2BB23F79782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2898663" y="3341905"/>
                  <a:ext cx="771840" cy="58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FD377FB2-F9B7-418E-99A3-733B4A1030D4}"/>
                    </a:ext>
                  </a:extLst>
                </p14:cNvPr>
                <p14:cNvContentPartPr/>
                <p14:nvPr/>
              </p14:nvContentPartPr>
              <p14:xfrm>
                <a:off x="3619023" y="3436945"/>
                <a:ext cx="71280" cy="2304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FD377FB2-F9B7-418E-99A3-733B4A1030D4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3601023" y="3419305"/>
                  <a:ext cx="10692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AB676752-B9F4-403D-8DF5-6AB43337A0FD}"/>
                    </a:ext>
                  </a:extLst>
                </p14:cNvPr>
                <p14:cNvContentPartPr/>
                <p14:nvPr/>
              </p14:nvContentPartPr>
              <p14:xfrm>
                <a:off x="3759063" y="3336505"/>
                <a:ext cx="112320" cy="14544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AB676752-B9F4-403D-8DF5-6AB43337A0FD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3741423" y="3318505"/>
                  <a:ext cx="14796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3C0C7952-3B96-404B-98A0-23F606596977}"/>
                    </a:ext>
                  </a:extLst>
                </p14:cNvPr>
                <p14:cNvContentPartPr/>
                <p14:nvPr/>
              </p14:nvContentPartPr>
              <p14:xfrm>
                <a:off x="4222743" y="3248305"/>
                <a:ext cx="163440" cy="36324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3C0C7952-3B96-404B-98A0-23F606596977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4205103" y="3230665"/>
                  <a:ext cx="199080" cy="39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AA3E125A-AF39-44C5-875A-19272FF1ADA7}"/>
                    </a:ext>
                  </a:extLst>
                </p14:cNvPr>
                <p14:cNvContentPartPr/>
                <p14:nvPr/>
              </p14:nvContentPartPr>
              <p14:xfrm>
                <a:off x="4117263" y="3378985"/>
                <a:ext cx="446040" cy="19476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AA3E125A-AF39-44C5-875A-19272FF1ADA7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4099623" y="3361345"/>
                  <a:ext cx="48168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4748D07A-F076-415E-BF40-0752D5434254}"/>
                    </a:ext>
                  </a:extLst>
                </p14:cNvPr>
                <p14:cNvContentPartPr/>
                <p14:nvPr/>
              </p14:nvContentPartPr>
              <p14:xfrm>
                <a:off x="1690863" y="3830065"/>
                <a:ext cx="621360" cy="30564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4748D07A-F076-415E-BF40-0752D5434254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673223" y="3812065"/>
                  <a:ext cx="657000" cy="34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59C65A37-71F4-422D-8099-B2B383EFD735}"/>
                    </a:ext>
                  </a:extLst>
                </p14:cNvPr>
                <p14:cNvContentPartPr/>
                <p14:nvPr/>
              </p14:nvContentPartPr>
              <p14:xfrm>
                <a:off x="1936023" y="3813505"/>
                <a:ext cx="360" cy="36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59C65A37-71F4-422D-8099-B2B383EFD735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918383" y="3795865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2763DC49-AB5B-4862-80F0-F43C9F8ACED3}"/>
                    </a:ext>
                  </a:extLst>
                </p14:cNvPr>
                <p14:cNvContentPartPr/>
                <p14:nvPr/>
              </p14:nvContentPartPr>
              <p14:xfrm>
                <a:off x="1306023" y="4425505"/>
                <a:ext cx="127080" cy="30384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2763DC49-AB5B-4862-80F0-F43C9F8ACED3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1288023" y="4407505"/>
                  <a:ext cx="162720" cy="33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F8229182-47C1-414A-AC67-B560CC6B460C}"/>
                    </a:ext>
                  </a:extLst>
                </p14:cNvPr>
                <p14:cNvContentPartPr/>
                <p14:nvPr/>
              </p14:nvContentPartPr>
              <p14:xfrm>
                <a:off x="1385583" y="4277185"/>
                <a:ext cx="116280" cy="10548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F8229182-47C1-414A-AC67-B560CC6B460C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1367583" y="4259545"/>
                  <a:ext cx="15192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86FF58FC-DB5D-488D-98FD-BB2407DA0DB0}"/>
                    </a:ext>
                  </a:extLst>
                </p14:cNvPr>
                <p14:cNvContentPartPr/>
                <p14:nvPr/>
              </p14:nvContentPartPr>
              <p14:xfrm>
                <a:off x="1707063" y="4436305"/>
                <a:ext cx="91440" cy="936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86FF58FC-DB5D-488D-98FD-BB2407DA0DB0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689423" y="4418305"/>
                  <a:ext cx="12708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BFBB5C58-D6AE-44D1-BFA5-7E9508DE5D4D}"/>
                    </a:ext>
                  </a:extLst>
                </p14:cNvPr>
                <p14:cNvContentPartPr/>
                <p14:nvPr/>
              </p14:nvContentPartPr>
              <p14:xfrm>
                <a:off x="1687983" y="4491025"/>
                <a:ext cx="135000" cy="1872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BFBB5C58-D6AE-44D1-BFA5-7E9508DE5D4D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669983" y="4473025"/>
                  <a:ext cx="17064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D6BCF3A5-2887-43A4-8255-B58C94976847}"/>
                    </a:ext>
                  </a:extLst>
                </p14:cNvPr>
                <p14:cNvContentPartPr/>
                <p14:nvPr/>
              </p14:nvContentPartPr>
              <p14:xfrm>
                <a:off x="2038263" y="4322185"/>
                <a:ext cx="117000" cy="21456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D6BCF3A5-2887-43A4-8255-B58C94976847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2020623" y="4304545"/>
                  <a:ext cx="15264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11E325F8-63E6-411F-AF9F-BA7DBC578C96}"/>
                    </a:ext>
                  </a:extLst>
                </p14:cNvPr>
                <p14:cNvContentPartPr/>
                <p14:nvPr/>
              </p14:nvContentPartPr>
              <p14:xfrm>
                <a:off x="2209983" y="4434505"/>
                <a:ext cx="101880" cy="10116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11E325F8-63E6-411F-AF9F-BA7DBC578C96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2191983" y="4416505"/>
                  <a:ext cx="13752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BCE94DD9-8463-41E4-9B16-9445722BA3E9}"/>
                    </a:ext>
                  </a:extLst>
                </p14:cNvPr>
                <p14:cNvContentPartPr/>
                <p14:nvPr/>
              </p14:nvContentPartPr>
              <p14:xfrm>
                <a:off x="2504463" y="4416145"/>
                <a:ext cx="159480" cy="2880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BCE94DD9-8463-41E4-9B16-9445722BA3E9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2486823" y="4398505"/>
                  <a:ext cx="19512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3568324E-09A0-48C8-A938-745C31F675FF}"/>
                    </a:ext>
                  </a:extLst>
                </p14:cNvPr>
                <p14:cNvContentPartPr/>
                <p14:nvPr/>
              </p14:nvContentPartPr>
              <p14:xfrm>
                <a:off x="2556303" y="4336945"/>
                <a:ext cx="48960" cy="18180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3568324E-09A0-48C8-A938-745C31F675FF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2538303" y="4318945"/>
                  <a:ext cx="8460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2DE6F45E-B387-4B71-9D1A-D92907464DEF}"/>
                    </a:ext>
                  </a:extLst>
                </p14:cNvPr>
                <p14:cNvContentPartPr/>
                <p14:nvPr/>
              </p14:nvContentPartPr>
              <p14:xfrm>
                <a:off x="2743503" y="4251265"/>
                <a:ext cx="132120" cy="24732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2DE6F45E-B387-4B71-9D1A-D92907464DEF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2725863" y="4233265"/>
                  <a:ext cx="16776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B44854F8-D700-437E-8652-6293D29E2162}"/>
                    </a:ext>
                  </a:extLst>
                </p14:cNvPr>
                <p14:cNvContentPartPr/>
                <p14:nvPr/>
              </p14:nvContentPartPr>
              <p14:xfrm>
                <a:off x="2928183" y="4420825"/>
                <a:ext cx="8640" cy="14544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B44854F8-D700-437E-8652-6293D29E2162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2910183" y="4402825"/>
                  <a:ext cx="4428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0BD1E44C-94C8-42E7-BD5C-42AC344AC586}"/>
                    </a:ext>
                  </a:extLst>
                </p14:cNvPr>
                <p14:cNvContentPartPr/>
                <p14:nvPr/>
              </p14:nvContentPartPr>
              <p14:xfrm>
                <a:off x="3038343" y="4365745"/>
                <a:ext cx="240840" cy="18252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0BD1E44C-94C8-42E7-BD5C-42AC344AC586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3020703" y="4347745"/>
                  <a:ext cx="27648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0F36E80C-4AED-4478-B4EB-6EC91249A263}"/>
                    </a:ext>
                  </a:extLst>
                </p14:cNvPr>
                <p14:cNvContentPartPr/>
                <p14:nvPr/>
              </p14:nvContentPartPr>
              <p14:xfrm>
                <a:off x="778263" y="2506345"/>
                <a:ext cx="3987000" cy="259524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0F36E80C-4AED-4478-B4EB-6EC91249A263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760263" y="2488345"/>
                  <a:ext cx="4022640" cy="263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C86C445B-C92E-4829-AAA2-18562B8E6AD4}"/>
                    </a:ext>
                  </a:extLst>
                </p14:cNvPr>
                <p14:cNvContentPartPr/>
                <p14:nvPr/>
              </p14:nvContentPartPr>
              <p14:xfrm>
                <a:off x="310983" y="5520265"/>
                <a:ext cx="254880" cy="25200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C86C445B-C92E-4829-AAA2-18562B8E6AD4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293343" y="5502625"/>
                  <a:ext cx="290520" cy="28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3A7A1F8D-F56B-4A8D-A235-E3688F9979BB}"/>
                    </a:ext>
                  </a:extLst>
                </p14:cNvPr>
                <p14:cNvContentPartPr/>
                <p14:nvPr/>
              </p14:nvContentPartPr>
              <p14:xfrm>
                <a:off x="641463" y="5747425"/>
                <a:ext cx="90360" cy="7524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3A7A1F8D-F56B-4A8D-A235-E3688F9979BB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623463" y="5729425"/>
                  <a:ext cx="12600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874477D7-A79B-49D5-8307-52A4768A0E75}"/>
                    </a:ext>
                  </a:extLst>
                </p14:cNvPr>
                <p14:cNvContentPartPr/>
                <p14:nvPr/>
              </p14:nvContentPartPr>
              <p14:xfrm>
                <a:off x="1529943" y="5125345"/>
                <a:ext cx="375120" cy="24588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874477D7-A79B-49D5-8307-52A4768A0E75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511943" y="5107705"/>
                  <a:ext cx="410760" cy="28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F1E93021-BD10-4EA3-96F9-2D0C445037E4}"/>
                    </a:ext>
                  </a:extLst>
                </p14:cNvPr>
                <p14:cNvContentPartPr/>
                <p14:nvPr/>
              </p14:nvContentPartPr>
              <p14:xfrm>
                <a:off x="1492503" y="5329465"/>
                <a:ext cx="153720" cy="9144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F1E93021-BD10-4EA3-96F9-2D0C445037E4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474503" y="5311465"/>
                  <a:ext cx="18936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FA9405D2-9B4F-4871-8920-343910F42168}"/>
                    </a:ext>
                  </a:extLst>
                </p14:cNvPr>
                <p14:cNvContentPartPr/>
                <p14:nvPr/>
              </p14:nvContentPartPr>
              <p14:xfrm>
                <a:off x="1072023" y="5619265"/>
                <a:ext cx="66960" cy="35280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FA9405D2-9B4F-4871-8920-343910F42168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054383" y="5601265"/>
                  <a:ext cx="102600" cy="38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F2ED4CFB-73EA-4D0E-9A45-E70B30D3BF68}"/>
                    </a:ext>
                  </a:extLst>
                </p14:cNvPr>
                <p14:cNvContentPartPr/>
                <p14:nvPr/>
              </p14:nvContentPartPr>
              <p14:xfrm>
                <a:off x="984903" y="5851465"/>
                <a:ext cx="228240" cy="8604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F2ED4CFB-73EA-4D0E-9A45-E70B30D3BF68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966903" y="5833465"/>
                  <a:ext cx="26388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DF0FB3C8-A534-46B9-8B6F-D5942D4A10DA}"/>
                    </a:ext>
                  </a:extLst>
                </p14:cNvPr>
                <p14:cNvContentPartPr/>
                <p14:nvPr/>
              </p14:nvContentPartPr>
              <p14:xfrm>
                <a:off x="1215663" y="5715385"/>
                <a:ext cx="360" cy="36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DF0FB3C8-A534-46B9-8B6F-D5942D4A10DA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198023" y="5697745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ED8EE509-8661-4319-85CC-8455CDA2770D}"/>
                    </a:ext>
                  </a:extLst>
                </p14:cNvPr>
                <p14:cNvContentPartPr/>
                <p14:nvPr/>
              </p14:nvContentPartPr>
              <p14:xfrm>
                <a:off x="1267503" y="5772985"/>
                <a:ext cx="187920" cy="12168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ED8EE509-8661-4319-85CC-8455CDA2770D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1249863" y="5754985"/>
                  <a:ext cx="22356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C57B1950-16CF-4EA7-A477-11E6979FDD02}"/>
                    </a:ext>
                  </a:extLst>
                </p14:cNvPr>
                <p14:cNvContentPartPr/>
                <p14:nvPr/>
              </p14:nvContentPartPr>
              <p14:xfrm>
                <a:off x="1514463" y="5604505"/>
                <a:ext cx="89640" cy="26748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C57B1950-16CF-4EA7-A477-11E6979FDD02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1496463" y="5586865"/>
                  <a:ext cx="125280" cy="30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CA1C7733-AD3A-495D-A47D-58C3EE3A99A0}"/>
                    </a:ext>
                  </a:extLst>
                </p14:cNvPr>
                <p14:cNvContentPartPr/>
                <p14:nvPr/>
              </p14:nvContentPartPr>
              <p14:xfrm>
                <a:off x="1948623" y="5725105"/>
                <a:ext cx="94680" cy="13428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CA1C7733-AD3A-495D-A47D-58C3EE3A99A0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1930623" y="5707465"/>
                  <a:ext cx="13032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8ED5E5E7-0CAF-4BCB-AF06-17B0F952B839}"/>
                    </a:ext>
                  </a:extLst>
                </p14:cNvPr>
                <p14:cNvContentPartPr/>
                <p14:nvPr/>
              </p14:nvContentPartPr>
              <p14:xfrm>
                <a:off x="2099463" y="5568145"/>
                <a:ext cx="319320" cy="26568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8ED5E5E7-0CAF-4BCB-AF06-17B0F952B839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2081463" y="5550505"/>
                  <a:ext cx="354960" cy="30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D9F2664F-2A00-4551-B0AD-4A67BFBA123C}"/>
                    </a:ext>
                  </a:extLst>
                </p14:cNvPr>
                <p14:cNvContentPartPr/>
                <p14:nvPr/>
              </p14:nvContentPartPr>
              <p14:xfrm>
                <a:off x="2281623" y="5648785"/>
                <a:ext cx="118800" cy="2664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D9F2664F-2A00-4551-B0AD-4A67BFBA123C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2263983" y="5631145"/>
                  <a:ext cx="15444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9857625E-952F-448B-BA0F-DF0750C19B0C}"/>
                    </a:ext>
                  </a:extLst>
                </p14:cNvPr>
                <p14:cNvContentPartPr/>
                <p14:nvPr/>
              </p14:nvContentPartPr>
              <p14:xfrm>
                <a:off x="2769063" y="5540425"/>
                <a:ext cx="4320" cy="24660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9857625E-952F-448B-BA0F-DF0750C19B0C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2751063" y="5522785"/>
                  <a:ext cx="39960" cy="28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33D3C88F-1C97-4AB4-9E5D-4E4D8D313C8A}"/>
                    </a:ext>
                  </a:extLst>
                </p14:cNvPr>
                <p14:cNvContentPartPr/>
                <p14:nvPr/>
              </p14:nvContentPartPr>
              <p14:xfrm>
                <a:off x="2586543" y="5311105"/>
                <a:ext cx="645840" cy="50364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33D3C88F-1C97-4AB4-9E5D-4E4D8D313C8A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2568903" y="5293105"/>
                  <a:ext cx="681480" cy="53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5E1F3E6A-51D7-4638-A6F1-FE641BAAE2B1}"/>
                    </a:ext>
                  </a:extLst>
                </p14:cNvPr>
                <p14:cNvContentPartPr/>
                <p14:nvPr/>
              </p14:nvContentPartPr>
              <p14:xfrm>
                <a:off x="3576543" y="5527465"/>
                <a:ext cx="135000" cy="13104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5E1F3E6A-51D7-4638-A6F1-FE641BAAE2B1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3558543" y="5509825"/>
                  <a:ext cx="17064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91FC12CB-CF62-42D1-9036-D571956CC109}"/>
                    </a:ext>
                  </a:extLst>
                </p14:cNvPr>
                <p14:cNvContentPartPr/>
                <p14:nvPr/>
              </p14:nvContentPartPr>
              <p14:xfrm>
                <a:off x="3743583" y="5522785"/>
                <a:ext cx="337320" cy="15156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91FC12CB-CF62-42D1-9036-D571956CC109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3725583" y="5505145"/>
                  <a:ext cx="37296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36EB0C11-8BA9-4DA6-972C-1069C90AD565}"/>
                    </a:ext>
                  </a:extLst>
                </p14:cNvPr>
                <p14:cNvContentPartPr/>
                <p14:nvPr/>
              </p14:nvContentPartPr>
              <p14:xfrm>
                <a:off x="4131663" y="5514145"/>
                <a:ext cx="119160" cy="12600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36EB0C11-8BA9-4DA6-972C-1069C90AD565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4113663" y="5496145"/>
                  <a:ext cx="15480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193FFA86-744A-40EF-A722-CB9590C3CA9B}"/>
                    </a:ext>
                  </a:extLst>
                </p14:cNvPr>
                <p14:cNvContentPartPr/>
                <p14:nvPr/>
              </p14:nvContentPartPr>
              <p14:xfrm>
                <a:off x="4459983" y="5467345"/>
                <a:ext cx="88920" cy="15372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193FFA86-744A-40EF-A722-CB9590C3CA9B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4442343" y="5449705"/>
                  <a:ext cx="12456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16CA52C0-EEA3-44EF-ABF7-00E0299583D2}"/>
                    </a:ext>
                  </a:extLst>
                </p14:cNvPr>
                <p14:cNvContentPartPr/>
                <p14:nvPr/>
              </p14:nvContentPartPr>
              <p14:xfrm>
                <a:off x="4634223" y="5293105"/>
                <a:ext cx="83160" cy="33444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16CA52C0-EEA3-44EF-ABF7-00E0299583D2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4616223" y="5275105"/>
                  <a:ext cx="118800" cy="37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D628A1CD-A956-4FA7-A803-330A71D5FC62}"/>
                    </a:ext>
                  </a:extLst>
                </p14:cNvPr>
                <p14:cNvContentPartPr/>
                <p14:nvPr/>
              </p14:nvContentPartPr>
              <p14:xfrm>
                <a:off x="4600743" y="5415505"/>
                <a:ext cx="253800" cy="7596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D628A1CD-A956-4FA7-A803-330A71D5FC62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4582743" y="5397865"/>
                  <a:ext cx="28944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1884106E-6083-45C0-8336-CC02074D856D}"/>
                    </a:ext>
                  </a:extLst>
                </p14:cNvPr>
                <p14:cNvContentPartPr/>
                <p14:nvPr/>
              </p14:nvContentPartPr>
              <p14:xfrm>
                <a:off x="870423" y="6279865"/>
                <a:ext cx="26640" cy="10440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1884106E-6083-45C0-8336-CC02074D856D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852423" y="6262225"/>
                  <a:ext cx="6228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CF716470-C5B3-4911-BB9A-11996595EC7D}"/>
                    </a:ext>
                  </a:extLst>
                </p14:cNvPr>
                <p14:cNvContentPartPr/>
                <p14:nvPr/>
              </p14:nvContentPartPr>
              <p14:xfrm>
                <a:off x="870423" y="6134065"/>
                <a:ext cx="360" cy="36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CF716470-C5B3-4911-BB9A-11996595EC7D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852423" y="6116065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0384F770-F20D-451D-914A-27FECFF44E23}"/>
                    </a:ext>
                  </a:extLst>
                </p14:cNvPr>
                <p14:cNvContentPartPr/>
                <p14:nvPr/>
              </p14:nvContentPartPr>
              <p14:xfrm>
                <a:off x="930183" y="6194905"/>
                <a:ext cx="294120" cy="13536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0384F770-F20D-451D-914A-27FECFF44E23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912183" y="6177265"/>
                  <a:ext cx="32976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10329688-0784-4E31-BA1A-F9273D8380D2}"/>
                    </a:ext>
                  </a:extLst>
                </p14:cNvPr>
                <p14:cNvContentPartPr/>
                <p14:nvPr/>
              </p14:nvContentPartPr>
              <p14:xfrm>
                <a:off x="1204503" y="6065305"/>
                <a:ext cx="275040" cy="25380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10329688-0784-4E31-BA1A-F9273D8380D2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1186863" y="6047305"/>
                  <a:ext cx="31068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DA5AA394-F635-43DB-8D9D-66AB55263167}"/>
                    </a:ext>
                  </a:extLst>
                </p14:cNvPr>
                <p14:cNvContentPartPr/>
                <p14:nvPr/>
              </p14:nvContentPartPr>
              <p14:xfrm>
                <a:off x="1446783" y="6121105"/>
                <a:ext cx="6480" cy="3960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DA5AA394-F635-43DB-8D9D-66AB55263167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1429143" y="6103465"/>
                  <a:ext cx="4212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94AA4034-0B88-4E42-8A0D-FAC9D1BCE29F}"/>
                    </a:ext>
                  </a:extLst>
                </p14:cNvPr>
                <p14:cNvContentPartPr/>
                <p14:nvPr/>
              </p14:nvContentPartPr>
              <p14:xfrm>
                <a:off x="1535343" y="6147745"/>
                <a:ext cx="126720" cy="16200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94AA4034-0B88-4E42-8A0D-FAC9D1BCE29F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1517703" y="6129745"/>
                  <a:ext cx="16236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21ABED6B-98F4-46F2-A53A-A339AC3B01F2}"/>
                    </a:ext>
                  </a:extLst>
                </p14:cNvPr>
                <p14:cNvContentPartPr/>
                <p14:nvPr/>
              </p14:nvContentPartPr>
              <p14:xfrm>
                <a:off x="1744863" y="6035065"/>
                <a:ext cx="119880" cy="26172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21ABED6B-98F4-46F2-A53A-A339AC3B01F2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1726863" y="6017425"/>
                  <a:ext cx="155520" cy="29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F457AB3A-0BAF-4790-A7E1-40107EC0FBE5}"/>
                    </a:ext>
                  </a:extLst>
                </p14:cNvPr>
                <p14:cNvContentPartPr/>
                <p14:nvPr/>
              </p14:nvContentPartPr>
              <p14:xfrm>
                <a:off x="1846023" y="6192385"/>
                <a:ext cx="360" cy="36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F457AB3A-0BAF-4790-A7E1-40107EC0FBE5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828023" y="6174385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F42C2A98-C576-4AAB-B0DE-31F3AA26C89B}"/>
                    </a:ext>
                  </a:extLst>
                </p14:cNvPr>
                <p14:cNvContentPartPr/>
                <p14:nvPr/>
              </p14:nvContentPartPr>
              <p14:xfrm>
                <a:off x="1846023" y="6150265"/>
                <a:ext cx="381240" cy="14508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F42C2A98-C576-4AAB-B0DE-31F3AA26C89B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1828023" y="6132625"/>
                  <a:ext cx="41688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ED84801C-529A-4299-9642-CE4AEEF8B1B0}"/>
                    </a:ext>
                  </a:extLst>
                </p14:cNvPr>
                <p14:cNvContentPartPr/>
                <p14:nvPr/>
              </p14:nvContentPartPr>
              <p14:xfrm>
                <a:off x="2239143" y="5968825"/>
                <a:ext cx="20880" cy="25308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ED84801C-529A-4299-9642-CE4AEEF8B1B0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2221503" y="5950825"/>
                  <a:ext cx="56520" cy="28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794E7250-6DDF-4E4A-9528-E3CD01F6589E}"/>
                    </a:ext>
                  </a:extLst>
                </p14:cNvPr>
                <p14:cNvContentPartPr/>
                <p14:nvPr/>
              </p14:nvContentPartPr>
              <p14:xfrm>
                <a:off x="2573583" y="6127585"/>
                <a:ext cx="27720" cy="28116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794E7250-6DDF-4E4A-9528-E3CD01F6589E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2555583" y="6109945"/>
                  <a:ext cx="63360" cy="31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26D4D994-3DD4-4ECC-B908-4EBE0157C329}"/>
                    </a:ext>
                  </a:extLst>
                </p14:cNvPr>
                <p14:cNvContentPartPr/>
                <p14:nvPr/>
              </p14:nvContentPartPr>
              <p14:xfrm>
                <a:off x="2482863" y="6111025"/>
                <a:ext cx="302400" cy="12276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26D4D994-3DD4-4ECC-B908-4EBE0157C329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2465223" y="6093025"/>
                  <a:ext cx="33804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F4458670-B34C-4E10-ADCB-29607A1A2683}"/>
                    </a:ext>
                  </a:extLst>
                </p14:cNvPr>
                <p14:cNvContentPartPr/>
                <p14:nvPr/>
              </p14:nvContentPartPr>
              <p14:xfrm>
                <a:off x="2856543" y="6108505"/>
                <a:ext cx="107280" cy="12096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F4458670-B34C-4E10-ADCB-29607A1A2683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2838543" y="6090505"/>
                  <a:ext cx="14292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E5B0FC30-EFDF-4E79-AFA0-21460FBB3A79}"/>
                    </a:ext>
                  </a:extLst>
                </p14:cNvPr>
                <p14:cNvContentPartPr/>
                <p14:nvPr/>
              </p14:nvContentPartPr>
              <p14:xfrm>
                <a:off x="3030423" y="5916985"/>
                <a:ext cx="582840" cy="28008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E5B0FC30-EFDF-4E79-AFA0-21460FBB3A79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3012423" y="5899345"/>
                  <a:ext cx="618480" cy="31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8EFF0841-8D80-4C91-8B64-F7BB59D91B62}"/>
                    </a:ext>
                  </a:extLst>
                </p14:cNvPr>
                <p14:cNvContentPartPr/>
                <p14:nvPr/>
              </p14:nvContentPartPr>
              <p14:xfrm>
                <a:off x="3100263" y="5927065"/>
                <a:ext cx="379440" cy="9792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8EFF0841-8D80-4C91-8B64-F7BB59D91B62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3082263" y="5909065"/>
                  <a:ext cx="41508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49306274-0797-406D-9AEE-76456C68E997}"/>
                    </a:ext>
                  </a:extLst>
                </p14:cNvPr>
                <p14:cNvContentPartPr/>
                <p14:nvPr/>
              </p14:nvContentPartPr>
              <p14:xfrm>
                <a:off x="4003503" y="5849665"/>
                <a:ext cx="133560" cy="33300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49306274-0797-406D-9AEE-76456C68E997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3985503" y="5831665"/>
                  <a:ext cx="169200" cy="36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7D0083EF-BA54-4945-8AA3-3BB43981657D}"/>
                    </a:ext>
                  </a:extLst>
                </p14:cNvPr>
                <p14:cNvContentPartPr/>
                <p14:nvPr/>
              </p14:nvContentPartPr>
              <p14:xfrm>
                <a:off x="3949143" y="6009505"/>
                <a:ext cx="423360" cy="11160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7D0083EF-BA54-4945-8AA3-3BB43981657D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3931503" y="5991505"/>
                  <a:ext cx="45900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51811DA5-7387-45DE-B0E8-2AFAB2A11699}"/>
                    </a:ext>
                  </a:extLst>
                </p14:cNvPr>
                <p14:cNvContentPartPr/>
                <p14:nvPr/>
              </p14:nvContentPartPr>
              <p14:xfrm>
                <a:off x="4414263" y="5978185"/>
                <a:ext cx="272520" cy="15444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51811DA5-7387-45DE-B0E8-2AFAB2A11699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4396263" y="5960545"/>
                  <a:ext cx="30816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DC5E2ED1-5A37-4A30-B63F-9F6B74BEF14C}"/>
                    </a:ext>
                  </a:extLst>
                </p14:cNvPr>
                <p14:cNvContentPartPr/>
                <p14:nvPr/>
              </p14:nvContentPartPr>
              <p14:xfrm>
                <a:off x="1698063" y="6413785"/>
                <a:ext cx="36720" cy="25848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DC5E2ED1-5A37-4A30-B63F-9F6B74BEF14C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1680423" y="6396145"/>
                  <a:ext cx="72360" cy="29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5F9DDC51-4038-41A2-9E6F-C2BB9E437DA6}"/>
                    </a:ext>
                  </a:extLst>
                </p14:cNvPr>
                <p14:cNvContentPartPr/>
                <p14:nvPr/>
              </p14:nvContentPartPr>
              <p14:xfrm>
                <a:off x="1489263" y="6324505"/>
                <a:ext cx="682560" cy="31968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5F9DDC51-4038-41A2-9E6F-C2BB9E437DA6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1471263" y="6306865"/>
                  <a:ext cx="718200" cy="35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6708F7CE-0FF7-491F-93FB-29BC6D9259B0}"/>
                    </a:ext>
                  </a:extLst>
                </p14:cNvPr>
                <p14:cNvContentPartPr/>
                <p14:nvPr/>
              </p14:nvContentPartPr>
              <p14:xfrm>
                <a:off x="2562423" y="6371305"/>
                <a:ext cx="571680" cy="25632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6708F7CE-0FF7-491F-93FB-29BC6D9259B0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2544783" y="6353665"/>
                  <a:ext cx="607320" cy="29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F0BE5042-4913-480A-9B1C-16A71C7C470E}"/>
                    </a:ext>
                  </a:extLst>
                </p14:cNvPr>
                <p14:cNvContentPartPr/>
                <p14:nvPr/>
              </p14:nvContentPartPr>
              <p14:xfrm>
                <a:off x="2747823" y="6385705"/>
                <a:ext cx="360" cy="36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F0BE5042-4913-480A-9B1C-16A71C7C470E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2729823" y="6367705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412ADE9E-313A-49EB-AFC3-7B86B4819388}"/>
                    </a:ext>
                  </a:extLst>
                </p14:cNvPr>
                <p14:cNvContentPartPr/>
                <p14:nvPr/>
              </p14:nvContentPartPr>
              <p14:xfrm>
                <a:off x="740463" y="5128585"/>
                <a:ext cx="4398480" cy="170316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412ADE9E-313A-49EB-AFC3-7B86B4819388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722823" y="5110585"/>
                  <a:ext cx="4434120" cy="173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1A571331-B61F-4340-ABC7-ED09601D5285}"/>
                    </a:ext>
                  </a:extLst>
                </p14:cNvPr>
                <p14:cNvContentPartPr/>
                <p14:nvPr/>
              </p14:nvContentPartPr>
              <p14:xfrm>
                <a:off x="5073063" y="6010686"/>
                <a:ext cx="673920" cy="18000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1A571331-B61F-4340-ABC7-ED09601D5285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5055063" y="5993046"/>
                  <a:ext cx="70956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CC297827-DBF0-45B0-AACD-EA5647F1F25A}"/>
                    </a:ext>
                  </a:extLst>
                </p14:cNvPr>
                <p14:cNvContentPartPr/>
                <p14:nvPr/>
              </p14:nvContentPartPr>
              <p14:xfrm>
                <a:off x="5619903" y="5948046"/>
                <a:ext cx="163800" cy="17208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CC297827-DBF0-45B0-AACD-EA5647F1F25A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5601903" y="5930406"/>
                  <a:ext cx="19944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B1921116-9631-4262-81BE-0DF5AEC92BFD}"/>
                    </a:ext>
                  </a:extLst>
                </p14:cNvPr>
                <p14:cNvContentPartPr/>
                <p14:nvPr/>
              </p14:nvContentPartPr>
              <p14:xfrm>
                <a:off x="5965503" y="5658606"/>
                <a:ext cx="126360" cy="25308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B1921116-9631-4262-81BE-0DF5AEC92BFD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5947503" y="5640966"/>
                  <a:ext cx="162000" cy="28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03FF89D3-D510-471A-AA0F-FE0097F32820}"/>
                    </a:ext>
                  </a:extLst>
                </p14:cNvPr>
                <p14:cNvContentPartPr/>
                <p14:nvPr/>
              </p14:nvContentPartPr>
              <p14:xfrm>
                <a:off x="6187623" y="5832126"/>
                <a:ext cx="41760" cy="4824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03FF89D3-D510-471A-AA0F-FE0097F32820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6169623" y="5814126"/>
                  <a:ext cx="7740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7544905A-9F8D-4B58-B3DF-5862496EF223}"/>
                    </a:ext>
                  </a:extLst>
                </p14:cNvPr>
                <p14:cNvContentPartPr/>
                <p14:nvPr/>
              </p14:nvContentPartPr>
              <p14:xfrm>
                <a:off x="6569223" y="5334966"/>
                <a:ext cx="439560" cy="23508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7544905A-9F8D-4B58-B3DF-5862496EF223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6551223" y="5317326"/>
                  <a:ext cx="47520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3C58ADA4-CB89-403C-A531-94819AE95870}"/>
                    </a:ext>
                  </a:extLst>
                </p14:cNvPr>
                <p14:cNvContentPartPr/>
                <p14:nvPr/>
              </p14:nvContentPartPr>
              <p14:xfrm>
                <a:off x="7046223" y="5313366"/>
                <a:ext cx="41760" cy="23832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3C58ADA4-CB89-403C-A531-94819AE95870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7028583" y="5295366"/>
                  <a:ext cx="77400" cy="27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23C4A7FD-5211-4F1C-A3A6-1D2DE150EA4E}"/>
                    </a:ext>
                  </a:extLst>
                </p14:cNvPr>
                <p14:cNvContentPartPr/>
                <p14:nvPr/>
              </p14:nvContentPartPr>
              <p14:xfrm>
                <a:off x="7118223" y="5403006"/>
                <a:ext cx="192960" cy="14004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23C4A7FD-5211-4F1C-A3A6-1D2DE150EA4E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7100583" y="5385366"/>
                  <a:ext cx="22860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2987C623-5CF5-433D-B5E5-FEAC7DC889C3}"/>
                    </a:ext>
                  </a:extLst>
                </p14:cNvPr>
                <p14:cNvContentPartPr/>
                <p14:nvPr/>
              </p14:nvContentPartPr>
              <p14:xfrm>
                <a:off x="7315503" y="5408766"/>
                <a:ext cx="159840" cy="39816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2987C623-5CF5-433D-B5E5-FEAC7DC889C3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7297863" y="5391126"/>
                  <a:ext cx="195480" cy="43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E42230F8-DC49-4E47-B1DD-476F316F2DE1}"/>
                    </a:ext>
                  </a:extLst>
                </p14:cNvPr>
                <p14:cNvContentPartPr/>
                <p14:nvPr/>
              </p14:nvContentPartPr>
              <p14:xfrm>
                <a:off x="7822383" y="5294646"/>
                <a:ext cx="533160" cy="23076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E42230F8-DC49-4E47-B1DD-476F316F2DE1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7804743" y="5276646"/>
                  <a:ext cx="568800" cy="26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51F71D8F-C098-4800-9BE1-ED9D0E868514}"/>
                    </a:ext>
                  </a:extLst>
                </p14:cNvPr>
                <p14:cNvContentPartPr/>
                <p14:nvPr/>
              </p14:nvContentPartPr>
              <p14:xfrm>
                <a:off x="8348343" y="5163606"/>
                <a:ext cx="478080" cy="34128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51F71D8F-C098-4800-9BE1-ED9D0E868514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8330343" y="5145966"/>
                  <a:ext cx="513720" cy="37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5E5D89FC-613E-40CB-83DD-B6CD874085AF}"/>
                    </a:ext>
                  </a:extLst>
                </p14:cNvPr>
                <p14:cNvContentPartPr/>
                <p14:nvPr/>
              </p14:nvContentPartPr>
              <p14:xfrm>
                <a:off x="8845503" y="5194566"/>
                <a:ext cx="108720" cy="27108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5E5D89FC-613E-40CB-83DD-B6CD874085AF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8827503" y="5176926"/>
                  <a:ext cx="144360" cy="30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CA932E48-0289-4FF8-8AC4-40D0C9CDC09A}"/>
                    </a:ext>
                  </a:extLst>
                </p14:cNvPr>
                <p14:cNvContentPartPr/>
                <p14:nvPr/>
              </p14:nvContentPartPr>
              <p14:xfrm>
                <a:off x="9126303" y="5331366"/>
                <a:ext cx="101880" cy="11088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CA932E48-0289-4FF8-8AC4-40D0C9CDC09A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9108303" y="5313726"/>
                  <a:ext cx="13752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14B877B5-6FE9-44C3-9F00-7D8B97B26209}"/>
                    </a:ext>
                  </a:extLst>
                </p14:cNvPr>
                <p14:cNvContentPartPr/>
                <p14:nvPr/>
              </p14:nvContentPartPr>
              <p14:xfrm>
                <a:off x="9259863" y="5175126"/>
                <a:ext cx="147960" cy="41256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14B877B5-6FE9-44C3-9F00-7D8B97B26209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9242223" y="5157126"/>
                  <a:ext cx="183600" cy="44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1523010B-7146-41E0-8541-C3B9AF313735}"/>
                    </a:ext>
                  </a:extLst>
                </p14:cNvPr>
                <p14:cNvContentPartPr/>
                <p14:nvPr/>
              </p14:nvContentPartPr>
              <p14:xfrm>
                <a:off x="9730743" y="5173686"/>
                <a:ext cx="28080" cy="29052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1523010B-7146-41E0-8541-C3B9AF313735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9712743" y="5155686"/>
                  <a:ext cx="63720" cy="32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5614A267-1D0B-41C5-AD44-74FE197DC65D}"/>
                    </a:ext>
                  </a:extLst>
                </p14:cNvPr>
                <p14:cNvContentPartPr/>
                <p14:nvPr/>
              </p14:nvContentPartPr>
              <p14:xfrm>
                <a:off x="9860703" y="5256126"/>
                <a:ext cx="482760" cy="13680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5614A267-1D0B-41C5-AD44-74FE197DC65D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9843063" y="5238486"/>
                  <a:ext cx="51840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BC804C10-E01F-4090-BF74-2D79BA2617F9}"/>
                    </a:ext>
                  </a:extLst>
                </p14:cNvPr>
                <p14:cNvContentPartPr/>
                <p14:nvPr/>
              </p14:nvContentPartPr>
              <p14:xfrm>
                <a:off x="10405743" y="5188446"/>
                <a:ext cx="106560" cy="20664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BC804C10-E01F-4090-BF74-2D79BA2617F9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10388103" y="5170446"/>
                  <a:ext cx="142200" cy="2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1B16F0C9-AEBD-4EE7-98AC-C3F62BDB4C26}"/>
                    </a:ext>
                  </a:extLst>
                </p14:cNvPr>
                <p14:cNvContentPartPr/>
                <p14:nvPr/>
              </p14:nvContentPartPr>
              <p14:xfrm>
                <a:off x="10449303" y="5248566"/>
                <a:ext cx="96480" cy="2052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1B16F0C9-AEBD-4EE7-98AC-C3F62BDB4C26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10431663" y="5230566"/>
                  <a:ext cx="13212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93D3499C-5915-422B-B87D-AE6255AD86F9}"/>
                    </a:ext>
                  </a:extLst>
                </p14:cNvPr>
                <p14:cNvContentPartPr/>
                <p14:nvPr/>
              </p14:nvContentPartPr>
              <p14:xfrm>
                <a:off x="6872703" y="5721966"/>
                <a:ext cx="159840" cy="16236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93D3499C-5915-422B-B87D-AE6255AD86F9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6855063" y="5704326"/>
                  <a:ext cx="19548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95C59CC0-627A-430D-90E0-00E8E8E30572}"/>
                    </a:ext>
                  </a:extLst>
                </p14:cNvPr>
                <p14:cNvContentPartPr/>
                <p14:nvPr/>
              </p14:nvContentPartPr>
              <p14:xfrm>
                <a:off x="7102023" y="5718006"/>
                <a:ext cx="1030680" cy="35136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95C59CC0-627A-430D-90E0-00E8E8E30572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7084383" y="5700006"/>
                  <a:ext cx="1066320" cy="38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9F2B119E-2B85-4A49-8A19-BB222A82FE83}"/>
                    </a:ext>
                  </a:extLst>
                </p14:cNvPr>
                <p14:cNvContentPartPr/>
                <p14:nvPr/>
              </p14:nvContentPartPr>
              <p14:xfrm>
                <a:off x="8149623" y="5834646"/>
                <a:ext cx="117000" cy="13248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9F2B119E-2B85-4A49-8A19-BB222A82FE83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8131983" y="5817006"/>
                  <a:ext cx="15264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C33E37D0-52B7-4084-A557-59862A18474E}"/>
                    </a:ext>
                  </a:extLst>
                </p14:cNvPr>
                <p14:cNvContentPartPr/>
                <p14:nvPr/>
              </p14:nvContentPartPr>
              <p14:xfrm>
                <a:off x="8551383" y="5732046"/>
                <a:ext cx="106920" cy="10764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C33E37D0-52B7-4084-A557-59862A18474E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8533743" y="5714046"/>
                  <a:ext cx="14256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BF2B490F-A4F2-42D9-A0CA-CC971F6D369A}"/>
                    </a:ext>
                  </a:extLst>
                </p14:cNvPr>
                <p14:cNvContentPartPr/>
                <p14:nvPr/>
              </p14:nvContentPartPr>
              <p14:xfrm>
                <a:off x="8668383" y="5593086"/>
                <a:ext cx="295200" cy="22680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BF2B490F-A4F2-42D9-A0CA-CC971F6D369A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8650383" y="5575446"/>
                  <a:ext cx="330840" cy="26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0F0F54FC-920B-4A7D-B556-D54275BAB275}"/>
                    </a:ext>
                  </a:extLst>
                </p14:cNvPr>
                <p14:cNvContentPartPr/>
                <p14:nvPr/>
              </p14:nvContentPartPr>
              <p14:xfrm>
                <a:off x="9015423" y="5610366"/>
                <a:ext cx="377640" cy="22212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0F0F54FC-920B-4A7D-B556-D54275BAB275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8997423" y="5592366"/>
                  <a:ext cx="41328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51C082EF-D4B4-4C66-9ABF-F62A6CADD31C}"/>
                    </a:ext>
                  </a:extLst>
                </p14:cNvPr>
                <p14:cNvContentPartPr/>
                <p14:nvPr/>
              </p14:nvContentPartPr>
              <p14:xfrm>
                <a:off x="9474783" y="5555286"/>
                <a:ext cx="253440" cy="24984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51C082EF-D4B4-4C66-9ABF-F62A6CADD31C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9457143" y="5537646"/>
                  <a:ext cx="289080" cy="28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4FAC3D47-4310-4FF3-9990-1D417514CFAF}"/>
                    </a:ext>
                  </a:extLst>
                </p14:cNvPr>
                <p14:cNvContentPartPr/>
                <p14:nvPr/>
              </p14:nvContentPartPr>
              <p14:xfrm>
                <a:off x="9703743" y="5593086"/>
                <a:ext cx="128160" cy="10260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4FAC3D47-4310-4FF3-9990-1D417514CFAF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9686103" y="5575446"/>
                  <a:ext cx="16380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31B82C86-C3E3-4D39-ABF0-0E93F9C540B7}"/>
                    </a:ext>
                  </a:extLst>
                </p14:cNvPr>
                <p14:cNvContentPartPr/>
                <p14:nvPr/>
              </p14:nvContentPartPr>
              <p14:xfrm>
                <a:off x="9856743" y="5609646"/>
                <a:ext cx="144360" cy="14472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31B82C86-C3E3-4D39-ABF0-0E93F9C540B7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9838743" y="5591646"/>
                  <a:ext cx="18000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6F78EE18-BA01-4F35-B780-9B57E150CD84}"/>
                    </a:ext>
                  </a:extLst>
                </p14:cNvPr>
                <p14:cNvContentPartPr/>
                <p14:nvPr/>
              </p14:nvContentPartPr>
              <p14:xfrm>
                <a:off x="10436703" y="5463846"/>
                <a:ext cx="303840" cy="26640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6F78EE18-BA01-4F35-B780-9B57E150CD84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10419063" y="5445846"/>
                  <a:ext cx="339480" cy="30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1C06721A-69EE-40B3-9BE7-F3B6CC1C7FAE}"/>
                    </a:ext>
                  </a:extLst>
                </p14:cNvPr>
                <p14:cNvContentPartPr/>
                <p14:nvPr/>
              </p14:nvContentPartPr>
              <p14:xfrm>
                <a:off x="10776543" y="5467446"/>
                <a:ext cx="16560" cy="2484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1C06721A-69EE-40B3-9BE7-F3B6CC1C7FAE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10758903" y="5449446"/>
                  <a:ext cx="5220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478048F2-06B1-4C3A-B799-478B6BF3DB0F}"/>
                    </a:ext>
                  </a:extLst>
                </p14:cNvPr>
                <p14:cNvContentPartPr/>
                <p14:nvPr/>
              </p14:nvContentPartPr>
              <p14:xfrm>
                <a:off x="10790943" y="5463486"/>
                <a:ext cx="150480" cy="26028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478048F2-06B1-4C3A-B799-478B6BF3DB0F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10772943" y="5445846"/>
                  <a:ext cx="186120" cy="29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C2A8974D-337A-42E4-A46F-DFEF157A74F1}"/>
                    </a:ext>
                  </a:extLst>
                </p14:cNvPr>
                <p14:cNvContentPartPr/>
                <p14:nvPr/>
              </p14:nvContentPartPr>
              <p14:xfrm>
                <a:off x="10998663" y="5463486"/>
                <a:ext cx="80280" cy="26856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C2A8974D-337A-42E4-A46F-DFEF157A74F1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10980663" y="5445846"/>
                  <a:ext cx="115920" cy="30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72B4B887-8B1A-4B82-8A65-85F30EA7947B}"/>
                    </a:ext>
                  </a:extLst>
                </p14:cNvPr>
                <p14:cNvContentPartPr/>
                <p14:nvPr/>
              </p14:nvContentPartPr>
              <p14:xfrm>
                <a:off x="10947903" y="5530446"/>
                <a:ext cx="750240" cy="14904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72B4B887-8B1A-4B82-8A65-85F30EA7947B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10929903" y="5512446"/>
                  <a:ext cx="78588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8DFC308A-515A-43A0-B907-ACDC081B9441}"/>
                    </a:ext>
                  </a:extLst>
                </p14:cNvPr>
                <p14:cNvContentPartPr/>
                <p14:nvPr/>
              </p14:nvContentPartPr>
              <p14:xfrm>
                <a:off x="11747823" y="5510286"/>
                <a:ext cx="276840" cy="12384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8DFC308A-515A-43A0-B907-ACDC081B9441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11729823" y="5492646"/>
                  <a:ext cx="31248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CA0D9469-9E56-4BA5-AE0D-E374ED0A9885}"/>
                    </a:ext>
                  </a:extLst>
                </p14:cNvPr>
                <p14:cNvContentPartPr/>
                <p14:nvPr/>
              </p14:nvContentPartPr>
              <p14:xfrm>
                <a:off x="6800703" y="6146406"/>
                <a:ext cx="156600" cy="9540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CA0D9469-9E56-4BA5-AE0D-E374ED0A9885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6783063" y="6128766"/>
                  <a:ext cx="19224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74F7CEC8-924C-4C08-865C-77B8397592D5}"/>
                    </a:ext>
                  </a:extLst>
                </p14:cNvPr>
                <p14:cNvContentPartPr/>
                <p14:nvPr/>
              </p14:nvContentPartPr>
              <p14:xfrm>
                <a:off x="6993663" y="6136686"/>
                <a:ext cx="264960" cy="10152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74F7CEC8-924C-4C08-865C-77B8397592D5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6975663" y="6118686"/>
                  <a:ext cx="30060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40BE78F2-38A7-45DE-AA34-7DA16D0EF28A}"/>
                    </a:ext>
                  </a:extLst>
                </p14:cNvPr>
                <p14:cNvContentPartPr/>
                <p14:nvPr/>
              </p14:nvContentPartPr>
              <p14:xfrm>
                <a:off x="7341783" y="5991606"/>
                <a:ext cx="420120" cy="23544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40BE78F2-38A7-45DE-AA34-7DA16D0EF28A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7323783" y="5973966"/>
                  <a:ext cx="455760" cy="27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CD8F5437-201B-448A-8B19-953EC6BE186D}"/>
                    </a:ext>
                  </a:extLst>
                </p14:cNvPr>
                <p14:cNvContentPartPr/>
                <p14:nvPr/>
              </p14:nvContentPartPr>
              <p14:xfrm>
                <a:off x="7663263" y="6048126"/>
                <a:ext cx="12600" cy="1512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CD8F5437-201B-448A-8B19-953EC6BE186D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7645623" y="6030126"/>
                  <a:ext cx="4824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05F86365-A196-4A8F-BC0D-8EE7CD5A5BCE}"/>
                    </a:ext>
                  </a:extLst>
                </p14:cNvPr>
                <p14:cNvContentPartPr/>
                <p14:nvPr/>
              </p14:nvContentPartPr>
              <p14:xfrm>
                <a:off x="7833543" y="6016086"/>
                <a:ext cx="18720" cy="19368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05F86365-A196-4A8F-BC0D-8EE7CD5A5BCE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7815543" y="5998446"/>
                  <a:ext cx="5436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331373AD-6660-4C85-8B18-8ED155B393CD}"/>
                    </a:ext>
                  </a:extLst>
                </p14:cNvPr>
                <p14:cNvContentPartPr/>
                <p14:nvPr/>
              </p14:nvContentPartPr>
              <p14:xfrm>
                <a:off x="7838583" y="6070446"/>
                <a:ext cx="532080" cy="12132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331373AD-6660-4C85-8B18-8ED155B393CD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7820943" y="6052446"/>
                  <a:ext cx="56772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AE77A30D-9C88-4E5C-9ECE-3CB6A24B8929}"/>
                    </a:ext>
                  </a:extLst>
                </p14:cNvPr>
                <p14:cNvContentPartPr/>
                <p14:nvPr/>
              </p14:nvContentPartPr>
              <p14:xfrm>
                <a:off x="8435103" y="6064686"/>
                <a:ext cx="185400" cy="12276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AE77A30D-9C88-4E5C-9ECE-3CB6A24B8929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8417463" y="6046686"/>
                  <a:ext cx="22104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F64F8E72-58F0-4016-9DDD-29994ADBE339}"/>
                    </a:ext>
                  </a:extLst>
                </p14:cNvPr>
                <p14:cNvContentPartPr/>
                <p14:nvPr/>
              </p14:nvContentPartPr>
              <p14:xfrm>
                <a:off x="8957463" y="5932206"/>
                <a:ext cx="96120" cy="24228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F64F8E72-58F0-4016-9DDD-29994ADBE339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8939823" y="5914206"/>
                  <a:ext cx="13176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04E7E0FB-8574-4F39-8AA4-A094761FA206}"/>
                    </a:ext>
                  </a:extLst>
                </p14:cNvPr>
                <p14:cNvContentPartPr/>
                <p14:nvPr/>
              </p14:nvContentPartPr>
              <p14:xfrm>
                <a:off x="8884023" y="6010686"/>
                <a:ext cx="387360" cy="13788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04E7E0FB-8574-4F39-8AA4-A094761FA206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8866383" y="5992686"/>
                  <a:ext cx="42300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66271CA5-1338-4A69-B670-0AFB86DCC3B0}"/>
                    </a:ext>
                  </a:extLst>
                </p14:cNvPr>
                <p14:cNvContentPartPr/>
                <p14:nvPr/>
              </p14:nvContentPartPr>
              <p14:xfrm>
                <a:off x="9269223" y="6003126"/>
                <a:ext cx="336600" cy="10620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66271CA5-1338-4A69-B670-0AFB86DCC3B0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9251223" y="5985486"/>
                  <a:ext cx="37224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F16B124D-C2B8-4079-A513-2E7BBFCF2C91}"/>
                    </a:ext>
                  </a:extLst>
                </p14:cNvPr>
                <p14:cNvContentPartPr/>
                <p14:nvPr/>
              </p14:nvContentPartPr>
              <p14:xfrm>
                <a:off x="9825423" y="5901246"/>
                <a:ext cx="872640" cy="20160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F16B124D-C2B8-4079-A513-2E7BBFCF2C91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9807423" y="5883606"/>
                  <a:ext cx="90828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B169A6C6-8CC8-48C7-AC25-E4F102BABD71}"/>
                    </a:ext>
                  </a:extLst>
                </p14:cNvPr>
                <p14:cNvContentPartPr/>
                <p14:nvPr/>
              </p14:nvContentPartPr>
              <p14:xfrm>
                <a:off x="10913343" y="5804406"/>
                <a:ext cx="135720" cy="31716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B169A6C6-8CC8-48C7-AC25-E4F102BABD71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10895703" y="5786406"/>
                  <a:ext cx="171360" cy="35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F8C3A902-2B50-4F8F-9272-2517E2659E8C}"/>
                    </a:ext>
                  </a:extLst>
                </p14:cNvPr>
                <p14:cNvContentPartPr/>
                <p14:nvPr/>
              </p14:nvContentPartPr>
              <p14:xfrm>
                <a:off x="11085783" y="5725206"/>
                <a:ext cx="620280" cy="28116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F8C3A902-2B50-4F8F-9272-2517E2659E8C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11067783" y="5707206"/>
                  <a:ext cx="655920" cy="31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BFDA1512-F8D1-47F5-B883-39FDCE9EBC40}"/>
                    </a:ext>
                  </a:extLst>
                </p14:cNvPr>
                <p14:cNvContentPartPr/>
                <p14:nvPr/>
              </p14:nvContentPartPr>
              <p14:xfrm>
                <a:off x="11441103" y="5774526"/>
                <a:ext cx="61200" cy="1512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BFDA1512-F8D1-47F5-B883-39FDCE9EBC40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11423463" y="5756886"/>
                  <a:ext cx="9684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72A50107-A671-4C36-AF2C-F9CBFB5AF5DA}"/>
                    </a:ext>
                  </a:extLst>
                </p14:cNvPr>
                <p14:cNvContentPartPr/>
                <p14:nvPr/>
              </p14:nvContentPartPr>
              <p14:xfrm>
                <a:off x="11768343" y="5744286"/>
                <a:ext cx="160200" cy="31428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72A50107-A671-4C36-AF2C-F9CBFB5AF5DA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11750703" y="5726286"/>
                  <a:ext cx="195840" cy="34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F42FF1D3-9E46-4F5A-8214-2160E4E04097}"/>
                    </a:ext>
                  </a:extLst>
                </p14:cNvPr>
                <p14:cNvContentPartPr/>
                <p14:nvPr/>
              </p14:nvContentPartPr>
              <p14:xfrm>
                <a:off x="6828423" y="6491646"/>
                <a:ext cx="433080" cy="12564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F42FF1D3-9E46-4F5A-8214-2160E4E04097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6810783" y="6474006"/>
                  <a:ext cx="46872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BADD47C2-60B2-4297-932A-BF1BAA0F674C}"/>
                    </a:ext>
                  </a:extLst>
                </p14:cNvPr>
                <p14:cNvContentPartPr/>
                <p14:nvPr/>
              </p14:nvContentPartPr>
              <p14:xfrm>
                <a:off x="7298583" y="6307326"/>
                <a:ext cx="154440" cy="27612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BADD47C2-60B2-4297-932A-BF1BAA0F674C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7280583" y="6289326"/>
                  <a:ext cx="190080" cy="31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6A67832B-1D1A-4144-A0F7-07C25D2789C9}"/>
                    </a:ext>
                  </a:extLst>
                </p14:cNvPr>
                <p14:cNvContentPartPr/>
                <p14:nvPr/>
              </p14:nvContentPartPr>
              <p14:xfrm>
                <a:off x="7657143" y="6317046"/>
                <a:ext cx="30600" cy="24732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6A67832B-1D1A-4144-A0F7-07C25D2789C9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7639503" y="6299406"/>
                  <a:ext cx="6624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AE0C8C3F-F337-4413-91A5-E978B52DD39B}"/>
                    </a:ext>
                  </a:extLst>
                </p14:cNvPr>
                <p14:cNvContentPartPr/>
                <p14:nvPr/>
              </p14:nvContentPartPr>
              <p14:xfrm>
                <a:off x="7608543" y="6247926"/>
                <a:ext cx="660960" cy="30168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AE0C8C3F-F337-4413-91A5-E978B52DD39B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7590903" y="6229926"/>
                  <a:ext cx="696600" cy="33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1317C013-E48C-4BBF-A253-2537F0EBCAC1}"/>
                    </a:ext>
                  </a:extLst>
                </p14:cNvPr>
                <p14:cNvContentPartPr/>
                <p14:nvPr/>
              </p14:nvContentPartPr>
              <p14:xfrm>
                <a:off x="8656143" y="6243246"/>
                <a:ext cx="24840" cy="27468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1317C013-E48C-4BBF-A253-2537F0EBCAC1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8638503" y="6225246"/>
                  <a:ext cx="60480" cy="31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880F7918-6E54-42BB-998C-C946FF055DA6}"/>
                    </a:ext>
                  </a:extLst>
                </p14:cNvPr>
                <p14:cNvContentPartPr/>
                <p14:nvPr/>
              </p14:nvContentPartPr>
              <p14:xfrm>
                <a:off x="8580183" y="6239646"/>
                <a:ext cx="451080" cy="21600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880F7918-6E54-42BB-998C-C946FF055DA6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8562543" y="6221646"/>
                  <a:ext cx="48672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6C12D947-738A-4705-A711-10CAC4880AE3}"/>
                    </a:ext>
                  </a:extLst>
                </p14:cNvPr>
                <p14:cNvContentPartPr/>
                <p14:nvPr/>
              </p14:nvContentPartPr>
              <p14:xfrm>
                <a:off x="9031623" y="6311646"/>
                <a:ext cx="320040" cy="13176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6C12D947-738A-4705-A711-10CAC4880AE3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9013983" y="6294006"/>
                  <a:ext cx="35568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9298C031-9441-475C-87A0-8E506FCD6F1F}"/>
                    </a:ext>
                  </a:extLst>
                </p14:cNvPr>
                <p14:cNvContentPartPr/>
                <p14:nvPr/>
              </p14:nvContentPartPr>
              <p14:xfrm>
                <a:off x="9647583" y="6267006"/>
                <a:ext cx="140400" cy="17640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9298C031-9441-475C-87A0-8E506FCD6F1F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9629583" y="6249006"/>
                  <a:ext cx="17604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8B4C3819-3FE6-4C90-8B30-F1C6C91FE4B8}"/>
                    </a:ext>
                  </a:extLst>
                </p14:cNvPr>
                <p14:cNvContentPartPr/>
                <p14:nvPr/>
              </p14:nvContentPartPr>
              <p14:xfrm>
                <a:off x="9840543" y="6306246"/>
                <a:ext cx="116640" cy="24768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8B4C3819-3FE6-4C90-8B30-F1C6C91FE4B8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9822543" y="6288606"/>
                  <a:ext cx="152280" cy="28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57AFFA22-C4BD-46D8-8D98-2FFEF57C36C8}"/>
                    </a:ext>
                  </a:extLst>
                </p14:cNvPr>
                <p14:cNvContentPartPr/>
                <p14:nvPr/>
              </p14:nvContentPartPr>
              <p14:xfrm>
                <a:off x="10004703" y="6225606"/>
                <a:ext cx="574920" cy="19404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57AFFA22-C4BD-46D8-8D98-2FFEF57C36C8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9986703" y="6207606"/>
                  <a:ext cx="61056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25C2CC27-0735-4E27-8CD3-25EB32D64609}"/>
                    </a:ext>
                  </a:extLst>
                </p14:cNvPr>
                <p14:cNvContentPartPr/>
                <p14:nvPr/>
              </p14:nvContentPartPr>
              <p14:xfrm>
                <a:off x="10604463" y="6243246"/>
                <a:ext cx="273240" cy="12888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25C2CC27-0735-4E27-8CD3-25EB32D64609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10586463" y="6225606"/>
                  <a:ext cx="30888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84F6899D-2ED5-44E2-BE87-C8C224B94A9D}"/>
                    </a:ext>
                  </a:extLst>
                </p14:cNvPr>
                <p14:cNvContentPartPr/>
                <p14:nvPr/>
              </p14:nvContentPartPr>
              <p14:xfrm>
                <a:off x="6416943" y="4795326"/>
                <a:ext cx="5649480" cy="201600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84F6899D-2ED5-44E2-BE87-C8C224B94A9D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6399303" y="4777326"/>
                  <a:ext cx="5685120" cy="20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19E2EB5C-4568-4DDB-A60B-D78612B8F52D}"/>
                    </a:ext>
                  </a:extLst>
                </p14:cNvPr>
                <p14:cNvContentPartPr/>
                <p14:nvPr/>
              </p14:nvContentPartPr>
              <p14:xfrm>
                <a:off x="9051063" y="4311486"/>
                <a:ext cx="224640" cy="50400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19E2EB5C-4568-4DDB-A60B-D78612B8F52D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9033423" y="4293846"/>
                  <a:ext cx="260280" cy="53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AEDDB016-A6C8-494E-AC7F-A7758C4E0B61}"/>
                    </a:ext>
                  </a:extLst>
                </p14:cNvPr>
                <p14:cNvContentPartPr/>
                <p14:nvPr/>
              </p14:nvContentPartPr>
              <p14:xfrm>
                <a:off x="5675703" y="3482406"/>
                <a:ext cx="183240" cy="22752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AEDDB016-A6C8-494E-AC7F-A7758C4E0B61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5657703" y="3464406"/>
                  <a:ext cx="21888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8AF8DAD0-B96A-45A4-9BEB-C533572AA6FE}"/>
                    </a:ext>
                  </a:extLst>
                </p14:cNvPr>
                <p14:cNvContentPartPr/>
                <p14:nvPr/>
              </p14:nvContentPartPr>
              <p14:xfrm>
                <a:off x="5969103" y="3664206"/>
                <a:ext cx="54000" cy="3960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8AF8DAD0-B96A-45A4-9BEB-C533572AA6FE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5951463" y="3646206"/>
                  <a:ext cx="8964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F6A15E8F-516E-4402-AC95-F859D9CD602B}"/>
                    </a:ext>
                  </a:extLst>
                </p14:cNvPr>
                <p14:cNvContentPartPr/>
                <p14:nvPr/>
              </p14:nvContentPartPr>
              <p14:xfrm>
                <a:off x="6368703" y="3271086"/>
                <a:ext cx="232560" cy="26604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F6A15E8F-516E-4402-AC95-F859D9CD602B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6350703" y="3253446"/>
                  <a:ext cx="26820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FE475073-5162-456C-95FE-E30FD04B5C03}"/>
                    </a:ext>
                  </a:extLst>
                </p14:cNvPr>
                <p14:cNvContentPartPr/>
                <p14:nvPr/>
              </p14:nvContentPartPr>
              <p14:xfrm>
                <a:off x="6593703" y="3302406"/>
                <a:ext cx="207720" cy="20592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FE475073-5162-456C-95FE-E30FD04B5C03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6575703" y="3284766"/>
                  <a:ext cx="24336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FAC0842B-C898-4214-996A-AEA64BF257A8}"/>
                    </a:ext>
                  </a:extLst>
                </p14:cNvPr>
                <p14:cNvContentPartPr/>
                <p14:nvPr/>
              </p14:nvContentPartPr>
              <p14:xfrm>
                <a:off x="6792063" y="3352086"/>
                <a:ext cx="118800" cy="13356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FAC0842B-C898-4214-996A-AEA64BF257A8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6774423" y="3334086"/>
                  <a:ext cx="15444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CE5AFBF7-05E0-4A90-91B9-A667B6D6A016}"/>
                    </a:ext>
                  </a:extLst>
                </p14:cNvPr>
                <p14:cNvContentPartPr/>
                <p14:nvPr/>
              </p14:nvContentPartPr>
              <p14:xfrm>
                <a:off x="6965943" y="3353886"/>
                <a:ext cx="154800" cy="12708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CE5AFBF7-05E0-4A90-91B9-A667B6D6A016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6948303" y="3335886"/>
                  <a:ext cx="19044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9A028895-4E02-4E32-ACF9-A10A294F3CCD}"/>
                    </a:ext>
                  </a:extLst>
                </p14:cNvPr>
                <p14:cNvContentPartPr/>
                <p14:nvPr/>
              </p14:nvContentPartPr>
              <p14:xfrm>
                <a:off x="7399743" y="3264966"/>
                <a:ext cx="155880" cy="18972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9A028895-4E02-4E32-ACF9-A10A294F3CCD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7381743" y="3246966"/>
                  <a:ext cx="19152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CAA5F540-1940-4854-812C-B36EC66653DE}"/>
                    </a:ext>
                  </a:extLst>
                </p14:cNvPr>
                <p14:cNvContentPartPr/>
                <p14:nvPr/>
              </p14:nvContentPartPr>
              <p14:xfrm>
                <a:off x="7642023" y="3106206"/>
                <a:ext cx="1069920" cy="30636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CAA5F540-1940-4854-812C-B36EC66653DE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7624023" y="3088206"/>
                  <a:ext cx="1105560" cy="34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56C6F823-B9AE-4D04-A81E-5E1D1ED47D74}"/>
                    </a:ext>
                  </a:extLst>
                </p14:cNvPr>
                <p14:cNvContentPartPr/>
                <p14:nvPr/>
              </p14:nvContentPartPr>
              <p14:xfrm>
                <a:off x="8610423" y="3232926"/>
                <a:ext cx="220320" cy="9504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56C6F823-B9AE-4D04-A81E-5E1D1ED47D74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8592783" y="3214926"/>
                  <a:ext cx="25596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99E28B91-B26B-448E-8879-B9D0DAACA3E7}"/>
                    </a:ext>
                  </a:extLst>
                </p14:cNvPr>
                <p14:cNvContentPartPr/>
                <p14:nvPr/>
              </p14:nvContentPartPr>
              <p14:xfrm>
                <a:off x="8833623" y="3157686"/>
                <a:ext cx="26640" cy="4968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99E28B91-B26B-448E-8879-B9D0DAACA3E7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8815623" y="3140046"/>
                  <a:ext cx="6228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BF07AB3F-A342-4EE9-809E-B7340C13438A}"/>
                    </a:ext>
                  </a:extLst>
                </p14:cNvPr>
                <p14:cNvContentPartPr/>
                <p14:nvPr/>
              </p14:nvContentPartPr>
              <p14:xfrm>
                <a:off x="8933703" y="3228606"/>
                <a:ext cx="106200" cy="11664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BF07AB3F-A342-4EE9-809E-B7340C13438A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8916063" y="3210606"/>
                  <a:ext cx="1418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644D1AD8-21EC-4AAE-B0CC-091A3B1EBDE3}"/>
                    </a:ext>
                  </a:extLst>
                </p14:cNvPr>
                <p14:cNvContentPartPr/>
                <p14:nvPr/>
              </p14:nvContentPartPr>
              <p14:xfrm>
                <a:off x="9073743" y="3222486"/>
                <a:ext cx="149400" cy="10800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644D1AD8-21EC-4AAE-B0CC-091A3B1EBDE3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9055743" y="3204846"/>
                  <a:ext cx="18504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1D31AA15-B0F1-4374-A98A-7303903869A0}"/>
                    </a:ext>
                  </a:extLst>
                </p14:cNvPr>
                <p14:cNvContentPartPr/>
                <p14:nvPr/>
              </p14:nvContentPartPr>
              <p14:xfrm>
                <a:off x="9556863" y="3197646"/>
                <a:ext cx="480600" cy="11988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1D31AA15-B0F1-4374-A98A-7303903869A0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9538863" y="3180006"/>
                  <a:ext cx="51624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5D4E3D89-5D3F-4402-BC11-80F8161026BC}"/>
                    </a:ext>
                  </a:extLst>
                </p14:cNvPr>
                <p14:cNvContentPartPr/>
                <p14:nvPr/>
              </p14:nvContentPartPr>
              <p14:xfrm>
                <a:off x="10068423" y="3039246"/>
                <a:ext cx="93600" cy="27252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5D4E3D89-5D3F-4402-BC11-80F8161026BC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10050423" y="3021606"/>
                  <a:ext cx="12924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9596AAC9-BB0F-4039-86B0-545C18F805EE}"/>
                    </a:ext>
                  </a:extLst>
                </p14:cNvPr>
                <p14:cNvContentPartPr/>
                <p14:nvPr/>
              </p14:nvContentPartPr>
              <p14:xfrm>
                <a:off x="10436343" y="3114846"/>
                <a:ext cx="15480" cy="23832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9596AAC9-BB0F-4039-86B0-545C18F805EE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10418343" y="3097206"/>
                  <a:ext cx="51120" cy="27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1F78AF7E-081F-427D-8C89-F51071D77E2B}"/>
                    </a:ext>
                  </a:extLst>
                </p14:cNvPr>
                <p14:cNvContentPartPr/>
                <p14:nvPr/>
              </p14:nvContentPartPr>
              <p14:xfrm>
                <a:off x="10349223" y="3042126"/>
                <a:ext cx="873720" cy="24408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1F78AF7E-081F-427D-8C89-F51071D77E2B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10331223" y="3024486"/>
                  <a:ext cx="90936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4F3BB048-FA96-43FB-8117-FF724D62E0BF}"/>
                    </a:ext>
                  </a:extLst>
                </p14:cNvPr>
                <p14:cNvContentPartPr/>
                <p14:nvPr/>
              </p14:nvContentPartPr>
              <p14:xfrm>
                <a:off x="6473103" y="3609486"/>
                <a:ext cx="378000" cy="27288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4F3BB048-FA96-43FB-8117-FF724D62E0BF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6455463" y="3591486"/>
                  <a:ext cx="413640" cy="30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BD6DD8EB-4E3C-4DAB-8649-E73061EAD738}"/>
                    </a:ext>
                  </a:extLst>
                </p14:cNvPr>
                <p14:cNvContentPartPr/>
                <p14:nvPr/>
              </p14:nvContentPartPr>
              <p14:xfrm>
                <a:off x="6760743" y="3606246"/>
                <a:ext cx="360" cy="36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BD6DD8EB-4E3C-4DAB-8649-E73061EAD738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6742743" y="3588606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1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2A70F1F4-0511-4C71-8933-64FF6C89D9B9}"/>
                    </a:ext>
                  </a:extLst>
                </p14:cNvPr>
                <p14:cNvContentPartPr/>
                <p14:nvPr/>
              </p14:nvContentPartPr>
              <p14:xfrm>
                <a:off x="6885303" y="3741246"/>
                <a:ext cx="192960" cy="12492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2A70F1F4-0511-4C71-8933-64FF6C89D9B9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6867303" y="3723606"/>
                  <a:ext cx="22860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3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ECFD9196-CFB6-4023-BD90-E3A747107219}"/>
                    </a:ext>
                  </a:extLst>
                </p14:cNvPr>
                <p14:cNvContentPartPr/>
                <p14:nvPr/>
              </p14:nvContentPartPr>
              <p14:xfrm>
                <a:off x="7053423" y="3630006"/>
                <a:ext cx="360" cy="36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ECFD9196-CFB6-4023-BD90-E3A747107219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035783" y="3612366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7E97BEC9-2A54-44A2-AE0F-0AAA8D7A0AC7}"/>
                    </a:ext>
                  </a:extLst>
                </p14:cNvPr>
                <p14:cNvContentPartPr/>
                <p14:nvPr/>
              </p14:nvContentPartPr>
              <p14:xfrm>
                <a:off x="7107783" y="3628206"/>
                <a:ext cx="104040" cy="22608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7E97BEC9-2A54-44A2-AE0F-0AAA8D7A0AC7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7090143" y="3610206"/>
                  <a:ext cx="139680" cy="26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246F5B33-7032-435B-B9A1-20CED2BD182A}"/>
                    </a:ext>
                  </a:extLst>
                </p14:cNvPr>
                <p14:cNvContentPartPr/>
                <p14:nvPr/>
              </p14:nvContentPartPr>
              <p14:xfrm>
                <a:off x="7264023" y="3693726"/>
                <a:ext cx="192960" cy="13320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246F5B33-7032-435B-B9A1-20CED2BD182A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7246383" y="3676086"/>
                  <a:ext cx="22860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93E4BE7A-8FD4-4FAA-A1C2-39FC1B5C7CCE}"/>
                    </a:ext>
                  </a:extLst>
                </p14:cNvPr>
                <p14:cNvContentPartPr/>
                <p14:nvPr/>
              </p14:nvContentPartPr>
              <p14:xfrm>
                <a:off x="7594503" y="3622806"/>
                <a:ext cx="107280" cy="17244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93E4BE7A-8FD4-4FAA-A1C2-39FC1B5C7CCE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7576503" y="3604806"/>
                  <a:ext cx="14292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DC5DFF47-4A3A-4A21-AE42-4FF118B134D9}"/>
                    </a:ext>
                  </a:extLst>
                </p14:cNvPr>
                <p14:cNvContentPartPr/>
                <p14:nvPr/>
              </p14:nvContentPartPr>
              <p14:xfrm>
                <a:off x="7733103" y="3629286"/>
                <a:ext cx="104760" cy="30528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DC5DFF47-4A3A-4A21-AE42-4FF118B134D9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7715463" y="3611286"/>
                  <a:ext cx="140400" cy="34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D3F1245F-7F9D-4F7D-996C-DEC282ED6B3E}"/>
                    </a:ext>
                  </a:extLst>
                </p14:cNvPr>
                <p14:cNvContentPartPr/>
                <p14:nvPr/>
              </p14:nvContentPartPr>
              <p14:xfrm>
                <a:off x="8080863" y="3434166"/>
                <a:ext cx="978120" cy="30492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D3F1245F-7F9D-4F7D-996C-DEC282ED6B3E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8062863" y="3416166"/>
                  <a:ext cx="1013760" cy="34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F3B576E8-F85B-4866-A101-E612967A78D7}"/>
                    </a:ext>
                  </a:extLst>
                </p14:cNvPr>
                <p14:cNvContentPartPr/>
                <p14:nvPr/>
              </p14:nvContentPartPr>
              <p14:xfrm>
                <a:off x="9101823" y="3511566"/>
                <a:ext cx="309240" cy="13104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F3B576E8-F85B-4866-A101-E612967A78D7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9084183" y="3493566"/>
                  <a:ext cx="34488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B4DA518A-A06A-460E-A89F-F7F47F1D0853}"/>
                    </a:ext>
                  </a:extLst>
                </p14:cNvPr>
                <p14:cNvContentPartPr/>
                <p14:nvPr/>
              </p14:nvContentPartPr>
              <p14:xfrm>
                <a:off x="9625623" y="3414366"/>
                <a:ext cx="323640" cy="36504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B4DA518A-A06A-460E-A89F-F7F47F1D0853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9607623" y="3396366"/>
                  <a:ext cx="359280" cy="40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8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94890DD3-3578-4AEF-BC75-4FF6DF4BC2D9}"/>
                    </a:ext>
                  </a:extLst>
                </p14:cNvPr>
                <p14:cNvContentPartPr/>
                <p14:nvPr/>
              </p14:nvContentPartPr>
              <p14:xfrm>
                <a:off x="10199103" y="3470526"/>
                <a:ext cx="59400" cy="11268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94890DD3-3578-4AEF-BC75-4FF6DF4BC2D9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10181103" y="3452526"/>
                  <a:ext cx="9504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0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175B04CB-758E-4586-BE3A-A2DF64CC6B81}"/>
                    </a:ext>
                  </a:extLst>
                </p14:cNvPr>
                <p14:cNvContentPartPr/>
                <p14:nvPr/>
              </p14:nvContentPartPr>
              <p14:xfrm>
                <a:off x="10375503" y="3377286"/>
                <a:ext cx="138240" cy="18828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175B04CB-758E-4586-BE3A-A2DF64CC6B81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10357503" y="3359646"/>
                  <a:ext cx="17388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4EBDDABF-9CCC-4D9B-B77F-16930D3FFD29}"/>
                    </a:ext>
                  </a:extLst>
                </p14:cNvPr>
                <p14:cNvContentPartPr/>
                <p14:nvPr/>
              </p14:nvContentPartPr>
              <p14:xfrm>
                <a:off x="10567743" y="3442086"/>
                <a:ext cx="116640" cy="14508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4EBDDABF-9CCC-4D9B-B77F-16930D3FFD29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10549743" y="3424086"/>
                  <a:ext cx="15228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872639AE-7D5C-4F0D-AA03-4C04F33A1376}"/>
                    </a:ext>
                  </a:extLst>
                </p14:cNvPr>
                <p14:cNvContentPartPr/>
                <p14:nvPr/>
              </p14:nvContentPartPr>
              <p14:xfrm>
                <a:off x="10758543" y="3428766"/>
                <a:ext cx="403560" cy="12132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872639AE-7D5C-4F0D-AA03-4C04F33A1376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10740543" y="3410766"/>
                  <a:ext cx="43920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905A6E49-0B41-419E-91F3-0668AF42A181}"/>
                    </a:ext>
                  </a:extLst>
                </p14:cNvPr>
                <p14:cNvContentPartPr/>
                <p14:nvPr/>
              </p14:nvContentPartPr>
              <p14:xfrm>
                <a:off x="11222583" y="3317886"/>
                <a:ext cx="576720" cy="21240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905A6E49-0B41-419E-91F3-0668AF42A181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11204583" y="3300246"/>
                  <a:ext cx="61236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2915FF7D-7E87-4361-BBC8-7B83CBACF191}"/>
                    </a:ext>
                  </a:extLst>
                </p14:cNvPr>
                <p14:cNvContentPartPr/>
                <p14:nvPr/>
              </p14:nvContentPartPr>
              <p14:xfrm>
                <a:off x="11882823" y="3386646"/>
                <a:ext cx="210240" cy="11016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2915FF7D-7E87-4361-BBC8-7B83CBACF191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11865183" y="3368646"/>
                  <a:ext cx="24588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0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4D975354-6F20-4678-BFEF-BC56D4E6D8C0}"/>
                    </a:ext>
                  </a:extLst>
                </p14:cNvPr>
                <p14:cNvContentPartPr/>
                <p14:nvPr/>
              </p14:nvContentPartPr>
              <p14:xfrm>
                <a:off x="11360103" y="3288006"/>
                <a:ext cx="343800" cy="13896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4D975354-6F20-4678-BFEF-BC56D4E6D8C0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11342463" y="3270366"/>
                  <a:ext cx="37944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2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26CD08D6-DF13-4916-9407-DE28D316BD9C}"/>
                    </a:ext>
                  </a:extLst>
                </p14:cNvPr>
                <p14:cNvContentPartPr/>
                <p14:nvPr/>
              </p14:nvContentPartPr>
              <p14:xfrm>
                <a:off x="6610623" y="3981006"/>
                <a:ext cx="12600" cy="29592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26CD08D6-DF13-4916-9407-DE28D316BD9C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6592983" y="3963366"/>
                  <a:ext cx="48240" cy="33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4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90DD63FA-5710-407A-81EF-637EE754629A}"/>
                    </a:ext>
                  </a:extLst>
                </p14:cNvPr>
                <p14:cNvContentPartPr/>
                <p14:nvPr/>
              </p14:nvContentPartPr>
              <p14:xfrm>
                <a:off x="6535023" y="4134366"/>
                <a:ext cx="334080" cy="7272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90DD63FA-5710-407A-81EF-637EE754629A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6517383" y="4116726"/>
                  <a:ext cx="36972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6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EC573C07-CE08-4E9D-AE2B-4F9D24252A31}"/>
                    </a:ext>
                  </a:extLst>
                </p14:cNvPr>
                <p14:cNvContentPartPr/>
                <p14:nvPr/>
              </p14:nvContentPartPr>
              <p14:xfrm>
                <a:off x="7228743" y="3992886"/>
                <a:ext cx="19440" cy="25920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EC573C07-CE08-4E9D-AE2B-4F9D24252A31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7210743" y="3975246"/>
                  <a:ext cx="55080" cy="29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4F470D28-076B-402F-A78A-3E60E66AE7FF}"/>
                    </a:ext>
                  </a:extLst>
                </p14:cNvPr>
                <p14:cNvContentPartPr/>
                <p14:nvPr/>
              </p14:nvContentPartPr>
              <p14:xfrm>
                <a:off x="7155663" y="3999726"/>
                <a:ext cx="701280" cy="21204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4F470D28-076B-402F-A78A-3E60E66AE7FF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7138023" y="3981726"/>
                  <a:ext cx="73692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0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AB07603C-32C3-4DBF-8599-F5BEA9657D7C}"/>
                    </a:ext>
                  </a:extLst>
                </p14:cNvPr>
                <p14:cNvContentPartPr/>
                <p14:nvPr/>
              </p14:nvContentPartPr>
              <p14:xfrm>
                <a:off x="8049903" y="3823686"/>
                <a:ext cx="1511640" cy="26100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AB07603C-32C3-4DBF-8599-F5BEA9657D7C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8032263" y="3806046"/>
                  <a:ext cx="1547280" cy="29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2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05EF1FA0-5230-4C88-B53C-90C5455696AB}"/>
                    </a:ext>
                  </a:extLst>
                </p14:cNvPr>
                <p14:cNvContentPartPr/>
                <p14:nvPr/>
              </p14:nvContentPartPr>
              <p14:xfrm>
                <a:off x="6203463" y="2596086"/>
                <a:ext cx="6256800" cy="2061000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05EF1FA0-5230-4C88-B53C-90C5455696AB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6185823" y="2578446"/>
                  <a:ext cx="6292440" cy="2096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34">
            <p14:nvContentPartPr>
              <p14:cNvPr id="294" name="Ink 293">
                <a:extLst>
                  <a:ext uri="{FF2B5EF4-FFF2-40B4-BE49-F238E27FC236}">
                    <a16:creationId xmlns:a16="http://schemas.microsoft.com/office/drawing/2014/main" id="{CD31D412-2D3B-4DE6-BDFE-442B1A6D9E2E}"/>
                  </a:ext>
                </a:extLst>
              </p14:cNvPr>
              <p14:cNvContentPartPr/>
              <p14:nvPr/>
            </p14:nvContentPartPr>
            <p14:xfrm>
              <a:off x="8644983" y="1821726"/>
              <a:ext cx="1024560" cy="317520"/>
            </p14:xfrm>
          </p:contentPart>
        </mc:Choice>
        <mc:Fallback xmlns="">
          <p:pic>
            <p:nvPicPr>
              <p:cNvPr id="294" name="Ink 293">
                <a:extLst>
                  <a:ext uri="{FF2B5EF4-FFF2-40B4-BE49-F238E27FC236}">
                    <a16:creationId xmlns:a16="http://schemas.microsoft.com/office/drawing/2014/main" id="{CD31D412-2D3B-4DE6-BDFE-442B1A6D9E2E}"/>
                  </a:ext>
                </a:extLst>
              </p:cNvPr>
              <p:cNvPicPr/>
              <p:nvPr/>
            </p:nvPicPr>
            <p:blipFill>
              <a:blip r:embed="rId435"/>
              <a:stretch>
                <a:fillRect/>
              </a:stretch>
            </p:blipFill>
            <p:spPr>
              <a:xfrm>
                <a:off x="8627343" y="1803726"/>
                <a:ext cx="1060200" cy="353160"/>
              </a:xfrm>
              <a:prstGeom prst="rect">
                <a:avLst/>
              </a:prstGeom>
            </p:spPr>
          </p:pic>
        </mc:Fallback>
      </mc:AlternateContent>
      <p:grpSp>
        <p:nvGrpSpPr>
          <p:cNvPr id="324" name="Group 323">
            <a:extLst>
              <a:ext uri="{FF2B5EF4-FFF2-40B4-BE49-F238E27FC236}">
                <a16:creationId xmlns:a16="http://schemas.microsoft.com/office/drawing/2014/main" id="{0E720CC4-995B-4F80-BE51-D8382588E989}"/>
              </a:ext>
            </a:extLst>
          </p:cNvPr>
          <p:cNvGrpSpPr/>
          <p:nvPr/>
        </p:nvGrpSpPr>
        <p:grpSpPr>
          <a:xfrm>
            <a:off x="5727183" y="-106434"/>
            <a:ext cx="6318360" cy="2873880"/>
            <a:chOff x="5727183" y="-106434"/>
            <a:chExt cx="6318360" cy="2873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07C23225-D5C5-4E5D-A19E-2A2C517763CA}"/>
                    </a:ext>
                  </a:extLst>
                </p14:cNvPr>
                <p14:cNvContentPartPr/>
                <p14:nvPr/>
              </p14:nvContentPartPr>
              <p14:xfrm>
                <a:off x="5727183" y="1690686"/>
                <a:ext cx="133920" cy="261720"/>
              </p14:xfrm>
            </p:contentPart>
          </mc:Choice>
          <mc:Fallback xmlns=""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07C23225-D5C5-4E5D-A19E-2A2C517763CA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5709543" y="1672686"/>
                  <a:ext cx="169560" cy="29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F9C65AD6-B176-40C7-B0E7-1E85F8E7A84E}"/>
                    </a:ext>
                  </a:extLst>
                </p14:cNvPr>
                <p14:cNvContentPartPr/>
                <p14:nvPr/>
              </p14:nvContentPartPr>
              <p14:xfrm>
                <a:off x="5941023" y="1902366"/>
                <a:ext cx="19440" cy="1440"/>
              </p14:xfrm>
            </p:contentPart>
          </mc:Choice>
          <mc:Fallback xmlns=""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F9C65AD6-B176-40C7-B0E7-1E85F8E7A84E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5923383" y="1884366"/>
                  <a:ext cx="5508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DAC4182E-6F7D-440C-8EFA-CF61CD934F6D}"/>
                    </a:ext>
                  </a:extLst>
                </p14:cNvPr>
                <p14:cNvContentPartPr/>
                <p14:nvPr/>
              </p14:nvContentPartPr>
              <p14:xfrm>
                <a:off x="8508543" y="2382966"/>
                <a:ext cx="155160" cy="384480"/>
              </p14:xfrm>
            </p:contentPart>
          </mc:Choice>
          <mc:Fallback xmlns=""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DAC4182E-6F7D-440C-8EFA-CF61CD934F6D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8490903" y="2365326"/>
                  <a:ext cx="190800" cy="42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946DA61A-8771-415C-AFCB-5FABF2BFACAC}"/>
                    </a:ext>
                  </a:extLst>
                </p14:cNvPr>
                <p14:cNvContentPartPr/>
                <p14:nvPr/>
              </p14:nvContentPartPr>
              <p14:xfrm>
                <a:off x="6684783" y="1477566"/>
                <a:ext cx="10440" cy="23940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946DA61A-8771-415C-AFCB-5FABF2BFACAC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6666783" y="1459566"/>
                  <a:ext cx="46080" cy="27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4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6654B166-7ACB-4136-A79B-8A0E06646B6F}"/>
                    </a:ext>
                  </a:extLst>
                </p14:cNvPr>
                <p14:cNvContentPartPr/>
                <p14:nvPr/>
              </p14:nvContentPartPr>
              <p14:xfrm>
                <a:off x="6535743" y="1450206"/>
                <a:ext cx="368640" cy="29232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6654B166-7ACB-4136-A79B-8A0E06646B6F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6517743" y="1432206"/>
                  <a:ext cx="404280" cy="32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6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3E695E80-99F7-4982-BABC-8DF0A2630069}"/>
                    </a:ext>
                  </a:extLst>
                </p14:cNvPr>
                <p14:cNvContentPartPr/>
                <p14:nvPr/>
              </p14:nvContentPartPr>
              <p14:xfrm>
                <a:off x="6963423" y="1461726"/>
                <a:ext cx="41760" cy="20376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3E695E80-99F7-4982-BABC-8DF0A2630069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6945423" y="1444086"/>
                  <a:ext cx="7740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8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D5E4D0DF-DEC2-4027-AB09-3DB8E538091D}"/>
                    </a:ext>
                  </a:extLst>
                </p14:cNvPr>
                <p14:cNvContentPartPr/>
                <p14:nvPr/>
              </p14:nvContentPartPr>
              <p14:xfrm>
                <a:off x="7112103" y="1593126"/>
                <a:ext cx="119880" cy="8928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D5E4D0DF-DEC2-4027-AB09-3DB8E538091D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7094463" y="1575486"/>
                  <a:ext cx="15552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0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65D916E4-F2D3-4275-B098-E3DBFAC79D9B}"/>
                    </a:ext>
                  </a:extLst>
                </p14:cNvPr>
                <p14:cNvContentPartPr/>
                <p14:nvPr/>
              </p14:nvContentPartPr>
              <p14:xfrm>
                <a:off x="7270143" y="1481166"/>
                <a:ext cx="360" cy="360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65D916E4-F2D3-4275-B098-E3DBFAC79D9B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252503" y="1463166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1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6F3C42AE-A451-4A50-9387-6BBDEB840161}"/>
                    </a:ext>
                  </a:extLst>
                </p14:cNvPr>
                <p14:cNvContentPartPr/>
                <p14:nvPr/>
              </p14:nvContentPartPr>
              <p14:xfrm>
                <a:off x="7347183" y="1414206"/>
                <a:ext cx="36720" cy="21816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6F3C42AE-A451-4A50-9387-6BBDEB840161}"/>
                    </a:ext>
                  </a:extLst>
                </p:cNvPr>
                <p:cNvPicPr/>
                <p:nvPr/>
              </p:nvPicPr>
              <p:blipFill>
                <a:blip r:embed="rId452"/>
                <a:stretch>
                  <a:fillRect/>
                </a:stretch>
              </p:blipFill>
              <p:spPr>
                <a:xfrm>
                  <a:off x="7329543" y="1396566"/>
                  <a:ext cx="7236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3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19556008-09F8-4A3D-9AAA-5844F0628EC7}"/>
                    </a:ext>
                  </a:extLst>
                </p14:cNvPr>
                <p14:cNvContentPartPr/>
                <p14:nvPr/>
              </p14:nvContentPartPr>
              <p14:xfrm>
                <a:off x="7383543" y="1502046"/>
                <a:ext cx="144360" cy="12816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19556008-09F8-4A3D-9AAA-5844F0628EC7}"/>
                    </a:ext>
                  </a:extLst>
                </p:cNvPr>
                <p:cNvPicPr/>
                <p:nvPr/>
              </p:nvPicPr>
              <p:blipFill>
                <a:blip r:embed="rId454"/>
                <a:stretch>
                  <a:fillRect/>
                </a:stretch>
              </p:blipFill>
              <p:spPr>
                <a:xfrm>
                  <a:off x="7365903" y="1484406"/>
                  <a:ext cx="18000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5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B86CFF0E-FCA9-4273-A159-C69BEDAAD99C}"/>
                    </a:ext>
                  </a:extLst>
                </p14:cNvPr>
                <p14:cNvContentPartPr/>
                <p14:nvPr/>
              </p14:nvContentPartPr>
              <p14:xfrm>
                <a:off x="8003823" y="1303686"/>
                <a:ext cx="291960" cy="372240"/>
              </p14:xfrm>
            </p:contentPart>
          </mc:Choice>
          <mc:Fallback xmlns=""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B86CFF0E-FCA9-4273-A159-C69BEDAAD99C}"/>
                    </a:ext>
                  </a:extLst>
                </p:cNvPr>
                <p:cNvPicPr/>
                <p:nvPr/>
              </p:nvPicPr>
              <p:blipFill>
                <a:blip r:embed="rId456"/>
                <a:stretch>
                  <a:fillRect/>
                </a:stretch>
              </p:blipFill>
              <p:spPr>
                <a:xfrm>
                  <a:off x="7986183" y="1285686"/>
                  <a:ext cx="327600" cy="40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7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093C4EF6-8555-4B5D-92B4-B79B81386A4C}"/>
                    </a:ext>
                  </a:extLst>
                </p14:cNvPr>
                <p14:cNvContentPartPr/>
                <p14:nvPr/>
              </p14:nvContentPartPr>
              <p14:xfrm>
                <a:off x="8361303" y="1502766"/>
                <a:ext cx="133920" cy="120960"/>
              </p14:xfrm>
            </p:contentPart>
          </mc:Choice>
          <mc:Fallback xmlns=""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093C4EF6-8555-4B5D-92B4-B79B81386A4C}"/>
                    </a:ext>
                  </a:extLst>
                </p:cNvPr>
                <p:cNvPicPr/>
                <p:nvPr/>
              </p:nvPicPr>
              <p:blipFill>
                <a:blip r:embed="rId458"/>
                <a:stretch>
                  <a:fillRect/>
                </a:stretch>
              </p:blipFill>
              <p:spPr>
                <a:xfrm>
                  <a:off x="8343663" y="1484766"/>
                  <a:ext cx="16956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9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2326111C-1682-42D8-AEDC-B03A734E8E0D}"/>
                    </a:ext>
                  </a:extLst>
                </p14:cNvPr>
                <p14:cNvContentPartPr/>
                <p14:nvPr/>
              </p14:nvContentPartPr>
              <p14:xfrm>
                <a:off x="8613663" y="1374246"/>
                <a:ext cx="55080" cy="316800"/>
              </p14:xfrm>
            </p:contentPart>
          </mc:Choice>
          <mc:Fallback xmlns=""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2326111C-1682-42D8-AEDC-B03A734E8E0D}"/>
                    </a:ext>
                  </a:extLst>
                </p:cNvPr>
                <p:cNvPicPr/>
                <p:nvPr/>
              </p:nvPicPr>
              <p:blipFill>
                <a:blip r:embed="rId460"/>
                <a:stretch>
                  <a:fillRect/>
                </a:stretch>
              </p:blipFill>
              <p:spPr>
                <a:xfrm>
                  <a:off x="8595663" y="1356606"/>
                  <a:ext cx="90720" cy="35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1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EBB2E4E1-B4D1-44D6-8BD4-FF29815A0BC1}"/>
                    </a:ext>
                  </a:extLst>
                </p14:cNvPr>
                <p14:cNvContentPartPr/>
                <p14:nvPr/>
              </p14:nvContentPartPr>
              <p14:xfrm>
                <a:off x="8725983" y="1464606"/>
                <a:ext cx="148320" cy="172080"/>
              </p14:xfrm>
            </p:contentPart>
          </mc:Choice>
          <mc:Fallback xmlns=""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EBB2E4E1-B4D1-44D6-8BD4-FF29815A0BC1}"/>
                    </a:ext>
                  </a:extLst>
                </p:cNvPr>
                <p:cNvPicPr/>
                <p:nvPr/>
              </p:nvPicPr>
              <p:blipFill>
                <a:blip r:embed="rId462"/>
                <a:stretch>
                  <a:fillRect/>
                </a:stretch>
              </p:blipFill>
              <p:spPr>
                <a:xfrm>
                  <a:off x="8708343" y="1446606"/>
                  <a:ext cx="18396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3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4A4B965C-EBA3-4B1C-817B-D1520B5C949D}"/>
                    </a:ext>
                  </a:extLst>
                </p14:cNvPr>
                <p14:cNvContentPartPr/>
                <p14:nvPr/>
              </p14:nvContentPartPr>
              <p14:xfrm>
                <a:off x="8941983" y="1510326"/>
                <a:ext cx="32760" cy="10980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4A4B965C-EBA3-4B1C-817B-D1520B5C949D}"/>
                    </a:ext>
                  </a:extLst>
                </p:cNvPr>
                <p:cNvPicPr/>
                <p:nvPr/>
              </p:nvPicPr>
              <p:blipFill>
                <a:blip r:embed="rId464"/>
                <a:stretch>
                  <a:fillRect/>
                </a:stretch>
              </p:blipFill>
              <p:spPr>
                <a:xfrm>
                  <a:off x="8923983" y="1492326"/>
                  <a:ext cx="6840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5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D5AE6AEA-FD15-47B0-B413-8C67E36B6E24}"/>
                    </a:ext>
                  </a:extLst>
                </p14:cNvPr>
                <p14:cNvContentPartPr/>
                <p14:nvPr/>
              </p14:nvContentPartPr>
              <p14:xfrm>
                <a:off x="9069423" y="1473246"/>
                <a:ext cx="88920" cy="24552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D5AE6AEA-FD15-47B0-B413-8C67E36B6E24}"/>
                    </a:ext>
                  </a:extLst>
                </p:cNvPr>
                <p:cNvPicPr/>
                <p:nvPr/>
              </p:nvPicPr>
              <p:blipFill>
                <a:blip r:embed="rId466"/>
                <a:stretch>
                  <a:fillRect/>
                </a:stretch>
              </p:blipFill>
              <p:spPr>
                <a:xfrm>
                  <a:off x="9051783" y="1455606"/>
                  <a:ext cx="124560" cy="28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7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2E82EDAC-DFEC-4B16-84E0-2357819863BD}"/>
                    </a:ext>
                  </a:extLst>
                </p14:cNvPr>
                <p14:cNvContentPartPr/>
                <p14:nvPr/>
              </p14:nvContentPartPr>
              <p14:xfrm>
                <a:off x="9224223" y="1276686"/>
                <a:ext cx="96480" cy="414000"/>
              </p14:xfrm>
            </p:contentPart>
          </mc:Choice>
          <mc:Fallback xmlns=""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2E82EDAC-DFEC-4B16-84E0-2357819863BD}"/>
                    </a:ext>
                  </a:extLst>
                </p:cNvPr>
                <p:cNvPicPr/>
                <p:nvPr/>
              </p:nvPicPr>
              <p:blipFill>
                <a:blip r:embed="rId468"/>
                <a:stretch>
                  <a:fillRect/>
                </a:stretch>
              </p:blipFill>
              <p:spPr>
                <a:xfrm>
                  <a:off x="9206223" y="1259046"/>
                  <a:ext cx="132120" cy="44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9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E8135AAB-37C0-42F3-88D6-2192D02F5AF6}"/>
                    </a:ext>
                  </a:extLst>
                </p14:cNvPr>
                <p14:cNvContentPartPr/>
                <p14:nvPr/>
              </p14:nvContentPartPr>
              <p14:xfrm>
                <a:off x="9517263" y="1270926"/>
                <a:ext cx="207000" cy="315720"/>
              </p14:xfrm>
            </p:contentPart>
          </mc:Choice>
          <mc:Fallback xmlns=""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E8135AAB-37C0-42F3-88D6-2192D02F5AF6}"/>
                    </a:ext>
                  </a:extLst>
                </p:cNvPr>
                <p:cNvPicPr/>
                <p:nvPr/>
              </p:nvPicPr>
              <p:blipFill>
                <a:blip r:embed="rId470"/>
                <a:stretch>
                  <a:fillRect/>
                </a:stretch>
              </p:blipFill>
              <p:spPr>
                <a:xfrm>
                  <a:off x="9499623" y="1253286"/>
                  <a:ext cx="242640" cy="35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1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0BE0D3CD-23C3-4C2C-83EE-17CC2DB93D30}"/>
                    </a:ext>
                  </a:extLst>
                </p14:cNvPr>
                <p14:cNvContentPartPr/>
                <p14:nvPr/>
              </p14:nvContentPartPr>
              <p14:xfrm>
                <a:off x="9795903" y="1419606"/>
                <a:ext cx="103680" cy="26496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0BE0D3CD-23C3-4C2C-83EE-17CC2DB93D30}"/>
                    </a:ext>
                  </a:extLst>
                </p:cNvPr>
                <p:cNvPicPr/>
                <p:nvPr/>
              </p:nvPicPr>
              <p:blipFill>
                <a:blip r:embed="rId472"/>
                <a:stretch>
                  <a:fillRect/>
                </a:stretch>
              </p:blipFill>
              <p:spPr>
                <a:xfrm>
                  <a:off x="9777903" y="1401966"/>
                  <a:ext cx="139320" cy="30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3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7AC7B0B4-5743-4EC4-8518-6C3E7F6F62CC}"/>
                    </a:ext>
                  </a:extLst>
                </p14:cNvPr>
                <p14:cNvContentPartPr/>
                <p14:nvPr/>
              </p14:nvContentPartPr>
              <p14:xfrm>
                <a:off x="10134303" y="1399446"/>
                <a:ext cx="112680" cy="15768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7AC7B0B4-5743-4EC4-8518-6C3E7F6F62CC}"/>
                    </a:ext>
                  </a:extLst>
                </p:cNvPr>
                <p:cNvPicPr/>
                <p:nvPr/>
              </p:nvPicPr>
              <p:blipFill>
                <a:blip r:embed="rId474"/>
                <a:stretch>
                  <a:fillRect/>
                </a:stretch>
              </p:blipFill>
              <p:spPr>
                <a:xfrm>
                  <a:off x="10116663" y="1381806"/>
                  <a:ext cx="14832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5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E1B36742-6467-42E6-8249-6A8B0FAB88C7}"/>
                    </a:ext>
                  </a:extLst>
                </p14:cNvPr>
                <p14:cNvContentPartPr/>
                <p14:nvPr/>
              </p14:nvContentPartPr>
              <p14:xfrm>
                <a:off x="10302423" y="1352646"/>
                <a:ext cx="309240" cy="164520"/>
              </p14:xfrm>
            </p:contentPart>
          </mc:Choice>
          <mc:Fallback xmlns=""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E1B36742-6467-42E6-8249-6A8B0FAB88C7}"/>
                    </a:ext>
                  </a:extLst>
                </p:cNvPr>
                <p:cNvPicPr/>
                <p:nvPr/>
              </p:nvPicPr>
              <p:blipFill>
                <a:blip r:embed="rId476"/>
                <a:stretch>
                  <a:fillRect/>
                </a:stretch>
              </p:blipFill>
              <p:spPr>
                <a:xfrm>
                  <a:off x="10284783" y="1334646"/>
                  <a:ext cx="34488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7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85B121DA-A4A6-4AC8-994A-4EA5F7E8B36B}"/>
                    </a:ext>
                  </a:extLst>
                </p14:cNvPr>
                <p14:cNvContentPartPr/>
                <p14:nvPr/>
              </p14:nvContentPartPr>
              <p14:xfrm>
                <a:off x="10705983" y="1261206"/>
                <a:ext cx="89280" cy="297720"/>
              </p14:xfrm>
            </p:contentPart>
          </mc:Choice>
          <mc:Fallback xmlns=""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85B121DA-A4A6-4AC8-994A-4EA5F7E8B36B}"/>
                    </a:ext>
                  </a:extLst>
                </p:cNvPr>
                <p:cNvPicPr/>
                <p:nvPr/>
              </p:nvPicPr>
              <p:blipFill>
                <a:blip r:embed="rId478"/>
                <a:stretch>
                  <a:fillRect/>
                </a:stretch>
              </p:blipFill>
              <p:spPr>
                <a:xfrm>
                  <a:off x="10688343" y="1243566"/>
                  <a:ext cx="124920" cy="33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9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BE3CC5C2-1A3F-4EA9-9458-53ACBADF3686}"/>
                    </a:ext>
                  </a:extLst>
                </p14:cNvPr>
                <p14:cNvContentPartPr/>
                <p14:nvPr/>
              </p14:nvContentPartPr>
              <p14:xfrm>
                <a:off x="10813983" y="1352646"/>
                <a:ext cx="128160" cy="190080"/>
              </p14:xfrm>
            </p:contentPart>
          </mc:Choice>
          <mc:Fallback xmlns=""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BE3CC5C2-1A3F-4EA9-9458-53ACBADF3686}"/>
                    </a:ext>
                  </a:extLst>
                </p:cNvPr>
                <p:cNvPicPr/>
                <p:nvPr/>
              </p:nvPicPr>
              <p:blipFill>
                <a:blip r:embed="rId480"/>
                <a:stretch>
                  <a:fillRect/>
                </a:stretch>
              </p:blipFill>
              <p:spPr>
                <a:xfrm>
                  <a:off x="10796343" y="1334646"/>
                  <a:ext cx="16380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1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6A315B8E-E085-4D4D-81A1-F6B67FF53699}"/>
                    </a:ext>
                  </a:extLst>
                </p14:cNvPr>
                <p14:cNvContentPartPr/>
                <p14:nvPr/>
              </p14:nvContentPartPr>
              <p14:xfrm>
                <a:off x="10956183" y="1199286"/>
                <a:ext cx="144000" cy="464760"/>
              </p14:xfrm>
            </p:contentPart>
          </mc:Choice>
          <mc:Fallback xmlns=""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6A315B8E-E085-4D4D-81A1-F6B67FF53699}"/>
                    </a:ext>
                  </a:extLst>
                </p:cNvPr>
                <p:cNvPicPr/>
                <p:nvPr/>
              </p:nvPicPr>
              <p:blipFill>
                <a:blip r:embed="rId482"/>
                <a:stretch>
                  <a:fillRect/>
                </a:stretch>
              </p:blipFill>
              <p:spPr>
                <a:xfrm>
                  <a:off x="10938543" y="1181646"/>
                  <a:ext cx="179640" cy="50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3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14E983A7-8B1E-40B9-8A3E-19E977A66957}"/>
                    </a:ext>
                  </a:extLst>
                </p14:cNvPr>
                <p14:cNvContentPartPr/>
                <p14:nvPr/>
              </p14:nvContentPartPr>
              <p14:xfrm>
                <a:off x="11397543" y="1178406"/>
                <a:ext cx="20520" cy="326880"/>
              </p14:xfrm>
            </p:contentPart>
          </mc:Choice>
          <mc:Fallback xmlns=""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14E983A7-8B1E-40B9-8A3E-19E977A66957}"/>
                    </a:ext>
                  </a:extLst>
                </p:cNvPr>
                <p:cNvPicPr/>
                <p:nvPr/>
              </p:nvPicPr>
              <p:blipFill>
                <a:blip r:embed="rId484"/>
                <a:stretch>
                  <a:fillRect/>
                </a:stretch>
              </p:blipFill>
              <p:spPr>
                <a:xfrm>
                  <a:off x="11379903" y="1160406"/>
                  <a:ext cx="56160" cy="36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5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78229422-0350-4BB7-9B59-734FB539E77B}"/>
                    </a:ext>
                  </a:extLst>
                </p14:cNvPr>
                <p14:cNvContentPartPr/>
                <p14:nvPr/>
              </p14:nvContentPartPr>
              <p14:xfrm>
                <a:off x="11350023" y="1338246"/>
                <a:ext cx="274680" cy="106200"/>
              </p14:xfrm>
            </p:contentPart>
          </mc:Choice>
          <mc:Fallback xmlns=""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78229422-0350-4BB7-9B59-734FB539E77B}"/>
                    </a:ext>
                  </a:extLst>
                </p:cNvPr>
                <p:cNvPicPr/>
                <p:nvPr/>
              </p:nvPicPr>
              <p:blipFill>
                <a:blip r:embed="rId486"/>
                <a:stretch>
                  <a:fillRect/>
                </a:stretch>
              </p:blipFill>
              <p:spPr>
                <a:xfrm>
                  <a:off x="11332383" y="1320606"/>
                  <a:ext cx="31032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7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799F5795-0120-4F04-BD48-B2E241588430}"/>
                    </a:ext>
                  </a:extLst>
                </p14:cNvPr>
                <p14:cNvContentPartPr/>
                <p14:nvPr/>
              </p14:nvContentPartPr>
              <p14:xfrm>
                <a:off x="6882783" y="1880406"/>
                <a:ext cx="438840" cy="394200"/>
              </p14:xfrm>
            </p:contentPart>
          </mc:Choice>
          <mc:Fallback xmlns=""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799F5795-0120-4F04-BD48-B2E241588430}"/>
                    </a:ext>
                  </a:extLst>
                </p:cNvPr>
                <p:cNvPicPr/>
                <p:nvPr/>
              </p:nvPicPr>
              <p:blipFill>
                <a:blip r:embed="rId488"/>
                <a:stretch>
                  <a:fillRect/>
                </a:stretch>
              </p:blipFill>
              <p:spPr>
                <a:xfrm>
                  <a:off x="6865143" y="1862766"/>
                  <a:ext cx="474480" cy="42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9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A4EA9352-C529-45FC-B844-6928405828E0}"/>
                    </a:ext>
                  </a:extLst>
                </p14:cNvPr>
                <p14:cNvContentPartPr/>
                <p14:nvPr/>
              </p14:nvContentPartPr>
              <p14:xfrm>
                <a:off x="7276263" y="1935846"/>
                <a:ext cx="149400" cy="38520"/>
              </p14:xfrm>
            </p:contentPart>
          </mc:Choice>
          <mc:Fallback xmlns=""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A4EA9352-C529-45FC-B844-6928405828E0}"/>
                    </a:ext>
                  </a:extLst>
                </p:cNvPr>
                <p:cNvPicPr/>
                <p:nvPr/>
              </p:nvPicPr>
              <p:blipFill>
                <a:blip r:embed="rId490"/>
                <a:stretch>
                  <a:fillRect/>
                </a:stretch>
              </p:blipFill>
              <p:spPr>
                <a:xfrm>
                  <a:off x="7258623" y="1918206"/>
                  <a:ext cx="18504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1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FEE9674C-7341-4E94-9825-11F9847D22C4}"/>
                    </a:ext>
                  </a:extLst>
                </p14:cNvPr>
                <p14:cNvContentPartPr/>
                <p14:nvPr/>
              </p14:nvContentPartPr>
              <p14:xfrm>
                <a:off x="7602783" y="1834686"/>
                <a:ext cx="453600" cy="306000"/>
              </p14:xfrm>
            </p:contentPart>
          </mc:Choice>
          <mc:Fallback xmlns=""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FEE9674C-7341-4E94-9825-11F9847D22C4}"/>
                    </a:ext>
                  </a:extLst>
                </p:cNvPr>
                <p:cNvPicPr/>
                <p:nvPr/>
              </p:nvPicPr>
              <p:blipFill>
                <a:blip r:embed="rId492"/>
                <a:stretch>
                  <a:fillRect/>
                </a:stretch>
              </p:blipFill>
              <p:spPr>
                <a:xfrm>
                  <a:off x="7584783" y="1817046"/>
                  <a:ext cx="489240" cy="34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3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E1526A7E-BD9A-47A1-BCE7-8EDC4B61FAD4}"/>
                    </a:ext>
                  </a:extLst>
                </p14:cNvPr>
                <p14:cNvContentPartPr/>
                <p14:nvPr/>
              </p14:nvContentPartPr>
              <p14:xfrm>
                <a:off x="8095623" y="1989846"/>
                <a:ext cx="142560" cy="323280"/>
              </p14:xfrm>
            </p:contentPart>
          </mc:Choice>
          <mc:Fallback xmlns=""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E1526A7E-BD9A-47A1-BCE7-8EDC4B61FAD4}"/>
                    </a:ext>
                  </a:extLst>
                </p:cNvPr>
                <p:cNvPicPr/>
                <p:nvPr/>
              </p:nvPicPr>
              <p:blipFill>
                <a:blip r:embed="rId494"/>
                <a:stretch>
                  <a:fillRect/>
                </a:stretch>
              </p:blipFill>
              <p:spPr>
                <a:xfrm>
                  <a:off x="8077983" y="1971846"/>
                  <a:ext cx="178200" cy="35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5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01081DDB-6527-4581-84DE-6182B8C87810}"/>
                    </a:ext>
                  </a:extLst>
                </p14:cNvPr>
                <p14:cNvContentPartPr/>
                <p14:nvPr/>
              </p14:nvContentPartPr>
              <p14:xfrm>
                <a:off x="8295783" y="1958886"/>
                <a:ext cx="128880" cy="150480"/>
              </p14:xfrm>
            </p:contentPart>
          </mc:Choice>
          <mc:Fallback xmlns=""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01081DDB-6527-4581-84DE-6182B8C87810}"/>
                    </a:ext>
                  </a:extLst>
                </p:cNvPr>
                <p:cNvPicPr/>
                <p:nvPr/>
              </p:nvPicPr>
              <p:blipFill>
                <a:blip r:embed="rId496"/>
                <a:stretch>
                  <a:fillRect/>
                </a:stretch>
              </p:blipFill>
              <p:spPr>
                <a:xfrm>
                  <a:off x="8277783" y="1940886"/>
                  <a:ext cx="16452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7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79313BAD-1E3E-426A-9ECD-E825A3EBC74F}"/>
                    </a:ext>
                  </a:extLst>
                </p14:cNvPr>
                <p14:cNvContentPartPr/>
                <p14:nvPr/>
              </p14:nvContentPartPr>
              <p14:xfrm>
                <a:off x="6246663" y="898686"/>
                <a:ext cx="5770800" cy="1625400"/>
              </p14:xfrm>
            </p:contentPart>
          </mc:Choice>
          <mc:Fallback xmlns=""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79313BAD-1E3E-426A-9ECD-E825A3EBC74F}"/>
                    </a:ext>
                  </a:extLst>
                </p:cNvPr>
                <p:cNvPicPr/>
                <p:nvPr/>
              </p:nvPicPr>
              <p:blipFill>
                <a:blip r:embed="rId498"/>
                <a:stretch>
                  <a:fillRect/>
                </a:stretch>
              </p:blipFill>
              <p:spPr>
                <a:xfrm>
                  <a:off x="6229023" y="880686"/>
                  <a:ext cx="5806440" cy="166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9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B7939D15-D0CA-42EA-B9C5-0F8E57DC8495}"/>
                    </a:ext>
                  </a:extLst>
                </p14:cNvPr>
                <p14:cNvContentPartPr/>
                <p14:nvPr/>
              </p14:nvContentPartPr>
              <p14:xfrm>
                <a:off x="8480103" y="772686"/>
                <a:ext cx="162000" cy="334440"/>
              </p14:xfrm>
            </p:contentPart>
          </mc:Choice>
          <mc:Fallback xmlns=""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B7939D15-D0CA-42EA-B9C5-0F8E57DC8495}"/>
                    </a:ext>
                  </a:extLst>
                </p:cNvPr>
                <p:cNvPicPr/>
                <p:nvPr/>
              </p:nvPicPr>
              <p:blipFill>
                <a:blip r:embed="rId500"/>
                <a:stretch>
                  <a:fillRect/>
                </a:stretch>
              </p:blipFill>
              <p:spPr>
                <a:xfrm>
                  <a:off x="8462463" y="754686"/>
                  <a:ext cx="197640" cy="37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1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FF3E4A86-C654-4D84-A1B3-B664530EEA76}"/>
                    </a:ext>
                  </a:extLst>
                </p14:cNvPr>
                <p14:cNvContentPartPr/>
                <p14:nvPr/>
              </p14:nvContentPartPr>
              <p14:xfrm>
                <a:off x="5926983" y="404406"/>
                <a:ext cx="102600" cy="170640"/>
              </p14:xfrm>
            </p:contentPart>
          </mc:Choice>
          <mc:Fallback xmlns=""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FF3E4A86-C654-4D84-A1B3-B664530EEA76}"/>
                    </a:ext>
                  </a:extLst>
                </p:cNvPr>
                <p:cNvPicPr/>
                <p:nvPr/>
              </p:nvPicPr>
              <p:blipFill>
                <a:blip r:embed="rId502"/>
                <a:stretch>
                  <a:fillRect/>
                </a:stretch>
              </p:blipFill>
              <p:spPr>
                <a:xfrm>
                  <a:off x="5908983" y="386406"/>
                  <a:ext cx="13824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3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FA84664D-19FE-4A55-B062-F2384860FF58}"/>
                    </a:ext>
                  </a:extLst>
                </p14:cNvPr>
                <p14:cNvContentPartPr/>
                <p14:nvPr/>
              </p14:nvContentPartPr>
              <p14:xfrm>
                <a:off x="5910783" y="498006"/>
                <a:ext cx="157320" cy="36360"/>
              </p14:xfrm>
            </p:contentPart>
          </mc:Choice>
          <mc:Fallback xmlns=""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FA84664D-19FE-4A55-B062-F2384860FF58}"/>
                    </a:ext>
                  </a:extLst>
                </p:cNvPr>
                <p:cNvPicPr/>
                <p:nvPr/>
              </p:nvPicPr>
              <p:blipFill>
                <a:blip r:embed="rId504"/>
                <a:stretch>
                  <a:fillRect/>
                </a:stretch>
              </p:blipFill>
              <p:spPr>
                <a:xfrm>
                  <a:off x="5892783" y="480366"/>
                  <a:ext cx="19296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5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FCEEC8BA-7CED-4D4A-8035-65932584661F}"/>
                    </a:ext>
                  </a:extLst>
                </p14:cNvPr>
                <p14:cNvContentPartPr/>
                <p14:nvPr/>
              </p14:nvContentPartPr>
              <p14:xfrm>
                <a:off x="6167103" y="529326"/>
                <a:ext cx="26640" cy="41400"/>
              </p14:xfrm>
            </p:contentPart>
          </mc:Choice>
          <mc:Fallback xmlns=""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FCEEC8BA-7CED-4D4A-8035-65932584661F}"/>
                    </a:ext>
                  </a:extLst>
                </p:cNvPr>
                <p:cNvPicPr/>
                <p:nvPr/>
              </p:nvPicPr>
              <p:blipFill>
                <a:blip r:embed="rId506"/>
                <a:stretch>
                  <a:fillRect/>
                </a:stretch>
              </p:blipFill>
              <p:spPr>
                <a:xfrm>
                  <a:off x="6149103" y="511326"/>
                  <a:ext cx="6228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7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578F9E96-B3FE-4DB7-8712-7E27B3F45011}"/>
                    </a:ext>
                  </a:extLst>
                </p14:cNvPr>
                <p14:cNvContentPartPr/>
                <p14:nvPr/>
              </p14:nvContentPartPr>
              <p14:xfrm>
                <a:off x="6616383" y="215766"/>
                <a:ext cx="82800" cy="293760"/>
              </p14:xfrm>
            </p:contentPart>
          </mc:Choice>
          <mc:Fallback xmlns=""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578F9E96-B3FE-4DB7-8712-7E27B3F45011}"/>
                    </a:ext>
                  </a:extLst>
                </p:cNvPr>
                <p:cNvPicPr/>
                <p:nvPr/>
              </p:nvPicPr>
              <p:blipFill>
                <a:blip r:embed="rId508"/>
                <a:stretch>
                  <a:fillRect/>
                </a:stretch>
              </p:blipFill>
              <p:spPr>
                <a:xfrm>
                  <a:off x="6598743" y="198126"/>
                  <a:ext cx="118440" cy="32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9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829C0549-0B38-4763-9A0D-9BFCEC591FD2}"/>
                    </a:ext>
                  </a:extLst>
                </p14:cNvPr>
                <p14:cNvContentPartPr/>
                <p14:nvPr/>
              </p14:nvContentPartPr>
              <p14:xfrm>
                <a:off x="6497223" y="202446"/>
                <a:ext cx="1600920" cy="464760"/>
              </p14:xfrm>
            </p:contentPart>
          </mc:Choice>
          <mc:Fallback xmlns=""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829C0549-0B38-4763-9A0D-9BFCEC591FD2}"/>
                    </a:ext>
                  </a:extLst>
                </p:cNvPr>
                <p:cNvPicPr/>
                <p:nvPr/>
              </p:nvPicPr>
              <p:blipFill>
                <a:blip r:embed="rId510"/>
                <a:stretch>
                  <a:fillRect/>
                </a:stretch>
              </p:blipFill>
              <p:spPr>
                <a:xfrm>
                  <a:off x="6479583" y="184806"/>
                  <a:ext cx="1636560" cy="50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1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996DAFF4-49A8-411C-BEA0-2704ADC295DA}"/>
                    </a:ext>
                  </a:extLst>
                </p14:cNvPr>
                <p14:cNvContentPartPr/>
                <p14:nvPr/>
              </p14:nvContentPartPr>
              <p14:xfrm>
                <a:off x="8079783" y="205326"/>
                <a:ext cx="18720" cy="77040"/>
              </p14:xfrm>
            </p:contentPart>
          </mc:Choice>
          <mc:Fallback xmlns=""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996DAFF4-49A8-411C-BEA0-2704ADC295DA}"/>
                    </a:ext>
                  </a:extLst>
                </p:cNvPr>
                <p:cNvPicPr/>
                <p:nvPr/>
              </p:nvPicPr>
              <p:blipFill>
                <a:blip r:embed="rId512"/>
                <a:stretch>
                  <a:fillRect/>
                </a:stretch>
              </p:blipFill>
              <p:spPr>
                <a:xfrm>
                  <a:off x="8061783" y="187686"/>
                  <a:ext cx="5436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3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55F557B0-FD45-4F75-A94A-745498F71F55}"/>
                    </a:ext>
                  </a:extLst>
                </p14:cNvPr>
                <p14:cNvContentPartPr/>
                <p14:nvPr/>
              </p14:nvContentPartPr>
              <p14:xfrm>
                <a:off x="8162943" y="148806"/>
                <a:ext cx="187560" cy="250200"/>
              </p14:xfrm>
            </p:contentPart>
          </mc:Choice>
          <mc:Fallback xmlns=""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55F557B0-FD45-4F75-A94A-745498F71F55}"/>
                    </a:ext>
                  </a:extLst>
                </p:cNvPr>
                <p:cNvPicPr/>
                <p:nvPr/>
              </p:nvPicPr>
              <p:blipFill>
                <a:blip r:embed="rId514"/>
                <a:stretch>
                  <a:fillRect/>
                </a:stretch>
              </p:blipFill>
              <p:spPr>
                <a:xfrm>
                  <a:off x="8145303" y="130806"/>
                  <a:ext cx="223200" cy="28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5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B8371F4D-EF55-417E-8C7B-77B2BF5F07A2}"/>
                    </a:ext>
                  </a:extLst>
                </p14:cNvPr>
                <p14:cNvContentPartPr/>
                <p14:nvPr/>
              </p14:nvContentPartPr>
              <p14:xfrm>
                <a:off x="8396943" y="253566"/>
                <a:ext cx="70560" cy="92520"/>
              </p14:xfrm>
            </p:contentPart>
          </mc:Choice>
          <mc:Fallback xmlns=""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B8371F4D-EF55-417E-8C7B-77B2BF5F07A2}"/>
                    </a:ext>
                  </a:extLst>
                </p:cNvPr>
                <p:cNvPicPr/>
                <p:nvPr/>
              </p:nvPicPr>
              <p:blipFill>
                <a:blip r:embed="rId516"/>
                <a:stretch>
                  <a:fillRect/>
                </a:stretch>
              </p:blipFill>
              <p:spPr>
                <a:xfrm>
                  <a:off x="8378943" y="235926"/>
                  <a:ext cx="10620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7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9C3A9A41-5587-4E36-AA93-59647CEEE5F8}"/>
                    </a:ext>
                  </a:extLst>
                </p14:cNvPr>
                <p14:cNvContentPartPr/>
                <p14:nvPr/>
              </p14:nvContentPartPr>
              <p14:xfrm>
                <a:off x="8533023" y="87246"/>
                <a:ext cx="114480" cy="248760"/>
              </p14:xfrm>
            </p:contentPart>
          </mc:Choice>
          <mc:Fallback xmlns=""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9C3A9A41-5587-4E36-AA93-59647CEEE5F8}"/>
                    </a:ext>
                  </a:extLst>
                </p:cNvPr>
                <p:cNvPicPr/>
                <p:nvPr/>
              </p:nvPicPr>
              <p:blipFill>
                <a:blip r:embed="rId518"/>
                <a:stretch>
                  <a:fillRect/>
                </a:stretch>
              </p:blipFill>
              <p:spPr>
                <a:xfrm>
                  <a:off x="8515023" y="69246"/>
                  <a:ext cx="150120" cy="28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9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CC80E2F0-682D-4C90-B43D-A95548309065}"/>
                    </a:ext>
                  </a:extLst>
                </p14:cNvPr>
                <p14:cNvContentPartPr/>
                <p14:nvPr/>
              </p14:nvContentPartPr>
              <p14:xfrm>
                <a:off x="8876103" y="73206"/>
                <a:ext cx="934560" cy="273960"/>
              </p14:xfrm>
            </p:contentPart>
          </mc:Choice>
          <mc:Fallback xmlns=""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CC80E2F0-682D-4C90-B43D-A95548309065}"/>
                    </a:ext>
                  </a:extLst>
                </p:cNvPr>
                <p:cNvPicPr/>
                <p:nvPr/>
              </p:nvPicPr>
              <p:blipFill>
                <a:blip r:embed="rId520"/>
                <a:stretch>
                  <a:fillRect/>
                </a:stretch>
              </p:blipFill>
              <p:spPr>
                <a:xfrm>
                  <a:off x="8858103" y="55566"/>
                  <a:ext cx="970200" cy="30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1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8F6EA00D-9AED-4313-9A57-71D47EDAB361}"/>
                    </a:ext>
                  </a:extLst>
                </p14:cNvPr>
                <p14:cNvContentPartPr/>
                <p14:nvPr/>
              </p14:nvContentPartPr>
              <p14:xfrm>
                <a:off x="8821023" y="241686"/>
                <a:ext cx="80640" cy="88200"/>
              </p14:xfrm>
            </p:contentPart>
          </mc:Choice>
          <mc:Fallback xmlns=""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8F6EA00D-9AED-4313-9A57-71D47EDAB361}"/>
                    </a:ext>
                  </a:extLst>
                </p:cNvPr>
                <p:cNvPicPr/>
                <p:nvPr/>
              </p:nvPicPr>
              <p:blipFill>
                <a:blip r:embed="rId522"/>
                <a:stretch>
                  <a:fillRect/>
                </a:stretch>
              </p:blipFill>
              <p:spPr>
                <a:xfrm>
                  <a:off x="8803023" y="224046"/>
                  <a:ext cx="11628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3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3269808D-C35E-4A9B-906B-35E22C96BE6E}"/>
                    </a:ext>
                  </a:extLst>
                </p14:cNvPr>
                <p14:cNvContentPartPr/>
                <p14:nvPr/>
              </p14:nvContentPartPr>
              <p14:xfrm>
                <a:off x="10104063" y="219006"/>
                <a:ext cx="284040" cy="97920"/>
              </p14:xfrm>
            </p:contentPart>
          </mc:Choice>
          <mc:Fallback xmlns=""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3269808D-C35E-4A9B-906B-35E22C96BE6E}"/>
                    </a:ext>
                  </a:extLst>
                </p:cNvPr>
                <p:cNvPicPr/>
                <p:nvPr/>
              </p:nvPicPr>
              <p:blipFill>
                <a:blip r:embed="rId524"/>
                <a:stretch>
                  <a:fillRect/>
                </a:stretch>
              </p:blipFill>
              <p:spPr>
                <a:xfrm>
                  <a:off x="10086063" y="201006"/>
                  <a:ext cx="31968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5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47F12385-A10C-4466-8FD8-3C883B2E1373}"/>
                    </a:ext>
                  </a:extLst>
                </p14:cNvPr>
                <p14:cNvContentPartPr/>
                <p14:nvPr/>
              </p14:nvContentPartPr>
              <p14:xfrm>
                <a:off x="10466583" y="55926"/>
                <a:ext cx="46800" cy="245520"/>
              </p14:xfrm>
            </p:contentPart>
          </mc:Choice>
          <mc:Fallback xmlns=""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47F12385-A10C-4466-8FD8-3C883B2E1373}"/>
                    </a:ext>
                  </a:extLst>
                </p:cNvPr>
                <p:cNvPicPr/>
                <p:nvPr/>
              </p:nvPicPr>
              <p:blipFill>
                <a:blip r:embed="rId526"/>
                <a:stretch>
                  <a:fillRect/>
                </a:stretch>
              </p:blipFill>
              <p:spPr>
                <a:xfrm>
                  <a:off x="10448943" y="38286"/>
                  <a:ext cx="82440" cy="28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7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D0200E67-E029-42B6-96E1-B06D35088463}"/>
                    </a:ext>
                  </a:extLst>
                </p14:cNvPr>
                <p14:cNvContentPartPr/>
                <p14:nvPr/>
              </p14:nvContentPartPr>
              <p14:xfrm>
                <a:off x="10532463" y="152046"/>
                <a:ext cx="333720" cy="394200"/>
              </p14:xfrm>
            </p:contentPart>
          </mc:Choice>
          <mc:Fallback xmlns=""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D0200E67-E029-42B6-96E1-B06D35088463}"/>
                    </a:ext>
                  </a:extLst>
                </p:cNvPr>
                <p:cNvPicPr/>
                <p:nvPr/>
              </p:nvPicPr>
              <p:blipFill>
                <a:blip r:embed="rId528"/>
                <a:stretch>
                  <a:fillRect/>
                </a:stretch>
              </p:blipFill>
              <p:spPr>
                <a:xfrm>
                  <a:off x="10514823" y="134046"/>
                  <a:ext cx="369360" cy="42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9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EAB968CE-04E7-4692-BA23-3112EB9DD711}"/>
                    </a:ext>
                  </a:extLst>
                </p14:cNvPr>
                <p14:cNvContentPartPr/>
                <p14:nvPr/>
              </p14:nvContentPartPr>
              <p14:xfrm>
                <a:off x="11289183" y="151686"/>
                <a:ext cx="115920" cy="167040"/>
              </p14:xfrm>
            </p:contentPart>
          </mc:Choice>
          <mc:Fallback xmlns=""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EAB968CE-04E7-4692-BA23-3112EB9DD711}"/>
                    </a:ext>
                  </a:extLst>
                </p:cNvPr>
                <p:cNvPicPr/>
                <p:nvPr/>
              </p:nvPicPr>
              <p:blipFill>
                <a:blip r:embed="rId530"/>
                <a:stretch>
                  <a:fillRect/>
                </a:stretch>
              </p:blipFill>
              <p:spPr>
                <a:xfrm>
                  <a:off x="11271543" y="134046"/>
                  <a:ext cx="15156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1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E4557135-575D-4990-A75B-F177373EF56D}"/>
                    </a:ext>
                  </a:extLst>
                </p14:cNvPr>
                <p14:cNvContentPartPr/>
                <p14:nvPr/>
              </p14:nvContentPartPr>
              <p14:xfrm>
                <a:off x="11238063" y="136206"/>
                <a:ext cx="203400" cy="187920"/>
              </p14:xfrm>
            </p:contentPart>
          </mc:Choice>
          <mc:Fallback xmlns=""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E4557135-575D-4990-A75B-F177373EF56D}"/>
                    </a:ext>
                  </a:extLst>
                </p:cNvPr>
                <p:cNvPicPr/>
                <p:nvPr/>
              </p:nvPicPr>
              <p:blipFill>
                <a:blip r:embed="rId532"/>
                <a:stretch>
                  <a:fillRect/>
                </a:stretch>
              </p:blipFill>
              <p:spPr>
                <a:xfrm>
                  <a:off x="11220423" y="118206"/>
                  <a:ext cx="23904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3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385497D9-4282-4A30-A5FF-D9D4DF03ECD5}"/>
                    </a:ext>
                  </a:extLst>
                </p14:cNvPr>
                <p14:cNvContentPartPr/>
                <p14:nvPr/>
              </p14:nvContentPartPr>
              <p14:xfrm>
                <a:off x="11148423" y="100566"/>
                <a:ext cx="27720" cy="52200"/>
              </p14:xfrm>
            </p:contentPart>
          </mc:Choice>
          <mc:Fallback xmlns="">
            <p:pic>
              <p:nvPicPr>
                <p:cNvPr id="317" name="Ink 316">
                  <a:extLst>
                    <a:ext uri="{FF2B5EF4-FFF2-40B4-BE49-F238E27FC236}">
                      <a16:creationId xmlns:a16="http://schemas.microsoft.com/office/drawing/2014/main" id="{385497D9-4282-4A30-A5FF-D9D4DF03ECD5}"/>
                    </a:ext>
                  </a:extLst>
                </p:cNvPr>
                <p:cNvPicPr/>
                <p:nvPr/>
              </p:nvPicPr>
              <p:blipFill>
                <a:blip r:embed="rId534"/>
                <a:stretch>
                  <a:fillRect/>
                </a:stretch>
              </p:blipFill>
              <p:spPr>
                <a:xfrm>
                  <a:off x="11130783" y="82926"/>
                  <a:ext cx="6336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5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B0DB7CB6-5B28-4973-A517-4319343C0934}"/>
                    </a:ext>
                  </a:extLst>
                </p14:cNvPr>
                <p14:cNvContentPartPr/>
                <p14:nvPr/>
              </p14:nvContentPartPr>
              <p14:xfrm>
                <a:off x="11602383" y="14886"/>
                <a:ext cx="32760" cy="55800"/>
              </p14:xfrm>
            </p:contentPart>
          </mc:Choice>
          <mc:Fallback xmlns=""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B0DB7CB6-5B28-4973-A517-4319343C0934}"/>
                    </a:ext>
                  </a:extLst>
                </p:cNvPr>
                <p:cNvPicPr/>
                <p:nvPr/>
              </p:nvPicPr>
              <p:blipFill>
                <a:blip r:embed="rId536"/>
                <a:stretch>
                  <a:fillRect/>
                </a:stretch>
              </p:blipFill>
              <p:spPr>
                <a:xfrm>
                  <a:off x="11584383" y="-2754"/>
                  <a:ext cx="6840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7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B928CF42-3017-49AB-82D1-3B76DA76A747}"/>
                    </a:ext>
                  </a:extLst>
                </p14:cNvPr>
                <p14:cNvContentPartPr/>
                <p14:nvPr/>
              </p14:nvContentPartPr>
              <p14:xfrm>
                <a:off x="9146823" y="420246"/>
                <a:ext cx="138240" cy="215640"/>
              </p14:xfrm>
            </p:contentPart>
          </mc:Choice>
          <mc:Fallback xmlns=""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B928CF42-3017-49AB-82D1-3B76DA76A747}"/>
                    </a:ext>
                  </a:extLst>
                </p:cNvPr>
                <p:cNvPicPr/>
                <p:nvPr/>
              </p:nvPicPr>
              <p:blipFill>
                <a:blip r:embed="rId538"/>
                <a:stretch>
                  <a:fillRect/>
                </a:stretch>
              </p:blipFill>
              <p:spPr>
                <a:xfrm>
                  <a:off x="9129183" y="402246"/>
                  <a:ext cx="17388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9">
              <p14:nvContentPartPr>
                <p14:cNvPr id="321" name="Ink 320">
                  <a:extLst>
                    <a:ext uri="{FF2B5EF4-FFF2-40B4-BE49-F238E27FC236}">
                      <a16:creationId xmlns:a16="http://schemas.microsoft.com/office/drawing/2014/main" id="{156D491F-4067-4F05-98F1-2ED600B68B39}"/>
                    </a:ext>
                  </a:extLst>
                </p14:cNvPr>
                <p14:cNvContentPartPr/>
                <p14:nvPr/>
              </p14:nvContentPartPr>
              <p14:xfrm>
                <a:off x="8980503" y="468126"/>
                <a:ext cx="97560" cy="36000"/>
              </p14:xfrm>
            </p:contentPart>
          </mc:Choice>
          <mc:Fallback xmlns="">
            <p:pic>
              <p:nvPicPr>
                <p:cNvPr id="321" name="Ink 320">
                  <a:extLst>
                    <a:ext uri="{FF2B5EF4-FFF2-40B4-BE49-F238E27FC236}">
                      <a16:creationId xmlns:a16="http://schemas.microsoft.com/office/drawing/2014/main" id="{156D491F-4067-4F05-98F1-2ED600B68B39}"/>
                    </a:ext>
                  </a:extLst>
                </p:cNvPr>
                <p:cNvPicPr/>
                <p:nvPr/>
              </p:nvPicPr>
              <p:blipFill>
                <a:blip r:embed="rId540"/>
                <a:stretch>
                  <a:fillRect/>
                </a:stretch>
              </p:blipFill>
              <p:spPr>
                <a:xfrm>
                  <a:off x="8962503" y="450126"/>
                  <a:ext cx="13320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1">
              <p14:nvContentPartPr>
                <p14:cNvPr id="322" name="Ink 321">
                  <a:extLst>
                    <a:ext uri="{FF2B5EF4-FFF2-40B4-BE49-F238E27FC236}">
                      <a16:creationId xmlns:a16="http://schemas.microsoft.com/office/drawing/2014/main" id="{02F7262C-7057-4D83-BA51-555FF2712462}"/>
                    </a:ext>
                  </a:extLst>
                </p14:cNvPr>
                <p14:cNvContentPartPr/>
                <p14:nvPr/>
              </p14:nvContentPartPr>
              <p14:xfrm>
                <a:off x="9446343" y="378846"/>
                <a:ext cx="11520" cy="62280"/>
              </p14:xfrm>
            </p:contentPart>
          </mc:Choice>
          <mc:Fallback xmlns="">
            <p:pic>
              <p:nvPicPr>
                <p:cNvPr id="322" name="Ink 321">
                  <a:extLst>
                    <a:ext uri="{FF2B5EF4-FFF2-40B4-BE49-F238E27FC236}">
                      <a16:creationId xmlns:a16="http://schemas.microsoft.com/office/drawing/2014/main" id="{02F7262C-7057-4D83-BA51-555FF2712462}"/>
                    </a:ext>
                  </a:extLst>
                </p:cNvPr>
                <p:cNvPicPr/>
                <p:nvPr/>
              </p:nvPicPr>
              <p:blipFill>
                <a:blip r:embed="rId542"/>
                <a:stretch>
                  <a:fillRect/>
                </a:stretch>
              </p:blipFill>
              <p:spPr>
                <a:xfrm>
                  <a:off x="9428703" y="360846"/>
                  <a:ext cx="4716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3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81D2A76D-39DD-4F30-BED6-05E22E2A74C1}"/>
                    </a:ext>
                  </a:extLst>
                </p14:cNvPr>
                <p14:cNvContentPartPr/>
                <p14:nvPr/>
              </p14:nvContentPartPr>
              <p14:xfrm>
                <a:off x="6254223" y="-106434"/>
                <a:ext cx="5791320" cy="893880"/>
              </p14:xfrm>
            </p:contentPart>
          </mc:Choice>
          <mc:Fallback xmlns=""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81D2A76D-39DD-4F30-BED6-05E22E2A74C1}"/>
                    </a:ext>
                  </a:extLst>
                </p:cNvPr>
                <p:cNvPicPr/>
                <p:nvPr/>
              </p:nvPicPr>
              <p:blipFill>
                <a:blip r:embed="rId544"/>
                <a:stretch>
                  <a:fillRect/>
                </a:stretch>
              </p:blipFill>
              <p:spPr>
                <a:xfrm>
                  <a:off x="6236223" y="-124074"/>
                  <a:ext cx="5826960" cy="9295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1308929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7C4FB1F2-A124-4DC6-9289-EF2944802021}"/>
              </a:ext>
            </a:extLst>
          </p:cNvPr>
          <p:cNvGrpSpPr/>
          <p:nvPr/>
        </p:nvGrpSpPr>
        <p:grpSpPr>
          <a:xfrm>
            <a:off x="300183" y="197665"/>
            <a:ext cx="1424520" cy="485280"/>
            <a:chOff x="300183" y="197665"/>
            <a:chExt cx="1424520" cy="485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A6F17173-65C5-42DE-A6B4-83ABD5A24005}"/>
                    </a:ext>
                  </a:extLst>
                </p14:cNvPr>
                <p14:cNvContentPartPr/>
                <p14:nvPr/>
              </p14:nvContentPartPr>
              <p14:xfrm>
                <a:off x="300183" y="315025"/>
                <a:ext cx="203400" cy="28476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A6F17173-65C5-42DE-A6B4-83ABD5A24005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82543" y="297385"/>
                  <a:ext cx="23904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64ACA002-7590-421F-AABB-100B5A406A05}"/>
                    </a:ext>
                  </a:extLst>
                </p14:cNvPr>
                <p14:cNvContentPartPr/>
                <p14:nvPr/>
              </p14:nvContentPartPr>
              <p14:xfrm>
                <a:off x="566583" y="419785"/>
                <a:ext cx="148320" cy="26316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64ACA002-7590-421F-AABB-100B5A406A05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48583" y="402145"/>
                  <a:ext cx="183960" cy="29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F7FC0931-F95C-4CB3-993C-7480C6FDF33D}"/>
                    </a:ext>
                  </a:extLst>
                </p14:cNvPr>
                <p14:cNvContentPartPr/>
                <p14:nvPr/>
              </p14:nvContentPartPr>
              <p14:xfrm>
                <a:off x="815703" y="430585"/>
                <a:ext cx="352800" cy="13392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F7FC0931-F95C-4CB3-993C-7480C6FDF33D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97703" y="412585"/>
                  <a:ext cx="38844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B7B41634-A19E-45B4-AF7B-73E429C03355}"/>
                    </a:ext>
                  </a:extLst>
                </p14:cNvPr>
                <p14:cNvContentPartPr/>
                <p14:nvPr/>
              </p14:nvContentPartPr>
              <p14:xfrm>
                <a:off x="1203783" y="390625"/>
                <a:ext cx="300240" cy="1767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B7B41634-A19E-45B4-AF7B-73E429C03355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185783" y="372985"/>
                  <a:ext cx="33588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F5B05684-8D71-4594-B8AA-709F769B4662}"/>
                    </a:ext>
                  </a:extLst>
                </p14:cNvPr>
                <p14:cNvContentPartPr/>
                <p14:nvPr/>
              </p14:nvContentPartPr>
              <p14:xfrm>
                <a:off x="1587543" y="197665"/>
                <a:ext cx="137160" cy="3060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F5B05684-8D71-4594-B8AA-709F769B4662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569903" y="179665"/>
                  <a:ext cx="172800" cy="341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63AE7F7-D54C-4048-924F-D412BD1A55FB}"/>
              </a:ext>
            </a:extLst>
          </p:cNvPr>
          <p:cNvGrpSpPr/>
          <p:nvPr/>
        </p:nvGrpSpPr>
        <p:grpSpPr>
          <a:xfrm>
            <a:off x="1990023" y="282265"/>
            <a:ext cx="1187640" cy="159480"/>
            <a:chOff x="1990023" y="282265"/>
            <a:chExt cx="1187640" cy="159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03B4BF47-C597-4113-84F0-8A3AB3AEFE7B}"/>
                    </a:ext>
                  </a:extLst>
                </p14:cNvPr>
                <p14:cNvContentPartPr/>
                <p14:nvPr/>
              </p14:nvContentPartPr>
              <p14:xfrm>
                <a:off x="1990023" y="299905"/>
                <a:ext cx="149400" cy="1166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03B4BF47-C597-4113-84F0-8A3AB3AEFE7B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972023" y="281905"/>
                  <a:ext cx="1850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151AF589-9102-4B69-BBD7-F9E0D1F1B633}"/>
                    </a:ext>
                  </a:extLst>
                </p14:cNvPr>
                <p14:cNvContentPartPr/>
                <p14:nvPr/>
              </p14:nvContentPartPr>
              <p14:xfrm>
                <a:off x="2185503" y="298825"/>
                <a:ext cx="387000" cy="1429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151AF589-9102-4B69-BBD7-F9E0D1F1B633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167503" y="280825"/>
                  <a:ext cx="42264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32236C28-DA65-4AD3-856A-D4713B6EBF8C}"/>
                    </a:ext>
                  </a:extLst>
                </p14:cNvPr>
                <p14:cNvContentPartPr/>
                <p14:nvPr/>
              </p14:nvContentPartPr>
              <p14:xfrm>
                <a:off x="2648463" y="282265"/>
                <a:ext cx="142200" cy="1170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32236C28-DA65-4AD3-856A-D4713B6EBF8C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630463" y="264265"/>
                  <a:ext cx="17784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BD13C03E-E04A-42BB-8E2D-924A0288BAD1}"/>
                    </a:ext>
                  </a:extLst>
                </p14:cNvPr>
                <p14:cNvContentPartPr/>
                <p14:nvPr/>
              </p14:nvContentPartPr>
              <p14:xfrm>
                <a:off x="3013143" y="282265"/>
                <a:ext cx="144360" cy="360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BD13C03E-E04A-42BB-8E2D-924A0288BAD1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995143" y="264265"/>
                  <a:ext cx="18000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BD6B2643-B105-443C-8F3D-13C38D8213D3}"/>
                    </a:ext>
                  </a:extLst>
                </p14:cNvPr>
                <p14:cNvContentPartPr/>
                <p14:nvPr/>
              </p14:nvContentPartPr>
              <p14:xfrm>
                <a:off x="3024303" y="348865"/>
                <a:ext cx="153360" cy="259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BD6B2643-B105-443C-8F3D-13C38D8213D3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006303" y="330865"/>
                  <a:ext cx="189000" cy="61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173674AD-27BD-4D52-A558-645EE5D69070}"/>
                  </a:ext>
                </a:extLst>
              </p14:cNvPr>
              <p14:cNvContentPartPr/>
              <p14:nvPr/>
            </p14:nvContentPartPr>
            <p14:xfrm>
              <a:off x="3583383" y="302425"/>
              <a:ext cx="137520" cy="27288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173674AD-27BD-4D52-A558-645EE5D69070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565383" y="284425"/>
                <a:ext cx="173160" cy="30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656EA3A5-286A-48B7-97D2-FE5E84F9CA85}"/>
                  </a:ext>
                </a:extLst>
              </p14:cNvPr>
              <p14:cNvContentPartPr/>
              <p14:nvPr/>
            </p14:nvContentPartPr>
            <p14:xfrm>
              <a:off x="3801183" y="358945"/>
              <a:ext cx="151560" cy="2469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656EA3A5-286A-48B7-97D2-FE5E84F9CA85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783183" y="340945"/>
                <a:ext cx="187200" cy="28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B2602F44-6214-402B-91E6-AF758C126934}"/>
                  </a:ext>
                </a:extLst>
              </p14:cNvPr>
              <p14:cNvContentPartPr/>
              <p14:nvPr/>
            </p14:nvContentPartPr>
            <p14:xfrm>
              <a:off x="4089903" y="514105"/>
              <a:ext cx="37800" cy="14364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B2602F44-6214-402B-91E6-AF758C126934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072263" y="496105"/>
                <a:ext cx="73440" cy="17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82AA354D-A9D8-42C8-9DD8-3B935E057193}"/>
                  </a:ext>
                </a:extLst>
              </p14:cNvPr>
              <p14:cNvContentPartPr/>
              <p14:nvPr/>
            </p14:nvContentPartPr>
            <p14:xfrm>
              <a:off x="4273143" y="423385"/>
              <a:ext cx="200520" cy="2880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82AA354D-A9D8-42C8-9DD8-3B935E057193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4255143" y="405385"/>
                <a:ext cx="236160" cy="6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1FAE4599-ABBB-4378-832F-D232FD5FBBCB}"/>
                  </a:ext>
                </a:extLst>
              </p14:cNvPr>
              <p14:cNvContentPartPr/>
              <p14:nvPr/>
            </p14:nvContentPartPr>
            <p14:xfrm>
              <a:off x="4645383" y="293065"/>
              <a:ext cx="134280" cy="22500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1FAE4599-ABBB-4378-832F-D232FD5FBBCB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4627383" y="275425"/>
                <a:ext cx="169920" cy="26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60F113DF-45AC-4EE5-BC02-8665F362388E}"/>
                  </a:ext>
                </a:extLst>
              </p14:cNvPr>
              <p14:cNvContentPartPr/>
              <p14:nvPr/>
            </p14:nvContentPartPr>
            <p14:xfrm>
              <a:off x="4836903" y="347785"/>
              <a:ext cx="248400" cy="1321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60F113DF-45AC-4EE5-BC02-8665F362388E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4818903" y="330145"/>
                <a:ext cx="284040" cy="16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14CC3E01-D91E-4FA9-93B1-01BF94E9A3B1}"/>
                  </a:ext>
                </a:extLst>
              </p14:cNvPr>
              <p14:cNvContentPartPr/>
              <p14:nvPr/>
            </p14:nvContentPartPr>
            <p14:xfrm>
              <a:off x="7180143" y="242305"/>
              <a:ext cx="83520" cy="28548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14CC3E01-D91E-4FA9-93B1-01BF94E9A3B1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7162143" y="224305"/>
                <a:ext cx="119160" cy="32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2AD27343-0D2B-4FD2-91E8-D125C8C197E8}"/>
                  </a:ext>
                </a:extLst>
              </p14:cNvPr>
              <p14:cNvContentPartPr/>
              <p14:nvPr/>
            </p14:nvContentPartPr>
            <p14:xfrm>
              <a:off x="7356183" y="314305"/>
              <a:ext cx="115920" cy="24480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2AD27343-0D2B-4FD2-91E8-D125C8C197E8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7338543" y="296305"/>
                <a:ext cx="151560" cy="28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A67E983C-AD54-4EB2-B16A-F8BD100A5150}"/>
                  </a:ext>
                </a:extLst>
              </p14:cNvPr>
              <p14:cNvContentPartPr/>
              <p14:nvPr/>
            </p14:nvContentPartPr>
            <p14:xfrm>
              <a:off x="7570023" y="418345"/>
              <a:ext cx="171720" cy="11340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A67E983C-AD54-4EB2-B16A-F8BD100A5150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7552383" y="400345"/>
                <a:ext cx="207360" cy="14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1D7469B1-4BCC-49AE-941D-B5FCA24EB26E}"/>
                  </a:ext>
                </a:extLst>
              </p14:cNvPr>
              <p14:cNvContentPartPr/>
              <p14:nvPr/>
            </p14:nvContentPartPr>
            <p14:xfrm>
              <a:off x="7860903" y="361825"/>
              <a:ext cx="184680" cy="3132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1D7469B1-4BCC-49AE-941D-B5FCA24EB26E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7842903" y="343825"/>
                <a:ext cx="220320" cy="6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1FB77E88-DFEC-4B95-904A-DB96A37010A3}"/>
                  </a:ext>
                </a:extLst>
              </p14:cNvPr>
              <p14:cNvContentPartPr/>
              <p14:nvPr/>
            </p14:nvContentPartPr>
            <p14:xfrm>
              <a:off x="8106063" y="210985"/>
              <a:ext cx="66240" cy="21276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1FB77E88-DFEC-4B95-904A-DB96A37010A3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8088423" y="193345"/>
                <a:ext cx="101880" cy="24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A586A111-8DAD-4D74-B9A6-BAF1C5E8FEA6}"/>
                  </a:ext>
                </a:extLst>
              </p14:cNvPr>
              <p14:cNvContentPartPr/>
              <p14:nvPr/>
            </p14:nvContentPartPr>
            <p14:xfrm>
              <a:off x="8230623" y="266065"/>
              <a:ext cx="215280" cy="12384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A586A111-8DAD-4D74-B9A6-BAF1C5E8FEA6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8212983" y="248065"/>
                <a:ext cx="250920" cy="159480"/>
              </a:xfrm>
              <a:prstGeom prst="rect">
                <a:avLst/>
              </a:prstGeom>
            </p:spPr>
          </p:pic>
        </mc:Fallback>
      </mc:AlternateContent>
      <p:grpSp>
        <p:nvGrpSpPr>
          <p:cNvPr id="71" name="Group 70">
            <a:extLst>
              <a:ext uri="{FF2B5EF4-FFF2-40B4-BE49-F238E27FC236}">
                <a16:creationId xmlns:a16="http://schemas.microsoft.com/office/drawing/2014/main" id="{53B89B4C-244A-4B05-811E-4FB30E0A9A4C}"/>
              </a:ext>
            </a:extLst>
          </p:cNvPr>
          <p:cNvGrpSpPr/>
          <p:nvPr/>
        </p:nvGrpSpPr>
        <p:grpSpPr>
          <a:xfrm>
            <a:off x="10526343" y="358945"/>
            <a:ext cx="320400" cy="26640"/>
            <a:chOff x="10526343" y="358945"/>
            <a:chExt cx="320400" cy="26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BACF0CCD-B22E-4146-9003-3A3698D18447}"/>
                    </a:ext>
                  </a:extLst>
                </p14:cNvPr>
                <p14:cNvContentPartPr/>
                <p14:nvPr/>
              </p14:nvContentPartPr>
              <p14:xfrm>
                <a:off x="10526343" y="383425"/>
                <a:ext cx="38880" cy="36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BACF0CCD-B22E-4146-9003-3A3698D18447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0508703" y="365785"/>
                  <a:ext cx="7452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93A42602-9B3C-428E-AF1D-986B9147BB30}"/>
                    </a:ext>
                  </a:extLst>
                </p14:cNvPr>
                <p14:cNvContentPartPr/>
                <p14:nvPr/>
              </p14:nvContentPartPr>
              <p14:xfrm>
                <a:off x="10678263" y="358945"/>
                <a:ext cx="168480" cy="266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93A42602-9B3C-428E-AF1D-986B9147BB30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0660623" y="340945"/>
                  <a:ext cx="204120" cy="62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6546E46B-3411-438C-9030-55A6A8E1DF60}"/>
                  </a:ext>
                </a:extLst>
              </p14:cNvPr>
              <p14:cNvContentPartPr/>
              <p14:nvPr/>
            </p14:nvContentPartPr>
            <p14:xfrm>
              <a:off x="6289503" y="1180465"/>
              <a:ext cx="31680" cy="396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6546E46B-3411-438C-9030-55A6A8E1DF60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6271863" y="1162465"/>
                <a:ext cx="67320" cy="39600"/>
              </a:xfrm>
              <a:prstGeom prst="rect">
                <a:avLst/>
              </a:prstGeom>
            </p:spPr>
          </p:pic>
        </mc:Fallback>
      </mc:AlternateContent>
      <p:grpSp>
        <p:nvGrpSpPr>
          <p:cNvPr id="70" name="Group 69">
            <a:extLst>
              <a:ext uri="{FF2B5EF4-FFF2-40B4-BE49-F238E27FC236}">
                <a16:creationId xmlns:a16="http://schemas.microsoft.com/office/drawing/2014/main" id="{2B80AFA2-A3DB-489A-9931-7C205600DF9B}"/>
              </a:ext>
            </a:extLst>
          </p:cNvPr>
          <p:cNvGrpSpPr/>
          <p:nvPr/>
        </p:nvGrpSpPr>
        <p:grpSpPr>
          <a:xfrm>
            <a:off x="6494343" y="1099105"/>
            <a:ext cx="605880" cy="88920"/>
            <a:chOff x="6494343" y="1099105"/>
            <a:chExt cx="605880" cy="88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C6AF770A-386F-4697-A154-8F4090F2360C}"/>
                    </a:ext>
                  </a:extLst>
                </p14:cNvPr>
                <p14:cNvContentPartPr/>
                <p14:nvPr/>
              </p14:nvContentPartPr>
              <p14:xfrm>
                <a:off x="6494343" y="1153825"/>
                <a:ext cx="277920" cy="3420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C6AF770A-386F-4697-A154-8F4090F2360C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476343" y="1136185"/>
                  <a:ext cx="31356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327B57F6-C21E-4B56-AF6C-6C4FD6FB11D7}"/>
                    </a:ext>
                  </a:extLst>
                </p14:cNvPr>
                <p14:cNvContentPartPr/>
                <p14:nvPr/>
              </p14:nvContentPartPr>
              <p14:xfrm>
                <a:off x="6916623" y="1099105"/>
                <a:ext cx="183600" cy="2952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327B57F6-C21E-4B56-AF6C-6C4FD6FB11D7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898983" y="1081465"/>
                  <a:ext cx="219240" cy="65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E755EA68-AABA-4547-A658-02BD22B70567}"/>
              </a:ext>
            </a:extLst>
          </p:cNvPr>
          <p:cNvGrpSpPr/>
          <p:nvPr/>
        </p:nvGrpSpPr>
        <p:grpSpPr>
          <a:xfrm>
            <a:off x="7400823" y="920545"/>
            <a:ext cx="175680" cy="171000"/>
            <a:chOff x="7400823" y="920545"/>
            <a:chExt cx="175680" cy="171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0C463CC9-8649-4BA4-82AA-EAB5A48B8AA2}"/>
                    </a:ext>
                  </a:extLst>
                </p14:cNvPr>
                <p14:cNvContentPartPr/>
                <p14:nvPr/>
              </p14:nvContentPartPr>
              <p14:xfrm>
                <a:off x="7400823" y="1008745"/>
                <a:ext cx="175680" cy="2772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0C463CC9-8649-4BA4-82AA-EAB5A48B8AA2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383183" y="991105"/>
                  <a:ext cx="21132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FC7A5281-A5E8-4D76-8BE9-3BF5DBD506CC}"/>
                    </a:ext>
                  </a:extLst>
                </p14:cNvPr>
                <p14:cNvContentPartPr/>
                <p14:nvPr/>
              </p14:nvContentPartPr>
              <p14:xfrm>
                <a:off x="7476783" y="920545"/>
                <a:ext cx="55080" cy="17100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FC7A5281-A5E8-4D76-8BE9-3BF5DBD506CC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459143" y="902545"/>
                  <a:ext cx="90720" cy="206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BC6176FD-309C-4381-8866-B4565DC68908}"/>
              </a:ext>
            </a:extLst>
          </p:cNvPr>
          <p:cNvGrpSpPr/>
          <p:nvPr/>
        </p:nvGrpSpPr>
        <p:grpSpPr>
          <a:xfrm>
            <a:off x="7730223" y="858625"/>
            <a:ext cx="501120" cy="358560"/>
            <a:chOff x="7730223" y="858625"/>
            <a:chExt cx="501120" cy="358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4CD68AB3-56B1-4BAA-9066-FA30B1B4BAB9}"/>
                    </a:ext>
                  </a:extLst>
                </p14:cNvPr>
                <p14:cNvContentPartPr/>
                <p14:nvPr/>
              </p14:nvContentPartPr>
              <p14:xfrm>
                <a:off x="7730223" y="858625"/>
                <a:ext cx="48960" cy="3585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4CD68AB3-56B1-4BAA-9066-FA30B1B4BAB9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712223" y="840625"/>
                  <a:ext cx="84600" cy="39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5356FBF4-B8C0-4E0F-BAE3-431A92261F91}"/>
                    </a:ext>
                  </a:extLst>
                </p14:cNvPr>
                <p14:cNvContentPartPr/>
                <p14:nvPr/>
              </p14:nvContentPartPr>
              <p14:xfrm>
                <a:off x="7917783" y="956905"/>
                <a:ext cx="126360" cy="21276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5356FBF4-B8C0-4E0F-BAE3-431A92261F91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7899783" y="939265"/>
                  <a:ext cx="16200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C4490FE4-A192-41EA-9324-81A5C452CBF9}"/>
                    </a:ext>
                  </a:extLst>
                </p14:cNvPr>
                <p14:cNvContentPartPr/>
                <p14:nvPr/>
              </p14:nvContentPartPr>
              <p14:xfrm>
                <a:off x="8103183" y="1086505"/>
                <a:ext cx="128160" cy="11196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C4490FE4-A192-41EA-9324-81A5C452CBF9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8085183" y="1068505"/>
                  <a:ext cx="163800" cy="147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CF734ACA-4A10-43DF-AFD3-7D1CDEEED61C}"/>
                  </a:ext>
                </a:extLst>
              </p14:cNvPr>
              <p14:cNvContentPartPr/>
              <p14:nvPr/>
            </p14:nvContentPartPr>
            <p14:xfrm>
              <a:off x="8395863" y="1043665"/>
              <a:ext cx="170640" cy="2664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CF734ACA-4A10-43DF-AFD3-7D1CDEEED61C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8377863" y="1025665"/>
                <a:ext cx="206280" cy="6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B36C60A1-6AE4-41D8-9AB5-F7BDFC908633}"/>
                  </a:ext>
                </a:extLst>
              </p14:cNvPr>
              <p14:cNvContentPartPr/>
              <p14:nvPr/>
            </p14:nvContentPartPr>
            <p14:xfrm>
              <a:off x="8716623" y="888505"/>
              <a:ext cx="102240" cy="286560"/>
            </p14:xfrm>
          </p:contentPart>
        </mc:Choice>
        <mc:Fallback xmlns=""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B36C60A1-6AE4-41D8-9AB5-F7BDFC908633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8698623" y="870865"/>
                <a:ext cx="137880" cy="32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9F2E2942-BFE8-4F04-8F18-CDA7EA1C975C}"/>
                  </a:ext>
                </a:extLst>
              </p14:cNvPr>
              <p14:cNvContentPartPr/>
              <p14:nvPr/>
            </p14:nvContentPartPr>
            <p14:xfrm>
              <a:off x="8882223" y="947905"/>
              <a:ext cx="212040" cy="119160"/>
            </p14:xfrm>
          </p:contentPart>
        </mc:Choice>
        <mc:Fallback xmlns=""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9F2E2942-BFE8-4F04-8F18-CDA7EA1C975C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8864223" y="930265"/>
                <a:ext cx="247680" cy="154800"/>
              </a:xfrm>
              <a:prstGeom prst="rect">
                <a:avLst/>
              </a:prstGeom>
            </p:spPr>
          </p:pic>
        </mc:Fallback>
      </mc:AlternateContent>
      <p:grpSp>
        <p:nvGrpSpPr>
          <p:cNvPr id="88" name="Group 87">
            <a:extLst>
              <a:ext uri="{FF2B5EF4-FFF2-40B4-BE49-F238E27FC236}">
                <a16:creationId xmlns:a16="http://schemas.microsoft.com/office/drawing/2014/main" id="{AE2230D6-4F7C-4AA9-8BAB-70E8F00527B2}"/>
              </a:ext>
            </a:extLst>
          </p:cNvPr>
          <p:cNvGrpSpPr/>
          <p:nvPr/>
        </p:nvGrpSpPr>
        <p:grpSpPr>
          <a:xfrm>
            <a:off x="939183" y="1887865"/>
            <a:ext cx="191880" cy="89640"/>
            <a:chOff x="939183" y="1887865"/>
            <a:chExt cx="191880" cy="89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997D51D7-D9AB-4BE5-861B-A4B1F3415AA8}"/>
                    </a:ext>
                  </a:extLst>
                </p14:cNvPr>
                <p14:cNvContentPartPr/>
                <p14:nvPr/>
              </p14:nvContentPartPr>
              <p14:xfrm>
                <a:off x="939183" y="1887865"/>
                <a:ext cx="183600" cy="684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997D51D7-D9AB-4BE5-861B-A4B1F3415AA8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921543" y="1870225"/>
                  <a:ext cx="21924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04263766-99AB-477D-8B4B-320C3D2B4A40}"/>
                    </a:ext>
                  </a:extLst>
                </p14:cNvPr>
                <p14:cNvContentPartPr/>
                <p14:nvPr/>
              </p14:nvContentPartPr>
              <p14:xfrm>
                <a:off x="986703" y="1937905"/>
                <a:ext cx="144360" cy="3960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04263766-99AB-477D-8B4B-320C3D2B4A40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969063" y="1920265"/>
                  <a:ext cx="180000" cy="75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E7945E79-EFB8-4CA1-9E16-AD4FE06002FE}"/>
              </a:ext>
            </a:extLst>
          </p:cNvPr>
          <p:cNvGrpSpPr/>
          <p:nvPr/>
        </p:nvGrpSpPr>
        <p:grpSpPr>
          <a:xfrm>
            <a:off x="1549023" y="1627225"/>
            <a:ext cx="712800" cy="519120"/>
            <a:chOff x="1549023" y="1627225"/>
            <a:chExt cx="712800" cy="519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34182635-1379-4A31-9E63-22D6C8284118}"/>
                    </a:ext>
                  </a:extLst>
                </p14:cNvPr>
                <p14:cNvContentPartPr/>
                <p14:nvPr/>
              </p14:nvContentPartPr>
              <p14:xfrm>
                <a:off x="1549023" y="1853305"/>
                <a:ext cx="160200" cy="29304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34182635-1379-4A31-9E63-22D6C8284118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531023" y="1835305"/>
                  <a:ext cx="195840" cy="32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5F4E50B4-0F04-4FA9-8FDA-4581EF7AFF0B}"/>
                    </a:ext>
                  </a:extLst>
                </p14:cNvPr>
                <p14:cNvContentPartPr/>
                <p14:nvPr/>
              </p14:nvContentPartPr>
              <p14:xfrm>
                <a:off x="1790223" y="1987225"/>
                <a:ext cx="21600" cy="15804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5F4E50B4-0F04-4FA9-8FDA-4581EF7AFF0B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772583" y="1969585"/>
                  <a:ext cx="5724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D0AF6682-6CB1-4B13-8EBA-59140CC3B7BD}"/>
                    </a:ext>
                  </a:extLst>
                </p14:cNvPr>
                <p14:cNvContentPartPr/>
                <p14:nvPr/>
              </p14:nvContentPartPr>
              <p14:xfrm>
                <a:off x="1744863" y="1627225"/>
                <a:ext cx="142560" cy="19080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D0AF6682-6CB1-4B13-8EBA-59140CC3B7BD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726863" y="1609585"/>
                  <a:ext cx="17820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ACFE0215-C652-4A6C-8EA6-1F6A1E12ADBF}"/>
                    </a:ext>
                  </a:extLst>
                </p14:cNvPr>
                <p14:cNvContentPartPr/>
                <p14:nvPr/>
              </p14:nvContentPartPr>
              <p14:xfrm>
                <a:off x="2037543" y="1921705"/>
                <a:ext cx="224280" cy="3780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ACFE0215-C652-4A6C-8EA6-1F6A1E12ADBF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2019543" y="1903705"/>
                  <a:ext cx="259920" cy="73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579AAEC0-75F9-44A3-A2B5-41EBC93E478D}"/>
              </a:ext>
            </a:extLst>
          </p:cNvPr>
          <p:cNvGrpSpPr/>
          <p:nvPr/>
        </p:nvGrpSpPr>
        <p:grpSpPr>
          <a:xfrm>
            <a:off x="7329903" y="1854025"/>
            <a:ext cx="178200" cy="153720"/>
            <a:chOff x="7329903" y="1854025"/>
            <a:chExt cx="178200" cy="153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148B714B-7023-4884-9B65-09AE45909EEF}"/>
                    </a:ext>
                  </a:extLst>
                </p14:cNvPr>
                <p14:cNvContentPartPr/>
                <p14:nvPr/>
              </p14:nvContentPartPr>
              <p14:xfrm>
                <a:off x="7329903" y="1918105"/>
                <a:ext cx="178200" cy="2088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148B714B-7023-4884-9B65-09AE45909EEF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7312263" y="1900465"/>
                  <a:ext cx="21384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37C2BEC7-0FEC-49DA-9F5D-22C349FCA217}"/>
                    </a:ext>
                  </a:extLst>
                </p14:cNvPr>
                <p14:cNvContentPartPr/>
                <p14:nvPr/>
              </p14:nvContentPartPr>
              <p14:xfrm>
                <a:off x="7417023" y="1854025"/>
                <a:ext cx="8640" cy="15372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37C2BEC7-0FEC-49DA-9F5D-22C349FCA217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399383" y="1836385"/>
                  <a:ext cx="44280" cy="189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0784A4E2-14A6-4276-BD0F-8AE8CE48570F}"/>
                  </a:ext>
                </a:extLst>
              </p14:cNvPr>
              <p14:cNvContentPartPr/>
              <p14:nvPr/>
            </p14:nvContentPartPr>
            <p14:xfrm>
              <a:off x="7809063" y="1962745"/>
              <a:ext cx="39960" cy="26640"/>
            </p14:xfrm>
          </p:contentPart>
        </mc:Choice>
        <mc:Fallback xmlns=""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0784A4E2-14A6-4276-BD0F-8AE8CE48570F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7791423" y="1944745"/>
                <a:ext cx="75600" cy="6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23ACAF7B-9027-4915-8544-728EBFFAB3A2}"/>
                  </a:ext>
                </a:extLst>
              </p14:cNvPr>
              <p14:cNvContentPartPr/>
              <p14:nvPr/>
            </p14:nvContentPartPr>
            <p14:xfrm>
              <a:off x="8069703" y="1891465"/>
              <a:ext cx="306360" cy="86040"/>
            </p14:xfrm>
          </p:contentPart>
        </mc:Choice>
        <mc:Fallback xmlns=""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23ACAF7B-9027-4915-8544-728EBFFAB3A2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8051703" y="1873825"/>
                <a:ext cx="342000" cy="12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F0126CB1-8C33-4ACF-BC53-35AAF233028C}"/>
                  </a:ext>
                </a:extLst>
              </p14:cNvPr>
              <p14:cNvContentPartPr/>
              <p14:nvPr/>
            </p14:nvContentPartPr>
            <p14:xfrm>
              <a:off x="8595303" y="1897945"/>
              <a:ext cx="8640" cy="15120"/>
            </p14:xfrm>
          </p:contentPart>
        </mc:Choice>
        <mc:Fallback xmlns=""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F0126CB1-8C33-4ACF-BC53-35AAF233028C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8577663" y="1879945"/>
                <a:ext cx="44280" cy="50760"/>
              </a:xfrm>
              <a:prstGeom prst="rect">
                <a:avLst/>
              </a:prstGeom>
            </p:spPr>
          </p:pic>
        </mc:Fallback>
      </mc:AlternateContent>
      <p:grpSp>
        <p:nvGrpSpPr>
          <p:cNvPr id="156" name="Group 155">
            <a:extLst>
              <a:ext uri="{FF2B5EF4-FFF2-40B4-BE49-F238E27FC236}">
                <a16:creationId xmlns:a16="http://schemas.microsoft.com/office/drawing/2014/main" id="{F5A757A4-BC60-412E-9A8B-97CC90AC1760}"/>
              </a:ext>
            </a:extLst>
          </p:cNvPr>
          <p:cNvGrpSpPr/>
          <p:nvPr/>
        </p:nvGrpSpPr>
        <p:grpSpPr>
          <a:xfrm>
            <a:off x="1561983" y="2468545"/>
            <a:ext cx="747360" cy="397080"/>
            <a:chOff x="1561983" y="2468545"/>
            <a:chExt cx="747360" cy="397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6B39C11F-131A-4B93-B9E7-7F97352B8587}"/>
                    </a:ext>
                  </a:extLst>
                </p14:cNvPr>
                <p14:cNvContentPartPr/>
                <p14:nvPr/>
              </p14:nvContentPartPr>
              <p14:xfrm>
                <a:off x="1561983" y="2593825"/>
                <a:ext cx="171360" cy="23832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6B39C11F-131A-4B93-B9E7-7F97352B8587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544343" y="2575825"/>
                  <a:ext cx="207000" cy="27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6EDDD01B-2F82-441D-B970-D9D17D696F08}"/>
                    </a:ext>
                  </a:extLst>
                </p14:cNvPr>
                <p14:cNvContentPartPr/>
                <p14:nvPr/>
              </p14:nvContentPartPr>
              <p14:xfrm>
                <a:off x="1783023" y="2727025"/>
                <a:ext cx="117000" cy="13860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6EDDD01B-2F82-441D-B970-D9D17D696F08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765383" y="2709385"/>
                  <a:ext cx="15264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5E51571A-753E-4F70-86DF-9F441B52AD5B}"/>
                    </a:ext>
                  </a:extLst>
                </p14:cNvPr>
                <p14:cNvContentPartPr/>
                <p14:nvPr/>
              </p14:nvContentPartPr>
              <p14:xfrm>
                <a:off x="1800303" y="2468545"/>
                <a:ext cx="183600" cy="13212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5E51571A-753E-4F70-86DF-9F441B52AD5B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782663" y="2450545"/>
                  <a:ext cx="21924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336E31AD-4415-45FB-8A6E-9C8FDB7D286A}"/>
                    </a:ext>
                  </a:extLst>
                </p14:cNvPr>
                <p14:cNvContentPartPr/>
                <p14:nvPr/>
              </p14:nvContentPartPr>
              <p14:xfrm>
                <a:off x="2112423" y="2666545"/>
                <a:ext cx="196920" cy="2916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336E31AD-4415-45FB-8A6E-9C8FDB7D286A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2094783" y="2648545"/>
                  <a:ext cx="232560" cy="64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755EE687-4606-498E-B87A-F50B8EF26D78}"/>
                  </a:ext>
                </a:extLst>
              </p14:cNvPr>
              <p14:cNvContentPartPr/>
              <p14:nvPr/>
            </p14:nvContentPartPr>
            <p14:xfrm>
              <a:off x="2525703" y="2562505"/>
              <a:ext cx="270000" cy="145440"/>
            </p14:xfrm>
          </p:contentPart>
        </mc:Choice>
        <mc:Fallback xmlns=""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755EE687-4606-498E-B87A-F50B8EF26D78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2508063" y="2544505"/>
                <a:ext cx="305640" cy="18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5E9E2CBF-9C5C-4C36-88DC-F12B686DD127}"/>
                  </a:ext>
                </a:extLst>
              </p14:cNvPr>
              <p14:cNvContentPartPr/>
              <p14:nvPr/>
            </p14:nvContentPartPr>
            <p14:xfrm>
              <a:off x="2816223" y="2561065"/>
              <a:ext cx="120960" cy="215280"/>
            </p14:xfrm>
          </p:contentPart>
        </mc:Choice>
        <mc:Fallback xmlns=""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5E9E2CBF-9C5C-4C36-88DC-F12B686DD127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2798583" y="2543065"/>
                <a:ext cx="156600" cy="25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2B3A0864-B7F0-4CD6-9F6D-58E8A7DA3924}"/>
                  </a:ext>
                </a:extLst>
              </p14:cNvPr>
              <p14:cNvContentPartPr/>
              <p14:nvPr/>
            </p14:nvContentPartPr>
            <p14:xfrm>
              <a:off x="3031503" y="2662945"/>
              <a:ext cx="152280" cy="108360"/>
            </p14:xfrm>
          </p:contentPart>
        </mc:Choice>
        <mc:Fallback xmlns=""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2B3A0864-B7F0-4CD6-9F6D-58E8A7DA3924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3013503" y="2644945"/>
                <a:ext cx="18792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317EA90B-796C-4013-A2ED-A6BBCE706621}"/>
                  </a:ext>
                </a:extLst>
              </p14:cNvPr>
              <p14:cNvContentPartPr/>
              <p14:nvPr/>
            </p14:nvContentPartPr>
            <p14:xfrm>
              <a:off x="3244983" y="2591305"/>
              <a:ext cx="221400" cy="103680"/>
            </p14:xfrm>
          </p:contentPart>
        </mc:Choice>
        <mc:Fallback xmlns=""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317EA90B-796C-4013-A2ED-A6BBCE706621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3227343" y="2573665"/>
                <a:ext cx="257040" cy="139320"/>
              </a:xfrm>
              <a:prstGeom prst="rect">
                <a:avLst/>
              </a:prstGeom>
            </p:spPr>
          </p:pic>
        </mc:Fallback>
      </mc:AlternateContent>
      <p:grpSp>
        <p:nvGrpSpPr>
          <p:cNvPr id="153" name="Group 152">
            <a:extLst>
              <a:ext uri="{FF2B5EF4-FFF2-40B4-BE49-F238E27FC236}">
                <a16:creationId xmlns:a16="http://schemas.microsoft.com/office/drawing/2014/main" id="{B93015D4-C191-4BED-B7CD-09325F0A9131}"/>
              </a:ext>
            </a:extLst>
          </p:cNvPr>
          <p:cNvGrpSpPr/>
          <p:nvPr/>
        </p:nvGrpSpPr>
        <p:grpSpPr>
          <a:xfrm>
            <a:off x="5414343" y="2495185"/>
            <a:ext cx="222840" cy="219240"/>
            <a:chOff x="5414343" y="2495185"/>
            <a:chExt cx="222840" cy="219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948DD044-810F-4920-B779-0A618E3CDF75}"/>
                    </a:ext>
                  </a:extLst>
                </p14:cNvPr>
                <p14:cNvContentPartPr/>
                <p14:nvPr/>
              </p14:nvContentPartPr>
              <p14:xfrm>
                <a:off x="5414343" y="2538025"/>
                <a:ext cx="360" cy="36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948DD044-810F-4920-B779-0A618E3CDF75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5396343" y="2520025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D4B6B468-5215-4187-A921-ADFE2C070CB7}"/>
                    </a:ext>
                  </a:extLst>
                </p14:cNvPr>
                <p14:cNvContentPartPr/>
                <p14:nvPr/>
              </p14:nvContentPartPr>
              <p14:xfrm>
                <a:off x="5428023" y="2574385"/>
                <a:ext cx="209160" cy="3600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D4B6B468-5215-4187-A921-ADFE2C070CB7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5410383" y="2556385"/>
                  <a:ext cx="24480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3E9872B0-7A40-4BE2-BFE6-18F938409009}"/>
                    </a:ext>
                  </a:extLst>
                </p14:cNvPr>
                <p14:cNvContentPartPr/>
                <p14:nvPr/>
              </p14:nvContentPartPr>
              <p14:xfrm>
                <a:off x="5518023" y="2495185"/>
                <a:ext cx="110520" cy="21924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3E9872B0-7A40-4BE2-BFE6-18F938409009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5500023" y="2477545"/>
                  <a:ext cx="146160" cy="254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7723653C-518D-433D-B97D-E4F3B8D90394}"/>
                  </a:ext>
                </a:extLst>
              </p14:cNvPr>
              <p14:cNvContentPartPr/>
              <p14:nvPr/>
            </p14:nvContentPartPr>
            <p14:xfrm>
              <a:off x="5840583" y="2456665"/>
              <a:ext cx="135000" cy="296640"/>
            </p14:xfrm>
          </p:contentPart>
        </mc:Choice>
        <mc:Fallback xmlns=""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7723653C-518D-433D-B97D-E4F3B8D90394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5822943" y="2439025"/>
                <a:ext cx="170640" cy="33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143" name="Ink 142">
                <a:extLst>
                  <a:ext uri="{FF2B5EF4-FFF2-40B4-BE49-F238E27FC236}">
                    <a16:creationId xmlns:a16="http://schemas.microsoft.com/office/drawing/2014/main" id="{6CDFC8D1-400E-48E2-B582-A2EF72EC7B8B}"/>
                  </a:ext>
                </a:extLst>
              </p14:cNvPr>
              <p14:cNvContentPartPr/>
              <p14:nvPr/>
            </p14:nvContentPartPr>
            <p14:xfrm>
              <a:off x="6033183" y="2549905"/>
              <a:ext cx="275040" cy="140040"/>
            </p14:xfrm>
          </p:contentPart>
        </mc:Choice>
        <mc:Fallback xmlns="">
          <p:pic>
            <p:nvPicPr>
              <p:cNvPr id="143" name="Ink 142">
                <a:extLst>
                  <a:ext uri="{FF2B5EF4-FFF2-40B4-BE49-F238E27FC236}">
                    <a16:creationId xmlns:a16="http://schemas.microsoft.com/office/drawing/2014/main" id="{6CDFC8D1-400E-48E2-B582-A2EF72EC7B8B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6015543" y="2531905"/>
                <a:ext cx="310680" cy="175680"/>
              </a:xfrm>
              <a:prstGeom prst="rect">
                <a:avLst/>
              </a:prstGeom>
            </p:spPr>
          </p:pic>
        </mc:Fallback>
      </mc:AlternateContent>
      <p:grpSp>
        <p:nvGrpSpPr>
          <p:cNvPr id="159" name="Group 158">
            <a:extLst>
              <a:ext uri="{FF2B5EF4-FFF2-40B4-BE49-F238E27FC236}">
                <a16:creationId xmlns:a16="http://schemas.microsoft.com/office/drawing/2014/main" id="{0F1D7E6E-6B0E-4824-9353-78E714C626BE}"/>
              </a:ext>
            </a:extLst>
          </p:cNvPr>
          <p:cNvGrpSpPr/>
          <p:nvPr/>
        </p:nvGrpSpPr>
        <p:grpSpPr>
          <a:xfrm>
            <a:off x="699063" y="3563665"/>
            <a:ext cx="182880" cy="103320"/>
            <a:chOff x="699063" y="3563665"/>
            <a:chExt cx="182880" cy="103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82D158B2-628A-4B08-ADA7-E62DA812E0D8}"/>
                    </a:ext>
                  </a:extLst>
                </p14:cNvPr>
                <p14:cNvContentPartPr/>
                <p14:nvPr/>
              </p14:nvContentPartPr>
              <p14:xfrm>
                <a:off x="699063" y="3563665"/>
                <a:ext cx="107640" cy="144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82D158B2-628A-4B08-ADA7-E62DA812E0D8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681423" y="3546025"/>
                  <a:ext cx="14328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47BDA24C-219C-456D-AB60-4D71F88408A0}"/>
                    </a:ext>
                  </a:extLst>
                </p14:cNvPr>
                <p14:cNvContentPartPr/>
                <p14:nvPr/>
              </p14:nvContentPartPr>
              <p14:xfrm>
                <a:off x="715263" y="3642865"/>
                <a:ext cx="166680" cy="2412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47BDA24C-219C-456D-AB60-4D71F88408A0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697623" y="3625225"/>
                  <a:ext cx="202320" cy="59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160" name="Ink 159">
                <a:extLst>
                  <a:ext uri="{FF2B5EF4-FFF2-40B4-BE49-F238E27FC236}">
                    <a16:creationId xmlns:a16="http://schemas.microsoft.com/office/drawing/2014/main" id="{A3B99CFB-E005-4B78-8B1B-16FB166FB36B}"/>
                  </a:ext>
                </a:extLst>
              </p14:cNvPr>
              <p14:cNvContentPartPr/>
              <p14:nvPr/>
            </p14:nvContentPartPr>
            <p14:xfrm>
              <a:off x="1374063" y="3388345"/>
              <a:ext cx="190800" cy="259560"/>
            </p14:xfrm>
          </p:contentPart>
        </mc:Choice>
        <mc:Fallback xmlns="">
          <p:pic>
            <p:nvPicPr>
              <p:cNvPr id="160" name="Ink 159">
                <a:extLst>
                  <a:ext uri="{FF2B5EF4-FFF2-40B4-BE49-F238E27FC236}">
                    <a16:creationId xmlns:a16="http://schemas.microsoft.com/office/drawing/2014/main" id="{A3B99CFB-E005-4B78-8B1B-16FB166FB36B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1356063" y="3370345"/>
                <a:ext cx="226440" cy="29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161" name="Ink 160">
                <a:extLst>
                  <a:ext uri="{FF2B5EF4-FFF2-40B4-BE49-F238E27FC236}">
                    <a16:creationId xmlns:a16="http://schemas.microsoft.com/office/drawing/2014/main" id="{CA2D33B0-B986-40DA-8CB2-E31A8AC962AE}"/>
                  </a:ext>
                </a:extLst>
              </p14:cNvPr>
              <p14:cNvContentPartPr/>
              <p14:nvPr/>
            </p14:nvContentPartPr>
            <p14:xfrm>
              <a:off x="1654503" y="3561865"/>
              <a:ext cx="37800" cy="163440"/>
            </p14:xfrm>
          </p:contentPart>
        </mc:Choice>
        <mc:Fallback xmlns="">
          <p:pic>
            <p:nvPicPr>
              <p:cNvPr id="161" name="Ink 160">
                <a:extLst>
                  <a:ext uri="{FF2B5EF4-FFF2-40B4-BE49-F238E27FC236}">
                    <a16:creationId xmlns:a16="http://schemas.microsoft.com/office/drawing/2014/main" id="{CA2D33B0-B986-40DA-8CB2-E31A8AC962AE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1636863" y="3544225"/>
                <a:ext cx="73440" cy="19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162" name="Ink 161">
                <a:extLst>
                  <a:ext uri="{FF2B5EF4-FFF2-40B4-BE49-F238E27FC236}">
                    <a16:creationId xmlns:a16="http://schemas.microsoft.com/office/drawing/2014/main" id="{5466F57B-9278-4649-B6FB-06A47F18D4E5}"/>
                  </a:ext>
                </a:extLst>
              </p14:cNvPr>
              <p14:cNvContentPartPr/>
              <p14:nvPr/>
            </p14:nvContentPartPr>
            <p14:xfrm>
              <a:off x="1572423" y="3216985"/>
              <a:ext cx="210960" cy="92880"/>
            </p14:xfrm>
          </p:contentPart>
        </mc:Choice>
        <mc:Fallback xmlns="">
          <p:pic>
            <p:nvPicPr>
              <p:cNvPr id="162" name="Ink 161">
                <a:extLst>
                  <a:ext uri="{FF2B5EF4-FFF2-40B4-BE49-F238E27FC236}">
                    <a16:creationId xmlns:a16="http://schemas.microsoft.com/office/drawing/2014/main" id="{5466F57B-9278-4649-B6FB-06A47F18D4E5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1554783" y="3199345"/>
                <a:ext cx="246600" cy="12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163" name="Ink 162">
                <a:extLst>
                  <a:ext uri="{FF2B5EF4-FFF2-40B4-BE49-F238E27FC236}">
                    <a16:creationId xmlns:a16="http://schemas.microsoft.com/office/drawing/2014/main" id="{86ABE325-9E01-46DC-9AD4-6CBE6854A816}"/>
                  </a:ext>
                </a:extLst>
              </p14:cNvPr>
              <p14:cNvContentPartPr/>
              <p14:nvPr/>
            </p14:nvContentPartPr>
            <p14:xfrm>
              <a:off x="1921983" y="3482665"/>
              <a:ext cx="127080" cy="17280"/>
            </p14:xfrm>
          </p:contentPart>
        </mc:Choice>
        <mc:Fallback xmlns="">
          <p:pic>
            <p:nvPicPr>
              <p:cNvPr id="163" name="Ink 162">
                <a:extLst>
                  <a:ext uri="{FF2B5EF4-FFF2-40B4-BE49-F238E27FC236}">
                    <a16:creationId xmlns:a16="http://schemas.microsoft.com/office/drawing/2014/main" id="{86ABE325-9E01-46DC-9AD4-6CBE6854A816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1904343" y="3464665"/>
                <a:ext cx="162720" cy="5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164" name="Ink 163">
                <a:extLst>
                  <a:ext uri="{FF2B5EF4-FFF2-40B4-BE49-F238E27FC236}">
                    <a16:creationId xmlns:a16="http://schemas.microsoft.com/office/drawing/2014/main" id="{CD2933B1-3CEF-4914-BF09-7E14FEBB1D95}"/>
                  </a:ext>
                </a:extLst>
              </p14:cNvPr>
              <p14:cNvContentPartPr/>
              <p14:nvPr/>
            </p14:nvContentPartPr>
            <p14:xfrm>
              <a:off x="2213943" y="3406705"/>
              <a:ext cx="254520" cy="190800"/>
            </p14:xfrm>
          </p:contentPart>
        </mc:Choice>
        <mc:Fallback xmlns="">
          <p:pic>
            <p:nvPicPr>
              <p:cNvPr id="164" name="Ink 163">
                <a:extLst>
                  <a:ext uri="{FF2B5EF4-FFF2-40B4-BE49-F238E27FC236}">
                    <a16:creationId xmlns:a16="http://schemas.microsoft.com/office/drawing/2014/main" id="{CD2933B1-3CEF-4914-BF09-7E14FEBB1D95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2195943" y="3389065"/>
                <a:ext cx="290160" cy="22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167" name="Ink 166">
                <a:extLst>
                  <a:ext uri="{FF2B5EF4-FFF2-40B4-BE49-F238E27FC236}">
                    <a16:creationId xmlns:a16="http://schemas.microsoft.com/office/drawing/2014/main" id="{1FE941B7-FC70-4866-9FD6-26A60491C313}"/>
                  </a:ext>
                </a:extLst>
              </p14:cNvPr>
              <p14:cNvContentPartPr/>
              <p14:nvPr/>
            </p14:nvContentPartPr>
            <p14:xfrm>
              <a:off x="2550183" y="3467185"/>
              <a:ext cx="135720" cy="266760"/>
            </p14:xfrm>
          </p:contentPart>
        </mc:Choice>
        <mc:Fallback xmlns="">
          <p:pic>
            <p:nvPicPr>
              <p:cNvPr id="167" name="Ink 166">
                <a:extLst>
                  <a:ext uri="{FF2B5EF4-FFF2-40B4-BE49-F238E27FC236}">
                    <a16:creationId xmlns:a16="http://schemas.microsoft.com/office/drawing/2014/main" id="{1FE941B7-FC70-4866-9FD6-26A60491C313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2532183" y="3449185"/>
                <a:ext cx="171360" cy="30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168" name="Ink 167">
                <a:extLst>
                  <a:ext uri="{FF2B5EF4-FFF2-40B4-BE49-F238E27FC236}">
                    <a16:creationId xmlns:a16="http://schemas.microsoft.com/office/drawing/2014/main" id="{5FEF0187-EDF9-451B-86B3-B536FEEF05A0}"/>
                  </a:ext>
                </a:extLst>
              </p14:cNvPr>
              <p14:cNvContentPartPr/>
              <p14:nvPr/>
            </p14:nvContentPartPr>
            <p14:xfrm>
              <a:off x="2769063" y="3590305"/>
              <a:ext cx="41040" cy="128160"/>
            </p14:xfrm>
          </p:contentPart>
        </mc:Choice>
        <mc:Fallback xmlns="">
          <p:pic>
            <p:nvPicPr>
              <p:cNvPr id="168" name="Ink 167">
                <a:extLst>
                  <a:ext uri="{FF2B5EF4-FFF2-40B4-BE49-F238E27FC236}">
                    <a16:creationId xmlns:a16="http://schemas.microsoft.com/office/drawing/2014/main" id="{5FEF0187-EDF9-451B-86B3-B536FEEF05A0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2751063" y="3572305"/>
                <a:ext cx="76680" cy="16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169" name="Ink 168">
                <a:extLst>
                  <a:ext uri="{FF2B5EF4-FFF2-40B4-BE49-F238E27FC236}">
                    <a16:creationId xmlns:a16="http://schemas.microsoft.com/office/drawing/2014/main" id="{699A7576-1B14-45B8-A85C-E9EDD46DE85A}"/>
                  </a:ext>
                </a:extLst>
              </p14:cNvPr>
              <p14:cNvContentPartPr/>
              <p14:nvPr/>
            </p14:nvContentPartPr>
            <p14:xfrm>
              <a:off x="2879223" y="3489865"/>
              <a:ext cx="256680" cy="134280"/>
            </p14:xfrm>
          </p:contentPart>
        </mc:Choice>
        <mc:Fallback xmlns="">
          <p:pic>
            <p:nvPicPr>
              <p:cNvPr id="169" name="Ink 168">
                <a:extLst>
                  <a:ext uri="{FF2B5EF4-FFF2-40B4-BE49-F238E27FC236}">
                    <a16:creationId xmlns:a16="http://schemas.microsoft.com/office/drawing/2014/main" id="{699A7576-1B14-45B8-A85C-E9EDD46DE85A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2861583" y="3472225"/>
                <a:ext cx="292320" cy="169920"/>
              </a:xfrm>
              <a:prstGeom prst="rect">
                <a:avLst/>
              </a:prstGeom>
            </p:spPr>
          </p:pic>
        </mc:Fallback>
      </mc:AlternateContent>
      <p:grpSp>
        <p:nvGrpSpPr>
          <p:cNvPr id="179" name="Group 178">
            <a:extLst>
              <a:ext uri="{FF2B5EF4-FFF2-40B4-BE49-F238E27FC236}">
                <a16:creationId xmlns:a16="http://schemas.microsoft.com/office/drawing/2014/main" id="{3BAC3397-AEC7-486A-ABEF-0243AF51350C}"/>
              </a:ext>
            </a:extLst>
          </p:cNvPr>
          <p:cNvGrpSpPr/>
          <p:nvPr/>
        </p:nvGrpSpPr>
        <p:grpSpPr>
          <a:xfrm>
            <a:off x="4996383" y="3338665"/>
            <a:ext cx="162000" cy="152640"/>
            <a:chOff x="4996383" y="3338665"/>
            <a:chExt cx="162000" cy="152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5F722691-4CAD-4AFF-94D4-4BE417D1A7A6}"/>
                    </a:ext>
                  </a:extLst>
                </p14:cNvPr>
                <p14:cNvContentPartPr/>
                <p14:nvPr/>
              </p14:nvContentPartPr>
              <p14:xfrm>
                <a:off x="4996383" y="3408865"/>
                <a:ext cx="162000" cy="3852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5F722691-4CAD-4AFF-94D4-4BE417D1A7A6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4978743" y="3390865"/>
                  <a:ext cx="19764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F4B4DADD-8C68-4CD1-88A2-1D597EF06AA2}"/>
                    </a:ext>
                  </a:extLst>
                </p14:cNvPr>
                <p14:cNvContentPartPr/>
                <p14:nvPr/>
              </p14:nvContentPartPr>
              <p14:xfrm>
                <a:off x="5034183" y="3338665"/>
                <a:ext cx="32760" cy="15264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F4B4DADD-8C68-4CD1-88A2-1D597EF06AA2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5016543" y="3320665"/>
                  <a:ext cx="68400" cy="188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70854F7B-4AB9-4C1D-A085-6E1D73D40F29}"/>
              </a:ext>
            </a:extLst>
          </p:cNvPr>
          <p:cNvGrpSpPr/>
          <p:nvPr/>
        </p:nvGrpSpPr>
        <p:grpSpPr>
          <a:xfrm>
            <a:off x="5501463" y="3165145"/>
            <a:ext cx="757080" cy="384480"/>
            <a:chOff x="5501463" y="3165145"/>
            <a:chExt cx="757080" cy="384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3D82E58E-25D8-4473-8D67-C079622110D6}"/>
                    </a:ext>
                  </a:extLst>
                </p14:cNvPr>
                <p14:cNvContentPartPr/>
                <p14:nvPr/>
              </p14:nvContentPartPr>
              <p14:xfrm>
                <a:off x="5501463" y="3373225"/>
                <a:ext cx="262800" cy="17640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3D82E58E-25D8-4473-8D67-C079622110D6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5483463" y="3355225"/>
                  <a:ext cx="29844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5004BAE9-8DE4-43F3-B7CF-591CF975178C}"/>
                    </a:ext>
                  </a:extLst>
                </p14:cNvPr>
                <p14:cNvContentPartPr/>
                <p14:nvPr/>
              </p14:nvContentPartPr>
              <p14:xfrm>
                <a:off x="5730423" y="3209065"/>
                <a:ext cx="163440" cy="11160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5004BAE9-8DE4-43F3-B7CF-591CF975178C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5712423" y="3191065"/>
                  <a:ext cx="19908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E97F95DF-97FA-4170-835A-902607620719}"/>
                    </a:ext>
                  </a:extLst>
                </p14:cNvPr>
                <p14:cNvContentPartPr/>
                <p14:nvPr/>
              </p14:nvContentPartPr>
              <p14:xfrm>
                <a:off x="6005823" y="3386545"/>
                <a:ext cx="168480" cy="15372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E97F95DF-97FA-4170-835A-902607620719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5988183" y="3368545"/>
                  <a:ext cx="20412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CDC0A115-485F-4297-91DC-93860233E539}"/>
                    </a:ext>
                  </a:extLst>
                </p14:cNvPr>
                <p14:cNvContentPartPr/>
                <p14:nvPr/>
              </p14:nvContentPartPr>
              <p14:xfrm>
                <a:off x="6107343" y="3165145"/>
                <a:ext cx="151200" cy="16560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CDC0A115-485F-4297-91DC-93860233E539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6089343" y="3147145"/>
                  <a:ext cx="186840" cy="201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4" name="Group 193">
            <a:extLst>
              <a:ext uri="{FF2B5EF4-FFF2-40B4-BE49-F238E27FC236}">
                <a16:creationId xmlns:a16="http://schemas.microsoft.com/office/drawing/2014/main" id="{44F2D8E8-8EC6-4462-8C68-8AE1AEB3A3BF}"/>
              </a:ext>
            </a:extLst>
          </p:cNvPr>
          <p:cNvGrpSpPr/>
          <p:nvPr/>
        </p:nvGrpSpPr>
        <p:grpSpPr>
          <a:xfrm>
            <a:off x="6537903" y="3321025"/>
            <a:ext cx="171720" cy="214560"/>
            <a:chOff x="6537903" y="3321025"/>
            <a:chExt cx="171720" cy="214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3465F5DF-32CF-42D4-A1ED-75B083A9A5F5}"/>
                    </a:ext>
                  </a:extLst>
                </p14:cNvPr>
                <p14:cNvContentPartPr/>
                <p14:nvPr/>
              </p14:nvContentPartPr>
              <p14:xfrm>
                <a:off x="6537903" y="3410665"/>
                <a:ext cx="171720" cy="4860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3465F5DF-32CF-42D4-A1ED-75B083A9A5F5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6519903" y="3392665"/>
                  <a:ext cx="20736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7BAB59D0-B41D-43D4-A69E-EC8F3FEFB334}"/>
                    </a:ext>
                  </a:extLst>
                </p14:cNvPr>
                <p14:cNvContentPartPr/>
                <p14:nvPr/>
              </p14:nvContentPartPr>
              <p14:xfrm>
                <a:off x="6604503" y="3321025"/>
                <a:ext cx="67320" cy="21456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7BAB59D0-B41D-43D4-A69E-EC8F3FEFB334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6586863" y="3303385"/>
                  <a:ext cx="102960" cy="250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188" name="Ink 187">
                <a:extLst>
                  <a:ext uri="{FF2B5EF4-FFF2-40B4-BE49-F238E27FC236}">
                    <a16:creationId xmlns:a16="http://schemas.microsoft.com/office/drawing/2014/main" id="{22CC2D22-BA93-4B3B-97CD-CA2FD16042C4}"/>
                  </a:ext>
                </a:extLst>
              </p14:cNvPr>
              <p14:cNvContentPartPr/>
              <p14:nvPr/>
            </p14:nvContentPartPr>
            <p14:xfrm>
              <a:off x="6914463" y="3312025"/>
              <a:ext cx="210960" cy="195480"/>
            </p14:xfrm>
          </p:contentPart>
        </mc:Choice>
        <mc:Fallback xmlns="">
          <p:pic>
            <p:nvPicPr>
              <p:cNvPr id="188" name="Ink 187">
                <a:extLst>
                  <a:ext uri="{FF2B5EF4-FFF2-40B4-BE49-F238E27FC236}">
                    <a16:creationId xmlns:a16="http://schemas.microsoft.com/office/drawing/2014/main" id="{22CC2D22-BA93-4B3B-97CD-CA2FD16042C4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6896823" y="3294385"/>
                <a:ext cx="246600" cy="23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189" name="Ink 188">
                <a:extLst>
                  <a:ext uri="{FF2B5EF4-FFF2-40B4-BE49-F238E27FC236}">
                    <a16:creationId xmlns:a16="http://schemas.microsoft.com/office/drawing/2014/main" id="{064E5B0A-D14C-47D5-A794-E43FC9EEB6C0}"/>
                  </a:ext>
                </a:extLst>
              </p14:cNvPr>
              <p14:cNvContentPartPr/>
              <p14:nvPr/>
            </p14:nvContentPartPr>
            <p14:xfrm>
              <a:off x="7174023" y="3380425"/>
              <a:ext cx="265680" cy="106920"/>
            </p14:xfrm>
          </p:contentPart>
        </mc:Choice>
        <mc:Fallback xmlns="">
          <p:pic>
            <p:nvPicPr>
              <p:cNvPr id="189" name="Ink 188">
                <a:extLst>
                  <a:ext uri="{FF2B5EF4-FFF2-40B4-BE49-F238E27FC236}">
                    <a16:creationId xmlns:a16="http://schemas.microsoft.com/office/drawing/2014/main" id="{064E5B0A-D14C-47D5-A794-E43FC9EEB6C0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7156023" y="3362785"/>
                <a:ext cx="301320" cy="142560"/>
              </a:xfrm>
              <a:prstGeom prst="rect">
                <a:avLst/>
              </a:prstGeom>
            </p:spPr>
          </p:pic>
        </mc:Fallback>
      </mc:AlternateContent>
      <p:grpSp>
        <p:nvGrpSpPr>
          <p:cNvPr id="211" name="Group 210">
            <a:extLst>
              <a:ext uri="{FF2B5EF4-FFF2-40B4-BE49-F238E27FC236}">
                <a16:creationId xmlns:a16="http://schemas.microsoft.com/office/drawing/2014/main" id="{D5219947-F338-4B51-8417-6A2DD6FB987F}"/>
              </a:ext>
            </a:extLst>
          </p:cNvPr>
          <p:cNvGrpSpPr/>
          <p:nvPr/>
        </p:nvGrpSpPr>
        <p:grpSpPr>
          <a:xfrm>
            <a:off x="8340063" y="3260905"/>
            <a:ext cx="213120" cy="190080"/>
            <a:chOff x="8340063" y="3260905"/>
            <a:chExt cx="213120" cy="190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85D83331-16FD-4C37-8CBA-17C8A0883183}"/>
                    </a:ext>
                  </a:extLst>
                </p14:cNvPr>
                <p14:cNvContentPartPr/>
                <p14:nvPr/>
              </p14:nvContentPartPr>
              <p14:xfrm>
                <a:off x="8340063" y="3313825"/>
                <a:ext cx="194760" cy="2988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85D83331-16FD-4C37-8CBA-17C8A0883183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8322423" y="3296185"/>
                  <a:ext cx="23040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38BB3B7B-4332-484D-AD12-22C05ED8F39E}"/>
                    </a:ext>
                  </a:extLst>
                </p14:cNvPr>
                <p14:cNvContentPartPr/>
                <p14:nvPr/>
              </p14:nvContentPartPr>
              <p14:xfrm>
                <a:off x="8435463" y="3260905"/>
                <a:ext cx="117720" cy="19008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38BB3B7B-4332-484D-AD12-22C05ED8F39E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8417463" y="3243265"/>
                  <a:ext cx="153360" cy="225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0" name="Group 209">
            <a:extLst>
              <a:ext uri="{FF2B5EF4-FFF2-40B4-BE49-F238E27FC236}">
                <a16:creationId xmlns:a16="http://schemas.microsoft.com/office/drawing/2014/main" id="{53F93E73-6FFC-48DF-B82A-7E7FE000EA70}"/>
              </a:ext>
            </a:extLst>
          </p:cNvPr>
          <p:cNvGrpSpPr/>
          <p:nvPr/>
        </p:nvGrpSpPr>
        <p:grpSpPr>
          <a:xfrm>
            <a:off x="8861703" y="3093505"/>
            <a:ext cx="342720" cy="343800"/>
            <a:chOff x="8861703" y="3093505"/>
            <a:chExt cx="342720" cy="343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3E552A0E-8712-4202-A6AC-876E82764F8C}"/>
                    </a:ext>
                  </a:extLst>
                </p14:cNvPr>
                <p14:cNvContentPartPr/>
                <p14:nvPr/>
              </p14:nvContentPartPr>
              <p14:xfrm>
                <a:off x="8861703" y="3178465"/>
                <a:ext cx="176400" cy="25884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3E552A0E-8712-4202-A6AC-876E82764F8C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8843703" y="3160825"/>
                  <a:ext cx="212040" cy="2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BEBE56CE-3E9A-4801-A927-6EFB01DFE62A}"/>
                    </a:ext>
                  </a:extLst>
                </p14:cNvPr>
                <p14:cNvContentPartPr/>
                <p14:nvPr/>
              </p14:nvContentPartPr>
              <p14:xfrm>
                <a:off x="9020823" y="3093505"/>
                <a:ext cx="183600" cy="13140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BEBE56CE-3E9A-4801-A927-6EFB01DFE62A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9003183" y="3075865"/>
                  <a:ext cx="219240" cy="167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4692687D-B73F-4F64-8619-E9EDD78C5F76}"/>
              </a:ext>
            </a:extLst>
          </p:cNvPr>
          <p:cNvGrpSpPr/>
          <p:nvPr/>
        </p:nvGrpSpPr>
        <p:grpSpPr>
          <a:xfrm>
            <a:off x="9488103" y="3220945"/>
            <a:ext cx="196920" cy="218520"/>
            <a:chOff x="9488103" y="3220945"/>
            <a:chExt cx="196920" cy="218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94C9B8E9-32CD-4F84-8537-583029ED6EC4}"/>
                    </a:ext>
                  </a:extLst>
                </p14:cNvPr>
                <p14:cNvContentPartPr/>
                <p14:nvPr/>
              </p14:nvContentPartPr>
              <p14:xfrm>
                <a:off x="9488103" y="3318505"/>
                <a:ext cx="196920" cy="4428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94C9B8E9-32CD-4F84-8537-583029ED6EC4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9470103" y="3300505"/>
                  <a:ext cx="23256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54127A55-3340-421A-A630-9A9E930A783D}"/>
                    </a:ext>
                  </a:extLst>
                </p14:cNvPr>
                <p14:cNvContentPartPr/>
                <p14:nvPr/>
              </p14:nvContentPartPr>
              <p14:xfrm>
                <a:off x="9578463" y="3220945"/>
                <a:ext cx="66960" cy="21852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54127A55-3340-421A-A630-9A9E930A783D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9560823" y="3202945"/>
                  <a:ext cx="102600" cy="254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8" name="Group 207">
            <a:extLst>
              <a:ext uri="{FF2B5EF4-FFF2-40B4-BE49-F238E27FC236}">
                <a16:creationId xmlns:a16="http://schemas.microsoft.com/office/drawing/2014/main" id="{CAA0000D-1509-4B1B-A21E-04313CE365DA}"/>
              </a:ext>
            </a:extLst>
          </p:cNvPr>
          <p:cNvGrpSpPr/>
          <p:nvPr/>
        </p:nvGrpSpPr>
        <p:grpSpPr>
          <a:xfrm>
            <a:off x="10024863" y="3392305"/>
            <a:ext cx="509040" cy="78840"/>
            <a:chOff x="10024863" y="3392305"/>
            <a:chExt cx="509040" cy="78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19E8695E-3609-421E-B3C6-0EDB0E394A07}"/>
                    </a:ext>
                  </a:extLst>
                </p14:cNvPr>
                <p14:cNvContentPartPr/>
                <p14:nvPr/>
              </p14:nvContentPartPr>
              <p14:xfrm>
                <a:off x="10024863" y="3427945"/>
                <a:ext cx="63000" cy="4320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19E8695E-3609-421E-B3C6-0EDB0E394A07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10007223" y="3409945"/>
                  <a:ext cx="9864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243DDA8A-EEC7-49EE-AF42-3BAD14CEB1ED}"/>
                    </a:ext>
                  </a:extLst>
                </p14:cNvPr>
                <p14:cNvContentPartPr/>
                <p14:nvPr/>
              </p14:nvContentPartPr>
              <p14:xfrm>
                <a:off x="10244823" y="3392305"/>
                <a:ext cx="289080" cy="2232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243DDA8A-EEC7-49EE-AF42-3BAD14CEB1ED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10226823" y="3374305"/>
                  <a:ext cx="324720" cy="57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204" name="Ink 203">
                <a:extLst>
                  <a:ext uri="{FF2B5EF4-FFF2-40B4-BE49-F238E27FC236}">
                    <a16:creationId xmlns:a16="http://schemas.microsoft.com/office/drawing/2014/main" id="{84A07672-1609-4ACD-83A1-8E36D6ED9583}"/>
                  </a:ext>
                </a:extLst>
              </p14:cNvPr>
              <p14:cNvContentPartPr/>
              <p14:nvPr/>
            </p14:nvContentPartPr>
            <p14:xfrm>
              <a:off x="10768623" y="3348385"/>
              <a:ext cx="24840" cy="5040"/>
            </p14:xfrm>
          </p:contentPart>
        </mc:Choice>
        <mc:Fallback xmlns="">
          <p:pic>
            <p:nvPicPr>
              <p:cNvPr id="204" name="Ink 203">
                <a:extLst>
                  <a:ext uri="{FF2B5EF4-FFF2-40B4-BE49-F238E27FC236}">
                    <a16:creationId xmlns:a16="http://schemas.microsoft.com/office/drawing/2014/main" id="{84A07672-1609-4ACD-83A1-8E36D6ED9583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10750623" y="3330745"/>
                <a:ext cx="60480" cy="40680"/>
              </a:xfrm>
              <a:prstGeom prst="rect">
                <a:avLst/>
              </a:prstGeom>
            </p:spPr>
          </p:pic>
        </mc:Fallback>
      </mc:AlternateContent>
      <p:grpSp>
        <p:nvGrpSpPr>
          <p:cNvPr id="207" name="Group 206">
            <a:extLst>
              <a:ext uri="{FF2B5EF4-FFF2-40B4-BE49-F238E27FC236}">
                <a16:creationId xmlns:a16="http://schemas.microsoft.com/office/drawing/2014/main" id="{E67652F6-3A87-4433-89D3-FEC740D5A191}"/>
              </a:ext>
            </a:extLst>
          </p:cNvPr>
          <p:cNvGrpSpPr/>
          <p:nvPr/>
        </p:nvGrpSpPr>
        <p:grpSpPr>
          <a:xfrm>
            <a:off x="10973103" y="3272065"/>
            <a:ext cx="509040" cy="259560"/>
            <a:chOff x="10973103" y="3272065"/>
            <a:chExt cx="509040" cy="25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4C8BF869-A1F3-4983-B2BD-CFFA732C0A2A}"/>
                    </a:ext>
                  </a:extLst>
                </p14:cNvPr>
                <p14:cNvContentPartPr/>
                <p14:nvPr/>
              </p14:nvContentPartPr>
              <p14:xfrm>
                <a:off x="10973103" y="3325705"/>
                <a:ext cx="509040" cy="5220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4C8BF869-A1F3-4983-B2BD-CFFA732C0A2A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10955463" y="3308065"/>
                  <a:ext cx="54468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BA0C0F74-17A6-4E49-B2F0-DDD429D8F870}"/>
                    </a:ext>
                  </a:extLst>
                </p14:cNvPr>
                <p14:cNvContentPartPr/>
                <p14:nvPr/>
              </p14:nvContentPartPr>
              <p14:xfrm>
                <a:off x="11368383" y="3272065"/>
                <a:ext cx="2880" cy="25956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BA0C0F74-17A6-4E49-B2F0-DDD429D8F870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11350383" y="3254065"/>
                  <a:ext cx="38520" cy="295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2" name="Group 251">
            <a:extLst>
              <a:ext uri="{FF2B5EF4-FFF2-40B4-BE49-F238E27FC236}">
                <a16:creationId xmlns:a16="http://schemas.microsoft.com/office/drawing/2014/main" id="{9E29289E-3D57-4B80-A26B-3DB3A6CDD5B7}"/>
              </a:ext>
            </a:extLst>
          </p:cNvPr>
          <p:cNvGrpSpPr/>
          <p:nvPr/>
        </p:nvGrpSpPr>
        <p:grpSpPr>
          <a:xfrm>
            <a:off x="1387023" y="3953905"/>
            <a:ext cx="672120" cy="448200"/>
            <a:chOff x="1387023" y="3953905"/>
            <a:chExt cx="672120" cy="448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87A24A1E-AE9C-49CC-AB4C-9AE1B6FE3F85}"/>
                    </a:ext>
                  </a:extLst>
                </p14:cNvPr>
                <p14:cNvContentPartPr/>
                <p14:nvPr/>
              </p14:nvContentPartPr>
              <p14:xfrm>
                <a:off x="1387023" y="4046065"/>
                <a:ext cx="162720" cy="26388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87A24A1E-AE9C-49CC-AB4C-9AE1B6FE3F85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1369383" y="4028065"/>
                  <a:ext cx="198360" cy="29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DE25EE3E-368F-4059-A807-F8E39C642395}"/>
                    </a:ext>
                  </a:extLst>
                </p14:cNvPr>
                <p14:cNvContentPartPr/>
                <p14:nvPr/>
              </p14:nvContentPartPr>
              <p14:xfrm>
                <a:off x="1613103" y="4247665"/>
                <a:ext cx="120240" cy="15444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DE25EE3E-368F-4059-A807-F8E39C642395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1595103" y="4229665"/>
                  <a:ext cx="15588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1BD7F6F1-FC60-4292-BFCC-04042DFB2A2E}"/>
                    </a:ext>
                  </a:extLst>
                </p14:cNvPr>
                <p14:cNvContentPartPr/>
                <p14:nvPr/>
              </p14:nvContentPartPr>
              <p14:xfrm>
                <a:off x="1573503" y="3953905"/>
                <a:ext cx="233280" cy="10188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1BD7F6F1-FC60-4292-BFCC-04042DFB2A2E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1555503" y="3936265"/>
                  <a:ext cx="26892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E5FE514F-B4F8-4FBB-8344-3F93CF97B63A}"/>
                    </a:ext>
                  </a:extLst>
                </p14:cNvPr>
                <p14:cNvContentPartPr/>
                <p14:nvPr/>
              </p14:nvContentPartPr>
              <p14:xfrm>
                <a:off x="1876263" y="4146505"/>
                <a:ext cx="182880" cy="1692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E5FE514F-B4F8-4FBB-8344-3F93CF97B63A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858623" y="4128505"/>
                  <a:ext cx="218520" cy="52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90">
            <p14:nvContentPartPr>
              <p14:cNvPr id="216" name="Ink 215">
                <a:extLst>
                  <a:ext uri="{FF2B5EF4-FFF2-40B4-BE49-F238E27FC236}">
                    <a16:creationId xmlns:a16="http://schemas.microsoft.com/office/drawing/2014/main" id="{567A706A-1521-46F2-A4D9-03D7A5A1C5DE}"/>
                  </a:ext>
                </a:extLst>
              </p14:cNvPr>
              <p14:cNvContentPartPr/>
              <p14:nvPr/>
            </p14:nvContentPartPr>
            <p14:xfrm>
              <a:off x="2297823" y="4060825"/>
              <a:ext cx="232200" cy="148680"/>
            </p14:xfrm>
          </p:contentPart>
        </mc:Choice>
        <mc:Fallback xmlns="">
          <p:pic>
            <p:nvPicPr>
              <p:cNvPr id="216" name="Ink 215">
                <a:extLst>
                  <a:ext uri="{FF2B5EF4-FFF2-40B4-BE49-F238E27FC236}">
                    <a16:creationId xmlns:a16="http://schemas.microsoft.com/office/drawing/2014/main" id="{567A706A-1521-46F2-A4D9-03D7A5A1C5DE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2280183" y="4043185"/>
                <a:ext cx="267840" cy="18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2">
            <p14:nvContentPartPr>
              <p14:cNvPr id="217" name="Ink 216">
                <a:extLst>
                  <a:ext uri="{FF2B5EF4-FFF2-40B4-BE49-F238E27FC236}">
                    <a16:creationId xmlns:a16="http://schemas.microsoft.com/office/drawing/2014/main" id="{4DA8E096-A5C3-4410-90FB-8F83FFA0A0B9}"/>
                  </a:ext>
                </a:extLst>
              </p14:cNvPr>
              <p14:cNvContentPartPr/>
              <p14:nvPr/>
            </p14:nvContentPartPr>
            <p14:xfrm>
              <a:off x="2545863" y="4102945"/>
              <a:ext cx="144360" cy="227160"/>
            </p14:xfrm>
          </p:contentPart>
        </mc:Choice>
        <mc:Fallback xmlns="">
          <p:pic>
            <p:nvPicPr>
              <p:cNvPr id="217" name="Ink 216">
                <a:extLst>
                  <a:ext uri="{FF2B5EF4-FFF2-40B4-BE49-F238E27FC236}">
                    <a16:creationId xmlns:a16="http://schemas.microsoft.com/office/drawing/2014/main" id="{4DA8E096-A5C3-4410-90FB-8F83FFA0A0B9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2528223" y="4084945"/>
                <a:ext cx="180000" cy="26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4">
            <p14:nvContentPartPr>
              <p14:cNvPr id="218" name="Ink 217">
                <a:extLst>
                  <a:ext uri="{FF2B5EF4-FFF2-40B4-BE49-F238E27FC236}">
                    <a16:creationId xmlns:a16="http://schemas.microsoft.com/office/drawing/2014/main" id="{154908B4-519D-458B-9E9C-1B62957D8F82}"/>
                  </a:ext>
                </a:extLst>
              </p14:cNvPr>
              <p14:cNvContentPartPr/>
              <p14:nvPr/>
            </p14:nvContentPartPr>
            <p14:xfrm>
              <a:off x="2752863" y="4224625"/>
              <a:ext cx="119160" cy="88560"/>
            </p14:xfrm>
          </p:contentPart>
        </mc:Choice>
        <mc:Fallback xmlns="">
          <p:pic>
            <p:nvPicPr>
              <p:cNvPr id="218" name="Ink 217">
                <a:extLst>
                  <a:ext uri="{FF2B5EF4-FFF2-40B4-BE49-F238E27FC236}">
                    <a16:creationId xmlns:a16="http://schemas.microsoft.com/office/drawing/2014/main" id="{154908B4-519D-458B-9E9C-1B62957D8F82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2734863" y="4206985"/>
                <a:ext cx="154800" cy="12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6">
            <p14:nvContentPartPr>
              <p14:cNvPr id="219" name="Ink 218">
                <a:extLst>
                  <a:ext uri="{FF2B5EF4-FFF2-40B4-BE49-F238E27FC236}">
                    <a16:creationId xmlns:a16="http://schemas.microsoft.com/office/drawing/2014/main" id="{561B56AF-EDEA-43CE-969A-DA29A9302429}"/>
                  </a:ext>
                </a:extLst>
              </p14:cNvPr>
              <p14:cNvContentPartPr/>
              <p14:nvPr/>
            </p14:nvContentPartPr>
            <p14:xfrm>
              <a:off x="2954463" y="4128865"/>
              <a:ext cx="246600" cy="125640"/>
            </p14:xfrm>
          </p:contentPart>
        </mc:Choice>
        <mc:Fallback xmlns="">
          <p:pic>
            <p:nvPicPr>
              <p:cNvPr id="219" name="Ink 218">
                <a:extLst>
                  <a:ext uri="{FF2B5EF4-FFF2-40B4-BE49-F238E27FC236}">
                    <a16:creationId xmlns:a16="http://schemas.microsoft.com/office/drawing/2014/main" id="{561B56AF-EDEA-43CE-969A-DA29A9302429}"/>
                  </a:ext>
                </a:extLst>
              </p:cNvPr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2936463" y="4110865"/>
                <a:ext cx="282240" cy="161280"/>
              </a:xfrm>
              <a:prstGeom prst="rect">
                <a:avLst/>
              </a:prstGeom>
            </p:spPr>
          </p:pic>
        </mc:Fallback>
      </mc:AlternateContent>
      <p:grpSp>
        <p:nvGrpSpPr>
          <p:cNvPr id="250" name="Group 249">
            <a:extLst>
              <a:ext uri="{FF2B5EF4-FFF2-40B4-BE49-F238E27FC236}">
                <a16:creationId xmlns:a16="http://schemas.microsoft.com/office/drawing/2014/main" id="{593D3D59-618E-43D3-AC0C-35625DD2B4BB}"/>
              </a:ext>
            </a:extLst>
          </p:cNvPr>
          <p:cNvGrpSpPr/>
          <p:nvPr/>
        </p:nvGrpSpPr>
        <p:grpSpPr>
          <a:xfrm>
            <a:off x="5147583" y="4080625"/>
            <a:ext cx="115200" cy="213840"/>
            <a:chOff x="5147583" y="4080625"/>
            <a:chExt cx="115200" cy="213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7B7D81E6-8388-4E3D-A3A5-E2E38E1CD258}"/>
                    </a:ext>
                  </a:extLst>
                </p14:cNvPr>
                <p14:cNvContentPartPr/>
                <p14:nvPr/>
              </p14:nvContentPartPr>
              <p14:xfrm>
                <a:off x="5147583" y="4153705"/>
                <a:ext cx="115200" cy="2844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7B7D81E6-8388-4E3D-A3A5-E2E38E1CD258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5129943" y="4135705"/>
                  <a:ext cx="15084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8CA1BA19-20B4-44B9-8A15-BE4DFE9EF8E4}"/>
                    </a:ext>
                  </a:extLst>
                </p14:cNvPr>
                <p14:cNvContentPartPr/>
                <p14:nvPr/>
              </p14:nvContentPartPr>
              <p14:xfrm>
                <a:off x="5164143" y="4080625"/>
                <a:ext cx="36720" cy="21384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8CA1BA19-20B4-44B9-8A15-BE4DFE9EF8E4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5146143" y="4062985"/>
                  <a:ext cx="72360" cy="249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9" name="Group 248">
            <a:extLst>
              <a:ext uri="{FF2B5EF4-FFF2-40B4-BE49-F238E27FC236}">
                <a16:creationId xmlns:a16="http://schemas.microsoft.com/office/drawing/2014/main" id="{28A8C317-39C4-469F-82D1-F880D8CDA306}"/>
              </a:ext>
            </a:extLst>
          </p:cNvPr>
          <p:cNvGrpSpPr/>
          <p:nvPr/>
        </p:nvGrpSpPr>
        <p:grpSpPr>
          <a:xfrm>
            <a:off x="5617743" y="3898105"/>
            <a:ext cx="442080" cy="360720"/>
            <a:chOff x="5617743" y="3898105"/>
            <a:chExt cx="442080" cy="360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6A4E3D8F-B3E9-49F6-98A1-DED69E879426}"/>
                    </a:ext>
                  </a:extLst>
                </p14:cNvPr>
                <p14:cNvContentPartPr/>
                <p14:nvPr/>
              </p14:nvContentPartPr>
              <p14:xfrm>
                <a:off x="5617743" y="4086385"/>
                <a:ext cx="264960" cy="17244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6A4E3D8F-B3E9-49F6-98A1-DED69E879426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5600103" y="4068745"/>
                  <a:ext cx="30060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D381AB4D-7A11-4FCC-837A-4386865BE522}"/>
                    </a:ext>
                  </a:extLst>
                </p14:cNvPr>
                <p14:cNvContentPartPr/>
                <p14:nvPr/>
              </p14:nvContentPartPr>
              <p14:xfrm>
                <a:off x="5865063" y="3898105"/>
                <a:ext cx="194760" cy="11412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D381AB4D-7A11-4FCC-837A-4386865BE522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5847063" y="3880105"/>
                  <a:ext cx="230400" cy="149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7" name="Group 246">
            <a:extLst>
              <a:ext uri="{FF2B5EF4-FFF2-40B4-BE49-F238E27FC236}">
                <a16:creationId xmlns:a16="http://schemas.microsoft.com/office/drawing/2014/main" id="{46365BFF-422C-4B32-BE17-C1D7C91E43E1}"/>
              </a:ext>
            </a:extLst>
          </p:cNvPr>
          <p:cNvGrpSpPr/>
          <p:nvPr/>
        </p:nvGrpSpPr>
        <p:grpSpPr>
          <a:xfrm>
            <a:off x="8687463" y="3927625"/>
            <a:ext cx="149400" cy="210240"/>
            <a:chOff x="8687463" y="3927625"/>
            <a:chExt cx="149400" cy="210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D5330403-2973-48B3-AD30-117CF7A1AA7F}"/>
                    </a:ext>
                  </a:extLst>
                </p14:cNvPr>
                <p14:cNvContentPartPr/>
                <p14:nvPr/>
              </p14:nvContentPartPr>
              <p14:xfrm>
                <a:off x="8687463" y="4002145"/>
                <a:ext cx="149400" cy="4140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D5330403-2973-48B3-AD30-117CF7A1AA7F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8669823" y="3984505"/>
                  <a:ext cx="18504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6D6C7380-C5A7-40B0-9B23-446027006DAB}"/>
                    </a:ext>
                  </a:extLst>
                </p14:cNvPr>
                <p14:cNvContentPartPr/>
                <p14:nvPr/>
              </p14:nvContentPartPr>
              <p14:xfrm>
                <a:off x="8740383" y="3927625"/>
                <a:ext cx="81360" cy="21024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6D6C7380-C5A7-40B0-9B23-446027006DAB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8722383" y="3909625"/>
                  <a:ext cx="117000" cy="245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6" name="Group 245">
            <a:extLst>
              <a:ext uri="{FF2B5EF4-FFF2-40B4-BE49-F238E27FC236}">
                <a16:creationId xmlns:a16="http://schemas.microsoft.com/office/drawing/2014/main" id="{8DEB3294-3E3B-496D-BB31-561162D8993D}"/>
              </a:ext>
            </a:extLst>
          </p:cNvPr>
          <p:cNvGrpSpPr/>
          <p:nvPr/>
        </p:nvGrpSpPr>
        <p:grpSpPr>
          <a:xfrm>
            <a:off x="9129543" y="3776425"/>
            <a:ext cx="467280" cy="384120"/>
            <a:chOff x="9129543" y="3776425"/>
            <a:chExt cx="467280" cy="384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4BF638B9-032E-471F-A3CA-8DC0DF8BE8AD}"/>
                    </a:ext>
                  </a:extLst>
                </p14:cNvPr>
                <p14:cNvContentPartPr/>
                <p14:nvPr/>
              </p14:nvContentPartPr>
              <p14:xfrm>
                <a:off x="9129543" y="3823585"/>
                <a:ext cx="147240" cy="25308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4BF638B9-032E-471F-A3CA-8DC0DF8BE8AD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9111903" y="3805585"/>
                  <a:ext cx="182880" cy="28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4B1A09EA-3BBA-450D-8929-B469A17B4774}"/>
                    </a:ext>
                  </a:extLst>
                </p14:cNvPr>
                <p14:cNvContentPartPr/>
                <p14:nvPr/>
              </p14:nvContentPartPr>
              <p14:xfrm>
                <a:off x="9254823" y="3776425"/>
                <a:ext cx="221040" cy="15516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4B1A09EA-3BBA-450D-8929-B469A17B4774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9237183" y="3758785"/>
                  <a:ext cx="25668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F404D7BC-B457-46EF-9709-537A2B6DD51B}"/>
                    </a:ext>
                  </a:extLst>
                </p14:cNvPr>
                <p14:cNvContentPartPr/>
                <p14:nvPr/>
              </p14:nvContentPartPr>
              <p14:xfrm>
                <a:off x="9596463" y="4160185"/>
                <a:ext cx="360" cy="36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F404D7BC-B457-46EF-9709-537A2B6DD51B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9578463" y="4142185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5" name="Group 254">
            <a:extLst>
              <a:ext uri="{FF2B5EF4-FFF2-40B4-BE49-F238E27FC236}">
                <a16:creationId xmlns:a16="http://schemas.microsoft.com/office/drawing/2014/main" id="{B4B7A523-788F-4065-B72E-0CFA1E621627}"/>
              </a:ext>
            </a:extLst>
          </p:cNvPr>
          <p:cNvGrpSpPr/>
          <p:nvPr/>
        </p:nvGrpSpPr>
        <p:grpSpPr>
          <a:xfrm>
            <a:off x="561543" y="5061625"/>
            <a:ext cx="175680" cy="82800"/>
            <a:chOff x="561543" y="5061625"/>
            <a:chExt cx="175680" cy="82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277873F0-08AE-4E01-8F39-C65A7F4DF2C0}"/>
                    </a:ext>
                  </a:extLst>
                </p14:cNvPr>
                <p14:cNvContentPartPr/>
                <p14:nvPr/>
              </p14:nvContentPartPr>
              <p14:xfrm>
                <a:off x="586743" y="5061625"/>
                <a:ext cx="111960" cy="36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277873F0-08AE-4E01-8F39-C65A7F4DF2C0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568743" y="5043985"/>
                  <a:ext cx="1476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1A56BAC1-C279-40DD-8433-572F139BF3A5}"/>
                    </a:ext>
                  </a:extLst>
                </p14:cNvPr>
                <p14:cNvContentPartPr/>
                <p14:nvPr/>
              </p14:nvContentPartPr>
              <p14:xfrm>
                <a:off x="561543" y="5110225"/>
                <a:ext cx="175680" cy="3420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1A56BAC1-C279-40DD-8433-572F139BF3A5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543543" y="5092225"/>
                  <a:ext cx="211320" cy="69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1" name="Group 280">
            <a:extLst>
              <a:ext uri="{FF2B5EF4-FFF2-40B4-BE49-F238E27FC236}">
                <a16:creationId xmlns:a16="http://schemas.microsoft.com/office/drawing/2014/main" id="{F24C9701-F636-45D0-A5E4-D97AF1E29230}"/>
              </a:ext>
            </a:extLst>
          </p:cNvPr>
          <p:cNvGrpSpPr/>
          <p:nvPr/>
        </p:nvGrpSpPr>
        <p:grpSpPr>
          <a:xfrm>
            <a:off x="1183263" y="4753825"/>
            <a:ext cx="2251440" cy="666720"/>
            <a:chOff x="1183263" y="4753825"/>
            <a:chExt cx="2251440" cy="666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EBB81AEE-287A-4B02-8D5D-9CE0C30BA551}"/>
                    </a:ext>
                  </a:extLst>
                </p14:cNvPr>
                <p14:cNvContentPartPr/>
                <p14:nvPr/>
              </p14:nvContentPartPr>
              <p14:xfrm>
                <a:off x="1350303" y="4930225"/>
                <a:ext cx="149760" cy="26640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EBB81AEE-287A-4B02-8D5D-9CE0C30BA551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1332303" y="4912225"/>
                  <a:ext cx="185400" cy="30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DF92309E-FB47-4D28-B637-B78E599C0386}"/>
                    </a:ext>
                  </a:extLst>
                </p14:cNvPr>
                <p14:cNvContentPartPr/>
                <p14:nvPr/>
              </p14:nvContentPartPr>
              <p14:xfrm>
                <a:off x="1593303" y="5077465"/>
                <a:ext cx="25560" cy="154080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DF92309E-FB47-4D28-B637-B78E599C0386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1575663" y="5059825"/>
                  <a:ext cx="6120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79A375CE-8148-48C8-BAC7-BEFCC278B235}"/>
                    </a:ext>
                  </a:extLst>
                </p14:cNvPr>
                <p14:cNvContentPartPr/>
                <p14:nvPr/>
              </p14:nvContentPartPr>
              <p14:xfrm>
                <a:off x="1183263" y="4798825"/>
                <a:ext cx="279000" cy="621720"/>
              </p14:xfrm>
            </p:contentPart>
          </mc:Choice>
          <mc:Fallback xmlns=""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79A375CE-8148-48C8-BAC7-BEFCC278B235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1165623" y="4780825"/>
                  <a:ext cx="314640" cy="65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D9089AB2-113D-4273-9E17-B14641C77DE6}"/>
                    </a:ext>
                  </a:extLst>
                </p14:cNvPr>
                <p14:cNvContentPartPr/>
                <p14:nvPr/>
              </p14:nvContentPartPr>
              <p14:xfrm>
                <a:off x="1583583" y="4753825"/>
                <a:ext cx="142200" cy="108720"/>
              </p14:xfrm>
            </p:contentPart>
          </mc:Choice>
          <mc:Fallback xmlns=""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D9089AB2-113D-4273-9E17-B14641C77DE6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1565943" y="4736185"/>
                  <a:ext cx="17784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6DA10C9F-7679-4EE5-8A77-2E75B85A4FCB}"/>
                    </a:ext>
                  </a:extLst>
                </p14:cNvPr>
                <p14:cNvContentPartPr/>
                <p14:nvPr/>
              </p14:nvContentPartPr>
              <p14:xfrm>
                <a:off x="1825863" y="5090785"/>
                <a:ext cx="137160" cy="2520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6DA10C9F-7679-4EE5-8A77-2E75B85A4FCB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1807863" y="5073145"/>
                  <a:ext cx="17280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B53B5E6F-EA36-46E5-9821-203C9085DE86}"/>
                    </a:ext>
                  </a:extLst>
                </p14:cNvPr>
                <p14:cNvContentPartPr/>
                <p14:nvPr/>
              </p14:nvContentPartPr>
              <p14:xfrm>
                <a:off x="1866183" y="5009785"/>
                <a:ext cx="93600" cy="21780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B53B5E6F-EA36-46E5-9821-203C9085DE86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1848543" y="4991785"/>
                  <a:ext cx="12924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0ED885BD-2B49-472B-833D-4B49C1B34626}"/>
                    </a:ext>
                  </a:extLst>
                </p14:cNvPr>
                <p14:cNvContentPartPr/>
                <p14:nvPr/>
              </p14:nvContentPartPr>
              <p14:xfrm>
                <a:off x="2129703" y="5039665"/>
                <a:ext cx="137520" cy="22212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0ED885BD-2B49-472B-833D-4B49C1B34626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2112063" y="5022025"/>
                  <a:ext cx="17316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0FFA1E95-AAE0-4FAA-981E-5FD0CE9E03DD}"/>
                    </a:ext>
                  </a:extLst>
                </p14:cNvPr>
                <p14:cNvContentPartPr/>
                <p14:nvPr/>
              </p14:nvContentPartPr>
              <p14:xfrm>
                <a:off x="2345343" y="5128225"/>
                <a:ext cx="173880" cy="14148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0FFA1E95-AAE0-4FAA-981E-5FD0CE9E03DD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2327703" y="5110225"/>
                  <a:ext cx="20952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EBBCDF1E-55FD-46EF-A3C4-7DDB7A16F62C}"/>
                    </a:ext>
                  </a:extLst>
                </p14:cNvPr>
                <p14:cNvContentPartPr/>
                <p14:nvPr/>
              </p14:nvContentPartPr>
              <p14:xfrm>
                <a:off x="2183343" y="4778665"/>
                <a:ext cx="219240" cy="160920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EBBCDF1E-55FD-46EF-A3C4-7DDB7A16F62C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2165703" y="4761025"/>
                  <a:ext cx="25488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E63A467B-8D94-4BB3-B8DD-165B7B333640}"/>
                    </a:ext>
                  </a:extLst>
                </p14:cNvPr>
                <p14:cNvContentPartPr/>
                <p14:nvPr/>
              </p14:nvContentPartPr>
              <p14:xfrm>
                <a:off x="2672583" y="5108785"/>
                <a:ext cx="153360" cy="3276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E63A467B-8D94-4BB3-B8DD-165B7B333640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2654943" y="5091145"/>
                  <a:ext cx="18900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0F9951A9-A6AB-4BF0-8AA2-9CA84FA9D18B}"/>
                    </a:ext>
                  </a:extLst>
                </p14:cNvPr>
                <p14:cNvContentPartPr/>
                <p14:nvPr/>
              </p14:nvContentPartPr>
              <p14:xfrm>
                <a:off x="2715063" y="5043625"/>
                <a:ext cx="68400" cy="18288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0F9951A9-A6AB-4BF0-8AA2-9CA84FA9D18B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2697063" y="5025625"/>
                  <a:ext cx="10404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F20461D0-8988-4E01-A0CF-3C9600AA264E}"/>
                    </a:ext>
                  </a:extLst>
                </p14:cNvPr>
                <p14:cNvContentPartPr/>
                <p14:nvPr/>
              </p14:nvContentPartPr>
              <p14:xfrm>
                <a:off x="3005943" y="5081065"/>
                <a:ext cx="165600" cy="40320"/>
              </p14:xfrm>
            </p:contentPart>
          </mc:Choice>
          <mc:Fallback xmlns=""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F20461D0-8988-4E01-A0CF-3C9600AA264E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2988303" y="5063065"/>
                  <a:ext cx="20124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DB7184E7-3B53-4C30-92E8-A7E82D52F561}"/>
                    </a:ext>
                  </a:extLst>
                </p14:cNvPr>
                <p14:cNvContentPartPr/>
                <p14:nvPr/>
              </p14:nvContentPartPr>
              <p14:xfrm>
                <a:off x="3272343" y="5083585"/>
                <a:ext cx="162360" cy="15840"/>
              </p14:xfrm>
            </p:contentPart>
          </mc:Choice>
          <mc:Fallback xmlns=""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DB7184E7-3B53-4C30-92E8-A7E82D52F561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3254703" y="5065945"/>
                  <a:ext cx="198000" cy="51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0" name="Group 279">
            <a:extLst>
              <a:ext uri="{FF2B5EF4-FFF2-40B4-BE49-F238E27FC236}">
                <a16:creationId xmlns:a16="http://schemas.microsoft.com/office/drawing/2014/main" id="{228F8C2F-BF60-4755-8805-C1CA77769E5C}"/>
              </a:ext>
            </a:extLst>
          </p:cNvPr>
          <p:cNvGrpSpPr/>
          <p:nvPr/>
        </p:nvGrpSpPr>
        <p:grpSpPr>
          <a:xfrm>
            <a:off x="3668703" y="4797385"/>
            <a:ext cx="745200" cy="492840"/>
            <a:chOff x="3668703" y="4797385"/>
            <a:chExt cx="745200" cy="49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EABA1B44-2C17-4470-BF6B-1D38A413DDBE}"/>
                    </a:ext>
                  </a:extLst>
                </p14:cNvPr>
                <p14:cNvContentPartPr/>
                <p14:nvPr/>
              </p14:nvContentPartPr>
              <p14:xfrm>
                <a:off x="3668703" y="5054425"/>
                <a:ext cx="126000" cy="36720"/>
              </p14:xfrm>
            </p:contentPart>
          </mc:Choice>
          <mc:Fallback xmlns=""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EABA1B44-2C17-4470-BF6B-1D38A413DDBE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3650703" y="5036785"/>
                  <a:ext cx="16164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E07BEAD1-765E-420F-8C3B-EFEF54120294}"/>
                    </a:ext>
                  </a:extLst>
                </p14:cNvPr>
                <p14:cNvContentPartPr/>
                <p14:nvPr/>
              </p14:nvContentPartPr>
              <p14:xfrm>
                <a:off x="3693903" y="4968745"/>
                <a:ext cx="83520" cy="196920"/>
              </p14:xfrm>
            </p:contentPart>
          </mc:Choice>
          <mc:Fallback xmlns=""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E07BEAD1-765E-420F-8C3B-EFEF54120294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3676263" y="4951105"/>
                  <a:ext cx="11916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B6626DEC-43B2-49FA-BA91-F24F8D6F8BAA}"/>
                    </a:ext>
                  </a:extLst>
                </p14:cNvPr>
                <p14:cNvContentPartPr/>
                <p14:nvPr/>
              </p14:nvContentPartPr>
              <p14:xfrm>
                <a:off x="3931143" y="4977025"/>
                <a:ext cx="141480" cy="24840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B6626DEC-43B2-49FA-BA91-F24F8D6F8BAA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3913503" y="4959025"/>
                  <a:ext cx="177120" cy="28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EA58D34B-3A9A-4EAC-A087-3CFFAA10C36C}"/>
                    </a:ext>
                  </a:extLst>
                </p14:cNvPr>
                <p14:cNvContentPartPr/>
                <p14:nvPr/>
              </p14:nvContentPartPr>
              <p14:xfrm>
                <a:off x="4131663" y="5133625"/>
                <a:ext cx="107640" cy="15660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EA58D34B-3A9A-4EAC-A087-3CFFAA10C36C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4113663" y="5115985"/>
                  <a:ext cx="14328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BD5241D2-A305-4AB3-BC7C-391C18FC7FE2}"/>
                    </a:ext>
                  </a:extLst>
                </p14:cNvPr>
                <p14:cNvContentPartPr/>
                <p14:nvPr/>
              </p14:nvContentPartPr>
              <p14:xfrm>
                <a:off x="4175223" y="4817905"/>
                <a:ext cx="126000" cy="131040"/>
              </p14:xfrm>
            </p:contentPart>
          </mc:Choice>
          <mc:Fallback xmlns=""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BD5241D2-A305-4AB3-BC7C-391C18FC7FE2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4157223" y="4800265"/>
                  <a:ext cx="16164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FB47DA74-F9B8-45FA-944C-7D66A21A4FA8}"/>
                    </a:ext>
                  </a:extLst>
                </p14:cNvPr>
                <p14:cNvContentPartPr/>
                <p14:nvPr/>
              </p14:nvContentPartPr>
              <p14:xfrm>
                <a:off x="4314903" y="4797385"/>
                <a:ext cx="99000" cy="482400"/>
              </p14:xfrm>
            </p:contentPart>
          </mc:Choice>
          <mc:Fallback xmlns=""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FB47DA74-F9B8-45FA-944C-7D66A21A4FA8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4297263" y="4779385"/>
                  <a:ext cx="134640" cy="518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9" name="Group 278">
            <a:extLst>
              <a:ext uri="{FF2B5EF4-FFF2-40B4-BE49-F238E27FC236}">
                <a16:creationId xmlns:a16="http://schemas.microsoft.com/office/drawing/2014/main" id="{5BCE6CFB-D7E1-472C-AE27-7EC9C26198D6}"/>
              </a:ext>
            </a:extLst>
          </p:cNvPr>
          <p:cNvGrpSpPr/>
          <p:nvPr/>
        </p:nvGrpSpPr>
        <p:grpSpPr>
          <a:xfrm>
            <a:off x="4727103" y="5014465"/>
            <a:ext cx="179640" cy="120600"/>
            <a:chOff x="4727103" y="5014465"/>
            <a:chExt cx="179640" cy="120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ECEB2116-EC69-4A66-AF97-1CBCC1803C9D}"/>
                    </a:ext>
                  </a:extLst>
                </p14:cNvPr>
                <p14:cNvContentPartPr/>
                <p14:nvPr/>
              </p14:nvContentPartPr>
              <p14:xfrm>
                <a:off x="4727103" y="5095465"/>
                <a:ext cx="179640" cy="3960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ECEB2116-EC69-4A66-AF97-1CBCC1803C9D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4709463" y="5077825"/>
                  <a:ext cx="21528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D379BE5F-DF6B-40E4-8CA4-365774BDF7D4}"/>
                    </a:ext>
                  </a:extLst>
                </p14:cNvPr>
                <p14:cNvContentPartPr/>
                <p14:nvPr/>
              </p14:nvContentPartPr>
              <p14:xfrm>
                <a:off x="4800543" y="5014465"/>
                <a:ext cx="6120" cy="216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D379BE5F-DF6B-40E4-8CA4-365774BDF7D4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4782903" y="4996465"/>
                  <a:ext cx="41760" cy="37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4" name="Group 283">
            <a:extLst>
              <a:ext uri="{FF2B5EF4-FFF2-40B4-BE49-F238E27FC236}">
                <a16:creationId xmlns:a16="http://schemas.microsoft.com/office/drawing/2014/main" id="{0885AC1A-20BB-4F17-BD5D-19B59DF4B957}"/>
              </a:ext>
            </a:extLst>
          </p:cNvPr>
          <p:cNvGrpSpPr/>
          <p:nvPr/>
        </p:nvGrpSpPr>
        <p:grpSpPr>
          <a:xfrm>
            <a:off x="5116623" y="4922665"/>
            <a:ext cx="489600" cy="251280"/>
            <a:chOff x="5116623" y="4922665"/>
            <a:chExt cx="489600" cy="251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8BF09697-0756-4635-A1A8-BBC98B1AF698}"/>
                    </a:ext>
                  </a:extLst>
                </p14:cNvPr>
                <p14:cNvContentPartPr/>
                <p14:nvPr/>
              </p14:nvContentPartPr>
              <p14:xfrm>
                <a:off x="5116623" y="4922665"/>
                <a:ext cx="195480" cy="251280"/>
              </p14:xfrm>
            </p:contentPart>
          </mc:Choice>
          <mc:Fallback xmlns=""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8BF09697-0756-4635-A1A8-BBC98B1AF698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5098983" y="4905025"/>
                  <a:ext cx="231120" cy="28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C1069D9B-A42D-4544-86F5-B0F5CEA6E93A}"/>
                    </a:ext>
                  </a:extLst>
                </p14:cNvPr>
                <p14:cNvContentPartPr/>
                <p14:nvPr/>
              </p14:nvContentPartPr>
              <p14:xfrm>
                <a:off x="5368623" y="5005825"/>
                <a:ext cx="237600" cy="139680"/>
              </p14:xfrm>
            </p:contentPart>
          </mc:Choice>
          <mc:Fallback xmlns=""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C1069D9B-A42D-4544-86F5-B0F5CEA6E93A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5350623" y="4988185"/>
                  <a:ext cx="273240" cy="175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6" name="Group 285">
            <a:extLst>
              <a:ext uri="{FF2B5EF4-FFF2-40B4-BE49-F238E27FC236}">
                <a16:creationId xmlns:a16="http://schemas.microsoft.com/office/drawing/2014/main" id="{E977FF8B-149F-4ADE-886F-676277086988}"/>
              </a:ext>
            </a:extLst>
          </p:cNvPr>
          <p:cNvGrpSpPr/>
          <p:nvPr/>
        </p:nvGrpSpPr>
        <p:grpSpPr>
          <a:xfrm>
            <a:off x="9352023" y="641905"/>
            <a:ext cx="1383480" cy="554400"/>
            <a:chOff x="9352023" y="641905"/>
            <a:chExt cx="1383480" cy="554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BF82F07E-95D7-47D2-9EE9-2563D98A62CC}"/>
                    </a:ext>
                  </a:extLst>
                </p14:cNvPr>
                <p14:cNvContentPartPr/>
                <p14:nvPr/>
              </p14:nvContentPartPr>
              <p14:xfrm>
                <a:off x="9352023" y="952585"/>
                <a:ext cx="203040" cy="13968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BF82F07E-95D7-47D2-9EE9-2563D98A62CC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9334383" y="934585"/>
                  <a:ext cx="23868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05572013-1ED3-428B-B991-866891CEE40F}"/>
                    </a:ext>
                  </a:extLst>
                </p14:cNvPr>
                <p14:cNvContentPartPr/>
                <p14:nvPr/>
              </p14:nvContentPartPr>
              <p14:xfrm>
                <a:off x="9753423" y="919465"/>
                <a:ext cx="178560" cy="5796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05572013-1ED3-428B-B991-866891CEE40F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9735423" y="901825"/>
                  <a:ext cx="21420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070BCABA-4AF9-4FB6-ADE7-2A6548E2743D}"/>
                    </a:ext>
                  </a:extLst>
                </p14:cNvPr>
                <p14:cNvContentPartPr/>
                <p14:nvPr/>
              </p14:nvContentPartPr>
              <p14:xfrm>
                <a:off x="9825063" y="861145"/>
                <a:ext cx="55080" cy="18648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070BCABA-4AF9-4FB6-ADE7-2A6548E2743D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9807423" y="843505"/>
                  <a:ext cx="9072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D6C4D2CF-58D3-411B-B3F4-5BE3EB27EE74}"/>
                    </a:ext>
                  </a:extLst>
                </p14:cNvPr>
                <p14:cNvContentPartPr/>
                <p14:nvPr/>
              </p14:nvContentPartPr>
              <p14:xfrm>
                <a:off x="10028103" y="862225"/>
                <a:ext cx="143640" cy="20268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D6C4D2CF-58D3-411B-B3F4-5BE3EB27EE74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10010463" y="844225"/>
                  <a:ext cx="17928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F4E65466-330B-4C4A-8212-F2BAD9369ED0}"/>
                    </a:ext>
                  </a:extLst>
                </p14:cNvPr>
                <p14:cNvContentPartPr/>
                <p14:nvPr/>
              </p14:nvContentPartPr>
              <p14:xfrm>
                <a:off x="10181823" y="826585"/>
                <a:ext cx="93600" cy="27648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F4E65466-330B-4C4A-8212-F2BAD9369ED0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10164183" y="808585"/>
                  <a:ext cx="129240" cy="31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B362BC90-DCF6-49C2-B0A0-EA312EFF1B5D}"/>
                    </a:ext>
                  </a:extLst>
                </p14:cNvPr>
                <p14:cNvContentPartPr/>
                <p14:nvPr/>
              </p14:nvContentPartPr>
              <p14:xfrm>
                <a:off x="10358943" y="756385"/>
                <a:ext cx="129600" cy="43992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B362BC90-DCF6-49C2-B0A0-EA312EFF1B5D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10340943" y="738385"/>
                  <a:ext cx="165240" cy="47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CE44B23B-7587-4022-9570-186F071BF502}"/>
                    </a:ext>
                  </a:extLst>
                </p14:cNvPr>
                <p14:cNvContentPartPr/>
                <p14:nvPr/>
              </p14:nvContentPartPr>
              <p14:xfrm>
                <a:off x="10515183" y="641905"/>
                <a:ext cx="220320" cy="15264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CE44B23B-7587-4022-9570-186F071BF502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10497543" y="624265"/>
                  <a:ext cx="25596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EF80AD96-F697-4457-BE0D-F3142D675235}"/>
                    </a:ext>
                  </a:extLst>
                </p14:cNvPr>
                <p14:cNvContentPartPr/>
                <p14:nvPr/>
              </p14:nvContentPartPr>
              <p14:xfrm>
                <a:off x="9607623" y="1082545"/>
                <a:ext cx="85320" cy="113400"/>
              </p14:xfrm>
            </p:contentPart>
          </mc:Choice>
          <mc:Fallback xmlns=""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EF80AD96-F697-4457-BE0D-F3142D675235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9589623" y="1064905"/>
                  <a:ext cx="120960" cy="149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8" name="Group 287">
            <a:extLst>
              <a:ext uri="{FF2B5EF4-FFF2-40B4-BE49-F238E27FC236}">
                <a16:creationId xmlns:a16="http://schemas.microsoft.com/office/drawing/2014/main" id="{0394E223-9A93-4A3E-917D-21554432B478}"/>
              </a:ext>
            </a:extLst>
          </p:cNvPr>
          <p:cNvGrpSpPr/>
          <p:nvPr/>
        </p:nvGrpSpPr>
        <p:grpSpPr>
          <a:xfrm>
            <a:off x="5286543" y="89305"/>
            <a:ext cx="1542600" cy="484200"/>
            <a:chOff x="5286543" y="89305"/>
            <a:chExt cx="1542600" cy="484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DBFA6712-E90B-42DA-8C69-BE08E2D92113}"/>
                    </a:ext>
                  </a:extLst>
                </p14:cNvPr>
                <p14:cNvContentPartPr/>
                <p14:nvPr/>
              </p14:nvContentPartPr>
              <p14:xfrm>
                <a:off x="5286543" y="349585"/>
                <a:ext cx="66240" cy="10764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DBFA6712-E90B-42DA-8C69-BE08E2D92113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5268903" y="331585"/>
                  <a:ext cx="10188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9D9B0E9E-0A2B-4993-97AC-EB2AD52CA4E7}"/>
                    </a:ext>
                  </a:extLst>
                </p14:cNvPr>
                <p14:cNvContentPartPr/>
                <p14:nvPr/>
              </p14:nvContentPartPr>
              <p14:xfrm>
                <a:off x="5367543" y="319705"/>
                <a:ext cx="157320" cy="1112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9D9B0E9E-0A2B-4993-97AC-EB2AD52CA4E7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5349903" y="301705"/>
                  <a:ext cx="19296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4A26AF86-B6E4-4274-BF5C-CFACDB04D2BC}"/>
                    </a:ext>
                  </a:extLst>
                </p14:cNvPr>
                <p14:cNvContentPartPr/>
                <p14:nvPr/>
              </p14:nvContentPartPr>
              <p14:xfrm>
                <a:off x="5691543" y="357865"/>
                <a:ext cx="181800" cy="3600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4A26AF86-B6E4-4274-BF5C-CFACDB04D2BC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5673903" y="340225"/>
                  <a:ext cx="21744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E57FA350-8A24-461D-833F-D9A6A5E8FEEA}"/>
                    </a:ext>
                  </a:extLst>
                </p14:cNvPr>
                <p14:cNvContentPartPr/>
                <p14:nvPr/>
              </p14:nvContentPartPr>
              <p14:xfrm>
                <a:off x="5768583" y="312505"/>
                <a:ext cx="67680" cy="16812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E57FA350-8A24-461D-833F-D9A6A5E8FEEA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5750583" y="294505"/>
                  <a:ext cx="10332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C0A2B35B-71D1-4103-8622-DBAE8F21AAC9}"/>
                    </a:ext>
                  </a:extLst>
                </p14:cNvPr>
                <p14:cNvContentPartPr/>
                <p14:nvPr/>
              </p14:nvContentPartPr>
              <p14:xfrm>
                <a:off x="5930943" y="237625"/>
                <a:ext cx="158760" cy="2005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C0A2B35B-71D1-4103-8622-DBAE8F21AAC9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5912943" y="219625"/>
                  <a:ext cx="19440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D0646DB3-9546-4EE4-93E9-3787D8708E0F}"/>
                    </a:ext>
                  </a:extLst>
                </p14:cNvPr>
                <p14:cNvContentPartPr/>
                <p14:nvPr/>
              </p14:nvContentPartPr>
              <p14:xfrm>
                <a:off x="6092943" y="225025"/>
                <a:ext cx="90000" cy="2318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D0646DB3-9546-4EE4-93E9-3787D8708E0F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6075303" y="207025"/>
                  <a:ext cx="12564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A46EAE21-C71D-48D1-B55A-AC8D57F04631}"/>
                    </a:ext>
                  </a:extLst>
                </p14:cNvPr>
                <p14:cNvContentPartPr/>
                <p14:nvPr/>
              </p14:nvContentPartPr>
              <p14:xfrm>
                <a:off x="6202383" y="205585"/>
                <a:ext cx="140040" cy="36792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A46EAE21-C71D-48D1-B55A-AC8D57F04631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6184743" y="187945"/>
                  <a:ext cx="175680" cy="40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A7B71D7A-F687-4123-A5F8-72178CDE97BA}"/>
                    </a:ext>
                  </a:extLst>
                </p14:cNvPr>
                <p14:cNvContentPartPr/>
                <p14:nvPr/>
              </p14:nvContentPartPr>
              <p14:xfrm>
                <a:off x="6379863" y="89305"/>
                <a:ext cx="187560" cy="1296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A7B71D7A-F687-4123-A5F8-72178CDE97BA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6361863" y="71305"/>
                  <a:ext cx="22320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63A41976-CC37-4B0A-8D75-ADF86A9FFC72}"/>
                    </a:ext>
                  </a:extLst>
                </p14:cNvPr>
                <p14:cNvContentPartPr/>
                <p14:nvPr/>
              </p14:nvContentPartPr>
              <p14:xfrm>
                <a:off x="6665703" y="360745"/>
                <a:ext cx="163440" cy="252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63A41976-CC37-4B0A-8D75-ADF86A9FFC72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6647703" y="343105"/>
                  <a:ext cx="19908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25BBF4E2-C799-420D-B186-28F23B9EE7AC}"/>
                    </a:ext>
                  </a:extLst>
                </p14:cNvPr>
                <p14:cNvContentPartPr/>
                <p14:nvPr/>
              </p14:nvContentPartPr>
              <p14:xfrm>
                <a:off x="6720063" y="294145"/>
                <a:ext cx="41040" cy="15768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25BBF4E2-C799-420D-B186-28F23B9EE7AC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6702423" y="276145"/>
                  <a:ext cx="7668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438EA223-EC81-408F-A707-D4B01147404D}"/>
                    </a:ext>
                  </a:extLst>
                </p14:cNvPr>
                <p14:cNvContentPartPr/>
                <p14:nvPr/>
              </p14:nvContentPartPr>
              <p14:xfrm>
                <a:off x="5560863" y="351385"/>
                <a:ext cx="14760" cy="120240"/>
              </p14:xfrm>
            </p:contentPart>
          </mc:Choice>
          <mc:Fallback xmlns=""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438EA223-EC81-408F-A707-D4B01147404D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5543223" y="333385"/>
                  <a:ext cx="50400" cy="155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1" name="Group 290">
            <a:extLst>
              <a:ext uri="{FF2B5EF4-FFF2-40B4-BE49-F238E27FC236}">
                <a16:creationId xmlns:a16="http://schemas.microsoft.com/office/drawing/2014/main" id="{442D910B-ACC8-45BF-A547-3E816F6B838B}"/>
              </a:ext>
            </a:extLst>
          </p:cNvPr>
          <p:cNvGrpSpPr/>
          <p:nvPr/>
        </p:nvGrpSpPr>
        <p:grpSpPr>
          <a:xfrm>
            <a:off x="8697903" y="72385"/>
            <a:ext cx="1642680" cy="401400"/>
            <a:chOff x="8697903" y="72385"/>
            <a:chExt cx="1642680" cy="401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3EC0EB67-61D8-4D7F-BC9A-0C198F5206E3}"/>
                    </a:ext>
                  </a:extLst>
                </p14:cNvPr>
                <p14:cNvContentPartPr/>
                <p14:nvPr/>
              </p14:nvContentPartPr>
              <p14:xfrm>
                <a:off x="8697903" y="250945"/>
                <a:ext cx="82440" cy="1069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3EC0EB67-61D8-4D7F-BC9A-0C198F5206E3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8679903" y="233305"/>
                  <a:ext cx="11808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0C505868-D89B-4453-A130-43A364DF7A38}"/>
                    </a:ext>
                  </a:extLst>
                </p14:cNvPr>
                <p14:cNvContentPartPr/>
                <p14:nvPr/>
              </p14:nvContentPartPr>
              <p14:xfrm>
                <a:off x="8794023" y="230785"/>
                <a:ext cx="38880" cy="12672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0C505868-D89B-4453-A130-43A364DF7A38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8776383" y="213145"/>
                  <a:ext cx="7452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4D6E707B-C5C1-487B-AAB7-FAACF701177B}"/>
                    </a:ext>
                  </a:extLst>
                </p14:cNvPr>
                <p14:cNvContentPartPr/>
                <p14:nvPr/>
              </p14:nvContentPartPr>
              <p14:xfrm>
                <a:off x="9053223" y="171745"/>
                <a:ext cx="156240" cy="17460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4D6E707B-C5C1-487B-AAB7-FAACF701177B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9035583" y="154105"/>
                  <a:ext cx="19188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795CF19F-093A-41AA-B84A-FE342B2CE8E0}"/>
                    </a:ext>
                  </a:extLst>
                </p14:cNvPr>
                <p14:cNvContentPartPr/>
                <p14:nvPr/>
              </p14:nvContentPartPr>
              <p14:xfrm>
                <a:off x="9248703" y="168145"/>
                <a:ext cx="131400" cy="19404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795CF19F-093A-41AA-B84A-FE342B2CE8E0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9231063" y="150505"/>
                  <a:ext cx="16704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14C2B45B-4C69-45A3-8CDB-E53A68DEF855}"/>
                    </a:ext>
                  </a:extLst>
                </p14:cNvPr>
                <p14:cNvContentPartPr/>
                <p14:nvPr/>
              </p14:nvContentPartPr>
              <p14:xfrm>
                <a:off x="9374343" y="153745"/>
                <a:ext cx="83880" cy="24588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14C2B45B-4C69-45A3-8CDB-E53A68DEF855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9356703" y="135745"/>
                  <a:ext cx="119520" cy="28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4F63F403-8016-4C7C-9A87-8EA99B32AF8A}"/>
                    </a:ext>
                  </a:extLst>
                </p14:cNvPr>
                <p14:cNvContentPartPr/>
                <p14:nvPr/>
              </p14:nvContentPartPr>
              <p14:xfrm>
                <a:off x="9543543" y="118105"/>
                <a:ext cx="131400" cy="35568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4F63F403-8016-4C7C-9A87-8EA99B32AF8A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9525903" y="100465"/>
                  <a:ext cx="167040" cy="39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F1D96C79-48B1-4101-9C5D-AD74AD32B2FA}"/>
                    </a:ext>
                  </a:extLst>
                </p14:cNvPr>
                <p14:cNvContentPartPr/>
                <p14:nvPr/>
              </p14:nvContentPartPr>
              <p14:xfrm>
                <a:off x="9703743" y="72385"/>
                <a:ext cx="172440" cy="13644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F1D96C79-48B1-4101-9C5D-AD74AD32B2FA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9686103" y="54385"/>
                  <a:ext cx="20808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7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D99B0E43-9266-48E5-B328-BE11E0972094}"/>
                    </a:ext>
                  </a:extLst>
                </p14:cNvPr>
                <p14:cNvContentPartPr/>
                <p14:nvPr/>
              </p14:nvContentPartPr>
              <p14:xfrm>
                <a:off x="9981303" y="298825"/>
                <a:ext cx="160560" cy="3600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D99B0E43-9266-48E5-B328-BE11E0972094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9963663" y="280825"/>
                  <a:ext cx="19620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BA2EB13-1604-40C7-B614-DE2F79BE09D5}"/>
                    </a:ext>
                  </a:extLst>
                </p14:cNvPr>
                <p14:cNvContentPartPr/>
                <p14:nvPr/>
              </p14:nvContentPartPr>
              <p14:xfrm>
                <a:off x="10020903" y="248425"/>
                <a:ext cx="26640" cy="14328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9BA2EB13-1604-40C7-B614-DE2F79BE09D5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10002903" y="230785"/>
                  <a:ext cx="6228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1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3565A24D-B039-4DE9-916B-E9580FEF69E4}"/>
                    </a:ext>
                  </a:extLst>
                </p14:cNvPr>
                <p14:cNvContentPartPr/>
                <p14:nvPr/>
              </p14:nvContentPartPr>
              <p14:xfrm>
                <a:off x="10294503" y="371545"/>
                <a:ext cx="46080" cy="1116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3565A24D-B039-4DE9-916B-E9580FEF69E4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10276503" y="353905"/>
                  <a:ext cx="8172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A2489529-F722-4CCF-B96F-5E894EECE312}"/>
                    </a:ext>
                  </a:extLst>
                </p14:cNvPr>
                <p14:cNvContentPartPr/>
                <p14:nvPr/>
              </p14:nvContentPartPr>
              <p14:xfrm>
                <a:off x="8953143" y="345265"/>
                <a:ext cx="9360" cy="55800"/>
              </p14:xfrm>
            </p:contentPart>
          </mc:Choice>
          <mc:Fallback xmlns=""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A2489529-F722-4CCF-B96F-5E894EECE312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8935143" y="327265"/>
                  <a:ext cx="4500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96A8AC73-F6D7-43A7-A3E1-E5D86D9F9451}"/>
                    </a:ext>
                  </a:extLst>
                </p14:cNvPr>
                <p14:cNvContentPartPr/>
                <p14:nvPr/>
              </p14:nvContentPartPr>
              <p14:xfrm>
                <a:off x="8893383" y="342385"/>
                <a:ext cx="107640" cy="126360"/>
              </p14:xfrm>
            </p:contentPart>
          </mc:Choice>
          <mc:Fallback xmlns=""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96A8AC73-F6D7-43A7-A3E1-E5D86D9F9451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8875743" y="324745"/>
                  <a:ext cx="143280" cy="162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3" name="Group 292">
            <a:extLst>
              <a:ext uri="{FF2B5EF4-FFF2-40B4-BE49-F238E27FC236}">
                <a16:creationId xmlns:a16="http://schemas.microsoft.com/office/drawing/2014/main" id="{2DC2EB54-0978-476D-BBAB-94AA06F75456}"/>
              </a:ext>
            </a:extLst>
          </p:cNvPr>
          <p:cNvGrpSpPr/>
          <p:nvPr/>
        </p:nvGrpSpPr>
        <p:grpSpPr>
          <a:xfrm>
            <a:off x="2576463" y="1785265"/>
            <a:ext cx="2751480" cy="423000"/>
            <a:chOff x="2576463" y="1785265"/>
            <a:chExt cx="2751480" cy="423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56BAFCB1-688A-4A41-8C0E-E2B4E0504385}"/>
                    </a:ext>
                  </a:extLst>
                </p14:cNvPr>
                <p14:cNvContentPartPr/>
                <p14:nvPr/>
              </p14:nvContentPartPr>
              <p14:xfrm>
                <a:off x="2576463" y="1807585"/>
                <a:ext cx="165240" cy="23832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56BAFCB1-688A-4A41-8C0E-E2B4E0504385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2558463" y="1789585"/>
                  <a:ext cx="200880" cy="27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9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7C66D864-B39E-48A4-81AE-6A846D5F8F15}"/>
                    </a:ext>
                  </a:extLst>
                </p14:cNvPr>
                <p14:cNvContentPartPr/>
                <p14:nvPr/>
              </p14:nvContentPartPr>
              <p14:xfrm>
                <a:off x="2872383" y="1939705"/>
                <a:ext cx="118080" cy="25668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7C66D864-B39E-48A4-81AE-6A846D5F8F15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2854383" y="1922065"/>
                  <a:ext cx="153720" cy="29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1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115FD1C9-6292-408F-88A5-0176C92D147D}"/>
                    </a:ext>
                  </a:extLst>
                </p14:cNvPr>
                <p14:cNvContentPartPr/>
                <p14:nvPr/>
              </p14:nvContentPartPr>
              <p14:xfrm>
                <a:off x="3063903" y="2046265"/>
                <a:ext cx="45000" cy="16200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115FD1C9-6292-408F-88A5-0176C92D147D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3045903" y="2028265"/>
                  <a:ext cx="8064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272EACA2-6D11-4A5C-995C-1C7D0F10C8C4}"/>
                    </a:ext>
                  </a:extLst>
                </p14:cNvPr>
                <p14:cNvContentPartPr/>
                <p14:nvPr/>
              </p14:nvContentPartPr>
              <p14:xfrm>
                <a:off x="3176223" y="1940785"/>
                <a:ext cx="293040" cy="13356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272EACA2-6D11-4A5C-995C-1C7D0F10C8C4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3158583" y="1922785"/>
                  <a:ext cx="32868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A367D3C1-E7AF-4F0E-A012-5E2B1C64A003}"/>
                    </a:ext>
                  </a:extLst>
                </p14:cNvPr>
                <p14:cNvContentPartPr/>
                <p14:nvPr/>
              </p14:nvContentPartPr>
              <p14:xfrm>
                <a:off x="3606783" y="1887865"/>
                <a:ext cx="216000" cy="17172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A367D3C1-E7AF-4F0E-A012-5E2B1C64A003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3589143" y="1870225"/>
                  <a:ext cx="25164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7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99EF7A22-4180-46DA-A154-79AA68698B44}"/>
                    </a:ext>
                  </a:extLst>
                </p14:cNvPr>
                <p14:cNvContentPartPr/>
                <p14:nvPr/>
              </p14:nvContentPartPr>
              <p14:xfrm>
                <a:off x="3896223" y="1957345"/>
                <a:ext cx="165600" cy="1440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99EF7A22-4180-46DA-A154-79AA68698B44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3878583" y="1939345"/>
                  <a:ext cx="20124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9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E8E29337-4D36-49CC-831B-9655CA24A729}"/>
                    </a:ext>
                  </a:extLst>
                </p14:cNvPr>
                <p14:cNvContentPartPr/>
                <p14:nvPr/>
              </p14:nvContentPartPr>
              <p14:xfrm>
                <a:off x="4208703" y="1789945"/>
                <a:ext cx="212040" cy="22212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E8E29337-4D36-49CC-831B-9655CA24A729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4190703" y="1772305"/>
                  <a:ext cx="24768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1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49F2B66E-E90F-4342-9853-92A544219DA8}"/>
                    </a:ext>
                  </a:extLst>
                </p14:cNvPr>
                <p14:cNvContentPartPr/>
                <p14:nvPr/>
              </p14:nvContentPartPr>
              <p14:xfrm>
                <a:off x="4543863" y="1877065"/>
                <a:ext cx="119520" cy="18360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49F2B66E-E90F-4342-9853-92A544219DA8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4525863" y="1859065"/>
                  <a:ext cx="15516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81AF94EC-C54D-4543-9763-D24C04299E7D}"/>
                    </a:ext>
                  </a:extLst>
                </p14:cNvPr>
                <p14:cNvContentPartPr/>
                <p14:nvPr/>
              </p14:nvContentPartPr>
              <p14:xfrm>
                <a:off x="4766703" y="1947985"/>
                <a:ext cx="37800" cy="13644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81AF94EC-C54D-4543-9763-D24C04299E7D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4749063" y="1930345"/>
                  <a:ext cx="7344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3B3C13EF-2978-4E7E-AADC-ACCC44245E0F}"/>
                    </a:ext>
                  </a:extLst>
                </p14:cNvPr>
                <p14:cNvContentPartPr/>
                <p14:nvPr/>
              </p14:nvContentPartPr>
              <p14:xfrm>
                <a:off x="4875063" y="1880665"/>
                <a:ext cx="360" cy="36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3B3C13EF-2978-4E7E-AADC-ACCC44245E0F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4857423" y="1862665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5A5532EC-782C-4FEE-AA64-6A08715D6233}"/>
                    </a:ext>
                  </a:extLst>
                </p14:cNvPr>
                <p14:cNvContentPartPr/>
                <p14:nvPr/>
              </p14:nvContentPartPr>
              <p14:xfrm>
                <a:off x="4875063" y="1785265"/>
                <a:ext cx="165600" cy="24516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5A5532EC-782C-4FEE-AA64-6A08715D6233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4857423" y="1767625"/>
                  <a:ext cx="201240" cy="28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1878DFE4-4E67-48B8-ACD9-47D1785A42D7}"/>
                    </a:ext>
                  </a:extLst>
                </p14:cNvPr>
                <p14:cNvContentPartPr/>
                <p14:nvPr/>
              </p14:nvContentPartPr>
              <p14:xfrm>
                <a:off x="5191143" y="1906225"/>
                <a:ext cx="136800" cy="2664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1878DFE4-4E67-48B8-ACD9-47D1785A42D7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5173503" y="1888225"/>
                  <a:ext cx="17244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6F1AEB44-9551-465A-BF63-2C9748C505A4}"/>
                    </a:ext>
                  </a:extLst>
                </p14:cNvPr>
                <p14:cNvContentPartPr/>
                <p14:nvPr/>
              </p14:nvContentPartPr>
              <p14:xfrm>
                <a:off x="5224623" y="1824865"/>
                <a:ext cx="48960" cy="20556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6F1AEB44-9551-465A-BF63-2C9748C505A4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5206983" y="1807225"/>
                  <a:ext cx="8460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390A67DB-AC62-4CA2-9851-3A58CA21F301}"/>
                    </a:ext>
                  </a:extLst>
                </p14:cNvPr>
                <p14:cNvContentPartPr/>
                <p14:nvPr/>
              </p14:nvContentPartPr>
              <p14:xfrm>
                <a:off x="3816663" y="1952665"/>
                <a:ext cx="6120" cy="137160"/>
              </p14:xfrm>
            </p:contentPart>
          </mc:Choice>
          <mc:Fallback xmlns=""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390A67DB-AC62-4CA2-9851-3A58CA21F301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3799023" y="1934665"/>
                  <a:ext cx="41760" cy="172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5" name="Group 294">
            <a:extLst>
              <a:ext uri="{FF2B5EF4-FFF2-40B4-BE49-F238E27FC236}">
                <a16:creationId xmlns:a16="http://schemas.microsoft.com/office/drawing/2014/main" id="{21AA32F6-FC6F-4553-A616-5BFE81CC5C71}"/>
              </a:ext>
            </a:extLst>
          </p:cNvPr>
          <p:cNvGrpSpPr/>
          <p:nvPr/>
        </p:nvGrpSpPr>
        <p:grpSpPr>
          <a:xfrm>
            <a:off x="5560503" y="1649905"/>
            <a:ext cx="1628640" cy="455400"/>
            <a:chOff x="5560503" y="1649905"/>
            <a:chExt cx="1628640" cy="455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8A8673D0-1C7F-41DC-B90F-A853DF4088F7}"/>
                    </a:ext>
                  </a:extLst>
                </p14:cNvPr>
                <p14:cNvContentPartPr/>
                <p14:nvPr/>
              </p14:nvContentPartPr>
              <p14:xfrm>
                <a:off x="5560503" y="1769065"/>
                <a:ext cx="90360" cy="31140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8A8673D0-1C7F-41DC-B90F-A853DF4088F7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5542503" y="1751065"/>
                  <a:ext cx="126000" cy="34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3FA15185-01B6-4D7D-A1FF-01BCCBCA8D5B}"/>
                    </a:ext>
                  </a:extLst>
                </p14:cNvPr>
                <p14:cNvContentPartPr/>
                <p14:nvPr/>
              </p14:nvContentPartPr>
              <p14:xfrm>
                <a:off x="5676783" y="1886065"/>
                <a:ext cx="248400" cy="13896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3FA15185-01B6-4D7D-A1FF-01BCCBCA8D5B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5658783" y="1868065"/>
                  <a:ext cx="28404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4E8A77F9-4A17-45F1-81AF-B1554C750A20}"/>
                    </a:ext>
                  </a:extLst>
                </p14:cNvPr>
                <p14:cNvContentPartPr/>
                <p14:nvPr/>
              </p14:nvContentPartPr>
              <p14:xfrm>
                <a:off x="6057663" y="1847905"/>
                <a:ext cx="176760" cy="15768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4E8A77F9-4A17-45F1-81AF-B1554C750A20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6039663" y="1829905"/>
                  <a:ext cx="21240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965F0263-4D56-4D3F-9AF4-BB9F733F8959}"/>
                    </a:ext>
                  </a:extLst>
                </p14:cNvPr>
                <p14:cNvContentPartPr/>
                <p14:nvPr/>
              </p14:nvContentPartPr>
              <p14:xfrm>
                <a:off x="6437463" y="1855825"/>
                <a:ext cx="152280" cy="4860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965F0263-4D56-4D3F-9AF4-BB9F733F8959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6419463" y="1838185"/>
                  <a:ext cx="18792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89DAF604-7253-4DA3-8D9A-1C009B3840E8}"/>
                    </a:ext>
                  </a:extLst>
                </p14:cNvPr>
                <p14:cNvContentPartPr/>
                <p14:nvPr/>
              </p14:nvContentPartPr>
              <p14:xfrm>
                <a:off x="6480303" y="1822345"/>
                <a:ext cx="85320" cy="17352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89DAF604-7253-4DA3-8D9A-1C009B3840E8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6462303" y="1804345"/>
                  <a:ext cx="12096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57945124-17E9-4532-9BA7-754B5C14BB13}"/>
                    </a:ext>
                  </a:extLst>
                </p14:cNvPr>
                <p14:cNvContentPartPr/>
                <p14:nvPr/>
              </p14:nvContentPartPr>
              <p14:xfrm>
                <a:off x="6652383" y="1724785"/>
                <a:ext cx="156240" cy="24840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57945124-17E9-4532-9BA7-754B5C14BB13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6634383" y="1706785"/>
                  <a:ext cx="191880" cy="28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A9109EDB-9077-43C6-B9C2-919502118517}"/>
                    </a:ext>
                  </a:extLst>
                </p14:cNvPr>
                <p14:cNvContentPartPr/>
                <p14:nvPr/>
              </p14:nvContentPartPr>
              <p14:xfrm>
                <a:off x="6821583" y="1737385"/>
                <a:ext cx="100800" cy="34848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A9109EDB-9077-43C6-B9C2-919502118517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6803583" y="1719745"/>
                  <a:ext cx="136440" cy="38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909E4075-2F3D-4F3F-B466-388BDD8BD27D}"/>
                    </a:ext>
                  </a:extLst>
                </p14:cNvPr>
                <p14:cNvContentPartPr/>
                <p14:nvPr/>
              </p14:nvContentPartPr>
              <p14:xfrm>
                <a:off x="6936783" y="1649905"/>
                <a:ext cx="252360" cy="14976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909E4075-2F3D-4F3F-B466-388BDD8BD27D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6919143" y="1632265"/>
                  <a:ext cx="28800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650EF75D-EE22-419F-9DEB-615778F200F2}"/>
                    </a:ext>
                  </a:extLst>
                </p14:cNvPr>
                <p14:cNvContentPartPr/>
                <p14:nvPr/>
              </p14:nvContentPartPr>
              <p14:xfrm>
                <a:off x="6274383" y="1961665"/>
                <a:ext cx="9360" cy="143640"/>
              </p14:xfrm>
            </p:contentPart>
          </mc:Choice>
          <mc:Fallback xmlns=""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650EF75D-EE22-419F-9DEB-615778F200F2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6256383" y="1943665"/>
                  <a:ext cx="45000" cy="179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7" name="Group 296">
            <a:extLst>
              <a:ext uri="{FF2B5EF4-FFF2-40B4-BE49-F238E27FC236}">
                <a16:creationId xmlns:a16="http://schemas.microsoft.com/office/drawing/2014/main" id="{DE41C275-4B9F-4EF0-85A7-B0F1CD9F0C2D}"/>
              </a:ext>
            </a:extLst>
          </p:cNvPr>
          <p:cNvGrpSpPr/>
          <p:nvPr/>
        </p:nvGrpSpPr>
        <p:grpSpPr>
          <a:xfrm>
            <a:off x="3724503" y="2489785"/>
            <a:ext cx="1442160" cy="326880"/>
            <a:chOff x="3724503" y="2489785"/>
            <a:chExt cx="1442160" cy="32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5DF59F90-2658-4207-A2B6-3F2610174A7D}"/>
                    </a:ext>
                  </a:extLst>
                </p14:cNvPr>
                <p14:cNvContentPartPr/>
                <p14:nvPr/>
              </p14:nvContentPartPr>
              <p14:xfrm>
                <a:off x="3724503" y="2628385"/>
                <a:ext cx="56880" cy="9936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5DF59F90-2658-4207-A2B6-3F2610174A7D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3706503" y="2610745"/>
                  <a:ext cx="9252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B67E7FF0-3A37-4F59-A450-68848E95BA18}"/>
                    </a:ext>
                  </a:extLst>
                </p14:cNvPr>
                <p14:cNvContentPartPr/>
                <p14:nvPr/>
              </p14:nvContentPartPr>
              <p14:xfrm>
                <a:off x="3787863" y="2579065"/>
                <a:ext cx="116280" cy="13824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B67E7FF0-3A37-4F59-A450-68848E95BA18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3769863" y="2561065"/>
                  <a:ext cx="15192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EC0787CD-363C-4971-827E-9238C7662B7C}"/>
                    </a:ext>
                  </a:extLst>
                </p14:cNvPr>
                <p14:cNvContentPartPr/>
                <p14:nvPr/>
              </p14:nvContentPartPr>
              <p14:xfrm>
                <a:off x="4087023" y="2584465"/>
                <a:ext cx="174600" cy="3492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EC0787CD-363C-4971-827E-9238C7662B7C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4069023" y="2566825"/>
                  <a:ext cx="21024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6DBE3C90-A3F8-4D4F-8165-FEF305EC58D1}"/>
                    </a:ext>
                  </a:extLst>
                </p14:cNvPr>
                <p14:cNvContentPartPr/>
                <p14:nvPr/>
              </p14:nvContentPartPr>
              <p14:xfrm>
                <a:off x="4343343" y="2490505"/>
                <a:ext cx="199080" cy="18900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6DBE3C90-A3F8-4D4F-8165-FEF305EC58D1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4325343" y="2472505"/>
                  <a:ext cx="23472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47ECCA00-674D-4064-B5BF-C6EEE2F12C3F}"/>
                    </a:ext>
                  </a:extLst>
                </p14:cNvPr>
                <p14:cNvContentPartPr/>
                <p14:nvPr/>
              </p14:nvContentPartPr>
              <p14:xfrm>
                <a:off x="4549623" y="2568985"/>
                <a:ext cx="147240" cy="21636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47ECCA00-674D-4064-B5BF-C6EEE2F12C3F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4531623" y="2550985"/>
                  <a:ext cx="18288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4ACD7BAF-B3E1-4A56-A37B-0C385838A9BD}"/>
                    </a:ext>
                  </a:extLst>
                </p14:cNvPr>
                <p14:cNvContentPartPr/>
                <p14:nvPr/>
              </p14:nvContentPartPr>
              <p14:xfrm>
                <a:off x="4746543" y="2658265"/>
                <a:ext cx="167400" cy="11772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4ACD7BAF-B3E1-4A56-A37B-0C385838A9BD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4728903" y="2640625"/>
                  <a:ext cx="20304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12674223-5149-4981-962B-48044392BC69}"/>
                    </a:ext>
                  </a:extLst>
                </p14:cNvPr>
                <p14:cNvContentPartPr/>
                <p14:nvPr/>
              </p14:nvContentPartPr>
              <p14:xfrm>
                <a:off x="5001783" y="2489785"/>
                <a:ext cx="164880" cy="21096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12674223-5149-4981-962B-48044392BC69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4984143" y="2471785"/>
                  <a:ext cx="20052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336196EA-7B0D-4DB4-897A-5698C57C33AD}"/>
                    </a:ext>
                  </a:extLst>
                </p14:cNvPr>
                <p14:cNvContentPartPr/>
                <p14:nvPr/>
              </p14:nvContentPartPr>
              <p14:xfrm>
                <a:off x="3926103" y="2694625"/>
                <a:ext cx="109800" cy="122040"/>
              </p14:xfrm>
            </p:contentPart>
          </mc:Choice>
          <mc:Fallback xmlns=""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336196EA-7B0D-4DB4-897A-5698C57C33AD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3908103" y="2676985"/>
                  <a:ext cx="145440" cy="157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9" name="Group 298">
            <a:extLst>
              <a:ext uri="{FF2B5EF4-FFF2-40B4-BE49-F238E27FC236}">
                <a16:creationId xmlns:a16="http://schemas.microsoft.com/office/drawing/2014/main" id="{E6CE3CA4-5368-4C17-AD34-71D297642614}"/>
              </a:ext>
            </a:extLst>
          </p:cNvPr>
          <p:cNvGrpSpPr/>
          <p:nvPr/>
        </p:nvGrpSpPr>
        <p:grpSpPr>
          <a:xfrm>
            <a:off x="6628983" y="2365585"/>
            <a:ext cx="1204200" cy="486360"/>
            <a:chOff x="6628983" y="2365585"/>
            <a:chExt cx="1204200" cy="486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CA88BFF8-FF10-4944-9562-1A04C4700BDE}"/>
                    </a:ext>
                  </a:extLst>
                </p14:cNvPr>
                <p14:cNvContentPartPr/>
                <p14:nvPr/>
              </p14:nvContentPartPr>
              <p14:xfrm>
                <a:off x="6628983" y="2559265"/>
                <a:ext cx="215280" cy="15156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CA88BFF8-FF10-4944-9562-1A04C4700BDE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6610983" y="2541265"/>
                  <a:ext cx="25092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7CDEB11E-65F2-4982-A2C7-63570ED8F9CF}"/>
                    </a:ext>
                  </a:extLst>
                </p14:cNvPr>
                <p14:cNvContentPartPr/>
                <p14:nvPr/>
              </p14:nvContentPartPr>
              <p14:xfrm>
                <a:off x="6931743" y="2598145"/>
                <a:ext cx="120960" cy="3420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7CDEB11E-65F2-4982-A2C7-63570ED8F9CF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6914103" y="2580145"/>
                  <a:ext cx="15660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97B1AB83-558E-4D64-A0C3-25641671DC2A}"/>
                    </a:ext>
                  </a:extLst>
                </p14:cNvPr>
                <p14:cNvContentPartPr/>
                <p14:nvPr/>
              </p14:nvContentPartPr>
              <p14:xfrm>
                <a:off x="6966303" y="2543425"/>
                <a:ext cx="64080" cy="18720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97B1AB83-558E-4D64-A0C3-25641671DC2A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6948663" y="2525785"/>
                  <a:ext cx="9972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FFF416E7-853A-4F25-8BC2-7528C6B6A9F0}"/>
                    </a:ext>
                  </a:extLst>
                </p14:cNvPr>
                <p14:cNvContentPartPr/>
                <p14:nvPr/>
              </p14:nvContentPartPr>
              <p14:xfrm>
                <a:off x="7171863" y="2513185"/>
                <a:ext cx="143280" cy="19980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FFF416E7-853A-4F25-8BC2-7528C6B6A9F0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7153863" y="2495545"/>
                  <a:ext cx="17892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10760DFF-0F86-46E9-80B7-8CD5E3E43749}"/>
                    </a:ext>
                  </a:extLst>
                </p14:cNvPr>
                <p14:cNvContentPartPr/>
                <p14:nvPr/>
              </p14:nvContentPartPr>
              <p14:xfrm>
                <a:off x="7368423" y="2465665"/>
                <a:ext cx="97560" cy="30420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10760DFF-0F86-46E9-80B7-8CD5E3E43749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7350783" y="2447665"/>
                  <a:ext cx="133200" cy="33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66FFF157-560C-46CA-A952-D23BDC86C492}"/>
                    </a:ext>
                  </a:extLst>
                </p14:cNvPr>
                <p14:cNvContentPartPr/>
                <p14:nvPr/>
              </p14:nvContentPartPr>
              <p14:xfrm>
                <a:off x="7478943" y="2365585"/>
                <a:ext cx="178200" cy="10296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66FFF157-560C-46CA-A952-D23BDC86C492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7461303" y="2347945"/>
                  <a:ext cx="21384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7EA7EFB6-74C8-4460-867C-855ECD34126F}"/>
                    </a:ext>
                  </a:extLst>
                </p14:cNvPr>
                <p14:cNvContentPartPr/>
                <p14:nvPr/>
              </p14:nvContentPartPr>
              <p14:xfrm>
                <a:off x="7792143" y="2613625"/>
                <a:ext cx="41040" cy="1512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7EA7EFB6-74C8-4460-867C-855ECD34126F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7774143" y="2595985"/>
                  <a:ext cx="7668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968EC301-C24D-431D-B72C-162FA389C703}"/>
                    </a:ext>
                  </a:extLst>
                </p14:cNvPr>
                <p14:cNvContentPartPr/>
                <p14:nvPr/>
              </p14:nvContentPartPr>
              <p14:xfrm>
                <a:off x="6817983" y="2701105"/>
                <a:ext cx="66600" cy="150840"/>
              </p14:xfrm>
            </p:contentPart>
          </mc:Choice>
          <mc:Fallback xmlns=""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968EC301-C24D-431D-B72C-162FA389C703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6799983" y="2683465"/>
                  <a:ext cx="102240" cy="186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1" name="Group 300">
            <a:extLst>
              <a:ext uri="{FF2B5EF4-FFF2-40B4-BE49-F238E27FC236}">
                <a16:creationId xmlns:a16="http://schemas.microsoft.com/office/drawing/2014/main" id="{C5C871F3-D8FE-4936-BEFD-9FB0E3874BCC}"/>
              </a:ext>
            </a:extLst>
          </p:cNvPr>
          <p:cNvGrpSpPr/>
          <p:nvPr/>
        </p:nvGrpSpPr>
        <p:grpSpPr>
          <a:xfrm>
            <a:off x="3320943" y="3290065"/>
            <a:ext cx="1395360" cy="401400"/>
            <a:chOff x="3320943" y="3290065"/>
            <a:chExt cx="1395360" cy="401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9F967C91-080B-4937-95A7-5C2BA1F44776}"/>
                    </a:ext>
                  </a:extLst>
                </p14:cNvPr>
                <p14:cNvContentPartPr/>
                <p14:nvPr/>
              </p14:nvContentPartPr>
              <p14:xfrm>
                <a:off x="3320943" y="3440185"/>
                <a:ext cx="189720" cy="14364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9F967C91-080B-4937-95A7-5C2BA1F44776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3303303" y="3422185"/>
                  <a:ext cx="22536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D61E80BD-7F01-4A6E-98BF-016298228C2F}"/>
                    </a:ext>
                  </a:extLst>
                </p14:cNvPr>
                <p14:cNvContentPartPr/>
                <p14:nvPr/>
              </p14:nvContentPartPr>
              <p14:xfrm>
                <a:off x="3683823" y="3467905"/>
                <a:ext cx="113760" cy="2664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D61E80BD-7F01-4A6E-98BF-016298228C2F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3665823" y="3450265"/>
                  <a:ext cx="14940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8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CDA55A8F-653B-406D-8EA2-0448167CF927}"/>
                    </a:ext>
                  </a:extLst>
                </p14:cNvPr>
                <p14:cNvContentPartPr/>
                <p14:nvPr/>
              </p14:nvContentPartPr>
              <p14:xfrm>
                <a:off x="3953463" y="3335425"/>
                <a:ext cx="238320" cy="17856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CDA55A8F-653B-406D-8EA2-0448167CF927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3935463" y="3317425"/>
                  <a:ext cx="27396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0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2A0F06C5-9FDF-4E9B-8685-316D8CF6CD3C}"/>
                    </a:ext>
                  </a:extLst>
                </p14:cNvPr>
                <p14:cNvContentPartPr/>
                <p14:nvPr/>
              </p14:nvContentPartPr>
              <p14:xfrm>
                <a:off x="4211223" y="3392305"/>
                <a:ext cx="189360" cy="22644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2A0F06C5-9FDF-4E9B-8685-316D8CF6CD3C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4193583" y="3374665"/>
                  <a:ext cx="225000" cy="26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9CCE6042-65D1-4B78-8124-942A48A3F032}"/>
                    </a:ext>
                  </a:extLst>
                </p14:cNvPr>
                <p14:cNvContentPartPr/>
                <p14:nvPr/>
              </p14:nvContentPartPr>
              <p14:xfrm>
                <a:off x="4446663" y="3503185"/>
                <a:ext cx="45000" cy="9504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9CCE6042-65D1-4B78-8124-942A48A3F032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4429023" y="3485185"/>
                  <a:ext cx="8064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68F7055A-CDE5-4DDE-B44F-60F0724C1564}"/>
                    </a:ext>
                  </a:extLst>
                </p14:cNvPr>
                <p14:cNvContentPartPr/>
                <p14:nvPr/>
              </p14:nvContentPartPr>
              <p14:xfrm>
                <a:off x="4561143" y="3290065"/>
                <a:ext cx="155160" cy="23940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68F7055A-CDE5-4DDE-B44F-60F0724C1564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4543503" y="3272425"/>
                  <a:ext cx="190800" cy="27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788829FA-6CA9-45A8-9705-9130C9A545C9}"/>
                    </a:ext>
                  </a:extLst>
                </p14:cNvPr>
                <p14:cNvContentPartPr/>
                <p14:nvPr/>
              </p14:nvContentPartPr>
              <p14:xfrm>
                <a:off x="3538023" y="3524425"/>
                <a:ext cx="16560" cy="167040"/>
              </p14:xfrm>
            </p:contentPart>
          </mc:Choice>
          <mc:Fallback xmlns=""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788829FA-6CA9-45A8-9705-9130C9A545C9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3520023" y="3506785"/>
                  <a:ext cx="52200" cy="202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18">
            <p14:nvContentPartPr>
              <p14:cNvPr id="302" name="Ink 301">
                <a:extLst>
                  <a:ext uri="{FF2B5EF4-FFF2-40B4-BE49-F238E27FC236}">
                    <a16:creationId xmlns:a16="http://schemas.microsoft.com/office/drawing/2014/main" id="{1B152854-30B6-443D-AF14-1A406B6DD95C}"/>
                  </a:ext>
                </a:extLst>
              </p14:cNvPr>
              <p14:cNvContentPartPr/>
              <p14:nvPr/>
            </p14:nvContentPartPr>
            <p14:xfrm>
              <a:off x="6188343" y="3454225"/>
              <a:ext cx="6480" cy="187200"/>
            </p14:xfrm>
          </p:contentPart>
        </mc:Choice>
        <mc:Fallback xmlns="">
          <p:pic>
            <p:nvPicPr>
              <p:cNvPr id="302" name="Ink 301">
                <a:extLst>
                  <a:ext uri="{FF2B5EF4-FFF2-40B4-BE49-F238E27FC236}">
                    <a16:creationId xmlns:a16="http://schemas.microsoft.com/office/drawing/2014/main" id="{1B152854-30B6-443D-AF14-1A406B6DD95C}"/>
                  </a:ext>
                </a:extLst>
              </p:cNvPr>
              <p:cNvPicPr/>
              <p:nvPr/>
            </p:nvPicPr>
            <p:blipFill>
              <a:blip r:embed="rId419"/>
              <a:stretch>
                <a:fillRect/>
              </a:stretch>
            </p:blipFill>
            <p:spPr>
              <a:xfrm>
                <a:off x="6170343" y="3436585"/>
                <a:ext cx="42120" cy="222840"/>
              </a:xfrm>
              <a:prstGeom prst="rect">
                <a:avLst/>
              </a:prstGeom>
            </p:spPr>
          </p:pic>
        </mc:Fallback>
      </mc:AlternateContent>
      <p:grpSp>
        <p:nvGrpSpPr>
          <p:cNvPr id="304" name="Group 303">
            <a:extLst>
              <a:ext uri="{FF2B5EF4-FFF2-40B4-BE49-F238E27FC236}">
                <a16:creationId xmlns:a16="http://schemas.microsoft.com/office/drawing/2014/main" id="{37CF8752-9BD8-4A9B-8A6D-0C891718833F}"/>
              </a:ext>
            </a:extLst>
          </p:cNvPr>
          <p:cNvGrpSpPr/>
          <p:nvPr/>
        </p:nvGrpSpPr>
        <p:grpSpPr>
          <a:xfrm>
            <a:off x="7610703" y="3208345"/>
            <a:ext cx="486000" cy="388800"/>
            <a:chOff x="7610703" y="3208345"/>
            <a:chExt cx="486000" cy="38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0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F0552F28-2663-4A84-B6DE-D8905C580E9F}"/>
                    </a:ext>
                  </a:extLst>
                </p14:cNvPr>
                <p14:cNvContentPartPr/>
                <p14:nvPr/>
              </p14:nvContentPartPr>
              <p14:xfrm>
                <a:off x="7610703" y="3354865"/>
                <a:ext cx="271800" cy="14220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F0552F28-2663-4A84-B6DE-D8905C580E9F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7592703" y="3337225"/>
                  <a:ext cx="30744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2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5807D3CF-DBA0-445B-8342-5F128AE15DF5}"/>
                    </a:ext>
                  </a:extLst>
                </p14:cNvPr>
                <p14:cNvContentPartPr/>
                <p14:nvPr/>
              </p14:nvContentPartPr>
              <p14:xfrm>
                <a:off x="7878183" y="3208345"/>
                <a:ext cx="218520" cy="26676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5807D3CF-DBA0-445B-8342-5F128AE15DF5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7860183" y="3190345"/>
                  <a:ext cx="254160" cy="30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4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14C3F2EB-452F-4BB8-8637-F5B7B73ECFEF}"/>
                    </a:ext>
                  </a:extLst>
                </p14:cNvPr>
                <p14:cNvContentPartPr/>
                <p14:nvPr/>
              </p14:nvContentPartPr>
              <p14:xfrm>
                <a:off x="7826343" y="3388705"/>
                <a:ext cx="7560" cy="208440"/>
              </p14:xfrm>
            </p:contentPart>
          </mc:Choice>
          <mc:Fallback xmlns=""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14C3F2EB-452F-4BB8-8637-F5B7B73ECFEF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7808703" y="3370705"/>
                  <a:ext cx="43200" cy="244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6" name="Group 305">
            <a:extLst>
              <a:ext uri="{FF2B5EF4-FFF2-40B4-BE49-F238E27FC236}">
                <a16:creationId xmlns:a16="http://schemas.microsoft.com/office/drawing/2014/main" id="{3441D2E4-D123-4516-8916-A59DD424F899}"/>
              </a:ext>
            </a:extLst>
          </p:cNvPr>
          <p:cNvGrpSpPr/>
          <p:nvPr/>
        </p:nvGrpSpPr>
        <p:grpSpPr>
          <a:xfrm>
            <a:off x="3532983" y="4046425"/>
            <a:ext cx="1409040" cy="393480"/>
            <a:chOff x="3532983" y="4046425"/>
            <a:chExt cx="1409040" cy="393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6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B8B2999D-51F2-47D0-819A-59976B7E3575}"/>
                    </a:ext>
                  </a:extLst>
                </p14:cNvPr>
                <p14:cNvContentPartPr/>
                <p14:nvPr/>
              </p14:nvContentPartPr>
              <p14:xfrm>
                <a:off x="3532983" y="4156225"/>
                <a:ext cx="189720" cy="15156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B8B2999D-51F2-47D0-819A-59976B7E3575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3514983" y="4138585"/>
                  <a:ext cx="22536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AC9B01DF-4DFC-408D-AF64-15FE4DCA90CD}"/>
                    </a:ext>
                  </a:extLst>
                </p14:cNvPr>
                <p14:cNvContentPartPr/>
                <p14:nvPr/>
              </p14:nvContentPartPr>
              <p14:xfrm>
                <a:off x="3855183" y="4182865"/>
                <a:ext cx="226440" cy="3492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AC9B01DF-4DFC-408D-AF64-15FE4DCA90CD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3837183" y="4164865"/>
                  <a:ext cx="26208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0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9034CDB3-2211-43AD-BE2C-A4060A4CB8F8}"/>
                    </a:ext>
                  </a:extLst>
                </p14:cNvPr>
                <p14:cNvContentPartPr/>
                <p14:nvPr/>
              </p14:nvContentPartPr>
              <p14:xfrm>
                <a:off x="4148943" y="4046425"/>
                <a:ext cx="210960" cy="15876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9034CDB3-2211-43AD-BE2C-A4060A4CB8F8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4130943" y="4028425"/>
                  <a:ext cx="24660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2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DA02D193-DDA0-4D4D-B29F-ACE0B2A563FE}"/>
                    </a:ext>
                  </a:extLst>
                </p14:cNvPr>
                <p14:cNvContentPartPr/>
                <p14:nvPr/>
              </p14:nvContentPartPr>
              <p14:xfrm>
                <a:off x="4411743" y="4115905"/>
                <a:ext cx="102960" cy="19476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DA02D193-DDA0-4D4D-B29F-ACE0B2A563FE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4394103" y="4098265"/>
                  <a:ext cx="13860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4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9B9E1206-D8AE-461F-BE53-A297A73743A4}"/>
                    </a:ext>
                  </a:extLst>
                </p14:cNvPr>
                <p14:cNvContentPartPr/>
                <p14:nvPr/>
              </p14:nvContentPartPr>
              <p14:xfrm>
                <a:off x="4610103" y="4239385"/>
                <a:ext cx="155880" cy="14148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9B9E1206-D8AE-461F-BE53-A297A73743A4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4592463" y="4221385"/>
                  <a:ext cx="19152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8262FF21-9F6F-4AF7-8D85-49EB306B891F}"/>
                    </a:ext>
                  </a:extLst>
                </p14:cNvPr>
                <p14:cNvContentPartPr/>
                <p14:nvPr/>
              </p14:nvContentPartPr>
              <p14:xfrm>
                <a:off x="4796223" y="4088905"/>
                <a:ext cx="145800" cy="21348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8262FF21-9F6F-4AF7-8D85-49EB306B891F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4778223" y="4070905"/>
                  <a:ext cx="18144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0AD776CB-EC4D-4EC7-B3D4-AA406334305A}"/>
                    </a:ext>
                  </a:extLst>
                </p14:cNvPr>
                <p14:cNvContentPartPr/>
                <p14:nvPr/>
              </p14:nvContentPartPr>
              <p14:xfrm>
                <a:off x="3724503" y="4280065"/>
                <a:ext cx="106200" cy="159840"/>
              </p14:xfrm>
            </p:contentPart>
          </mc:Choice>
          <mc:Fallback xmlns=""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0AD776CB-EC4D-4EC7-B3D4-AA406334305A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3706503" y="4262425"/>
                  <a:ext cx="141840" cy="195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8" name="Group 307">
            <a:extLst>
              <a:ext uri="{FF2B5EF4-FFF2-40B4-BE49-F238E27FC236}">
                <a16:creationId xmlns:a16="http://schemas.microsoft.com/office/drawing/2014/main" id="{36E0E7DA-801C-4BDF-968D-9DEF100FEA9F}"/>
              </a:ext>
            </a:extLst>
          </p:cNvPr>
          <p:cNvGrpSpPr/>
          <p:nvPr/>
        </p:nvGrpSpPr>
        <p:grpSpPr>
          <a:xfrm>
            <a:off x="6244863" y="3932665"/>
            <a:ext cx="1416960" cy="461880"/>
            <a:chOff x="6244863" y="3932665"/>
            <a:chExt cx="1416960" cy="461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09049155-6F13-4E9F-9269-3CF1C20CD3C8}"/>
                    </a:ext>
                  </a:extLst>
                </p14:cNvPr>
                <p14:cNvContentPartPr/>
                <p14:nvPr/>
              </p14:nvContentPartPr>
              <p14:xfrm>
                <a:off x="6244863" y="4154785"/>
                <a:ext cx="284040" cy="15336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09049155-6F13-4E9F-9269-3CF1C20CD3C8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6227223" y="4137145"/>
                  <a:ext cx="31968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1D62CC9C-3037-411F-A52B-F11D736BE0E9}"/>
                    </a:ext>
                  </a:extLst>
                </p14:cNvPr>
                <p14:cNvContentPartPr/>
                <p14:nvPr/>
              </p14:nvContentPartPr>
              <p14:xfrm>
                <a:off x="6433503" y="3932665"/>
                <a:ext cx="170640" cy="12888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1D62CC9C-3037-411F-A52B-F11D736BE0E9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6415503" y="3914665"/>
                  <a:ext cx="20628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4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A642A2F4-E7A1-4B46-B881-D0CCA1FC8F29}"/>
                    </a:ext>
                  </a:extLst>
                </p14:cNvPr>
                <p14:cNvContentPartPr/>
                <p14:nvPr/>
              </p14:nvContentPartPr>
              <p14:xfrm>
                <a:off x="6833463" y="4146505"/>
                <a:ext cx="185760" cy="6228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A642A2F4-E7A1-4B46-B881-D0CCA1FC8F29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6815823" y="4128505"/>
                  <a:ext cx="22140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6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6052ABCC-8BF4-4A40-A672-C1EEE2CEC4B9}"/>
                    </a:ext>
                  </a:extLst>
                </p14:cNvPr>
                <p14:cNvContentPartPr/>
                <p14:nvPr/>
              </p14:nvContentPartPr>
              <p14:xfrm>
                <a:off x="6918783" y="4065145"/>
                <a:ext cx="64080" cy="19440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6052ABCC-8BF4-4A40-A672-C1EEE2CEC4B9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6900783" y="4047505"/>
                  <a:ext cx="9972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8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20468550-47B4-485E-8AE1-03404A9E7766}"/>
                    </a:ext>
                  </a:extLst>
                </p14:cNvPr>
                <p14:cNvContentPartPr/>
                <p14:nvPr/>
              </p14:nvContentPartPr>
              <p14:xfrm>
                <a:off x="7187343" y="4030225"/>
                <a:ext cx="242640" cy="16560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20468550-47B4-485E-8AE1-03404A9E7766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7169343" y="4012585"/>
                  <a:ext cx="27828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0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47DB62E3-1046-4862-934A-82FEF8C9227C}"/>
                    </a:ext>
                  </a:extLst>
                </p14:cNvPr>
                <p14:cNvContentPartPr/>
                <p14:nvPr/>
              </p14:nvContentPartPr>
              <p14:xfrm>
                <a:off x="7452663" y="4062265"/>
                <a:ext cx="209160" cy="12060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47DB62E3-1046-4862-934A-82FEF8C9227C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7435023" y="4044625"/>
                  <a:ext cx="24480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2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BE801332-A27A-42ED-AEA7-20934BF35DD2}"/>
                    </a:ext>
                  </a:extLst>
                </p14:cNvPr>
                <p14:cNvContentPartPr/>
                <p14:nvPr/>
              </p14:nvContentPartPr>
              <p14:xfrm>
                <a:off x="6538623" y="4276825"/>
                <a:ext cx="122040" cy="117720"/>
              </p14:xfrm>
            </p:contentPart>
          </mc:Choice>
          <mc:Fallback xmlns=""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BE801332-A27A-42ED-AEA7-20934BF35DD2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6520983" y="4258825"/>
                  <a:ext cx="157680" cy="153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0" name="Group 309">
            <a:extLst>
              <a:ext uri="{FF2B5EF4-FFF2-40B4-BE49-F238E27FC236}">
                <a16:creationId xmlns:a16="http://schemas.microsoft.com/office/drawing/2014/main" id="{AA8344CB-614E-40A7-8878-D7982A8DD0CE}"/>
              </a:ext>
            </a:extLst>
          </p:cNvPr>
          <p:cNvGrpSpPr/>
          <p:nvPr/>
        </p:nvGrpSpPr>
        <p:grpSpPr>
          <a:xfrm>
            <a:off x="7969263" y="3876505"/>
            <a:ext cx="532440" cy="435960"/>
            <a:chOff x="7969263" y="3876505"/>
            <a:chExt cx="532440" cy="435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4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BB1F2869-8485-49C0-841A-6D8D79035832}"/>
                    </a:ext>
                  </a:extLst>
                </p14:cNvPr>
                <p14:cNvContentPartPr/>
                <p14:nvPr/>
              </p14:nvContentPartPr>
              <p14:xfrm>
                <a:off x="7969263" y="4011865"/>
                <a:ext cx="241560" cy="16668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BB1F2869-8485-49C0-841A-6D8D79035832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7951623" y="3994225"/>
                  <a:ext cx="27720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6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9FB4884A-B1D2-45D6-8026-FB9D70916D3F}"/>
                    </a:ext>
                  </a:extLst>
                </p14:cNvPr>
                <p14:cNvContentPartPr/>
                <p14:nvPr/>
              </p14:nvContentPartPr>
              <p14:xfrm>
                <a:off x="8340063" y="3876505"/>
                <a:ext cx="161640" cy="27684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9FB4884A-B1D2-45D6-8026-FB9D70916D3F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8322423" y="3858505"/>
                  <a:ext cx="197280" cy="31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8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58184FD4-39C2-41FF-920E-CF9FEDBE9236}"/>
                    </a:ext>
                  </a:extLst>
                </p14:cNvPr>
                <p14:cNvContentPartPr/>
                <p14:nvPr/>
              </p14:nvContentPartPr>
              <p14:xfrm>
                <a:off x="8204343" y="4149025"/>
                <a:ext cx="113400" cy="163440"/>
              </p14:xfrm>
            </p:contentPart>
          </mc:Choice>
          <mc:Fallback xmlns=""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58184FD4-39C2-41FF-920E-CF9FEDBE9236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8186343" y="4131385"/>
                  <a:ext cx="149040" cy="199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5" name="Group 314">
            <a:extLst>
              <a:ext uri="{FF2B5EF4-FFF2-40B4-BE49-F238E27FC236}">
                <a16:creationId xmlns:a16="http://schemas.microsoft.com/office/drawing/2014/main" id="{4543AD9E-1D8E-46BF-A859-56D94B674917}"/>
              </a:ext>
            </a:extLst>
          </p:cNvPr>
          <p:cNvGrpSpPr/>
          <p:nvPr/>
        </p:nvGrpSpPr>
        <p:grpSpPr>
          <a:xfrm>
            <a:off x="5811423" y="4836625"/>
            <a:ext cx="843120" cy="336960"/>
            <a:chOff x="5811423" y="4836625"/>
            <a:chExt cx="843120" cy="336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0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B8DF5E94-F1AE-442C-852C-CE626573557A}"/>
                    </a:ext>
                  </a:extLst>
                </p14:cNvPr>
                <p14:cNvContentPartPr/>
                <p14:nvPr/>
              </p14:nvContentPartPr>
              <p14:xfrm>
                <a:off x="5811423" y="4836625"/>
                <a:ext cx="119880" cy="336960"/>
              </p14:xfrm>
            </p:contentPart>
          </mc:Choice>
          <mc:Fallback xmlns=""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B8DF5E94-F1AE-442C-852C-CE626573557A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5793423" y="4818625"/>
                  <a:ext cx="155520" cy="37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2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3377FE73-007E-4FD1-BBF6-4F5F1409F1F6}"/>
                    </a:ext>
                  </a:extLst>
                </p14:cNvPr>
                <p14:cNvContentPartPr/>
                <p14:nvPr/>
              </p14:nvContentPartPr>
              <p14:xfrm>
                <a:off x="5976663" y="4965865"/>
                <a:ext cx="251640" cy="198360"/>
              </p14:xfrm>
            </p:contentPart>
          </mc:Choice>
          <mc:Fallback xmlns=""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3377FE73-007E-4FD1-BBF6-4F5F1409F1F6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5958663" y="4947865"/>
                  <a:ext cx="28728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4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AF0A6B7B-A939-454E-B044-7BB2C9349F4C}"/>
                    </a:ext>
                  </a:extLst>
                </p14:cNvPr>
                <p14:cNvContentPartPr/>
                <p14:nvPr/>
              </p14:nvContentPartPr>
              <p14:xfrm>
                <a:off x="6375543" y="4988905"/>
                <a:ext cx="112320" cy="156240"/>
              </p14:xfrm>
            </p:contentPart>
          </mc:Choice>
          <mc:Fallback xmlns=""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AF0A6B7B-A939-454E-B044-7BB2C9349F4C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6357903" y="4971265"/>
                  <a:ext cx="14796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6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D1EC1E0B-A6EC-4620-BACA-A748C2C974BF}"/>
                    </a:ext>
                  </a:extLst>
                </p14:cNvPr>
                <p14:cNvContentPartPr/>
                <p14:nvPr/>
              </p14:nvContentPartPr>
              <p14:xfrm>
                <a:off x="6620703" y="5025265"/>
                <a:ext cx="33840" cy="123480"/>
              </p14:xfrm>
            </p:contentPart>
          </mc:Choice>
          <mc:Fallback xmlns=""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D1EC1E0B-A6EC-4620-BACA-A748C2C974BF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6603063" y="5007625"/>
                  <a:ext cx="69480" cy="159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8" name="Group 317">
            <a:extLst>
              <a:ext uri="{FF2B5EF4-FFF2-40B4-BE49-F238E27FC236}">
                <a16:creationId xmlns:a16="http://schemas.microsoft.com/office/drawing/2014/main" id="{2F4519FE-F060-4565-8A83-64F731D010B0}"/>
              </a:ext>
            </a:extLst>
          </p:cNvPr>
          <p:cNvGrpSpPr/>
          <p:nvPr/>
        </p:nvGrpSpPr>
        <p:grpSpPr>
          <a:xfrm>
            <a:off x="6830583" y="4901425"/>
            <a:ext cx="168120" cy="194040"/>
            <a:chOff x="6830583" y="4901425"/>
            <a:chExt cx="168120" cy="194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8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AAF3976F-2E97-460E-8E99-4DB8E74F1142}"/>
                    </a:ext>
                  </a:extLst>
                </p14:cNvPr>
                <p14:cNvContentPartPr/>
                <p14:nvPr/>
              </p14:nvContentPartPr>
              <p14:xfrm>
                <a:off x="6830583" y="4990705"/>
                <a:ext cx="168120" cy="18360"/>
              </p14:xfrm>
            </p:contentPart>
          </mc:Choice>
          <mc:Fallback xmlns=""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AAF3976F-2E97-460E-8E99-4DB8E74F1142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6812583" y="4973065"/>
                  <a:ext cx="20376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0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39B95984-90BF-4C31-AD76-0F535D7D0573}"/>
                    </a:ext>
                  </a:extLst>
                </p14:cNvPr>
                <p14:cNvContentPartPr/>
                <p14:nvPr/>
              </p14:nvContentPartPr>
              <p14:xfrm>
                <a:off x="6898263" y="4901425"/>
                <a:ext cx="60120" cy="194040"/>
              </p14:xfrm>
            </p:contentPart>
          </mc:Choice>
          <mc:Fallback xmlns="">
            <p:pic>
              <p:nvPicPr>
                <p:cNvPr id="317" name="Ink 316">
                  <a:extLst>
                    <a:ext uri="{FF2B5EF4-FFF2-40B4-BE49-F238E27FC236}">
                      <a16:creationId xmlns:a16="http://schemas.microsoft.com/office/drawing/2014/main" id="{39B95984-90BF-4C31-AD76-0F535D7D0573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6880623" y="4883425"/>
                  <a:ext cx="95760" cy="229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3" name="Group 332">
            <a:extLst>
              <a:ext uri="{FF2B5EF4-FFF2-40B4-BE49-F238E27FC236}">
                <a16:creationId xmlns:a16="http://schemas.microsoft.com/office/drawing/2014/main" id="{260610DE-2634-409E-A936-4F56C953BD43}"/>
              </a:ext>
            </a:extLst>
          </p:cNvPr>
          <p:cNvGrpSpPr/>
          <p:nvPr/>
        </p:nvGrpSpPr>
        <p:grpSpPr>
          <a:xfrm>
            <a:off x="7181943" y="4888465"/>
            <a:ext cx="2085480" cy="302400"/>
            <a:chOff x="7181943" y="4888465"/>
            <a:chExt cx="2085480" cy="302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72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0165EC48-888E-4E57-83E6-97DAC9ED9875}"/>
                    </a:ext>
                  </a:extLst>
                </p14:cNvPr>
                <p14:cNvContentPartPr/>
                <p14:nvPr/>
              </p14:nvContentPartPr>
              <p14:xfrm>
                <a:off x="7181943" y="4952185"/>
                <a:ext cx="199800" cy="155880"/>
              </p14:xfrm>
            </p:contentPart>
          </mc:Choice>
          <mc:Fallback xmlns=""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0165EC48-888E-4E57-83E6-97DAC9ED9875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7164303" y="4934545"/>
                  <a:ext cx="23544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4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F0C4840E-D556-479A-B8A0-CBAC413AFD00}"/>
                    </a:ext>
                  </a:extLst>
                </p14:cNvPr>
                <p14:cNvContentPartPr/>
                <p14:nvPr/>
              </p14:nvContentPartPr>
              <p14:xfrm>
                <a:off x="7431423" y="5027065"/>
                <a:ext cx="162360" cy="96840"/>
              </p14:xfrm>
            </p:contentPart>
          </mc:Choice>
          <mc:Fallback xmlns=""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F0C4840E-D556-479A-B8A0-CBAC413AFD00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7413423" y="5009425"/>
                  <a:ext cx="19800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6">
              <p14:nvContentPartPr>
                <p14:cNvPr id="321" name="Ink 320">
                  <a:extLst>
                    <a:ext uri="{FF2B5EF4-FFF2-40B4-BE49-F238E27FC236}">
                      <a16:creationId xmlns:a16="http://schemas.microsoft.com/office/drawing/2014/main" id="{D01B31B9-7561-4F98-8799-2FB2F0A8B670}"/>
                    </a:ext>
                  </a:extLst>
                </p14:cNvPr>
                <p14:cNvContentPartPr/>
                <p14:nvPr/>
              </p14:nvContentPartPr>
              <p14:xfrm>
                <a:off x="7637343" y="4961545"/>
                <a:ext cx="70920" cy="229320"/>
              </p14:xfrm>
            </p:contentPart>
          </mc:Choice>
          <mc:Fallback xmlns="">
            <p:pic>
              <p:nvPicPr>
                <p:cNvPr id="321" name="Ink 320">
                  <a:extLst>
                    <a:ext uri="{FF2B5EF4-FFF2-40B4-BE49-F238E27FC236}">
                      <a16:creationId xmlns:a16="http://schemas.microsoft.com/office/drawing/2014/main" id="{D01B31B9-7561-4F98-8799-2FB2F0A8B670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7619703" y="4943545"/>
                  <a:ext cx="10656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8">
              <p14:nvContentPartPr>
                <p14:cNvPr id="322" name="Ink 321">
                  <a:extLst>
                    <a:ext uri="{FF2B5EF4-FFF2-40B4-BE49-F238E27FC236}">
                      <a16:creationId xmlns:a16="http://schemas.microsoft.com/office/drawing/2014/main" id="{18413559-C96C-40C9-A437-2AE6188A99B6}"/>
                    </a:ext>
                  </a:extLst>
                </p14:cNvPr>
                <p14:cNvContentPartPr/>
                <p14:nvPr/>
              </p14:nvContentPartPr>
              <p14:xfrm>
                <a:off x="7792143" y="5025985"/>
                <a:ext cx="152280" cy="113400"/>
              </p14:xfrm>
            </p:contentPart>
          </mc:Choice>
          <mc:Fallback xmlns="">
            <p:pic>
              <p:nvPicPr>
                <p:cNvPr id="322" name="Ink 321">
                  <a:extLst>
                    <a:ext uri="{FF2B5EF4-FFF2-40B4-BE49-F238E27FC236}">
                      <a16:creationId xmlns:a16="http://schemas.microsoft.com/office/drawing/2014/main" id="{18413559-C96C-40C9-A437-2AE6188A99B6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7774143" y="5008345"/>
                  <a:ext cx="18792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0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FD505117-BA9D-4DE1-AFC8-1242B805FC2A}"/>
                    </a:ext>
                  </a:extLst>
                </p14:cNvPr>
                <p14:cNvContentPartPr/>
                <p14:nvPr/>
              </p14:nvContentPartPr>
              <p14:xfrm>
                <a:off x="8002743" y="4974145"/>
                <a:ext cx="145080" cy="36000"/>
              </p14:xfrm>
            </p:contentPart>
          </mc:Choice>
          <mc:Fallback xmlns=""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FD505117-BA9D-4DE1-AFC8-1242B805FC2A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7984743" y="4956505"/>
                  <a:ext cx="18072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2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F7EABFA7-D415-425A-A6CC-687613DD1800}"/>
                    </a:ext>
                  </a:extLst>
                </p14:cNvPr>
                <p14:cNvContentPartPr/>
                <p14:nvPr/>
              </p14:nvContentPartPr>
              <p14:xfrm>
                <a:off x="8074743" y="4923025"/>
                <a:ext cx="268920" cy="191880"/>
              </p14:xfrm>
            </p:contentPart>
          </mc:Choice>
          <mc:Fallback xmlns=""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F7EABFA7-D415-425A-A6CC-687613DD1800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8056743" y="4905385"/>
                  <a:ext cx="30456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4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52D1303B-9BDC-4C4E-9590-8C69A200CF15}"/>
                    </a:ext>
                  </a:extLst>
                </p14:cNvPr>
                <p14:cNvContentPartPr/>
                <p14:nvPr/>
              </p14:nvContentPartPr>
              <p14:xfrm>
                <a:off x="8467863" y="4992505"/>
                <a:ext cx="191880" cy="27720"/>
              </p14:xfrm>
            </p:contentPart>
          </mc:Choice>
          <mc:Fallback xmlns=""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52D1303B-9BDC-4C4E-9590-8C69A200CF15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8449863" y="4974505"/>
                  <a:ext cx="22752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6">
              <p14:nvContentPartPr>
                <p14:cNvPr id="326" name="Ink 325">
                  <a:extLst>
                    <a:ext uri="{FF2B5EF4-FFF2-40B4-BE49-F238E27FC236}">
                      <a16:creationId xmlns:a16="http://schemas.microsoft.com/office/drawing/2014/main" id="{A6E022E5-3AB5-4D1B-8C33-B99950029E8C}"/>
                    </a:ext>
                  </a:extLst>
                </p14:cNvPr>
                <p14:cNvContentPartPr/>
                <p14:nvPr/>
              </p14:nvContentPartPr>
              <p14:xfrm>
                <a:off x="8737143" y="4999705"/>
                <a:ext cx="530280" cy="27720"/>
              </p14:xfrm>
            </p:contentPart>
          </mc:Choice>
          <mc:Fallback xmlns="">
            <p:pic>
              <p:nvPicPr>
                <p:cNvPr id="326" name="Ink 325">
                  <a:extLst>
                    <a:ext uri="{FF2B5EF4-FFF2-40B4-BE49-F238E27FC236}">
                      <a16:creationId xmlns:a16="http://schemas.microsoft.com/office/drawing/2014/main" id="{A6E022E5-3AB5-4D1B-8C33-B99950029E8C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8719503" y="4982065"/>
                  <a:ext cx="56592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8">
              <p14:nvContentPartPr>
                <p14:cNvPr id="327" name="Ink 326">
                  <a:extLst>
                    <a:ext uri="{FF2B5EF4-FFF2-40B4-BE49-F238E27FC236}">
                      <a16:creationId xmlns:a16="http://schemas.microsoft.com/office/drawing/2014/main" id="{54F05E0C-913A-4154-BC1F-3F32EF3BBA3F}"/>
                    </a:ext>
                  </a:extLst>
                </p14:cNvPr>
                <p14:cNvContentPartPr/>
                <p14:nvPr/>
              </p14:nvContentPartPr>
              <p14:xfrm>
                <a:off x="9170943" y="4888465"/>
                <a:ext cx="50040" cy="239400"/>
              </p14:xfrm>
            </p:contentPart>
          </mc:Choice>
          <mc:Fallback xmlns="">
            <p:pic>
              <p:nvPicPr>
                <p:cNvPr id="327" name="Ink 326">
                  <a:extLst>
                    <a:ext uri="{FF2B5EF4-FFF2-40B4-BE49-F238E27FC236}">
                      <a16:creationId xmlns:a16="http://schemas.microsoft.com/office/drawing/2014/main" id="{54F05E0C-913A-4154-BC1F-3F32EF3BBA3F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9152943" y="4870825"/>
                  <a:ext cx="85680" cy="275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2" name="Group 331">
            <a:extLst>
              <a:ext uri="{FF2B5EF4-FFF2-40B4-BE49-F238E27FC236}">
                <a16:creationId xmlns:a16="http://schemas.microsoft.com/office/drawing/2014/main" id="{3F98DFA9-61E2-481E-BDC1-AE01852C890E}"/>
              </a:ext>
            </a:extLst>
          </p:cNvPr>
          <p:cNvGrpSpPr/>
          <p:nvPr/>
        </p:nvGrpSpPr>
        <p:grpSpPr>
          <a:xfrm>
            <a:off x="9494943" y="4834825"/>
            <a:ext cx="1009800" cy="411480"/>
            <a:chOff x="9494943" y="4834825"/>
            <a:chExt cx="1009800" cy="411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90">
              <p14:nvContentPartPr>
                <p14:cNvPr id="328" name="Ink 327">
                  <a:extLst>
                    <a:ext uri="{FF2B5EF4-FFF2-40B4-BE49-F238E27FC236}">
                      <a16:creationId xmlns:a16="http://schemas.microsoft.com/office/drawing/2014/main" id="{86D6E04C-269C-4815-B0D4-11D56DB87E82}"/>
                    </a:ext>
                  </a:extLst>
                </p14:cNvPr>
                <p14:cNvContentPartPr/>
                <p14:nvPr/>
              </p14:nvContentPartPr>
              <p14:xfrm>
                <a:off x="9494943" y="4944985"/>
                <a:ext cx="496800" cy="173520"/>
              </p14:xfrm>
            </p:contentPart>
          </mc:Choice>
          <mc:Fallback xmlns="">
            <p:pic>
              <p:nvPicPr>
                <p:cNvPr id="328" name="Ink 327">
                  <a:extLst>
                    <a:ext uri="{FF2B5EF4-FFF2-40B4-BE49-F238E27FC236}">
                      <a16:creationId xmlns:a16="http://schemas.microsoft.com/office/drawing/2014/main" id="{86D6E04C-269C-4815-B0D4-11D56DB87E82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9477303" y="4927345"/>
                  <a:ext cx="53244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2">
              <p14:nvContentPartPr>
                <p14:cNvPr id="329" name="Ink 328">
                  <a:extLst>
                    <a:ext uri="{FF2B5EF4-FFF2-40B4-BE49-F238E27FC236}">
                      <a16:creationId xmlns:a16="http://schemas.microsoft.com/office/drawing/2014/main" id="{5E4F7179-C27F-4481-BD22-5EF045B57281}"/>
                    </a:ext>
                  </a:extLst>
                </p14:cNvPr>
                <p14:cNvContentPartPr/>
                <p14:nvPr/>
              </p14:nvContentPartPr>
              <p14:xfrm>
                <a:off x="10072383" y="4930585"/>
                <a:ext cx="101520" cy="241920"/>
              </p14:xfrm>
            </p:contentPart>
          </mc:Choice>
          <mc:Fallback xmlns="">
            <p:pic>
              <p:nvPicPr>
                <p:cNvPr id="329" name="Ink 328">
                  <a:extLst>
                    <a:ext uri="{FF2B5EF4-FFF2-40B4-BE49-F238E27FC236}">
                      <a16:creationId xmlns:a16="http://schemas.microsoft.com/office/drawing/2014/main" id="{5E4F7179-C27F-4481-BD22-5EF045B57281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10054743" y="4912945"/>
                  <a:ext cx="13716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4">
              <p14:nvContentPartPr>
                <p14:cNvPr id="330" name="Ink 329">
                  <a:extLst>
                    <a:ext uri="{FF2B5EF4-FFF2-40B4-BE49-F238E27FC236}">
                      <a16:creationId xmlns:a16="http://schemas.microsoft.com/office/drawing/2014/main" id="{783B9895-78E3-4A75-BB44-98F08D38A2BC}"/>
                    </a:ext>
                  </a:extLst>
                </p14:cNvPr>
                <p14:cNvContentPartPr/>
                <p14:nvPr/>
              </p14:nvContentPartPr>
              <p14:xfrm>
                <a:off x="10257783" y="5010865"/>
                <a:ext cx="122040" cy="146160"/>
              </p14:xfrm>
            </p:contentPart>
          </mc:Choice>
          <mc:Fallback xmlns="">
            <p:pic>
              <p:nvPicPr>
                <p:cNvPr id="330" name="Ink 329">
                  <a:extLst>
                    <a:ext uri="{FF2B5EF4-FFF2-40B4-BE49-F238E27FC236}">
                      <a16:creationId xmlns:a16="http://schemas.microsoft.com/office/drawing/2014/main" id="{783B9895-78E3-4A75-BB44-98F08D38A2BC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10240143" y="4992865"/>
                  <a:ext cx="15768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6">
              <p14:nvContentPartPr>
                <p14:cNvPr id="331" name="Ink 330">
                  <a:extLst>
                    <a:ext uri="{FF2B5EF4-FFF2-40B4-BE49-F238E27FC236}">
                      <a16:creationId xmlns:a16="http://schemas.microsoft.com/office/drawing/2014/main" id="{C4AAF6F1-7C92-4742-991B-F0570463F835}"/>
                    </a:ext>
                  </a:extLst>
                </p14:cNvPr>
                <p14:cNvContentPartPr/>
                <p14:nvPr/>
              </p14:nvContentPartPr>
              <p14:xfrm>
                <a:off x="10387383" y="4834825"/>
                <a:ext cx="117360" cy="411480"/>
              </p14:xfrm>
            </p:contentPart>
          </mc:Choice>
          <mc:Fallback xmlns="">
            <p:pic>
              <p:nvPicPr>
                <p:cNvPr id="331" name="Ink 330">
                  <a:extLst>
                    <a:ext uri="{FF2B5EF4-FFF2-40B4-BE49-F238E27FC236}">
                      <a16:creationId xmlns:a16="http://schemas.microsoft.com/office/drawing/2014/main" id="{C4AAF6F1-7C92-4742-991B-F0570463F835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10369383" y="4816825"/>
                  <a:ext cx="153000" cy="447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98">
            <p14:nvContentPartPr>
              <p14:cNvPr id="334" name="Ink 333">
                <a:extLst>
                  <a:ext uri="{FF2B5EF4-FFF2-40B4-BE49-F238E27FC236}">
                    <a16:creationId xmlns:a16="http://schemas.microsoft.com/office/drawing/2014/main" id="{2CFEF900-9660-4EA5-BED3-64891BC9F4A5}"/>
                  </a:ext>
                </a:extLst>
              </p14:cNvPr>
              <p14:cNvContentPartPr/>
              <p14:nvPr/>
            </p14:nvContentPartPr>
            <p14:xfrm>
              <a:off x="1174263" y="5804665"/>
              <a:ext cx="284040" cy="29520"/>
            </p14:xfrm>
          </p:contentPart>
        </mc:Choice>
        <mc:Fallback xmlns="">
          <p:pic>
            <p:nvPicPr>
              <p:cNvPr id="334" name="Ink 333">
                <a:extLst>
                  <a:ext uri="{FF2B5EF4-FFF2-40B4-BE49-F238E27FC236}">
                    <a16:creationId xmlns:a16="http://schemas.microsoft.com/office/drawing/2014/main" id="{2CFEF900-9660-4EA5-BED3-64891BC9F4A5}"/>
                  </a:ext>
                </a:extLst>
              </p:cNvPr>
              <p:cNvPicPr/>
              <p:nvPr/>
            </p:nvPicPr>
            <p:blipFill>
              <a:blip r:embed="rId499"/>
              <a:stretch>
                <a:fillRect/>
              </a:stretch>
            </p:blipFill>
            <p:spPr>
              <a:xfrm>
                <a:off x="1156623" y="5787025"/>
                <a:ext cx="319680" cy="65160"/>
              </a:xfrm>
              <a:prstGeom prst="rect">
                <a:avLst/>
              </a:prstGeom>
            </p:spPr>
          </p:pic>
        </mc:Fallback>
      </mc:AlternateContent>
      <p:grpSp>
        <p:nvGrpSpPr>
          <p:cNvPr id="341" name="Group 340">
            <a:extLst>
              <a:ext uri="{FF2B5EF4-FFF2-40B4-BE49-F238E27FC236}">
                <a16:creationId xmlns:a16="http://schemas.microsoft.com/office/drawing/2014/main" id="{A08FF44D-56A6-4308-A73B-FFDCF4C38399}"/>
              </a:ext>
            </a:extLst>
          </p:cNvPr>
          <p:cNvGrpSpPr/>
          <p:nvPr/>
        </p:nvGrpSpPr>
        <p:grpSpPr>
          <a:xfrm>
            <a:off x="1670703" y="5711785"/>
            <a:ext cx="1083240" cy="380880"/>
            <a:chOff x="1670703" y="5711785"/>
            <a:chExt cx="1083240" cy="380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0">
              <p14:nvContentPartPr>
                <p14:cNvPr id="335" name="Ink 334">
                  <a:extLst>
                    <a:ext uri="{FF2B5EF4-FFF2-40B4-BE49-F238E27FC236}">
                      <a16:creationId xmlns:a16="http://schemas.microsoft.com/office/drawing/2014/main" id="{FA856A85-49D5-4BA4-B78A-51EF0424A22B}"/>
                    </a:ext>
                  </a:extLst>
                </p14:cNvPr>
                <p14:cNvContentPartPr/>
                <p14:nvPr/>
              </p14:nvContentPartPr>
              <p14:xfrm>
                <a:off x="1670703" y="5786665"/>
                <a:ext cx="203040" cy="174240"/>
              </p14:xfrm>
            </p:contentPart>
          </mc:Choice>
          <mc:Fallback xmlns="">
            <p:pic>
              <p:nvPicPr>
                <p:cNvPr id="335" name="Ink 334">
                  <a:extLst>
                    <a:ext uri="{FF2B5EF4-FFF2-40B4-BE49-F238E27FC236}">
                      <a16:creationId xmlns:a16="http://schemas.microsoft.com/office/drawing/2014/main" id="{FA856A85-49D5-4BA4-B78A-51EF0424A22B}"/>
                    </a:ext>
                  </a:extLst>
                </p:cNvPr>
                <p:cNvPicPr/>
                <p:nvPr/>
              </p:nvPicPr>
              <p:blipFill>
                <a:blip r:embed="rId501"/>
                <a:stretch>
                  <a:fillRect/>
                </a:stretch>
              </p:blipFill>
              <p:spPr>
                <a:xfrm>
                  <a:off x="1652703" y="5768665"/>
                  <a:ext cx="23868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2">
              <p14:nvContentPartPr>
                <p14:cNvPr id="336" name="Ink 335">
                  <a:extLst>
                    <a:ext uri="{FF2B5EF4-FFF2-40B4-BE49-F238E27FC236}">
                      <a16:creationId xmlns:a16="http://schemas.microsoft.com/office/drawing/2014/main" id="{889581DB-328C-441C-AB7A-C27C18F4DB42}"/>
                    </a:ext>
                  </a:extLst>
                </p14:cNvPr>
                <p14:cNvContentPartPr/>
                <p14:nvPr/>
              </p14:nvContentPartPr>
              <p14:xfrm>
                <a:off x="1938183" y="5772625"/>
                <a:ext cx="150480" cy="223200"/>
              </p14:xfrm>
            </p:contentPart>
          </mc:Choice>
          <mc:Fallback xmlns="">
            <p:pic>
              <p:nvPicPr>
                <p:cNvPr id="336" name="Ink 335">
                  <a:extLst>
                    <a:ext uri="{FF2B5EF4-FFF2-40B4-BE49-F238E27FC236}">
                      <a16:creationId xmlns:a16="http://schemas.microsoft.com/office/drawing/2014/main" id="{889581DB-328C-441C-AB7A-C27C18F4DB42}"/>
                    </a:ext>
                  </a:extLst>
                </p:cNvPr>
                <p:cNvPicPr/>
                <p:nvPr/>
              </p:nvPicPr>
              <p:blipFill>
                <a:blip r:embed="rId503"/>
                <a:stretch>
                  <a:fillRect/>
                </a:stretch>
              </p:blipFill>
              <p:spPr>
                <a:xfrm>
                  <a:off x="1920543" y="5754985"/>
                  <a:ext cx="186120" cy="25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4">
              <p14:nvContentPartPr>
                <p14:cNvPr id="338" name="Ink 337">
                  <a:extLst>
                    <a:ext uri="{FF2B5EF4-FFF2-40B4-BE49-F238E27FC236}">
                      <a16:creationId xmlns:a16="http://schemas.microsoft.com/office/drawing/2014/main" id="{1665F883-7921-49EA-8305-8FD676C63620}"/>
                    </a:ext>
                  </a:extLst>
                </p14:cNvPr>
                <p14:cNvContentPartPr/>
                <p14:nvPr/>
              </p14:nvContentPartPr>
              <p14:xfrm>
                <a:off x="2253543" y="5711785"/>
                <a:ext cx="126720" cy="380880"/>
              </p14:xfrm>
            </p:contentPart>
          </mc:Choice>
          <mc:Fallback xmlns="">
            <p:pic>
              <p:nvPicPr>
                <p:cNvPr id="338" name="Ink 337">
                  <a:extLst>
                    <a:ext uri="{FF2B5EF4-FFF2-40B4-BE49-F238E27FC236}">
                      <a16:creationId xmlns:a16="http://schemas.microsoft.com/office/drawing/2014/main" id="{1665F883-7921-49EA-8305-8FD676C63620}"/>
                    </a:ext>
                  </a:extLst>
                </p:cNvPr>
                <p:cNvPicPr/>
                <p:nvPr/>
              </p:nvPicPr>
              <p:blipFill>
                <a:blip r:embed="rId505"/>
                <a:stretch>
                  <a:fillRect/>
                </a:stretch>
              </p:blipFill>
              <p:spPr>
                <a:xfrm>
                  <a:off x="2235543" y="5693785"/>
                  <a:ext cx="162360" cy="41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6">
              <p14:nvContentPartPr>
                <p14:cNvPr id="339" name="Ink 338">
                  <a:extLst>
                    <a:ext uri="{FF2B5EF4-FFF2-40B4-BE49-F238E27FC236}">
                      <a16:creationId xmlns:a16="http://schemas.microsoft.com/office/drawing/2014/main" id="{4C10E4EB-5300-4B95-8F20-C5537146D8CD}"/>
                    </a:ext>
                  </a:extLst>
                </p14:cNvPr>
                <p14:cNvContentPartPr/>
                <p14:nvPr/>
              </p14:nvContentPartPr>
              <p14:xfrm>
                <a:off x="2431383" y="5878825"/>
                <a:ext cx="164520" cy="185400"/>
              </p14:xfrm>
            </p:contentPart>
          </mc:Choice>
          <mc:Fallback xmlns="">
            <p:pic>
              <p:nvPicPr>
                <p:cNvPr id="339" name="Ink 338">
                  <a:extLst>
                    <a:ext uri="{FF2B5EF4-FFF2-40B4-BE49-F238E27FC236}">
                      <a16:creationId xmlns:a16="http://schemas.microsoft.com/office/drawing/2014/main" id="{4C10E4EB-5300-4B95-8F20-C5537146D8CD}"/>
                    </a:ext>
                  </a:extLst>
                </p:cNvPr>
                <p:cNvPicPr/>
                <p:nvPr/>
              </p:nvPicPr>
              <p:blipFill>
                <a:blip r:embed="rId507"/>
                <a:stretch>
                  <a:fillRect/>
                </a:stretch>
              </p:blipFill>
              <p:spPr>
                <a:xfrm>
                  <a:off x="2413743" y="5861185"/>
                  <a:ext cx="20016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8">
              <p14:nvContentPartPr>
                <p14:cNvPr id="340" name="Ink 339">
                  <a:extLst>
                    <a:ext uri="{FF2B5EF4-FFF2-40B4-BE49-F238E27FC236}">
                      <a16:creationId xmlns:a16="http://schemas.microsoft.com/office/drawing/2014/main" id="{9A32D1D2-29C7-4DF1-907E-086E7C7633DA}"/>
                    </a:ext>
                  </a:extLst>
                </p14:cNvPr>
                <p14:cNvContentPartPr/>
                <p14:nvPr/>
              </p14:nvContentPartPr>
              <p14:xfrm>
                <a:off x="2726943" y="5956945"/>
                <a:ext cx="27000" cy="129960"/>
              </p14:xfrm>
            </p:contentPart>
          </mc:Choice>
          <mc:Fallback xmlns="">
            <p:pic>
              <p:nvPicPr>
                <p:cNvPr id="340" name="Ink 339">
                  <a:extLst>
                    <a:ext uri="{FF2B5EF4-FFF2-40B4-BE49-F238E27FC236}">
                      <a16:creationId xmlns:a16="http://schemas.microsoft.com/office/drawing/2014/main" id="{9A32D1D2-29C7-4DF1-907E-086E7C7633DA}"/>
                    </a:ext>
                  </a:extLst>
                </p:cNvPr>
                <p:cNvPicPr/>
                <p:nvPr/>
              </p:nvPicPr>
              <p:blipFill>
                <a:blip r:embed="rId509"/>
                <a:stretch>
                  <a:fillRect/>
                </a:stretch>
              </p:blipFill>
              <p:spPr>
                <a:xfrm>
                  <a:off x="2709303" y="5939305"/>
                  <a:ext cx="62640" cy="165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5" name="Group 354">
            <a:extLst>
              <a:ext uri="{FF2B5EF4-FFF2-40B4-BE49-F238E27FC236}">
                <a16:creationId xmlns:a16="http://schemas.microsoft.com/office/drawing/2014/main" id="{AF799F04-433A-4C74-A9E6-293E2C06BC7B}"/>
              </a:ext>
            </a:extLst>
          </p:cNvPr>
          <p:cNvGrpSpPr/>
          <p:nvPr/>
        </p:nvGrpSpPr>
        <p:grpSpPr>
          <a:xfrm>
            <a:off x="2924943" y="5697385"/>
            <a:ext cx="2075760" cy="410760"/>
            <a:chOff x="2924943" y="5697385"/>
            <a:chExt cx="2075760" cy="410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10">
              <p14:nvContentPartPr>
                <p14:cNvPr id="342" name="Ink 341">
                  <a:extLst>
                    <a:ext uri="{FF2B5EF4-FFF2-40B4-BE49-F238E27FC236}">
                      <a16:creationId xmlns:a16="http://schemas.microsoft.com/office/drawing/2014/main" id="{4DFBFAF7-7507-4343-AB19-BE481643C78E}"/>
                    </a:ext>
                  </a:extLst>
                </p14:cNvPr>
                <p14:cNvContentPartPr/>
                <p14:nvPr/>
              </p14:nvContentPartPr>
              <p14:xfrm>
                <a:off x="2924943" y="5933545"/>
                <a:ext cx="163440" cy="23400"/>
              </p14:xfrm>
            </p:contentPart>
          </mc:Choice>
          <mc:Fallback xmlns="">
            <p:pic>
              <p:nvPicPr>
                <p:cNvPr id="342" name="Ink 341">
                  <a:extLst>
                    <a:ext uri="{FF2B5EF4-FFF2-40B4-BE49-F238E27FC236}">
                      <a16:creationId xmlns:a16="http://schemas.microsoft.com/office/drawing/2014/main" id="{4DFBFAF7-7507-4343-AB19-BE481643C78E}"/>
                    </a:ext>
                  </a:extLst>
                </p:cNvPr>
                <p:cNvPicPr/>
                <p:nvPr/>
              </p:nvPicPr>
              <p:blipFill>
                <a:blip r:embed="rId511"/>
                <a:stretch>
                  <a:fillRect/>
                </a:stretch>
              </p:blipFill>
              <p:spPr>
                <a:xfrm>
                  <a:off x="2907303" y="5915545"/>
                  <a:ext cx="19908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2">
              <p14:nvContentPartPr>
                <p14:cNvPr id="343" name="Ink 342">
                  <a:extLst>
                    <a:ext uri="{FF2B5EF4-FFF2-40B4-BE49-F238E27FC236}">
                      <a16:creationId xmlns:a16="http://schemas.microsoft.com/office/drawing/2014/main" id="{07F51087-3941-4B5A-AA66-C36578923966}"/>
                    </a:ext>
                  </a:extLst>
                </p14:cNvPr>
                <p14:cNvContentPartPr/>
                <p14:nvPr/>
              </p14:nvContentPartPr>
              <p14:xfrm>
                <a:off x="3004863" y="5875585"/>
                <a:ext cx="27720" cy="159840"/>
              </p14:xfrm>
            </p:contentPart>
          </mc:Choice>
          <mc:Fallback xmlns="">
            <p:pic>
              <p:nvPicPr>
                <p:cNvPr id="343" name="Ink 342">
                  <a:extLst>
                    <a:ext uri="{FF2B5EF4-FFF2-40B4-BE49-F238E27FC236}">
                      <a16:creationId xmlns:a16="http://schemas.microsoft.com/office/drawing/2014/main" id="{07F51087-3941-4B5A-AA66-C36578923966}"/>
                    </a:ext>
                  </a:extLst>
                </p:cNvPr>
                <p:cNvPicPr/>
                <p:nvPr/>
              </p:nvPicPr>
              <p:blipFill>
                <a:blip r:embed="rId513"/>
                <a:stretch>
                  <a:fillRect/>
                </a:stretch>
              </p:blipFill>
              <p:spPr>
                <a:xfrm>
                  <a:off x="2987223" y="5857945"/>
                  <a:ext cx="6336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4">
              <p14:nvContentPartPr>
                <p14:cNvPr id="345" name="Ink 344">
                  <a:extLst>
                    <a:ext uri="{FF2B5EF4-FFF2-40B4-BE49-F238E27FC236}">
                      <a16:creationId xmlns:a16="http://schemas.microsoft.com/office/drawing/2014/main" id="{46B49ACF-0A75-47E0-AB82-4994898E2639}"/>
                    </a:ext>
                  </a:extLst>
                </p14:cNvPr>
                <p14:cNvContentPartPr/>
                <p14:nvPr/>
              </p14:nvContentPartPr>
              <p14:xfrm>
                <a:off x="3259743" y="5865865"/>
                <a:ext cx="116280" cy="197280"/>
              </p14:xfrm>
            </p:contentPart>
          </mc:Choice>
          <mc:Fallback xmlns="">
            <p:pic>
              <p:nvPicPr>
                <p:cNvPr id="345" name="Ink 344">
                  <a:extLst>
                    <a:ext uri="{FF2B5EF4-FFF2-40B4-BE49-F238E27FC236}">
                      <a16:creationId xmlns:a16="http://schemas.microsoft.com/office/drawing/2014/main" id="{46B49ACF-0A75-47E0-AB82-4994898E2639}"/>
                    </a:ext>
                  </a:extLst>
                </p:cNvPr>
                <p:cNvPicPr/>
                <p:nvPr/>
              </p:nvPicPr>
              <p:blipFill>
                <a:blip r:embed="rId515"/>
                <a:stretch>
                  <a:fillRect/>
                </a:stretch>
              </p:blipFill>
              <p:spPr>
                <a:xfrm>
                  <a:off x="3241743" y="5848225"/>
                  <a:ext cx="15192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6">
              <p14:nvContentPartPr>
                <p14:cNvPr id="346" name="Ink 345">
                  <a:extLst>
                    <a:ext uri="{FF2B5EF4-FFF2-40B4-BE49-F238E27FC236}">
                      <a16:creationId xmlns:a16="http://schemas.microsoft.com/office/drawing/2014/main" id="{C3BF7B83-FF6B-4D7F-BAF3-871DDF9930E2}"/>
                    </a:ext>
                  </a:extLst>
                </p14:cNvPr>
                <p14:cNvContentPartPr/>
                <p14:nvPr/>
              </p14:nvContentPartPr>
              <p14:xfrm>
                <a:off x="3448743" y="5976385"/>
                <a:ext cx="154440" cy="131760"/>
              </p14:xfrm>
            </p:contentPart>
          </mc:Choice>
          <mc:Fallback xmlns="">
            <p:pic>
              <p:nvPicPr>
                <p:cNvPr id="346" name="Ink 345">
                  <a:extLst>
                    <a:ext uri="{FF2B5EF4-FFF2-40B4-BE49-F238E27FC236}">
                      <a16:creationId xmlns:a16="http://schemas.microsoft.com/office/drawing/2014/main" id="{C3BF7B83-FF6B-4D7F-BAF3-871DDF9930E2}"/>
                    </a:ext>
                  </a:extLst>
                </p:cNvPr>
                <p:cNvPicPr/>
                <p:nvPr/>
              </p:nvPicPr>
              <p:blipFill>
                <a:blip r:embed="rId517"/>
                <a:stretch>
                  <a:fillRect/>
                </a:stretch>
              </p:blipFill>
              <p:spPr>
                <a:xfrm>
                  <a:off x="3431103" y="5958745"/>
                  <a:ext cx="19008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8">
              <p14:nvContentPartPr>
                <p14:cNvPr id="348" name="Ink 347">
                  <a:extLst>
                    <a:ext uri="{FF2B5EF4-FFF2-40B4-BE49-F238E27FC236}">
                      <a16:creationId xmlns:a16="http://schemas.microsoft.com/office/drawing/2014/main" id="{F9D18B42-F9C3-472F-9952-48DF33A80EF8}"/>
                    </a:ext>
                  </a:extLst>
                </p14:cNvPr>
                <p14:cNvContentPartPr/>
                <p14:nvPr/>
              </p14:nvContentPartPr>
              <p14:xfrm>
                <a:off x="3776343" y="5920945"/>
                <a:ext cx="158040" cy="54720"/>
              </p14:xfrm>
            </p:contentPart>
          </mc:Choice>
          <mc:Fallback xmlns="">
            <p:pic>
              <p:nvPicPr>
                <p:cNvPr id="348" name="Ink 347">
                  <a:extLst>
                    <a:ext uri="{FF2B5EF4-FFF2-40B4-BE49-F238E27FC236}">
                      <a16:creationId xmlns:a16="http://schemas.microsoft.com/office/drawing/2014/main" id="{F9D18B42-F9C3-472F-9952-48DF33A80EF8}"/>
                    </a:ext>
                  </a:extLst>
                </p:cNvPr>
                <p:cNvPicPr/>
                <p:nvPr/>
              </p:nvPicPr>
              <p:blipFill>
                <a:blip r:embed="rId519"/>
                <a:stretch>
                  <a:fillRect/>
                </a:stretch>
              </p:blipFill>
              <p:spPr>
                <a:xfrm>
                  <a:off x="3758703" y="5902945"/>
                  <a:ext cx="19368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0">
              <p14:nvContentPartPr>
                <p14:cNvPr id="349" name="Ink 348">
                  <a:extLst>
                    <a:ext uri="{FF2B5EF4-FFF2-40B4-BE49-F238E27FC236}">
                      <a16:creationId xmlns:a16="http://schemas.microsoft.com/office/drawing/2014/main" id="{A0DE4F82-29BC-4D02-B283-E877C94D646D}"/>
                    </a:ext>
                  </a:extLst>
                </p14:cNvPr>
                <p14:cNvContentPartPr/>
                <p14:nvPr/>
              </p14:nvContentPartPr>
              <p14:xfrm>
                <a:off x="3826383" y="5874145"/>
                <a:ext cx="80640" cy="167040"/>
              </p14:xfrm>
            </p:contentPart>
          </mc:Choice>
          <mc:Fallback xmlns="">
            <p:pic>
              <p:nvPicPr>
                <p:cNvPr id="349" name="Ink 348">
                  <a:extLst>
                    <a:ext uri="{FF2B5EF4-FFF2-40B4-BE49-F238E27FC236}">
                      <a16:creationId xmlns:a16="http://schemas.microsoft.com/office/drawing/2014/main" id="{A0DE4F82-29BC-4D02-B283-E877C94D646D}"/>
                    </a:ext>
                  </a:extLst>
                </p:cNvPr>
                <p:cNvPicPr/>
                <p:nvPr/>
              </p:nvPicPr>
              <p:blipFill>
                <a:blip r:embed="rId521"/>
                <a:stretch>
                  <a:fillRect/>
                </a:stretch>
              </p:blipFill>
              <p:spPr>
                <a:xfrm>
                  <a:off x="3808383" y="5856145"/>
                  <a:ext cx="11628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2">
              <p14:nvContentPartPr>
                <p14:cNvPr id="350" name="Ink 349">
                  <a:extLst>
                    <a:ext uri="{FF2B5EF4-FFF2-40B4-BE49-F238E27FC236}">
                      <a16:creationId xmlns:a16="http://schemas.microsoft.com/office/drawing/2014/main" id="{8A0FA2E5-D789-4E54-8A1E-45922B81E660}"/>
                    </a:ext>
                  </a:extLst>
                </p14:cNvPr>
                <p14:cNvContentPartPr/>
                <p14:nvPr/>
              </p14:nvContentPartPr>
              <p14:xfrm>
                <a:off x="4079823" y="5896105"/>
                <a:ext cx="170640" cy="26640"/>
              </p14:xfrm>
            </p:contentPart>
          </mc:Choice>
          <mc:Fallback xmlns="">
            <p:pic>
              <p:nvPicPr>
                <p:cNvPr id="350" name="Ink 349">
                  <a:extLst>
                    <a:ext uri="{FF2B5EF4-FFF2-40B4-BE49-F238E27FC236}">
                      <a16:creationId xmlns:a16="http://schemas.microsoft.com/office/drawing/2014/main" id="{8A0FA2E5-D789-4E54-8A1E-45922B81E660}"/>
                    </a:ext>
                  </a:extLst>
                </p:cNvPr>
                <p:cNvPicPr/>
                <p:nvPr/>
              </p:nvPicPr>
              <p:blipFill>
                <a:blip r:embed="rId523"/>
                <a:stretch>
                  <a:fillRect/>
                </a:stretch>
              </p:blipFill>
              <p:spPr>
                <a:xfrm>
                  <a:off x="4062183" y="5878105"/>
                  <a:ext cx="20628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4">
              <p14:nvContentPartPr>
                <p14:cNvPr id="351" name="Ink 350">
                  <a:extLst>
                    <a:ext uri="{FF2B5EF4-FFF2-40B4-BE49-F238E27FC236}">
                      <a16:creationId xmlns:a16="http://schemas.microsoft.com/office/drawing/2014/main" id="{4662CF4D-B88F-413C-8B37-032983DC77B1}"/>
                    </a:ext>
                  </a:extLst>
                </p14:cNvPr>
                <p14:cNvContentPartPr/>
                <p14:nvPr/>
              </p14:nvContentPartPr>
              <p14:xfrm>
                <a:off x="4368543" y="5888545"/>
                <a:ext cx="29880" cy="5760"/>
              </p14:xfrm>
            </p:contentPart>
          </mc:Choice>
          <mc:Fallback xmlns="">
            <p:pic>
              <p:nvPicPr>
                <p:cNvPr id="351" name="Ink 350">
                  <a:extLst>
                    <a:ext uri="{FF2B5EF4-FFF2-40B4-BE49-F238E27FC236}">
                      <a16:creationId xmlns:a16="http://schemas.microsoft.com/office/drawing/2014/main" id="{4662CF4D-B88F-413C-8B37-032983DC77B1}"/>
                    </a:ext>
                  </a:extLst>
                </p:cNvPr>
                <p:cNvPicPr/>
                <p:nvPr/>
              </p:nvPicPr>
              <p:blipFill>
                <a:blip r:embed="rId525"/>
                <a:stretch>
                  <a:fillRect/>
                </a:stretch>
              </p:blipFill>
              <p:spPr>
                <a:xfrm>
                  <a:off x="4350903" y="5870905"/>
                  <a:ext cx="6552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6">
              <p14:nvContentPartPr>
                <p14:cNvPr id="352" name="Ink 351">
                  <a:extLst>
                    <a:ext uri="{FF2B5EF4-FFF2-40B4-BE49-F238E27FC236}">
                      <a16:creationId xmlns:a16="http://schemas.microsoft.com/office/drawing/2014/main" id="{89A0324C-653C-42C1-AE66-1FA44DD811D7}"/>
                    </a:ext>
                  </a:extLst>
                </p14:cNvPr>
                <p14:cNvContentPartPr/>
                <p14:nvPr/>
              </p14:nvContentPartPr>
              <p14:xfrm>
                <a:off x="4528383" y="5758945"/>
                <a:ext cx="119160" cy="276120"/>
              </p14:xfrm>
            </p:contentPart>
          </mc:Choice>
          <mc:Fallback xmlns="">
            <p:pic>
              <p:nvPicPr>
                <p:cNvPr id="352" name="Ink 351">
                  <a:extLst>
                    <a:ext uri="{FF2B5EF4-FFF2-40B4-BE49-F238E27FC236}">
                      <a16:creationId xmlns:a16="http://schemas.microsoft.com/office/drawing/2014/main" id="{89A0324C-653C-42C1-AE66-1FA44DD811D7}"/>
                    </a:ext>
                  </a:extLst>
                </p:cNvPr>
                <p:cNvPicPr/>
                <p:nvPr/>
              </p:nvPicPr>
              <p:blipFill>
                <a:blip r:embed="rId527"/>
                <a:stretch>
                  <a:fillRect/>
                </a:stretch>
              </p:blipFill>
              <p:spPr>
                <a:xfrm>
                  <a:off x="4510743" y="5741305"/>
                  <a:ext cx="154800" cy="31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8">
              <p14:nvContentPartPr>
                <p14:cNvPr id="353" name="Ink 352">
                  <a:extLst>
                    <a:ext uri="{FF2B5EF4-FFF2-40B4-BE49-F238E27FC236}">
                      <a16:creationId xmlns:a16="http://schemas.microsoft.com/office/drawing/2014/main" id="{E8E0EDE4-3F93-4205-8EE6-31F2DEE6D7FC}"/>
                    </a:ext>
                  </a:extLst>
                </p14:cNvPr>
                <p14:cNvContentPartPr/>
                <p14:nvPr/>
              </p14:nvContentPartPr>
              <p14:xfrm>
                <a:off x="4722423" y="5893945"/>
                <a:ext cx="144360" cy="157320"/>
              </p14:xfrm>
            </p:contentPart>
          </mc:Choice>
          <mc:Fallback xmlns="">
            <p:pic>
              <p:nvPicPr>
                <p:cNvPr id="353" name="Ink 352">
                  <a:extLst>
                    <a:ext uri="{FF2B5EF4-FFF2-40B4-BE49-F238E27FC236}">
                      <a16:creationId xmlns:a16="http://schemas.microsoft.com/office/drawing/2014/main" id="{E8E0EDE4-3F93-4205-8EE6-31F2DEE6D7FC}"/>
                    </a:ext>
                  </a:extLst>
                </p:cNvPr>
                <p:cNvPicPr/>
                <p:nvPr/>
              </p:nvPicPr>
              <p:blipFill>
                <a:blip r:embed="rId529"/>
                <a:stretch>
                  <a:fillRect/>
                </a:stretch>
              </p:blipFill>
              <p:spPr>
                <a:xfrm>
                  <a:off x="4704423" y="5875945"/>
                  <a:ext cx="18000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0">
              <p14:nvContentPartPr>
                <p14:cNvPr id="354" name="Ink 353">
                  <a:extLst>
                    <a:ext uri="{FF2B5EF4-FFF2-40B4-BE49-F238E27FC236}">
                      <a16:creationId xmlns:a16="http://schemas.microsoft.com/office/drawing/2014/main" id="{E44E4D00-A95C-4842-A3D4-53131A210C67}"/>
                    </a:ext>
                  </a:extLst>
                </p14:cNvPr>
                <p14:cNvContentPartPr/>
                <p14:nvPr/>
              </p14:nvContentPartPr>
              <p14:xfrm>
                <a:off x="4908543" y="5697385"/>
                <a:ext cx="92160" cy="379440"/>
              </p14:xfrm>
            </p:contentPart>
          </mc:Choice>
          <mc:Fallback xmlns="">
            <p:pic>
              <p:nvPicPr>
                <p:cNvPr id="354" name="Ink 353">
                  <a:extLst>
                    <a:ext uri="{FF2B5EF4-FFF2-40B4-BE49-F238E27FC236}">
                      <a16:creationId xmlns:a16="http://schemas.microsoft.com/office/drawing/2014/main" id="{E44E4D00-A95C-4842-A3D4-53131A210C67}"/>
                    </a:ext>
                  </a:extLst>
                </p:cNvPr>
                <p:cNvPicPr/>
                <p:nvPr/>
              </p:nvPicPr>
              <p:blipFill>
                <a:blip r:embed="rId531"/>
                <a:stretch>
                  <a:fillRect/>
                </a:stretch>
              </p:blipFill>
              <p:spPr>
                <a:xfrm>
                  <a:off x="4890903" y="5679385"/>
                  <a:ext cx="127800" cy="415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8" name="Group 357">
            <a:extLst>
              <a:ext uri="{FF2B5EF4-FFF2-40B4-BE49-F238E27FC236}">
                <a16:creationId xmlns:a16="http://schemas.microsoft.com/office/drawing/2014/main" id="{43EFEAD3-00C7-499F-95FA-D0F5CD42D24B}"/>
              </a:ext>
            </a:extLst>
          </p:cNvPr>
          <p:cNvGrpSpPr/>
          <p:nvPr/>
        </p:nvGrpSpPr>
        <p:grpSpPr>
          <a:xfrm>
            <a:off x="5353863" y="5700985"/>
            <a:ext cx="174240" cy="213120"/>
            <a:chOff x="5353863" y="5700985"/>
            <a:chExt cx="174240" cy="213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32">
              <p14:nvContentPartPr>
                <p14:cNvPr id="356" name="Ink 355">
                  <a:extLst>
                    <a:ext uri="{FF2B5EF4-FFF2-40B4-BE49-F238E27FC236}">
                      <a16:creationId xmlns:a16="http://schemas.microsoft.com/office/drawing/2014/main" id="{BA684A3C-0B54-4359-A586-9ADB490C352A}"/>
                    </a:ext>
                  </a:extLst>
                </p14:cNvPr>
                <p14:cNvContentPartPr/>
                <p14:nvPr/>
              </p14:nvContentPartPr>
              <p14:xfrm>
                <a:off x="5353863" y="5784865"/>
                <a:ext cx="174240" cy="15120"/>
              </p14:xfrm>
            </p:contentPart>
          </mc:Choice>
          <mc:Fallback xmlns="">
            <p:pic>
              <p:nvPicPr>
                <p:cNvPr id="356" name="Ink 355">
                  <a:extLst>
                    <a:ext uri="{FF2B5EF4-FFF2-40B4-BE49-F238E27FC236}">
                      <a16:creationId xmlns:a16="http://schemas.microsoft.com/office/drawing/2014/main" id="{BA684A3C-0B54-4359-A586-9ADB490C352A}"/>
                    </a:ext>
                  </a:extLst>
                </p:cNvPr>
                <p:cNvPicPr/>
                <p:nvPr/>
              </p:nvPicPr>
              <p:blipFill>
                <a:blip r:embed="rId533"/>
                <a:stretch>
                  <a:fillRect/>
                </a:stretch>
              </p:blipFill>
              <p:spPr>
                <a:xfrm>
                  <a:off x="5335863" y="5766865"/>
                  <a:ext cx="20988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4">
              <p14:nvContentPartPr>
                <p14:cNvPr id="357" name="Ink 356">
                  <a:extLst>
                    <a:ext uri="{FF2B5EF4-FFF2-40B4-BE49-F238E27FC236}">
                      <a16:creationId xmlns:a16="http://schemas.microsoft.com/office/drawing/2014/main" id="{C20240E3-89F2-4B2D-9365-DF0D7BD5AA42}"/>
                    </a:ext>
                  </a:extLst>
                </p14:cNvPr>
                <p14:cNvContentPartPr/>
                <p14:nvPr/>
              </p14:nvContentPartPr>
              <p14:xfrm>
                <a:off x="5401023" y="5700985"/>
                <a:ext cx="30600" cy="213120"/>
              </p14:xfrm>
            </p:contentPart>
          </mc:Choice>
          <mc:Fallback xmlns="">
            <p:pic>
              <p:nvPicPr>
                <p:cNvPr id="357" name="Ink 356">
                  <a:extLst>
                    <a:ext uri="{FF2B5EF4-FFF2-40B4-BE49-F238E27FC236}">
                      <a16:creationId xmlns:a16="http://schemas.microsoft.com/office/drawing/2014/main" id="{C20240E3-89F2-4B2D-9365-DF0D7BD5AA42}"/>
                    </a:ext>
                  </a:extLst>
                </p:cNvPr>
                <p:cNvPicPr/>
                <p:nvPr/>
              </p:nvPicPr>
              <p:blipFill>
                <a:blip r:embed="rId535"/>
                <a:stretch>
                  <a:fillRect/>
                </a:stretch>
              </p:blipFill>
              <p:spPr>
                <a:xfrm>
                  <a:off x="5383383" y="5682985"/>
                  <a:ext cx="66240" cy="248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4" name="Group 383">
            <a:extLst>
              <a:ext uri="{FF2B5EF4-FFF2-40B4-BE49-F238E27FC236}">
                <a16:creationId xmlns:a16="http://schemas.microsoft.com/office/drawing/2014/main" id="{076D817F-15C8-45FC-B211-A5C1E6E9BC07}"/>
              </a:ext>
            </a:extLst>
          </p:cNvPr>
          <p:cNvGrpSpPr/>
          <p:nvPr/>
        </p:nvGrpSpPr>
        <p:grpSpPr>
          <a:xfrm>
            <a:off x="5795943" y="5523865"/>
            <a:ext cx="420120" cy="337320"/>
            <a:chOff x="5795943" y="5523865"/>
            <a:chExt cx="420120" cy="337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36">
              <p14:nvContentPartPr>
                <p14:cNvPr id="359" name="Ink 358">
                  <a:extLst>
                    <a:ext uri="{FF2B5EF4-FFF2-40B4-BE49-F238E27FC236}">
                      <a16:creationId xmlns:a16="http://schemas.microsoft.com/office/drawing/2014/main" id="{BE18B1F0-1EA7-4133-85DD-F53202CD4EAA}"/>
                    </a:ext>
                  </a:extLst>
                </p14:cNvPr>
                <p14:cNvContentPartPr/>
                <p14:nvPr/>
              </p14:nvContentPartPr>
              <p14:xfrm>
                <a:off x="5795943" y="5651665"/>
                <a:ext cx="231480" cy="209520"/>
              </p14:xfrm>
            </p:contentPart>
          </mc:Choice>
          <mc:Fallback xmlns="">
            <p:pic>
              <p:nvPicPr>
                <p:cNvPr id="359" name="Ink 358">
                  <a:extLst>
                    <a:ext uri="{FF2B5EF4-FFF2-40B4-BE49-F238E27FC236}">
                      <a16:creationId xmlns:a16="http://schemas.microsoft.com/office/drawing/2014/main" id="{BE18B1F0-1EA7-4133-85DD-F53202CD4EAA}"/>
                    </a:ext>
                  </a:extLst>
                </p:cNvPr>
                <p:cNvPicPr/>
                <p:nvPr/>
              </p:nvPicPr>
              <p:blipFill>
                <a:blip r:embed="rId537"/>
                <a:stretch>
                  <a:fillRect/>
                </a:stretch>
              </p:blipFill>
              <p:spPr>
                <a:xfrm>
                  <a:off x="5777943" y="5633665"/>
                  <a:ext cx="26712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8">
              <p14:nvContentPartPr>
                <p14:cNvPr id="360" name="Ink 359">
                  <a:extLst>
                    <a:ext uri="{FF2B5EF4-FFF2-40B4-BE49-F238E27FC236}">
                      <a16:creationId xmlns:a16="http://schemas.microsoft.com/office/drawing/2014/main" id="{1209D90A-9061-46A3-A460-ACFA5BA524E0}"/>
                    </a:ext>
                  </a:extLst>
                </p14:cNvPr>
                <p14:cNvContentPartPr/>
                <p14:nvPr/>
              </p14:nvContentPartPr>
              <p14:xfrm>
                <a:off x="6055503" y="5523865"/>
                <a:ext cx="160560" cy="138240"/>
              </p14:xfrm>
            </p:contentPart>
          </mc:Choice>
          <mc:Fallback xmlns="">
            <p:pic>
              <p:nvPicPr>
                <p:cNvPr id="360" name="Ink 359">
                  <a:extLst>
                    <a:ext uri="{FF2B5EF4-FFF2-40B4-BE49-F238E27FC236}">
                      <a16:creationId xmlns:a16="http://schemas.microsoft.com/office/drawing/2014/main" id="{1209D90A-9061-46A3-A460-ACFA5BA524E0}"/>
                    </a:ext>
                  </a:extLst>
                </p:cNvPr>
                <p:cNvPicPr/>
                <p:nvPr/>
              </p:nvPicPr>
              <p:blipFill>
                <a:blip r:embed="rId539"/>
                <a:stretch>
                  <a:fillRect/>
                </a:stretch>
              </p:blipFill>
              <p:spPr>
                <a:xfrm>
                  <a:off x="6037863" y="5505865"/>
                  <a:ext cx="196200" cy="173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3" name="Group 382">
            <a:extLst>
              <a:ext uri="{FF2B5EF4-FFF2-40B4-BE49-F238E27FC236}">
                <a16:creationId xmlns:a16="http://schemas.microsoft.com/office/drawing/2014/main" id="{E999F319-F23D-441F-8340-7998EA537F88}"/>
              </a:ext>
            </a:extLst>
          </p:cNvPr>
          <p:cNvGrpSpPr/>
          <p:nvPr/>
        </p:nvGrpSpPr>
        <p:grpSpPr>
          <a:xfrm>
            <a:off x="6400023" y="5420185"/>
            <a:ext cx="1207080" cy="478080"/>
            <a:chOff x="6400023" y="5420185"/>
            <a:chExt cx="1207080" cy="478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0">
              <p14:nvContentPartPr>
                <p14:cNvPr id="361" name="Ink 360">
                  <a:extLst>
                    <a:ext uri="{FF2B5EF4-FFF2-40B4-BE49-F238E27FC236}">
                      <a16:creationId xmlns:a16="http://schemas.microsoft.com/office/drawing/2014/main" id="{71B60263-67FE-44B9-BBB1-6FB202018EE7}"/>
                    </a:ext>
                  </a:extLst>
                </p14:cNvPr>
                <p14:cNvContentPartPr/>
                <p14:nvPr/>
              </p14:nvContentPartPr>
              <p14:xfrm>
                <a:off x="6400023" y="5520985"/>
                <a:ext cx="135360" cy="377280"/>
              </p14:xfrm>
            </p:contentPart>
          </mc:Choice>
          <mc:Fallback xmlns="">
            <p:pic>
              <p:nvPicPr>
                <p:cNvPr id="361" name="Ink 360">
                  <a:extLst>
                    <a:ext uri="{FF2B5EF4-FFF2-40B4-BE49-F238E27FC236}">
                      <a16:creationId xmlns:a16="http://schemas.microsoft.com/office/drawing/2014/main" id="{71B60263-67FE-44B9-BBB1-6FB202018EE7}"/>
                    </a:ext>
                  </a:extLst>
                </p:cNvPr>
                <p:cNvPicPr/>
                <p:nvPr/>
              </p:nvPicPr>
              <p:blipFill>
                <a:blip r:embed="rId541"/>
                <a:stretch>
                  <a:fillRect/>
                </a:stretch>
              </p:blipFill>
              <p:spPr>
                <a:xfrm>
                  <a:off x="6382023" y="5502985"/>
                  <a:ext cx="171000" cy="41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2">
              <p14:nvContentPartPr>
                <p14:cNvPr id="362" name="Ink 361">
                  <a:extLst>
                    <a:ext uri="{FF2B5EF4-FFF2-40B4-BE49-F238E27FC236}">
                      <a16:creationId xmlns:a16="http://schemas.microsoft.com/office/drawing/2014/main" id="{3E6759F0-4D98-4E72-969D-F41FBA0E46EA}"/>
                    </a:ext>
                  </a:extLst>
                </p14:cNvPr>
                <p14:cNvContentPartPr/>
                <p14:nvPr/>
              </p14:nvContentPartPr>
              <p14:xfrm>
                <a:off x="6544743" y="5666425"/>
                <a:ext cx="242640" cy="171000"/>
              </p14:xfrm>
            </p:contentPart>
          </mc:Choice>
          <mc:Fallback xmlns="">
            <p:pic>
              <p:nvPicPr>
                <p:cNvPr id="362" name="Ink 361">
                  <a:extLst>
                    <a:ext uri="{FF2B5EF4-FFF2-40B4-BE49-F238E27FC236}">
                      <a16:creationId xmlns:a16="http://schemas.microsoft.com/office/drawing/2014/main" id="{3E6759F0-4D98-4E72-969D-F41FBA0E46EA}"/>
                    </a:ext>
                  </a:extLst>
                </p:cNvPr>
                <p:cNvPicPr/>
                <p:nvPr/>
              </p:nvPicPr>
              <p:blipFill>
                <a:blip r:embed="rId543"/>
                <a:stretch>
                  <a:fillRect/>
                </a:stretch>
              </p:blipFill>
              <p:spPr>
                <a:xfrm>
                  <a:off x="6527103" y="5648785"/>
                  <a:ext cx="27828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4">
              <p14:nvContentPartPr>
                <p14:cNvPr id="363" name="Ink 362">
                  <a:extLst>
                    <a:ext uri="{FF2B5EF4-FFF2-40B4-BE49-F238E27FC236}">
                      <a16:creationId xmlns:a16="http://schemas.microsoft.com/office/drawing/2014/main" id="{BC4540EC-96F4-45DE-944A-C865C56F7D16}"/>
                    </a:ext>
                  </a:extLst>
                </p14:cNvPr>
                <p14:cNvContentPartPr/>
                <p14:nvPr/>
              </p14:nvContentPartPr>
              <p14:xfrm>
                <a:off x="6673623" y="5469505"/>
                <a:ext cx="123840" cy="96840"/>
              </p14:xfrm>
            </p:contentPart>
          </mc:Choice>
          <mc:Fallback xmlns="">
            <p:pic>
              <p:nvPicPr>
                <p:cNvPr id="363" name="Ink 362">
                  <a:extLst>
                    <a:ext uri="{FF2B5EF4-FFF2-40B4-BE49-F238E27FC236}">
                      <a16:creationId xmlns:a16="http://schemas.microsoft.com/office/drawing/2014/main" id="{BC4540EC-96F4-45DE-944A-C865C56F7D16}"/>
                    </a:ext>
                  </a:extLst>
                </p:cNvPr>
                <p:cNvPicPr/>
                <p:nvPr/>
              </p:nvPicPr>
              <p:blipFill>
                <a:blip r:embed="rId545"/>
                <a:stretch>
                  <a:fillRect/>
                </a:stretch>
              </p:blipFill>
              <p:spPr>
                <a:xfrm>
                  <a:off x="6655623" y="5451505"/>
                  <a:ext cx="15948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6">
              <p14:nvContentPartPr>
                <p14:cNvPr id="364" name="Ink 363">
                  <a:extLst>
                    <a:ext uri="{FF2B5EF4-FFF2-40B4-BE49-F238E27FC236}">
                      <a16:creationId xmlns:a16="http://schemas.microsoft.com/office/drawing/2014/main" id="{444C5FFE-8A59-4E95-8770-F8FD6F2DF2D8}"/>
                    </a:ext>
                  </a:extLst>
                </p14:cNvPr>
                <p14:cNvContentPartPr/>
                <p14:nvPr/>
              </p14:nvContentPartPr>
              <p14:xfrm>
                <a:off x="6918783" y="5656345"/>
                <a:ext cx="163440" cy="36720"/>
              </p14:xfrm>
            </p:contentPart>
          </mc:Choice>
          <mc:Fallback xmlns="">
            <p:pic>
              <p:nvPicPr>
                <p:cNvPr id="364" name="Ink 363">
                  <a:extLst>
                    <a:ext uri="{FF2B5EF4-FFF2-40B4-BE49-F238E27FC236}">
                      <a16:creationId xmlns:a16="http://schemas.microsoft.com/office/drawing/2014/main" id="{444C5FFE-8A59-4E95-8770-F8FD6F2DF2D8}"/>
                    </a:ext>
                  </a:extLst>
                </p:cNvPr>
                <p:cNvPicPr/>
                <p:nvPr/>
              </p:nvPicPr>
              <p:blipFill>
                <a:blip r:embed="rId547"/>
                <a:stretch>
                  <a:fillRect/>
                </a:stretch>
              </p:blipFill>
              <p:spPr>
                <a:xfrm>
                  <a:off x="6900783" y="5638345"/>
                  <a:ext cx="19908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8">
              <p14:nvContentPartPr>
                <p14:cNvPr id="365" name="Ink 364">
                  <a:extLst>
                    <a:ext uri="{FF2B5EF4-FFF2-40B4-BE49-F238E27FC236}">
                      <a16:creationId xmlns:a16="http://schemas.microsoft.com/office/drawing/2014/main" id="{1E7568DF-EF07-4790-9EB1-EFA393994D99}"/>
                    </a:ext>
                  </a:extLst>
                </p14:cNvPr>
                <p14:cNvContentPartPr/>
                <p14:nvPr/>
              </p14:nvContentPartPr>
              <p14:xfrm>
                <a:off x="6969903" y="5606665"/>
                <a:ext cx="83880" cy="154800"/>
              </p14:xfrm>
            </p:contentPart>
          </mc:Choice>
          <mc:Fallback xmlns="">
            <p:pic>
              <p:nvPicPr>
                <p:cNvPr id="365" name="Ink 364">
                  <a:extLst>
                    <a:ext uri="{FF2B5EF4-FFF2-40B4-BE49-F238E27FC236}">
                      <a16:creationId xmlns:a16="http://schemas.microsoft.com/office/drawing/2014/main" id="{1E7568DF-EF07-4790-9EB1-EFA393994D99}"/>
                    </a:ext>
                  </a:extLst>
                </p:cNvPr>
                <p:cNvPicPr/>
                <p:nvPr/>
              </p:nvPicPr>
              <p:blipFill>
                <a:blip r:embed="rId549"/>
                <a:stretch>
                  <a:fillRect/>
                </a:stretch>
              </p:blipFill>
              <p:spPr>
                <a:xfrm>
                  <a:off x="6952263" y="5588665"/>
                  <a:ext cx="11952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0">
              <p14:nvContentPartPr>
                <p14:cNvPr id="366" name="Ink 365">
                  <a:extLst>
                    <a:ext uri="{FF2B5EF4-FFF2-40B4-BE49-F238E27FC236}">
                      <a16:creationId xmlns:a16="http://schemas.microsoft.com/office/drawing/2014/main" id="{51695BA4-278D-471F-9C04-33BD3E9C2CAA}"/>
                    </a:ext>
                  </a:extLst>
                </p14:cNvPr>
                <p14:cNvContentPartPr/>
                <p14:nvPr/>
              </p14:nvContentPartPr>
              <p14:xfrm>
                <a:off x="7186263" y="5607385"/>
                <a:ext cx="210960" cy="161640"/>
              </p14:xfrm>
            </p:contentPart>
          </mc:Choice>
          <mc:Fallback xmlns="">
            <p:pic>
              <p:nvPicPr>
                <p:cNvPr id="366" name="Ink 365">
                  <a:extLst>
                    <a:ext uri="{FF2B5EF4-FFF2-40B4-BE49-F238E27FC236}">
                      <a16:creationId xmlns:a16="http://schemas.microsoft.com/office/drawing/2014/main" id="{51695BA4-278D-471F-9C04-33BD3E9C2CAA}"/>
                    </a:ext>
                  </a:extLst>
                </p:cNvPr>
                <p:cNvPicPr/>
                <p:nvPr/>
              </p:nvPicPr>
              <p:blipFill>
                <a:blip r:embed="rId551"/>
                <a:stretch>
                  <a:fillRect/>
                </a:stretch>
              </p:blipFill>
              <p:spPr>
                <a:xfrm>
                  <a:off x="7168263" y="5589385"/>
                  <a:ext cx="24660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2">
              <p14:nvContentPartPr>
                <p14:cNvPr id="367" name="Ink 366">
                  <a:extLst>
                    <a:ext uri="{FF2B5EF4-FFF2-40B4-BE49-F238E27FC236}">
                      <a16:creationId xmlns:a16="http://schemas.microsoft.com/office/drawing/2014/main" id="{A4CCAC35-F51F-4BE8-AA0B-F87B89648A3F}"/>
                    </a:ext>
                  </a:extLst>
                </p14:cNvPr>
                <p14:cNvContentPartPr/>
                <p14:nvPr/>
              </p14:nvContentPartPr>
              <p14:xfrm>
                <a:off x="7458783" y="5706745"/>
                <a:ext cx="148320" cy="180360"/>
              </p14:xfrm>
            </p:contentPart>
          </mc:Choice>
          <mc:Fallback xmlns="">
            <p:pic>
              <p:nvPicPr>
                <p:cNvPr id="367" name="Ink 366">
                  <a:extLst>
                    <a:ext uri="{FF2B5EF4-FFF2-40B4-BE49-F238E27FC236}">
                      <a16:creationId xmlns:a16="http://schemas.microsoft.com/office/drawing/2014/main" id="{A4CCAC35-F51F-4BE8-AA0B-F87B89648A3F}"/>
                    </a:ext>
                  </a:extLst>
                </p:cNvPr>
                <p:cNvPicPr/>
                <p:nvPr/>
              </p:nvPicPr>
              <p:blipFill>
                <a:blip r:embed="rId553"/>
                <a:stretch>
                  <a:fillRect/>
                </a:stretch>
              </p:blipFill>
              <p:spPr>
                <a:xfrm>
                  <a:off x="7440783" y="5689105"/>
                  <a:ext cx="18396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4">
              <p14:nvContentPartPr>
                <p14:cNvPr id="368" name="Ink 367">
                  <a:extLst>
                    <a:ext uri="{FF2B5EF4-FFF2-40B4-BE49-F238E27FC236}">
                      <a16:creationId xmlns:a16="http://schemas.microsoft.com/office/drawing/2014/main" id="{94DE2209-EAF6-4E1A-B4AD-2D4B5D069C28}"/>
                    </a:ext>
                  </a:extLst>
                </p14:cNvPr>
                <p14:cNvContentPartPr/>
                <p14:nvPr/>
              </p14:nvContentPartPr>
              <p14:xfrm>
                <a:off x="7391823" y="5420185"/>
                <a:ext cx="165600" cy="131400"/>
              </p14:xfrm>
            </p:contentPart>
          </mc:Choice>
          <mc:Fallback xmlns="">
            <p:pic>
              <p:nvPicPr>
                <p:cNvPr id="368" name="Ink 367">
                  <a:extLst>
                    <a:ext uri="{FF2B5EF4-FFF2-40B4-BE49-F238E27FC236}">
                      <a16:creationId xmlns:a16="http://schemas.microsoft.com/office/drawing/2014/main" id="{94DE2209-EAF6-4E1A-B4AD-2D4B5D069C28}"/>
                    </a:ext>
                  </a:extLst>
                </p:cNvPr>
                <p:cNvPicPr/>
                <p:nvPr/>
              </p:nvPicPr>
              <p:blipFill>
                <a:blip r:embed="rId555"/>
                <a:stretch>
                  <a:fillRect/>
                </a:stretch>
              </p:blipFill>
              <p:spPr>
                <a:xfrm>
                  <a:off x="7373823" y="5402545"/>
                  <a:ext cx="201240" cy="167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2" name="Group 381">
            <a:extLst>
              <a:ext uri="{FF2B5EF4-FFF2-40B4-BE49-F238E27FC236}">
                <a16:creationId xmlns:a16="http://schemas.microsoft.com/office/drawing/2014/main" id="{11673AE4-3A30-4AB5-AEAD-41A9A20C526E}"/>
              </a:ext>
            </a:extLst>
          </p:cNvPr>
          <p:cNvGrpSpPr/>
          <p:nvPr/>
        </p:nvGrpSpPr>
        <p:grpSpPr>
          <a:xfrm>
            <a:off x="7830303" y="5602345"/>
            <a:ext cx="359280" cy="192600"/>
            <a:chOff x="7830303" y="5602345"/>
            <a:chExt cx="359280" cy="192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56">
              <p14:nvContentPartPr>
                <p14:cNvPr id="369" name="Ink 368">
                  <a:extLst>
                    <a:ext uri="{FF2B5EF4-FFF2-40B4-BE49-F238E27FC236}">
                      <a16:creationId xmlns:a16="http://schemas.microsoft.com/office/drawing/2014/main" id="{C22EF529-E54C-45C6-90CE-6DEF1015A060}"/>
                    </a:ext>
                  </a:extLst>
                </p14:cNvPr>
                <p14:cNvContentPartPr/>
                <p14:nvPr/>
              </p14:nvContentPartPr>
              <p14:xfrm>
                <a:off x="7830303" y="5658145"/>
                <a:ext cx="187200" cy="61200"/>
              </p14:xfrm>
            </p:contentPart>
          </mc:Choice>
          <mc:Fallback xmlns="">
            <p:pic>
              <p:nvPicPr>
                <p:cNvPr id="369" name="Ink 368">
                  <a:extLst>
                    <a:ext uri="{FF2B5EF4-FFF2-40B4-BE49-F238E27FC236}">
                      <a16:creationId xmlns:a16="http://schemas.microsoft.com/office/drawing/2014/main" id="{C22EF529-E54C-45C6-90CE-6DEF1015A060}"/>
                    </a:ext>
                  </a:extLst>
                </p:cNvPr>
                <p:cNvPicPr/>
                <p:nvPr/>
              </p:nvPicPr>
              <p:blipFill>
                <a:blip r:embed="rId557"/>
                <a:stretch>
                  <a:fillRect/>
                </a:stretch>
              </p:blipFill>
              <p:spPr>
                <a:xfrm>
                  <a:off x="7812303" y="5640505"/>
                  <a:ext cx="22284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8">
              <p14:nvContentPartPr>
                <p14:cNvPr id="370" name="Ink 369">
                  <a:extLst>
                    <a:ext uri="{FF2B5EF4-FFF2-40B4-BE49-F238E27FC236}">
                      <a16:creationId xmlns:a16="http://schemas.microsoft.com/office/drawing/2014/main" id="{3CCABFCC-5EB6-4CC9-9617-7285A6CDD9DD}"/>
                    </a:ext>
                  </a:extLst>
                </p14:cNvPr>
                <p14:cNvContentPartPr/>
                <p14:nvPr/>
              </p14:nvContentPartPr>
              <p14:xfrm>
                <a:off x="7863783" y="5602345"/>
                <a:ext cx="325800" cy="192600"/>
              </p14:xfrm>
            </p:contentPart>
          </mc:Choice>
          <mc:Fallback xmlns="">
            <p:pic>
              <p:nvPicPr>
                <p:cNvPr id="370" name="Ink 369">
                  <a:extLst>
                    <a:ext uri="{FF2B5EF4-FFF2-40B4-BE49-F238E27FC236}">
                      <a16:creationId xmlns:a16="http://schemas.microsoft.com/office/drawing/2014/main" id="{3CCABFCC-5EB6-4CC9-9617-7285A6CDD9DD}"/>
                    </a:ext>
                  </a:extLst>
                </p:cNvPr>
                <p:cNvPicPr/>
                <p:nvPr/>
              </p:nvPicPr>
              <p:blipFill>
                <a:blip r:embed="rId559"/>
                <a:stretch>
                  <a:fillRect/>
                </a:stretch>
              </p:blipFill>
              <p:spPr>
                <a:xfrm>
                  <a:off x="7846143" y="5584705"/>
                  <a:ext cx="361440" cy="228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1" name="Group 380">
            <a:extLst>
              <a:ext uri="{FF2B5EF4-FFF2-40B4-BE49-F238E27FC236}">
                <a16:creationId xmlns:a16="http://schemas.microsoft.com/office/drawing/2014/main" id="{7708EF75-8C93-4A17-A079-92E9EC8189D5}"/>
              </a:ext>
            </a:extLst>
          </p:cNvPr>
          <p:cNvGrpSpPr/>
          <p:nvPr/>
        </p:nvGrpSpPr>
        <p:grpSpPr>
          <a:xfrm>
            <a:off x="8382543" y="5545825"/>
            <a:ext cx="1165680" cy="396720"/>
            <a:chOff x="8382543" y="5545825"/>
            <a:chExt cx="1165680" cy="396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0">
              <p14:nvContentPartPr>
                <p14:cNvPr id="371" name="Ink 370">
                  <a:extLst>
                    <a:ext uri="{FF2B5EF4-FFF2-40B4-BE49-F238E27FC236}">
                      <a16:creationId xmlns:a16="http://schemas.microsoft.com/office/drawing/2014/main" id="{815B1A67-B8A0-4E7C-8A61-5B3AC7608C3A}"/>
                    </a:ext>
                  </a:extLst>
                </p14:cNvPr>
                <p14:cNvContentPartPr/>
                <p14:nvPr/>
              </p14:nvContentPartPr>
              <p14:xfrm>
                <a:off x="8382543" y="5756425"/>
                <a:ext cx="37800" cy="3960"/>
              </p14:xfrm>
            </p:contentPart>
          </mc:Choice>
          <mc:Fallback xmlns="">
            <p:pic>
              <p:nvPicPr>
                <p:cNvPr id="371" name="Ink 370">
                  <a:extLst>
                    <a:ext uri="{FF2B5EF4-FFF2-40B4-BE49-F238E27FC236}">
                      <a16:creationId xmlns:a16="http://schemas.microsoft.com/office/drawing/2014/main" id="{815B1A67-B8A0-4E7C-8A61-5B3AC7608C3A}"/>
                    </a:ext>
                  </a:extLst>
                </p:cNvPr>
                <p:cNvPicPr/>
                <p:nvPr/>
              </p:nvPicPr>
              <p:blipFill>
                <a:blip r:embed="rId561"/>
                <a:stretch>
                  <a:fillRect/>
                </a:stretch>
              </p:blipFill>
              <p:spPr>
                <a:xfrm>
                  <a:off x="8364903" y="5738785"/>
                  <a:ext cx="7344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2">
              <p14:nvContentPartPr>
                <p14:cNvPr id="372" name="Ink 371">
                  <a:extLst>
                    <a:ext uri="{FF2B5EF4-FFF2-40B4-BE49-F238E27FC236}">
                      <a16:creationId xmlns:a16="http://schemas.microsoft.com/office/drawing/2014/main" id="{3E63D565-21E9-49D5-B892-BA81C474F2EC}"/>
                    </a:ext>
                  </a:extLst>
                </p14:cNvPr>
                <p14:cNvContentPartPr/>
                <p14:nvPr/>
              </p14:nvContentPartPr>
              <p14:xfrm>
                <a:off x="8497023" y="5713585"/>
                <a:ext cx="309240" cy="63360"/>
              </p14:xfrm>
            </p:contentPart>
          </mc:Choice>
          <mc:Fallback xmlns="">
            <p:pic>
              <p:nvPicPr>
                <p:cNvPr id="372" name="Ink 371">
                  <a:extLst>
                    <a:ext uri="{FF2B5EF4-FFF2-40B4-BE49-F238E27FC236}">
                      <a16:creationId xmlns:a16="http://schemas.microsoft.com/office/drawing/2014/main" id="{3E63D565-21E9-49D5-B892-BA81C474F2EC}"/>
                    </a:ext>
                  </a:extLst>
                </p:cNvPr>
                <p:cNvPicPr/>
                <p:nvPr/>
              </p:nvPicPr>
              <p:blipFill>
                <a:blip r:embed="rId563"/>
                <a:stretch>
                  <a:fillRect/>
                </a:stretch>
              </p:blipFill>
              <p:spPr>
                <a:xfrm>
                  <a:off x="8479383" y="5695945"/>
                  <a:ext cx="34488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4">
              <p14:nvContentPartPr>
                <p14:cNvPr id="373" name="Ink 372">
                  <a:extLst>
                    <a:ext uri="{FF2B5EF4-FFF2-40B4-BE49-F238E27FC236}">
                      <a16:creationId xmlns:a16="http://schemas.microsoft.com/office/drawing/2014/main" id="{4A9E73A9-8227-4054-93B1-E34A0F42070A}"/>
                    </a:ext>
                  </a:extLst>
                </p14:cNvPr>
                <p14:cNvContentPartPr/>
                <p14:nvPr/>
              </p14:nvContentPartPr>
              <p14:xfrm>
                <a:off x="8682423" y="5646265"/>
                <a:ext cx="85320" cy="195480"/>
              </p14:xfrm>
            </p:contentPart>
          </mc:Choice>
          <mc:Fallback xmlns="">
            <p:pic>
              <p:nvPicPr>
                <p:cNvPr id="373" name="Ink 372">
                  <a:extLst>
                    <a:ext uri="{FF2B5EF4-FFF2-40B4-BE49-F238E27FC236}">
                      <a16:creationId xmlns:a16="http://schemas.microsoft.com/office/drawing/2014/main" id="{4A9E73A9-8227-4054-93B1-E34A0F42070A}"/>
                    </a:ext>
                  </a:extLst>
                </p:cNvPr>
                <p:cNvPicPr/>
                <p:nvPr/>
              </p:nvPicPr>
              <p:blipFill>
                <a:blip r:embed="rId565"/>
                <a:stretch>
                  <a:fillRect/>
                </a:stretch>
              </p:blipFill>
              <p:spPr>
                <a:xfrm>
                  <a:off x="8664783" y="5628265"/>
                  <a:ext cx="12096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6">
              <p14:nvContentPartPr>
                <p14:cNvPr id="374" name="Ink 373">
                  <a:extLst>
                    <a:ext uri="{FF2B5EF4-FFF2-40B4-BE49-F238E27FC236}">
                      <a16:creationId xmlns:a16="http://schemas.microsoft.com/office/drawing/2014/main" id="{F03EB50E-3252-4EAE-AD32-3C41DED00C2D}"/>
                    </a:ext>
                  </a:extLst>
                </p14:cNvPr>
                <p14:cNvContentPartPr/>
                <p14:nvPr/>
              </p14:nvContentPartPr>
              <p14:xfrm>
                <a:off x="8979423" y="5679025"/>
                <a:ext cx="251640" cy="147960"/>
              </p14:xfrm>
            </p:contentPart>
          </mc:Choice>
          <mc:Fallback xmlns="">
            <p:pic>
              <p:nvPicPr>
                <p:cNvPr id="374" name="Ink 373">
                  <a:extLst>
                    <a:ext uri="{FF2B5EF4-FFF2-40B4-BE49-F238E27FC236}">
                      <a16:creationId xmlns:a16="http://schemas.microsoft.com/office/drawing/2014/main" id="{F03EB50E-3252-4EAE-AD32-3C41DED00C2D}"/>
                    </a:ext>
                  </a:extLst>
                </p:cNvPr>
                <p:cNvPicPr/>
                <p:nvPr/>
              </p:nvPicPr>
              <p:blipFill>
                <a:blip r:embed="rId567"/>
                <a:stretch>
                  <a:fillRect/>
                </a:stretch>
              </p:blipFill>
              <p:spPr>
                <a:xfrm>
                  <a:off x="8961423" y="5661025"/>
                  <a:ext cx="28728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8">
              <p14:nvContentPartPr>
                <p14:cNvPr id="375" name="Ink 374">
                  <a:extLst>
                    <a:ext uri="{FF2B5EF4-FFF2-40B4-BE49-F238E27FC236}">
                      <a16:creationId xmlns:a16="http://schemas.microsoft.com/office/drawing/2014/main" id="{A71E61DF-58EA-4720-A701-2CF51BC8CA66}"/>
                    </a:ext>
                  </a:extLst>
                </p14:cNvPr>
                <p14:cNvContentPartPr/>
                <p14:nvPr/>
              </p14:nvContentPartPr>
              <p14:xfrm>
                <a:off x="9267063" y="5756425"/>
                <a:ext cx="97560" cy="172440"/>
              </p14:xfrm>
            </p:contentPart>
          </mc:Choice>
          <mc:Fallback xmlns="">
            <p:pic>
              <p:nvPicPr>
                <p:cNvPr id="375" name="Ink 374">
                  <a:extLst>
                    <a:ext uri="{FF2B5EF4-FFF2-40B4-BE49-F238E27FC236}">
                      <a16:creationId xmlns:a16="http://schemas.microsoft.com/office/drawing/2014/main" id="{A71E61DF-58EA-4720-A701-2CF51BC8CA66}"/>
                    </a:ext>
                  </a:extLst>
                </p:cNvPr>
                <p:cNvPicPr/>
                <p:nvPr/>
              </p:nvPicPr>
              <p:blipFill>
                <a:blip r:embed="rId569"/>
                <a:stretch>
                  <a:fillRect/>
                </a:stretch>
              </p:blipFill>
              <p:spPr>
                <a:xfrm>
                  <a:off x="9249423" y="5738425"/>
                  <a:ext cx="13320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0">
              <p14:nvContentPartPr>
                <p14:cNvPr id="376" name="Ink 375">
                  <a:extLst>
                    <a:ext uri="{FF2B5EF4-FFF2-40B4-BE49-F238E27FC236}">
                      <a16:creationId xmlns:a16="http://schemas.microsoft.com/office/drawing/2014/main" id="{5182BBDC-486C-43F8-91F1-0F0A9D79C4F5}"/>
                    </a:ext>
                  </a:extLst>
                </p14:cNvPr>
                <p14:cNvContentPartPr/>
                <p14:nvPr/>
              </p14:nvContentPartPr>
              <p14:xfrm>
                <a:off x="9221343" y="5545825"/>
                <a:ext cx="144360" cy="125280"/>
              </p14:xfrm>
            </p:contentPart>
          </mc:Choice>
          <mc:Fallback xmlns="">
            <p:pic>
              <p:nvPicPr>
                <p:cNvPr id="376" name="Ink 375">
                  <a:extLst>
                    <a:ext uri="{FF2B5EF4-FFF2-40B4-BE49-F238E27FC236}">
                      <a16:creationId xmlns:a16="http://schemas.microsoft.com/office/drawing/2014/main" id="{5182BBDC-486C-43F8-91F1-0F0A9D79C4F5}"/>
                    </a:ext>
                  </a:extLst>
                </p:cNvPr>
                <p:cNvPicPr/>
                <p:nvPr/>
              </p:nvPicPr>
              <p:blipFill>
                <a:blip r:embed="rId571"/>
                <a:stretch>
                  <a:fillRect/>
                </a:stretch>
              </p:blipFill>
              <p:spPr>
                <a:xfrm>
                  <a:off x="9203703" y="5528185"/>
                  <a:ext cx="18000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2">
              <p14:nvContentPartPr>
                <p14:cNvPr id="377" name="Ink 376">
                  <a:extLst>
                    <a:ext uri="{FF2B5EF4-FFF2-40B4-BE49-F238E27FC236}">
                      <a16:creationId xmlns:a16="http://schemas.microsoft.com/office/drawing/2014/main" id="{30B08880-4640-4E27-991A-E01042363E77}"/>
                    </a:ext>
                  </a:extLst>
                </p14:cNvPr>
                <p14:cNvContentPartPr/>
                <p14:nvPr/>
              </p14:nvContentPartPr>
              <p14:xfrm>
                <a:off x="9434823" y="5562025"/>
                <a:ext cx="113400" cy="380520"/>
              </p14:xfrm>
            </p:contentPart>
          </mc:Choice>
          <mc:Fallback xmlns="">
            <p:pic>
              <p:nvPicPr>
                <p:cNvPr id="377" name="Ink 376">
                  <a:extLst>
                    <a:ext uri="{FF2B5EF4-FFF2-40B4-BE49-F238E27FC236}">
                      <a16:creationId xmlns:a16="http://schemas.microsoft.com/office/drawing/2014/main" id="{30B08880-4640-4E27-991A-E01042363E77}"/>
                    </a:ext>
                  </a:extLst>
                </p:cNvPr>
                <p:cNvPicPr/>
                <p:nvPr/>
              </p:nvPicPr>
              <p:blipFill>
                <a:blip r:embed="rId573"/>
                <a:stretch>
                  <a:fillRect/>
                </a:stretch>
              </p:blipFill>
              <p:spPr>
                <a:xfrm>
                  <a:off x="9416823" y="5544025"/>
                  <a:ext cx="149040" cy="416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0" name="Group 379">
            <a:extLst>
              <a:ext uri="{FF2B5EF4-FFF2-40B4-BE49-F238E27FC236}">
                <a16:creationId xmlns:a16="http://schemas.microsoft.com/office/drawing/2014/main" id="{ACF3C361-E293-4408-B904-CF11D2DE066E}"/>
              </a:ext>
            </a:extLst>
          </p:cNvPr>
          <p:cNvGrpSpPr/>
          <p:nvPr/>
        </p:nvGrpSpPr>
        <p:grpSpPr>
          <a:xfrm>
            <a:off x="9958983" y="5646265"/>
            <a:ext cx="216360" cy="222840"/>
            <a:chOff x="9958983" y="5646265"/>
            <a:chExt cx="216360" cy="22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74">
              <p14:nvContentPartPr>
                <p14:cNvPr id="378" name="Ink 377">
                  <a:extLst>
                    <a:ext uri="{FF2B5EF4-FFF2-40B4-BE49-F238E27FC236}">
                      <a16:creationId xmlns:a16="http://schemas.microsoft.com/office/drawing/2014/main" id="{CB6EB479-AF6C-4FCA-841C-EEF92A8F73A1}"/>
                    </a:ext>
                  </a:extLst>
                </p14:cNvPr>
                <p14:cNvContentPartPr/>
                <p14:nvPr/>
              </p14:nvContentPartPr>
              <p14:xfrm>
                <a:off x="9958983" y="5719345"/>
                <a:ext cx="216360" cy="32400"/>
              </p14:xfrm>
            </p:contentPart>
          </mc:Choice>
          <mc:Fallback xmlns="">
            <p:pic>
              <p:nvPicPr>
                <p:cNvPr id="378" name="Ink 377">
                  <a:extLst>
                    <a:ext uri="{FF2B5EF4-FFF2-40B4-BE49-F238E27FC236}">
                      <a16:creationId xmlns:a16="http://schemas.microsoft.com/office/drawing/2014/main" id="{CB6EB479-AF6C-4FCA-841C-EEF92A8F73A1}"/>
                    </a:ext>
                  </a:extLst>
                </p:cNvPr>
                <p:cNvPicPr/>
                <p:nvPr/>
              </p:nvPicPr>
              <p:blipFill>
                <a:blip r:embed="rId575"/>
                <a:stretch>
                  <a:fillRect/>
                </a:stretch>
              </p:blipFill>
              <p:spPr>
                <a:xfrm>
                  <a:off x="9941343" y="5701345"/>
                  <a:ext cx="25200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6">
              <p14:nvContentPartPr>
                <p14:cNvPr id="379" name="Ink 378">
                  <a:extLst>
                    <a:ext uri="{FF2B5EF4-FFF2-40B4-BE49-F238E27FC236}">
                      <a16:creationId xmlns:a16="http://schemas.microsoft.com/office/drawing/2014/main" id="{31991085-15A8-47D1-A0A2-2489BA9AD317}"/>
                    </a:ext>
                  </a:extLst>
                </p14:cNvPr>
                <p14:cNvContentPartPr/>
                <p14:nvPr/>
              </p14:nvContentPartPr>
              <p14:xfrm>
                <a:off x="10066623" y="5646265"/>
                <a:ext cx="14760" cy="222840"/>
              </p14:xfrm>
            </p:contentPart>
          </mc:Choice>
          <mc:Fallback xmlns="">
            <p:pic>
              <p:nvPicPr>
                <p:cNvPr id="379" name="Ink 378">
                  <a:extLst>
                    <a:ext uri="{FF2B5EF4-FFF2-40B4-BE49-F238E27FC236}">
                      <a16:creationId xmlns:a16="http://schemas.microsoft.com/office/drawing/2014/main" id="{31991085-15A8-47D1-A0A2-2489BA9AD317}"/>
                    </a:ext>
                  </a:extLst>
                </p:cNvPr>
                <p:cNvPicPr/>
                <p:nvPr/>
              </p:nvPicPr>
              <p:blipFill>
                <a:blip r:embed="rId577"/>
                <a:stretch>
                  <a:fillRect/>
                </a:stretch>
              </p:blipFill>
              <p:spPr>
                <a:xfrm>
                  <a:off x="10048623" y="5628265"/>
                  <a:ext cx="50400" cy="258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4" name="Group 403">
            <a:extLst>
              <a:ext uri="{FF2B5EF4-FFF2-40B4-BE49-F238E27FC236}">
                <a16:creationId xmlns:a16="http://schemas.microsoft.com/office/drawing/2014/main" id="{0DEADDCE-F277-4970-A715-0406E4AA1428}"/>
              </a:ext>
            </a:extLst>
          </p:cNvPr>
          <p:cNvGrpSpPr/>
          <p:nvPr/>
        </p:nvGrpSpPr>
        <p:grpSpPr>
          <a:xfrm>
            <a:off x="1736943" y="6264385"/>
            <a:ext cx="818640" cy="299880"/>
            <a:chOff x="1736943" y="6264385"/>
            <a:chExt cx="818640" cy="299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78">
              <p14:nvContentPartPr>
                <p14:cNvPr id="385" name="Ink 384">
                  <a:extLst>
                    <a:ext uri="{FF2B5EF4-FFF2-40B4-BE49-F238E27FC236}">
                      <a16:creationId xmlns:a16="http://schemas.microsoft.com/office/drawing/2014/main" id="{16D44F49-3D0B-4AF3-9163-1AD56C4CC6B8}"/>
                    </a:ext>
                  </a:extLst>
                </p14:cNvPr>
                <p14:cNvContentPartPr/>
                <p14:nvPr/>
              </p14:nvContentPartPr>
              <p14:xfrm>
                <a:off x="1736943" y="6345385"/>
                <a:ext cx="193320" cy="202680"/>
              </p14:xfrm>
            </p:contentPart>
          </mc:Choice>
          <mc:Fallback xmlns="">
            <p:pic>
              <p:nvPicPr>
                <p:cNvPr id="385" name="Ink 384">
                  <a:extLst>
                    <a:ext uri="{FF2B5EF4-FFF2-40B4-BE49-F238E27FC236}">
                      <a16:creationId xmlns:a16="http://schemas.microsoft.com/office/drawing/2014/main" id="{16D44F49-3D0B-4AF3-9163-1AD56C4CC6B8}"/>
                    </a:ext>
                  </a:extLst>
                </p:cNvPr>
                <p:cNvPicPr/>
                <p:nvPr/>
              </p:nvPicPr>
              <p:blipFill>
                <a:blip r:embed="rId579"/>
                <a:stretch>
                  <a:fillRect/>
                </a:stretch>
              </p:blipFill>
              <p:spPr>
                <a:xfrm>
                  <a:off x="1719303" y="6327745"/>
                  <a:ext cx="22896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0">
              <p14:nvContentPartPr>
                <p14:cNvPr id="386" name="Ink 385">
                  <a:extLst>
                    <a:ext uri="{FF2B5EF4-FFF2-40B4-BE49-F238E27FC236}">
                      <a16:creationId xmlns:a16="http://schemas.microsoft.com/office/drawing/2014/main" id="{6175BB30-93A9-4E93-9F97-B9740D41F9FB}"/>
                    </a:ext>
                  </a:extLst>
                </p14:cNvPr>
                <p14:cNvContentPartPr/>
                <p14:nvPr/>
              </p14:nvContentPartPr>
              <p14:xfrm>
                <a:off x="2058783" y="6400465"/>
                <a:ext cx="306360" cy="163800"/>
              </p14:xfrm>
            </p:contentPart>
          </mc:Choice>
          <mc:Fallback xmlns="">
            <p:pic>
              <p:nvPicPr>
                <p:cNvPr id="386" name="Ink 385">
                  <a:extLst>
                    <a:ext uri="{FF2B5EF4-FFF2-40B4-BE49-F238E27FC236}">
                      <a16:creationId xmlns:a16="http://schemas.microsoft.com/office/drawing/2014/main" id="{6175BB30-93A9-4E93-9F97-B9740D41F9FB}"/>
                    </a:ext>
                  </a:extLst>
                </p:cNvPr>
                <p:cNvPicPr/>
                <p:nvPr/>
              </p:nvPicPr>
              <p:blipFill>
                <a:blip r:embed="rId581"/>
                <a:stretch>
                  <a:fillRect/>
                </a:stretch>
              </p:blipFill>
              <p:spPr>
                <a:xfrm>
                  <a:off x="2040783" y="6382825"/>
                  <a:ext cx="34200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2">
              <p14:nvContentPartPr>
                <p14:cNvPr id="387" name="Ink 386">
                  <a:extLst>
                    <a:ext uri="{FF2B5EF4-FFF2-40B4-BE49-F238E27FC236}">
                      <a16:creationId xmlns:a16="http://schemas.microsoft.com/office/drawing/2014/main" id="{D672F98F-2756-4399-A172-E58E068DAD88}"/>
                    </a:ext>
                  </a:extLst>
                </p14:cNvPr>
                <p14:cNvContentPartPr/>
                <p14:nvPr/>
              </p14:nvContentPartPr>
              <p14:xfrm>
                <a:off x="2393943" y="6264385"/>
                <a:ext cx="161640" cy="267480"/>
              </p14:xfrm>
            </p:contentPart>
          </mc:Choice>
          <mc:Fallback xmlns="">
            <p:pic>
              <p:nvPicPr>
                <p:cNvPr id="387" name="Ink 386">
                  <a:extLst>
                    <a:ext uri="{FF2B5EF4-FFF2-40B4-BE49-F238E27FC236}">
                      <a16:creationId xmlns:a16="http://schemas.microsoft.com/office/drawing/2014/main" id="{D672F98F-2756-4399-A172-E58E068DAD88}"/>
                    </a:ext>
                  </a:extLst>
                </p:cNvPr>
                <p:cNvPicPr/>
                <p:nvPr/>
              </p:nvPicPr>
              <p:blipFill>
                <a:blip r:embed="rId583"/>
                <a:stretch>
                  <a:fillRect/>
                </a:stretch>
              </p:blipFill>
              <p:spPr>
                <a:xfrm>
                  <a:off x="2376303" y="6246385"/>
                  <a:ext cx="197280" cy="303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3" name="Group 402">
            <a:extLst>
              <a:ext uri="{FF2B5EF4-FFF2-40B4-BE49-F238E27FC236}">
                <a16:creationId xmlns:a16="http://schemas.microsoft.com/office/drawing/2014/main" id="{877AE2EC-D71A-4CDC-BD48-D934BDCD36B2}"/>
              </a:ext>
            </a:extLst>
          </p:cNvPr>
          <p:cNvGrpSpPr/>
          <p:nvPr/>
        </p:nvGrpSpPr>
        <p:grpSpPr>
          <a:xfrm>
            <a:off x="2786703" y="6308305"/>
            <a:ext cx="1675440" cy="350640"/>
            <a:chOff x="2786703" y="6308305"/>
            <a:chExt cx="1675440" cy="350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4">
              <p14:nvContentPartPr>
                <p14:cNvPr id="388" name="Ink 387">
                  <a:extLst>
                    <a:ext uri="{FF2B5EF4-FFF2-40B4-BE49-F238E27FC236}">
                      <a16:creationId xmlns:a16="http://schemas.microsoft.com/office/drawing/2014/main" id="{11BDFBF9-0F7F-44D2-9047-378025A243C1}"/>
                    </a:ext>
                  </a:extLst>
                </p14:cNvPr>
                <p14:cNvContentPartPr/>
                <p14:nvPr/>
              </p14:nvContentPartPr>
              <p14:xfrm>
                <a:off x="2786703" y="6308305"/>
                <a:ext cx="129240" cy="350640"/>
              </p14:xfrm>
            </p:contentPart>
          </mc:Choice>
          <mc:Fallback xmlns="">
            <p:pic>
              <p:nvPicPr>
                <p:cNvPr id="388" name="Ink 387">
                  <a:extLst>
                    <a:ext uri="{FF2B5EF4-FFF2-40B4-BE49-F238E27FC236}">
                      <a16:creationId xmlns:a16="http://schemas.microsoft.com/office/drawing/2014/main" id="{11BDFBF9-0F7F-44D2-9047-378025A243C1}"/>
                    </a:ext>
                  </a:extLst>
                </p:cNvPr>
                <p:cNvPicPr/>
                <p:nvPr/>
              </p:nvPicPr>
              <p:blipFill>
                <a:blip r:embed="rId585"/>
                <a:stretch>
                  <a:fillRect/>
                </a:stretch>
              </p:blipFill>
              <p:spPr>
                <a:xfrm>
                  <a:off x="2769063" y="6290305"/>
                  <a:ext cx="164880" cy="38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6">
              <p14:nvContentPartPr>
                <p14:cNvPr id="389" name="Ink 388">
                  <a:extLst>
                    <a:ext uri="{FF2B5EF4-FFF2-40B4-BE49-F238E27FC236}">
                      <a16:creationId xmlns:a16="http://schemas.microsoft.com/office/drawing/2014/main" id="{A46652C2-D85F-4524-AA85-4E0EF8D28A76}"/>
                    </a:ext>
                  </a:extLst>
                </p14:cNvPr>
                <p14:cNvContentPartPr/>
                <p14:nvPr/>
              </p14:nvContentPartPr>
              <p14:xfrm>
                <a:off x="2958423" y="6436825"/>
                <a:ext cx="338760" cy="186840"/>
              </p14:xfrm>
            </p:contentPart>
          </mc:Choice>
          <mc:Fallback xmlns="">
            <p:pic>
              <p:nvPicPr>
                <p:cNvPr id="389" name="Ink 388">
                  <a:extLst>
                    <a:ext uri="{FF2B5EF4-FFF2-40B4-BE49-F238E27FC236}">
                      <a16:creationId xmlns:a16="http://schemas.microsoft.com/office/drawing/2014/main" id="{A46652C2-D85F-4524-AA85-4E0EF8D28A76}"/>
                    </a:ext>
                  </a:extLst>
                </p:cNvPr>
                <p:cNvPicPr/>
                <p:nvPr/>
              </p:nvPicPr>
              <p:blipFill>
                <a:blip r:embed="rId587"/>
                <a:stretch>
                  <a:fillRect/>
                </a:stretch>
              </p:blipFill>
              <p:spPr>
                <a:xfrm>
                  <a:off x="2940423" y="6419185"/>
                  <a:ext cx="37440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8">
              <p14:nvContentPartPr>
                <p14:cNvPr id="390" name="Ink 389">
                  <a:extLst>
                    <a:ext uri="{FF2B5EF4-FFF2-40B4-BE49-F238E27FC236}">
                      <a16:creationId xmlns:a16="http://schemas.microsoft.com/office/drawing/2014/main" id="{70BD5D0A-DFC2-493E-82B2-1952D3D57F47}"/>
                    </a:ext>
                  </a:extLst>
                </p14:cNvPr>
                <p14:cNvContentPartPr/>
                <p14:nvPr/>
              </p14:nvContentPartPr>
              <p14:xfrm>
                <a:off x="3435423" y="6505225"/>
                <a:ext cx="147240" cy="29520"/>
              </p14:xfrm>
            </p:contentPart>
          </mc:Choice>
          <mc:Fallback xmlns="">
            <p:pic>
              <p:nvPicPr>
                <p:cNvPr id="390" name="Ink 389">
                  <a:extLst>
                    <a:ext uri="{FF2B5EF4-FFF2-40B4-BE49-F238E27FC236}">
                      <a16:creationId xmlns:a16="http://schemas.microsoft.com/office/drawing/2014/main" id="{70BD5D0A-DFC2-493E-82B2-1952D3D57F47}"/>
                    </a:ext>
                  </a:extLst>
                </p:cNvPr>
                <p:cNvPicPr/>
                <p:nvPr/>
              </p:nvPicPr>
              <p:blipFill>
                <a:blip r:embed="rId589"/>
                <a:stretch>
                  <a:fillRect/>
                </a:stretch>
              </p:blipFill>
              <p:spPr>
                <a:xfrm>
                  <a:off x="3417783" y="6487225"/>
                  <a:ext cx="18288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0">
              <p14:nvContentPartPr>
                <p14:cNvPr id="391" name="Ink 390">
                  <a:extLst>
                    <a:ext uri="{FF2B5EF4-FFF2-40B4-BE49-F238E27FC236}">
                      <a16:creationId xmlns:a16="http://schemas.microsoft.com/office/drawing/2014/main" id="{1A537DF2-0A64-4DD0-B619-6686DA5C6DFB}"/>
                    </a:ext>
                  </a:extLst>
                </p14:cNvPr>
                <p14:cNvContentPartPr/>
                <p14:nvPr/>
              </p14:nvContentPartPr>
              <p14:xfrm>
                <a:off x="3502383" y="6430345"/>
                <a:ext cx="46080" cy="180720"/>
              </p14:xfrm>
            </p:contentPart>
          </mc:Choice>
          <mc:Fallback xmlns="">
            <p:pic>
              <p:nvPicPr>
                <p:cNvPr id="391" name="Ink 390">
                  <a:extLst>
                    <a:ext uri="{FF2B5EF4-FFF2-40B4-BE49-F238E27FC236}">
                      <a16:creationId xmlns:a16="http://schemas.microsoft.com/office/drawing/2014/main" id="{1A537DF2-0A64-4DD0-B619-6686DA5C6DFB}"/>
                    </a:ext>
                  </a:extLst>
                </p:cNvPr>
                <p:cNvPicPr/>
                <p:nvPr/>
              </p:nvPicPr>
              <p:blipFill>
                <a:blip r:embed="rId591"/>
                <a:stretch>
                  <a:fillRect/>
                </a:stretch>
              </p:blipFill>
              <p:spPr>
                <a:xfrm>
                  <a:off x="3484743" y="6412345"/>
                  <a:ext cx="8172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2">
              <p14:nvContentPartPr>
                <p14:cNvPr id="392" name="Ink 391">
                  <a:extLst>
                    <a:ext uri="{FF2B5EF4-FFF2-40B4-BE49-F238E27FC236}">
                      <a16:creationId xmlns:a16="http://schemas.microsoft.com/office/drawing/2014/main" id="{94F84985-3B56-4FC6-B564-536EC9FD0E00}"/>
                    </a:ext>
                  </a:extLst>
                </p14:cNvPr>
                <p14:cNvContentPartPr/>
                <p14:nvPr/>
              </p14:nvContentPartPr>
              <p14:xfrm>
                <a:off x="3762663" y="6458065"/>
                <a:ext cx="176760" cy="159480"/>
              </p14:xfrm>
            </p:contentPart>
          </mc:Choice>
          <mc:Fallback xmlns="">
            <p:pic>
              <p:nvPicPr>
                <p:cNvPr id="392" name="Ink 391">
                  <a:extLst>
                    <a:ext uri="{FF2B5EF4-FFF2-40B4-BE49-F238E27FC236}">
                      <a16:creationId xmlns:a16="http://schemas.microsoft.com/office/drawing/2014/main" id="{94F84985-3B56-4FC6-B564-536EC9FD0E00}"/>
                    </a:ext>
                  </a:extLst>
                </p:cNvPr>
                <p:cNvPicPr/>
                <p:nvPr/>
              </p:nvPicPr>
              <p:blipFill>
                <a:blip r:embed="rId593"/>
                <a:stretch>
                  <a:fillRect/>
                </a:stretch>
              </p:blipFill>
              <p:spPr>
                <a:xfrm>
                  <a:off x="3745023" y="6440425"/>
                  <a:ext cx="21240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4">
              <p14:nvContentPartPr>
                <p14:cNvPr id="393" name="Ink 392">
                  <a:extLst>
                    <a:ext uri="{FF2B5EF4-FFF2-40B4-BE49-F238E27FC236}">
                      <a16:creationId xmlns:a16="http://schemas.microsoft.com/office/drawing/2014/main" id="{D97D3CBD-04C5-48F2-A95B-9669CB2DC9D6}"/>
                    </a:ext>
                  </a:extLst>
                </p14:cNvPr>
                <p14:cNvContentPartPr/>
                <p14:nvPr/>
              </p14:nvContentPartPr>
              <p14:xfrm>
                <a:off x="4008903" y="6512065"/>
                <a:ext cx="133200" cy="115560"/>
              </p14:xfrm>
            </p:contentPart>
          </mc:Choice>
          <mc:Fallback xmlns="">
            <p:pic>
              <p:nvPicPr>
                <p:cNvPr id="393" name="Ink 392">
                  <a:extLst>
                    <a:ext uri="{FF2B5EF4-FFF2-40B4-BE49-F238E27FC236}">
                      <a16:creationId xmlns:a16="http://schemas.microsoft.com/office/drawing/2014/main" id="{D97D3CBD-04C5-48F2-A95B-9669CB2DC9D6}"/>
                    </a:ext>
                  </a:extLst>
                </p:cNvPr>
                <p:cNvPicPr/>
                <p:nvPr/>
              </p:nvPicPr>
              <p:blipFill>
                <a:blip r:embed="rId595"/>
                <a:stretch>
                  <a:fillRect/>
                </a:stretch>
              </p:blipFill>
              <p:spPr>
                <a:xfrm>
                  <a:off x="3991263" y="6494425"/>
                  <a:ext cx="16884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6">
              <p14:nvContentPartPr>
                <p14:cNvPr id="394" name="Ink 393">
                  <a:extLst>
                    <a:ext uri="{FF2B5EF4-FFF2-40B4-BE49-F238E27FC236}">
                      <a16:creationId xmlns:a16="http://schemas.microsoft.com/office/drawing/2014/main" id="{4A2DF27A-2826-47D3-8196-8D67F7290D4F}"/>
                    </a:ext>
                  </a:extLst>
                </p14:cNvPr>
                <p14:cNvContentPartPr/>
                <p14:nvPr/>
              </p14:nvContentPartPr>
              <p14:xfrm>
                <a:off x="4315983" y="6442945"/>
                <a:ext cx="146160" cy="180720"/>
              </p14:xfrm>
            </p:contentPart>
          </mc:Choice>
          <mc:Fallback xmlns="">
            <p:pic>
              <p:nvPicPr>
                <p:cNvPr id="394" name="Ink 393">
                  <a:extLst>
                    <a:ext uri="{FF2B5EF4-FFF2-40B4-BE49-F238E27FC236}">
                      <a16:creationId xmlns:a16="http://schemas.microsoft.com/office/drawing/2014/main" id="{4A2DF27A-2826-47D3-8196-8D67F7290D4F}"/>
                    </a:ext>
                  </a:extLst>
                </p:cNvPr>
                <p:cNvPicPr/>
                <p:nvPr/>
              </p:nvPicPr>
              <p:blipFill>
                <a:blip r:embed="rId597"/>
                <a:stretch>
                  <a:fillRect/>
                </a:stretch>
              </p:blipFill>
              <p:spPr>
                <a:xfrm>
                  <a:off x="4298343" y="6425305"/>
                  <a:ext cx="181800" cy="216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98">
            <p14:nvContentPartPr>
              <p14:cNvPr id="395" name="Ink 394">
                <a:extLst>
                  <a:ext uri="{FF2B5EF4-FFF2-40B4-BE49-F238E27FC236}">
                    <a16:creationId xmlns:a16="http://schemas.microsoft.com/office/drawing/2014/main" id="{405A4E14-09F8-45CB-91AF-08E43BD88FAA}"/>
                  </a:ext>
                </a:extLst>
              </p14:cNvPr>
              <p14:cNvContentPartPr/>
              <p14:nvPr/>
            </p14:nvContentPartPr>
            <p14:xfrm>
              <a:off x="4778943" y="6567145"/>
              <a:ext cx="39960" cy="17640"/>
            </p14:xfrm>
          </p:contentPart>
        </mc:Choice>
        <mc:Fallback xmlns="">
          <p:pic>
            <p:nvPicPr>
              <p:cNvPr id="395" name="Ink 394">
                <a:extLst>
                  <a:ext uri="{FF2B5EF4-FFF2-40B4-BE49-F238E27FC236}">
                    <a16:creationId xmlns:a16="http://schemas.microsoft.com/office/drawing/2014/main" id="{405A4E14-09F8-45CB-91AF-08E43BD88FAA}"/>
                  </a:ext>
                </a:extLst>
              </p:cNvPr>
              <p:cNvPicPr/>
              <p:nvPr/>
            </p:nvPicPr>
            <p:blipFill>
              <a:blip r:embed="rId599"/>
              <a:stretch>
                <a:fillRect/>
              </a:stretch>
            </p:blipFill>
            <p:spPr>
              <a:xfrm>
                <a:off x="4761303" y="6549145"/>
                <a:ext cx="75600" cy="5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0">
            <p14:nvContentPartPr>
              <p14:cNvPr id="396" name="Ink 395">
                <a:extLst>
                  <a:ext uri="{FF2B5EF4-FFF2-40B4-BE49-F238E27FC236}">
                    <a16:creationId xmlns:a16="http://schemas.microsoft.com/office/drawing/2014/main" id="{12C5DA7F-2553-407F-86D1-5880A0CD8ABA}"/>
                  </a:ext>
                </a:extLst>
              </p14:cNvPr>
              <p14:cNvContentPartPr/>
              <p14:nvPr/>
            </p14:nvContentPartPr>
            <p14:xfrm>
              <a:off x="5008983" y="6554185"/>
              <a:ext cx="188640" cy="18720"/>
            </p14:xfrm>
          </p:contentPart>
        </mc:Choice>
        <mc:Fallback xmlns="">
          <p:pic>
            <p:nvPicPr>
              <p:cNvPr id="396" name="Ink 395">
                <a:extLst>
                  <a:ext uri="{FF2B5EF4-FFF2-40B4-BE49-F238E27FC236}">
                    <a16:creationId xmlns:a16="http://schemas.microsoft.com/office/drawing/2014/main" id="{12C5DA7F-2553-407F-86D1-5880A0CD8ABA}"/>
                  </a:ext>
                </a:extLst>
              </p:cNvPr>
              <p:cNvPicPr/>
              <p:nvPr/>
            </p:nvPicPr>
            <p:blipFill>
              <a:blip r:embed="rId601"/>
              <a:stretch>
                <a:fillRect/>
              </a:stretch>
            </p:blipFill>
            <p:spPr>
              <a:xfrm>
                <a:off x="4990983" y="6536545"/>
                <a:ext cx="224280" cy="54360"/>
              </a:xfrm>
              <a:prstGeom prst="rect">
                <a:avLst/>
              </a:prstGeom>
            </p:spPr>
          </p:pic>
        </mc:Fallback>
      </mc:AlternateContent>
      <p:grpSp>
        <p:nvGrpSpPr>
          <p:cNvPr id="402" name="Group 401">
            <a:extLst>
              <a:ext uri="{FF2B5EF4-FFF2-40B4-BE49-F238E27FC236}">
                <a16:creationId xmlns:a16="http://schemas.microsoft.com/office/drawing/2014/main" id="{8D237528-6416-4EB4-9C74-BA04F91B1AC2}"/>
              </a:ext>
            </a:extLst>
          </p:cNvPr>
          <p:cNvGrpSpPr/>
          <p:nvPr/>
        </p:nvGrpSpPr>
        <p:grpSpPr>
          <a:xfrm>
            <a:off x="5509383" y="6351865"/>
            <a:ext cx="826920" cy="320400"/>
            <a:chOff x="5509383" y="6351865"/>
            <a:chExt cx="826920" cy="320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2">
              <p14:nvContentPartPr>
                <p14:cNvPr id="397" name="Ink 396">
                  <a:extLst>
                    <a:ext uri="{FF2B5EF4-FFF2-40B4-BE49-F238E27FC236}">
                      <a16:creationId xmlns:a16="http://schemas.microsoft.com/office/drawing/2014/main" id="{AC0E42D9-5612-4AEC-877F-AC6DE37AD1D6}"/>
                    </a:ext>
                  </a:extLst>
                </p14:cNvPr>
                <p14:cNvContentPartPr/>
                <p14:nvPr/>
              </p14:nvContentPartPr>
              <p14:xfrm>
                <a:off x="5509383" y="6560665"/>
                <a:ext cx="140040" cy="34200"/>
              </p14:xfrm>
            </p:contentPart>
          </mc:Choice>
          <mc:Fallback xmlns="">
            <p:pic>
              <p:nvPicPr>
                <p:cNvPr id="397" name="Ink 396">
                  <a:extLst>
                    <a:ext uri="{FF2B5EF4-FFF2-40B4-BE49-F238E27FC236}">
                      <a16:creationId xmlns:a16="http://schemas.microsoft.com/office/drawing/2014/main" id="{AC0E42D9-5612-4AEC-877F-AC6DE37AD1D6}"/>
                    </a:ext>
                  </a:extLst>
                </p:cNvPr>
                <p:cNvPicPr/>
                <p:nvPr/>
              </p:nvPicPr>
              <p:blipFill>
                <a:blip r:embed="rId603"/>
                <a:stretch>
                  <a:fillRect/>
                </a:stretch>
              </p:blipFill>
              <p:spPr>
                <a:xfrm>
                  <a:off x="5491743" y="6543025"/>
                  <a:ext cx="17568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4">
              <p14:nvContentPartPr>
                <p14:cNvPr id="398" name="Ink 397">
                  <a:extLst>
                    <a:ext uri="{FF2B5EF4-FFF2-40B4-BE49-F238E27FC236}">
                      <a16:creationId xmlns:a16="http://schemas.microsoft.com/office/drawing/2014/main" id="{EFB8C8A2-C69F-47EA-B600-DB85B7C68170}"/>
                    </a:ext>
                  </a:extLst>
                </p14:cNvPr>
                <p14:cNvContentPartPr/>
                <p14:nvPr/>
              </p14:nvContentPartPr>
              <p14:xfrm>
                <a:off x="5559783" y="6480385"/>
                <a:ext cx="105120" cy="191880"/>
              </p14:xfrm>
            </p:contentPart>
          </mc:Choice>
          <mc:Fallback xmlns="">
            <p:pic>
              <p:nvPicPr>
                <p:cNvPr id="398" name="Ink 397">
                  <a:extLst>
                    <a:ext uri="{FF2B5EF4-FFF2-40B4-BE49-F238E27FC236}">
                      <a16:creationId xmlns:a16="http://schemas.microsoft.com/office/drawing/2014/main" id="{EFB8C8A2-C69F-47EA-B600-DB85B7C68170}"/>
                    </a:ext>
                  </a:extLst>
                </p:cNvPr>
                <p:cNvPicPr/>
                <p:nvPr/>
              </p:nvPicPr>
              <p:blipFill>
                <a:blip r:embed="rId605"/>
                <a:stretch>
                  <a:fillRect/>
                </a:stretch>
              </p:blipFill>
              <p:spPr>
                <a:xfrm>
                  <a:off x="5542143" y="6462745"/>
                  <a:ext cx="14076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6">
              <p14:nvContentPartPr>
                <p14:cNvPr id="399" name="Ink 398">
                  <a:extLst>
                    <a:ext uri="{FF2B5EF4-FFF2-40B4-BE49-F238E27FC236}">
                      <a16:creationId xmlns:a16="http://schemas.microsoft.com/office/drawing/2014/main" id="{5B71EFA7-2697-43AA-BC60-EA1752366446}"/>
                    </a:ext>
                  </a:extLst>
                </p14:cNvPr>
                <p14:cNvContentPartPr/>
                <p14:nvPr/>
              </p14:nvContentPartPr>
              <p14:xfrm>
                <a:off x="5784063" y="6430345"/>
                <a:ext cx="243360" cy="176760"/>
              </p14:xfrm>
            </p:contentPart>
          </mc:Choice>
          <mc:Fallback xmlns="">
            <p:pic>
              <p:nvPicPr>
                <p:cNvPr id="399" name="Ink 398">
                  <a:extLst>
                    <a:ext uri="{FF2B5EF4-FFF2-40B4-BE49-F238E27FC236}">
                      <a16:creationId xmlns:a16="http://schemas.microsoft.com/office/drawing/2014/main" id="{5B71EFA7-2697-43AA-BC60-EA1752366446}"/>
                    </a:ext>
                  </a:extLst>
                </p:cNvPr>
                <p:cNvPicPr/>
                <p:nvPr/>
              </p:nvPicPr>
              <p:blipFill>
                <a:blip r:embed="rId607"/>
                <a:stretch>
                  <a:fillRect/>
                </a:stretch>
              </p:blipFill>
              <p:spPr>
                <a:xfrm>
                  <a:off x="5766063" y="6412345"/>
                  <a:ext cx="27900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8">
              <p14:nvContentPartPr>
                <p14:cNvPr id="400" name="Ink 399">
                  <a:extLst>
                    <a:ext uri="{FF2B5EF4-FFF2-40B4-BE49-F238E27FC236}">
                      <a16:creationId xmlns:a16="http://schemas.microsoft.com/office/drawing/2014/main" id="{40E9D5D7-ED88-408D-9B33-12762920DD89}"/>
                    </a:ext>
                  </a:extLst>
                </p14:cNvPr>
                <p14:cNvContentPartPr/>
                <p14:nvPr/>
              </p14:nvContentPartPr>
              <p14:xfrm>
                <a:off x="6065583" y="6511345"/>
                <a:ext cx="123840" cy="129240"/>
              </p14:xfrm>
            </p:contentPart>
          </mc:Choice>
          <mc:Fallback xmlns="">
            <p:pic>
              <p:nvPicPr>
                <p:cNvPr id="400" name="Ink 399">
                  <a:extLst>
                    <a:ext uri="{FF2B5EF4-FFF2-40B4-BE49-F238E27FC236}">
                      <a16:creationId xmlns:a16="http://schemas.microsoft.com/office/drawing/2014/main" id="{40E9D5D7-ED88-408D-9B33-12762920DD89}"/>
                    </a:ext>
                  </a:extLst>
                </p:cNvPr>
                <p:cNvPicPr/>
                <p:nvPr/>
              </p:nvPicPr>
              <p:blipFill>
                <a:blip r:embed="rId609"/>
                <a:stretch>
                  <a:fillRect/>
                </a:stretch>
              </p:blipFill>
              <p:spPr>
                <a:xfrm>
                  <a:off x="6047943" y="6493345"/>
                  <a:ext cx="15948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0">
              <p14:nvContentPartPr>
                <p14:cNvPr id="401" name="Ink 400">
                  <a:extLst>
                    <a:ext uri="{FF2B5EF4-FFF2-40B4-BE49-F238E27FC236}">
                      <a16:creationId xmlns:a16="http://schemas.microsoft.com/office/drawing/2014/main" id="{778B7C64-58AF-4928-A058-AA3805C46F08}"/>
                    </a:ext>
                  </a:extLst>
                </p14:cNvPr>
                <p14:cNvContentPartPr/>
                <p14:nvPr/>
              </p14:nvContentPartPr>
              <p14:xfrm>
                <a:off x="6231903" y="6351865"/>
                <a:ext cx="104400" cy="285480"/>
              </p14:xfrm>
            </p:contentPart>
          </mc:Choice>
          <mc:Fallback xmlns="">
            <p:pic>
              <p:nvPicPr>
                <p:cNvPr id="401" name="Ink 400">
                  <a:extLst>
                    <a:ext uri="{FF2B5EF4-FFF2-40B4-BE49-F238E27FC236}">
                      <a16:creationId xmlns:a16="http://schemas.microsoft.com/office/drawing/2014/main" id="{778B7C64-58AF-4928-A058-AA3805C46F08}"/>
                    </a:ext>
                  </a:extLst>
                </p:cNvPr>
                <p:cNvPicPr/>
                <p:nvPr/>
              </p:nvPicPr>
              <p:blipFill>
                <a:blip r:embed="rId611"/>
                <a:stretch>
                  <a:fillRect/>
                </a:stretch>
              </p:blipFill>
              <p:spPr>
                <a:xfrm>
                  <a:off x="6213903" y="6333865"/>
                  <a:ext cx="140040" cy="321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8" name="Group 427">
            <a:extLst>
              <a:ext uri="{FF2B5EF4-FFF2-40B4-BE49-F238E27FC236}">
                <a16:creationId xmlns:a16="http://schemas.microsoft.com/office/drawing/2014/main" id="{713E6AA0-1B75-4E49-8C68-791F1752F32A}"/>
              </a:ext>
            </a:extLst>
          </p:cNvPr>
          <p:cNvGrpSpPr/>
          <p:nvPr/>
        </p:nvGrpSpPr>
        <p:grpSpPr>
          <a:xfrm>
            <a:off x="6715023" y="6405865"/>
            <a:ext cx="187920" cy="205560"/>
            <a:chOff x="6715023" y="6405865"/>
            <a:chExt cx="187920" cy="205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12">
              <p14:nvContentPartPr>
                <p14:cNvPr id="405" name="Ink 404">
                  <a:extLst>
                    <a:ext uri="{FF2B5EF4-FFF2-40B4-BE49-F238E27FC236}">
                      <a16:creationId xmlns:a16="http://schemas.microsoft.com/office/drawing/2014/main" id="{2FF67685-7EA5-4E03-965D-5573DED2FA3C}"/>
                    </a:ext>
                  </a:extLst>
                </p14:cNvPr>
                <p14:cNvContentPartPr/>
                <p14:nvPr/>
              </p14:nvContentPartPr>
              <p14:xfrm>
                <a:off x="6715023" y="6495145"/>
                <a:ext cx="187920" cy="16920"/>
              </p14:xfrm>
            </p:contentPart>
          </mc:Choice>
          <mc:Fallback xmlns="">
            <p:pic>
              <p:nvPicPr>
                <p:cNvPr id="405" name="Ink 404">
                  <a:extLst>
                    <a:ext uri="{FF2B5EF4-FFF2-40B4-BE49-F238E27FC236}">
                      <a16:creationId xmlns:a16="http://schemas.microsoft.com/office/drawing/2014/main" id="{2FF67685-7EA5-4E03-965D-5573DED2FA3C}"/>
                    </a:ext>
                  </a:extLst>
                </p:cNvPr>
                <p:cNvPicPr/>
                <p:nvPr/>
              </p:nvPicPr>
              <p:blipFill>
                <a:blip r:embed="rId613"/>
                <a:stretch>
                  <a:fillRect/>
                </a:stretch>
              </p:blipFill>
              <p:spPr>
                <a:xfrm>
                  <a:off x="6697383" y="6477145"/>
                  <a:ext cx="22356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4">
              <p14:nvContentPartPr>
                <p14:cNvPr id="406" name="Ink 405">
                  <a:extLst>
                    <a:ext uri="{FF2B5EF4-FFF2-40B4-BE49-F238E27FC236}">
                      <a16:creationId xmlns:a16="http://schemas.microsoft.com/office/drawing/2014/main" id="{DA6BD0E1-B1A6-47C3-B841-FF018C960961}"/>
                    </a:ext>
                  </a:extLst>
                </p14:cNvPr>
                <p14:cNvContentPartPr/>
                <p14:nvPr/>
              </p14:nvContentPartPr>
              <p14:xfrm>
                <a:off x="6790623" y="6405865"/>
                <a:ext cx="55440" cy="205560"/>
              </p14:xfrm>
            </p:contentPart>
          </mc:Choice>
          <mc:Fallback xmlns="">
            <p:pic>
              <p:nvPicPr>
                <p:cNvPr id="406" name="Ink 405">
                  <a:extLst>
                    <a:ext uri="{FF2B5EF4-FFF2-40B4-BE49-F238E27FC236}">
                      <a16:creationId xmlns:a16="http://schemas.microsoft.com/office/drawing/2014/main" id="{DA6BD0E1-B1A6-47C3-B841-FF018C960961}"/>
                    </a:ext>
                  </a:extLst>
                </p:cNvPr>
                <p:cNvPicPr/>
                <p:nvPr/>
              </p:nvPicPr>
              <p:blipFill>
                <a:blip r:embed="rId615"/>
                <a:stretch>
                  <a:fillRect/>
                </a:stretch>
              </p:blipFill>
              <p:spPr>
                <a:xfrm>
                  <a:off x="6772983" y="6387865"/>
                  <a:ext cx="91080" cy="241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7" name="Group 426">
            <a:extLst>
              <a:ext uri="{FF2B5EF4-FFF2-40B4-BE49-F238E27FC236}">
                <a16:creationId xmlns:a16="http://schemas.microsoft.com/office/drawing/2014/main" id="{B83EBD98-04F5-4EDD-992C-75472B1A6D7D}"/>
              </a:ext>
            </a:extLst>
          </p:cNvPr>
          <p:cNvGrpSpPr/>
          <p:nvPr/>
        </p:nvGrpSpPr>
        <p:grpSpPr>
          <a:xfrm>
            <a:off x="7176543" y="6196345"/>
            <a:ext cx="1864080" cy="424800"/>
            <a:chOff x="7176543" y="6196345"/>
            <a:chExt cx="1864080" cy="42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16">
              <p14:nvContentPartPr>
                <p14:cNvPr id="407" name="Ink 406">
                  <a:extLst>
                    <a:ext uri="{FF2B5EF4-FFF2-40B4-BE49-F238E27FC236}">
                      <a16:creationId xmlns:a16="http://schemas.microsoft.com/office/drawing/2014/main" id="{02B9CAFD-71A5-4E8F-BEB3-505E4C4E51AB}"/>
                    </a:ext>
                  </a:extLst>
                </p14:cNvPr>
                <p14:cNvContentPartPr/>
                <p14:nvPr/>
              </p14:nvContentPartPr>
              <p14:xfrm>
                <a:off x="7176543" y="6304705"/>
                <a:ext cx="106200" cy="312840"/>
              </p14:xfrm>
            </p:contentPart>
          </mc:Choice>
          <mc:Fallback xmlns="">
            <p:pic>
              <p:nvPicPr>
                <p:cNvPr id="407" name="Ink 406">
                  <a:extLst>
                    <a:ext uri="{FF2B5EF4-FFF2-40B4-BE49-F238E27FC236}">
                      <a16:creationId xmlns:a16="http://schemas.microsoft.com/office/drawing/2014/main" id="{02B9CAFD-71A5-4E8F-BEB3-505E4C4E51AB}"/>
                    </a:ext>
                  </a:extLst>
                </p:cNvPr>
                <p:cNvPicPr/>
                <p:nvPr/>
              </p:nvPicPr>
              <p:blipFill>
                <a:blip r:embed="rId617"/>
                <a:stretch>
                  <a:fillRect/>
                </a:stretch>
              </p:blipFill>
              <p:spPr>
                <a:xfrm>
                  <a:off x="7158543" y="6287065"/>
                  <a:ext cx="141840" cy="34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8">
              <p14:nvContentPartPr>
                <p14:cNvPr id="408" name="Ink 407">
                  <a:extLst>
                    <a:ext uri="{FF2B5EF4-FFF2-40B4-BE49-F238E27FC236}">
                      <a16:creationId xmlns:a16="http://schemas.microsoft.com/office/drawing/2014/main" id="{5CB7DDA8-7465-40B2-B8E5-26EA695A3495}"/>
                    </a:ext>
                  </a:extLst>
                </p14:cNvPr>
                <p14:cNvContentPartPr/>
                <p14:nvPr/>
              </p14:nvContentPartPr>
              <p14:xfrm>
                <a:off x="7354383" y="6332785"/>
                <a:ext cx="156600" cy="238320"/>
              </p14:xfrm>
            </p:contentPart>
          </mc:Choice>
          <mc:Fallback xmlns="">
            <p:pic>
              <p:nvPicPr>
                <p:cNvPr id="408" name="Ink 407">
                  <a:extLst>
                    <a:ext uri="{FF2B5EF4-FFF2-40B4-BE49-F238E27FC236}">
                      <a16:creationId xmlns:a16="http://schemas.microsoft.com/office/drawing/2014/main" id="{5CB7DDA8-7465-40B2-B8E5-26EA695A3495}"/>
                    </a:ext>
                  </a:extLst>
                </p:cNvPr>
                <p:cNvPicPr/>
                <p:nvPr/>
              </p:nvPicPr>
              <p:blipFill>
                <a:blip r:embed="rId619"/>
                <a:stretch>
                  <a:fillRect/>
                </a:stretch>
              </p:blipFill>
              <p:spPr>
                <a:xfrm>
                  <a:off x="7336743" y="6314785"/>
                  <a:ext cx="192240" cy="27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0">
              <p14:nvContentPartPr>
                <p14:cNvPr id="409" name="Ink 408">
                  <a:extLst>
                    <a:ext uri="{FF2B5EF4-FFF2-40B4-BE49-F238E27FC236}">
                      <a16:creationId xmlns:a16="http://schemas.microsoft.com/office/drawing/2014/main" id="{F8BA032B-9ED7-4E32-B79A-52D8456CBFCD}"/>
                    </a:ext>
                  </a:extLst>
                </p14:cNvPr>
                <p14:cNvContentPartPr/>
                <p14:nvPr/>
              </p14:nvContentPartPr>
              <p14:xfrm>
                <a:off x="7603503" y="6496945"/>
                <a:ext cx="31680" cy="124200"/>
              </p14:xfrm>
            </p:contentPart>
          </mc:Choice>
          <mc:Fallback xmlns="">
            <p:pic>
              <p:nvPicPr>
                <p:cNvPr id="409" name="Ink 408">
                  <a:extLst>
                    <a:ext uri="{FF2B5EF4-FFF2-40B4-BE49-F238E27FC236}">
                      <a16:creationId xmlns:a16="http://schemas.microsoft.com/office/drawing/2014/main" id="{F8BA032B-9ED7-4E32-B79A-52D8456CBFCD}"/>
                    </a:ext>
                  </a:extLst>
                </p:cNvPr>
                <p:cNvPicPr/>
                <p:nvPr/>
              </p:nvPicPr>
              <p:blipFill>
                <a:blip r:embed="rId621"/>
                <a:stretch>
                  <a:fillRect/>
                </a:stretch>
              </p:blipFill>
              <p:spPr>
                <a:xfrm>
                  <a:off x="7585863" y="6478945"/>
                  <a:ext cx="6732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2">
              <p14:nvContentPartPr>
                <p14:cNvPr id="410" name="Ink 409">
                  <a:extLst>
                    <a:ext uri="{FF2B5EF4-FFF2-40B4-BE49-F238E27FC236}">
                      <a16:creationId xmlns:a16="http://schemas.microsoft.com/office/drawing/2014/main" id="{FE281B44-0FA1-410B-A950-B9BCED7A36F1}"/>
                    </a:ext>
                  </a:extLst>
                </p14:cNvPr>
                <p14:cNvContentPartPr/>
                <p14:nvPr/>
              </p14:nvContentPartPr>
              <p14:xfrm>
                <a:off x="7472823" y="6196345"/>
                <a:ext cx="177480" cy="128520"/>
              </p14:xfrm>
            </p:contentPart>
          </mc:Choice>
          <mc:Fallback xmlns="">
            <p:pic>
              <p:nvPicPr>
                <p:cNvPr id="410" name="Ink 409">
                  <a:extLst>
                    <a:ext uri="{FF2B5EF4-FFF2-40B4-BE49-F238E27FC236}">
                      <a16:creationId xmlns:a16="http://schemas.microsoft.com/office/drawing/2014/main" id="{FE281B44-0FA1-410B-A950-B9BCED7A36F1}"/>
                    </a:ext>
                  </a:extLst>
                </p:cNvPr>
                <p:cNvPicPr/>
                <p:nvPr/>
              </p:nvPicPr>
              <p:blipFill>
                <a:blip r:embed="rId623"/>
                <a:stretch>
                  <a:fillRect/>
                </a:stretch>
              </p:blipFill>
              <p:spPr>
                <a:xfrm>
                  <a:off x="7455183" y="6178345"/>
                  <a:ext cx="21312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4">
              <p14:nvContentPartPr>
                <p14:cNvPr id="411" name="Ink 410">
                  <a:extLst>
                    <a:ext uri="{FF2B5EF4-FFF2-40B4-BE49-F238E27FC236}">
                      <a16:creationId xmlns:a16="http://schemas.microsoft.com/office/drawing/2014/main" id="{267F4355-48E3-4FEC-8486-7521CCF8D1A3}"/>
                    </a:ext>
                  </a:extLst>
                </p14:cNvPr>
                <p14:cNvContentPartPr/>
                <p14:nvPr/>
              </p14:nvContentPartPr>
              <p14:xfrm>
                <a:off x="7798983" y="6466705"/>
                <a:ext cx="186840" cy="18720"/>
              </p14:xfrm>
            </p:contentPart>
          </mc:Choice>
          <mc:Fallback xmlns="">
            <p:pic>
              <p:nvPicPr>
                <p:cNvPr id="411" name="Ink 410">
                  <a:extLst>
                    <a:ext uri="{FF2B5EF4-FFF2-40B4-BE49-F238E27FC236}">
                      <a16:creationId xmlns:a16="http://schemas.microsoft.com/office/drawing/2014/main" id="{267F4355-48E3-4FEC-8486-7521CCF8D1A3}"/>
                    </a:ext>
                  </a:extLst>
                </p:cNvPr>
                <p:cNvPicPr/>
                <p:nvPr/>
              </p:nvPicPr>
              <p:blipFill>
                <a:blip r:embed="rId625"/>
                <a:stretch>
                  <a:fillRect/>
                </a:stretch>
              </p:blipFill>
              <p:spPr>
                <a:xfrm>
                  <a:off x="7781343" y="6449065"/>
                  <a:ext cx="22248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6">
              <p14:nvContentPartPr>
                <p14:cNvPr id="412" name="Ink 411">
                  <a:extLst>
                    <a:ext uri="{FF2B5EF4-FFF2-40B4-BE49-F238E27FC236}">
                      <a16:creationId xmlns:a16="http://schemas.microsoft.com/office/drawing/2014/main" id="{40897199-6B29-4BC5-85CC-E530BEB6372D}"/>
                    </a:ext>
                  </a:extLst>
                </p14:cNvPr>
                <p14:cNvContentPartPr/>
                <p14:nvPr/>
              </p14:nvContentPartPr>
              <p14:xfrm>
                <a:off x="7879263" y="6382105"/>
                <a:ext cx="94680" cy="204480"/>
              </p14:xfrm>
            </p:contentPart>
          </mc:Choice>
          <mc:Fallback xmlns="">
            <p:pic>
              <p:nvPicPr>
                <p:cNvPr id="412" name="Ink 411">
                  <a:extLst>
                    <a:ext uri="{FF2B5EF4-FFF2-40B4-BE49-F238E27FC236}">
                      <a16:creationId xmlns:a16="http://schemas.microsoft.com/office/drawing/2014/main" id="{40897199-6B29-4BC5-85CC-E530BEB6372D}"/>
                    </a:ext>
                  </a:extLst>
                </p:cNvPr>
                <p:cNvPicPr/>
                <p:nvPr/>
              </p:nvPicPr>
              <p:blipFill>
                <a:blip r:embed="rId627"/>
                <a:stretch>
                  <a:fillRect/>
                </a:stretch>
              </p:blipFill>
              <p:spPr>
                <a:xfrm>
                  <a:off x="7861263" y="6364105"/>
                  <a:ext cx="13032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8">
              <p14:nvContentPartPr>
                <p14:cNvPr id="413" name="Ink 412">
                  <a:extLst>
                    <a:ext uri="{FF2B5EF4-FFF2-40B4-BE49-F238E27FC236}">
                      <a16:creationId xmlns:a16="http://schemas.microsoft.com/office/drawing/2014/main" id="{980353B2-A62F-458E-BF67-2B522936C7B2}"/>
                    </a:ext>
                  </a:extLst>
                </p14:cNvPr>
                <p14:cNvContentPartPr/>
                <p14:nvPr/>
              </p14:nvContentPartPr>
              <p14:xfrm>
                <a:off x="8124423" y="6345385"/>
                <a:ext cx="185040" cy="223920"/>
              </p14:xfrm>
            </p:contentPart>
          </mc:Choice>
          <mc:Fallback xmlns="">
            <p:pic>
              <p:nvPicPr>
                <p:cNvPr id="413" name="Ink 412">
                  <a:extLst>
                    <a:ext uri="{FF2B5EF4-FFF2-40B4-BE49-F238E27FC236}">
                      <a16:creationId xmlns:a16="http://schemas.microsoft.com/office/drawing/2014/main" id="{980353B2-A62F-458E-BF67-2B522936C7B2}"/>
                    </a:ext>
                  </a:extLst>
                </p:cNvPr>
                <p:cNvPicPr/>
                <p:nvPr/>
              </p:nvPicPr>
              <p:blipFill>
                <a:blip r:embed="rId629"/>
                <a:stretch>
                  <a:fillRect/>
                </a:stretch>
              </p:blipFill>
              <p:spPr>
                <a:xfrm>
                  <a:off x="8106423" y="6327745"/>
                  <a:ext cx="22068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0">
              <p14:nvContentPartPr>
                <p14:cNvPr id="414" name="Ink 413">
                  <a:extLst>
                    <a:ext uri="{FF2B5EF4-FFF2-40B4-BE49-F238E27FC236}">
                      <a16:creationId xmlns:a16="http://schemas.microsoft.com/office/drawing/2014/main" id="{C3DB4B39-C63E-4EF0-8E55-4783122130AC}"/>
                    </a:ext>
                  </a:extLst>
                </p14:cNvPr>
                <p14:cNvContentPartPr/>
                <p14:nvPr/>
              </p14:nvContentPartPr>
              <p14:xfrm>
                <a:off x="8373543" y="6513145"/>
                <a:ext cx="124920" cy="106200"/>
              </p14:xfrm>
            </p:contentPart>
          </mc:Choice>
          <mc:Fallback xmlns="">
            <p:pic>
              <p:nvPicPr>
                <p:cNvPr id="414" name="Ink 413">
                  <a:extLst>
                    <a:ext uri="{FF2B5EF4-FFF2-40B4-BE49-F238E27FC236}">
                      <a16:creationId xmlns:a16="http://schemas.microsoft.com/office/drawing/2014/main" id="{C3DB4B39-C63E-4EF0-8E55-4783122130AC}"/>
                    </a:ext>
                  </a:extLst>
                </p:cNvPr>
                <p:cNvPicPr/>
                <p:nvPr/>
              </p:nvPicPr>
              <p:blipFill>
                <a:blip r:embed="rId631"/>
                <a:stretch>
                  <a:fillRect/>
                </a:stretch>
              </p:blipFill>
              <p:spPr>
                <a:xfrm>
                  <a:off x="8355543" y="6495145"/>
                  <a:ext cx="16056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2">
              <p14:nvContentPartPr>
                <p14:cNvPr id="415" name="Ink 414">
                  <a:extLst>
                    <a:ext uri="{FF2B5EF4-FFF2-40B4-BE49-F238E27FC236}">
                      <a16:creationId xmlns:a16="http://schemas.microsoft.com/office/drawing/2014/main" id="{ADDF0312-F8BC-47B6-AA41-577880F68F25}"/>
                    </a:ext>
                  </a:extLst>
                </p14:cNvPr>
                <p14:cNvContentPartPr/>
                <p14:nvPr/>
              </p14:nvContentPartPr>
              <p14:xfrm>
                <a:off x="8349063" y="6223345"/>
                <a:ext cx="117000" cy="109800"/>
              </p14:xfrm>
            </p:contentPart>
          </mc:Choice>
          <mc:Fallback xmlns="">
            <p:pic>
              <p:nvPicPr>
                <p:cNvPr id="415" name="Ink 414">
                  <a:extLst>
                    <a:ext uri="{FF2B5EF4-FFF2-40B4-BE49-F238E27FC236}">
                      <a16:creationId xmlns:a16="http://schemas.microsoft.com/office/drawing/2014/main" id="{ADDF0312-F8BC-47B6-AA41-577880F68F25}"/>
                    </a:ext>
                  </a:extLst>
                </p:cNvPr>
                <p:cNvPicPr/>
                <p:nvPr/>
              </p:nvPicPr>
              <p:blipFill>
                <a:blip r:embed="rId633"/>
                <a:stretch>
                  <a:fillRect/>
                </a:stretch>
              </p:blipFill>
              <p:spPr>
                <a:xfrm>
                  <a:off x="8331423" y="6205345"/>
                  <a:ext cx="15264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4">
              <p14:nvContentPartPr>
                <p14:cNvPr id="416" name="Ink 415">
                  <a:extLst>
                    <a:ext uri="{FF2B5EF4-FFF2-40B4-BE49-F238E27FC236}">
                      <a16:creationId xmlns:a16="http://schemas.microsoft.com/office/drawing/2014/main" id="{084452A8-BBDF-4BA6-BDB9-D8D143FCDADD}"/>
                    </a:ext>
                  </a:extLst>
                </p14:cNvPr>
                <p14:cNvContentPartPr/>
                <p14:nvPr/>
              </p14:nvContentPartPr>
              <p14:xfrm>
                <a:off x="8632743" y="6450505"/>
                <a:ext cx="175680" cy="41400"/>
              </p14:xfrm>
            </p:contentPart>
          </mc:Choice>
          <mc:Fallback xmlns="">
            <p:pic>
              <p:nvPicPr>
                <p:cNvPr id="416" name="Ink 415">
                  <a:extLst>
                    <a:ext uri="{FF2B5EF4-FFF2-40B4-BE49-F238E27FC236}">
                      <a16:creationId xmlns:a16="http://schemas.microsoft.com/office/drawing/2014/main" id="{084452A8-BBDF-4BA6-BDB9-D8D143FCDADD}"/>
                    </a:ext>
                  </a:extLst>
                </p:cNvPr>
                <p:cNvPicPr/>
                <p:nvPr/>
              </p:nvPicPr>
              <p:blipFill>
                <a:blip r:embed="rId635"/>
                <a:stretch>
                  <a:fillRect/>
                </a:stretch>
              </p:blipFill>
              <p:spPr>
                <a:xfrm>
                  <a:off x="8615103" y="6432505"/>
                  <a:ext cx="21132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6">
              <p14:nvContentPartPr>
                <p14:cNvPr id="417" name="Ink 416">
                  <a:extLst>
                    <a:ext uri="{FF2B5EF4-FFF2-40B4-BE49-F238E27FC236}">
                      <a16:creationId xmlns:a16="http://schemas.microsoft.com/office/drawing/2014/main" id="{CF36C0C9-0765-44A1-9F46-00FC95DF2393}"/>
                    </a:ext>
                  </a:extLst>
                </p14:cNvPr>
                <p14:cNvContentPartPr/>
                <p14:nvPr/>
              </p14:nvContentPartPr>
              <p14:xfrm>
                <a:off x="8690703" y="6353665"/>
                <a:ext cx="349920" cy="214560"/>
              </p14:xfrm>
            </p:contentPart>
          </mc:Choice>
          <mc:Fallback xmlns="">
            <p:pic>
              <p:nvPicPr>
                <p:cNvPr id="417" name="Ink 416">
                  <a:extLst>
                    <a:ext uri="{FF2B5EF4-FFF2-40B4-BE49-F238E27FC236}">
                      <a16:creationId xmlns:a16="http://schemas.microsoft.com/office/drawing/2014/main" id="{CF36C0C9-0765-44A1-9F46-00FC95DF2393}"/>
                    </a:ext>
                  </a:extLst>
                </p:cNvPr>
                <p:cNvPicPr/>
                <p:nvPr/>
              </p:nvPicPr>
              <p:blipFill>
                <a:blip r:embed="rId637"/>
                <a:stretch>
                  <a:fillRect/>
                </a:stretch>
              </p:blipFill>
              <p:spPr>
                <a:xfrm>
                  <a:off x="8672703" y="6336025"/>
                  <a:ext cx="385560" cy="250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38">
            <p14:nvContentPartPr>
              <p14:cNvPr id="418" name="Ink 417">
                <a:extLst>
                  <a:ext uri="{FF2B5EF4-FFF2-40B4-BE49-F238E27FC236}">
                    <a16:creationId xmlns:a16="http://schemas.microsoft.com/office/drawing/2014/main" id="{BF9C45C9-88FE-4389-A01A-209F88CB3AAD}"/>
                  </a:ext>
                </a:extLst>
              </p14:cNvPr>
              <p14:cNvContentPartPr/>
              <p14:nvPr/>
            </p14:nvContentPartPr>
            <p14:xfrm>
              <a:off x="9232503" y="6501265"/>
              <a:ext cx="190800" cy="2160"/>
            </p14:xfrm>
          </p:contentPart>
        </mc:Choice>
        <mc:Fallback xmlns="">
          <p:pic>
            <p:nvPicPr>
              <p:cNvPr id="418" name="Ink 417">
                <a:extLst>
                  <a:ext uri="{FF2B5EF4-FFF2-40B4-BE49-F238E27FC236}">
                    <a16:creationId xmlns:a16="http://schemas.microsoft.com/office/drawing/2014/main" id="{BF9C45C9-88FE-4389-A01A-209F88CB3AAD}"/>
                  </a:ext>
                </a:extLst>
              </p:cNvPr>
              <p:cNvPicPr/>
              <p:nvPr/>
            </p:nvPicPr>
            <p:blipFill>
              <a:blip r:embed="rId639"/>
              <a:stretch>
                <a:fillRect/>
              </a:stretch>
            </p:blipFill>
            <p:spPr>
              <a:xfrm>
                <a:off x="9214863" y="6483625"/>
                <a:ext cx="226440" cy="37800"/>
              </a:xfrm>
              <a:prstGeom prst="rect">
                <a:avLst/>
              </a:prstGeom>
            </p:spPr>
          </p:pic>
        </mc:Fallback>
      </mc:AlternateContent>
      <p:grpSp>
        <p:nvGrpSpPr>
          <p:cNvPr id="426" name="Group 425">
            <a:extLst>
              <a:ext uri="{FF2B5EF4-FFF2-40B4-BE49-F238E27FC236}">
                <a16:creationId xmlns:a16="http://schemas.microsoft.com/office/drawing/2014/main" id="{C9B37022-7656-4339-85EE-C6D75A56EA01}"/>
              </a:ext>
            </a:extLst>
          </p:cNvPr>
          <p:cNvGrpSpPr/>
          <p:nvPr/>
        </p:nvGrpSpPr>
        <p:grpSpPr>
          <a:xfrm>
            <a:off x="9699783" y="6327385"/>
            <a:ext cx="205920" cy="233640"/>
            <a:chOff x="9699783" y="6327385"/>
            <a:chExt cx="205920" cy="233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0">
              <p14:nvContentPartPr>
                <p14:cNvPr id="419" name="Ink 418">
                  <a:extLst>
                    <a:ext uri="{FF2B5EF4-FFF2-40B4-BE49-F238E27FC236}">
                      <a16:creationId xmlns:a16="http://schemas.microsoft.com/office/drawing/2014/main" id="{836E07BD-261F-40F0-B763-2AA3522B1A75}"/>
                    </a:ext>
                  </a:extLst>
                </p14:cNvPr>
                <p14:cNvContentPartPr/>
                <p14:nvPr/>
              </p14:nvContentPartPr>
              <p14:xfrm>
                <a:off x="9699783" y="6426745"/>
                <a:ext cx="205920" cy="28800"/>
              </p14:xfrm>
            </p:contentPart>
          </mc:Choice>
          <mc:Fallback xmlns="">
            <p:pic>
              <p:nvPicPr>
                <p:cNvPr id="419" name="Ink 418">
                  <a:extLst>
                    <a:ext uri="{FF2B5EF4-FFF2-40B4-BE49-F238E27FC236}">
                      <a16:creationId xmlns:a16="http://schemas.microsoft.com/office/drawing/2014/main" id="{836E07BD-261F-40F0-B763-2AA3522B1A75}"/>
                    </a:ext>
                  </a:extLst>
                </p:cNvPr>
                <p:cNvPicPr/>
                <p:nvPr/>
              </p:nvPicPr>
              <p:blipFill>
                <a:blip r:embed="rId641"/>
                <a:stretch>
                  <a:fillRect/>
                </a:stretch>
              </p:blipFill>
              <p:spPr>
                <a:xfrm>
                  <a:off x="9681783" y="6408745"/>
                  <a:ext cx="24156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2">
              <p14:nvContentPartPr>
                <p14:cNvPr id="420" name="Ink 419">
                  <a:extLst>
                    <a:ext uri="{FF2B5EF4-FFF2-40B4-BE49-F238E27FC236}">
                      <a16:creationId xmlns:a16="http://schemas.microsoft.com/office/drawing/2014/main" id="{49383911-7373-42FF-BDCD-FF916300D431}"/>
                    </a:ext>
                  </a:extLst>
                </p14:cNvPr>
                <p14:cNvContentPartPr/>
                <p14:nvPr/>
              </p14:nvContentPartPr>
              <p14:xfrm>
                <a:off x="9772503" y="6327385"/>
                <a:ext cx="86400" cy="233640"/>
              </p14:xfrm>
            </p:contentPart>
          </mc:Choice>
          <mc:Fallback xmlns="">
            <p:pic>
              <p:nvPicPr>
                <p:cNvPr id="420" name="Ink 419">
                  <a:extLst>
                    <a:ext uri="{FF2B5EF4-FFF2-40B4-BE49-F238E27FC236}">
                      <a16:creationId xmlns:a16="http://schemas.microsoft.com/office/drawing/2014/main" id="{49383911-7373-42FF-BDCD-FF916300D431}"/>
                    </a:ext>
                  </a:extLst>
                </p:cNvPr>
                <p:cNvPicPr/>
                <p:nvPr/>
              </p:nvPicPr>
              <p:blipFill>
                <a:blip r:embed="rId643"/>
                <a:stretch>
                  <a:fillRect/>
                </a:stretch>
              </p:blipFill>
              <p:spPr>
                <a:xfrm>
                  <a:off x="9754863" y="6309385"/>
                  <a:ext cx="122040" cy="269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5" name="Group 424">
            <a:extLst>
              <a:ext uri="{FF2B5EF4-FFF2-40B4-BE49-F238E27FC236}">
                <a16:creationId xmlns:a16="http://schemas.microsoft.com/office/drawing/2014/main" id="{14FA5BB3-69A5-4300-9B97-781BB301134F}"/>
              </a:ext>
            </a:extLst>
          </p:cNvPr>
          <p:cNvGrpSpPr/>
          <p:nvPr/>
        </p:nvGrpSpPr>
        <p:grpSpPr>
          <a:xfrm>
            <a:off x="10135383" y="6222265"/>
            <a:ext cx="629280" cy="407160"/>
            <a:chOff x="10135383" y="6222265"/>
            <a:chExt cx="629280" cy="407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4">
              <p14:nvContentPartPr>
                <p14:cNvPr id="421" name="Ink 420">
                  <a:extLst>
                    <a:ext uri="{FF2B5EF4-FFF2-40B4-BE49-F238E27FC236}">
                      <a16:creationId xmlns:a16="http://schemas.microsoft.com/office/drawing/2014/main" id="{826BF781-DABD-40CC-851A-13F50B7248CE}"/>
                    </a:ext>
                  </a:extLst>
                </p14:cNvPr>
                <p14:cNvContentPartPr/>
                <p14:nvPr/>
              </p14:nvContentPartPr>
              <p14:xfrm>
                <a:off x="10135383" y="6296425"/>
                <a:ext cx="199800" cy="228240"/>
              </p14:xfrm>
            </p:contentPart>
          </mc:Choice>
          <mc:Fallback xmlns="">
            <p:pic>
              <p:nvPicPr>
                <p:cNvPr id="421" name="Ink 420">
                  <a:extLst>
                    <a:ext uri="{FF2B5EF4-FFF2-40B4-BE49-F238E27FC236}">
                      <a16:creationId xmlns:a16="http://schemas.microsoft.com/office/drawing/2014/main" id="{826BF781-DABD-40CC-851A-13F50B7248CE}"/>
                    </a:ext>
                  </a:extLst>
                </p:cNvPr>
                <p:cNvPicPr/>
                <p:nvPr/>
              </p:nvPicPr>
              <p:blipFill>
                <a:blip r:embed="rId645"/>
                <a:stretch>
                  <a:fillRect/>
                </a:stretch>
              </p:blipFill>
              <p:spPr>
                <a:xfrm>
                  <a:off x="10117383" y="6278425"/>
                  <a:ext cx="23544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6">
              <p14:nvContentPartPr>
                <p14:cNvPr id="422" name="Ink 421">
                  <a:extLst>
                    <a:ext uri="{FF2B5EF4-FFF2-40B4-BE49-F238E27FC236}">
                      <a16:creationId xmlns:a16="http://schemas.microsoft.com/office/drawing/2014/main" id="{6E726062-E67D-4609-8593-627854819464}"/>
                    </a:ext>
                  </a:extLst>
                </p14:cNvPr>
                <p14:cNvContentPartPr/>
                <p14:nvPr/>
              </p14:nvContentPartPr>
              <p14:xfrm>
                <a:off x="10404663" y="6477865"/>
                <a:ext cx="138960" cy="146520"/>
              </p14:xfrm>
            </p:contentPart>
          </mc:Choice>
          <mc:Fallback xmlns="">
            <p:pic>
              <p:nvPicPr>
                <p:cNvPr id="422" name="Ink 421">
                  <a:extLst>
                    <a:ext uri="{FF2B5EF4-FFF2-40B4-BE49-F238E27FC236}">
                      <a16:creationId xmlns:a16="http://schemas.microsoft.com/office/drawing/2014/main" id="{6E726062-E67D-4609-8593-627854819464}"/>
                    </a:ext>
                  </a:extLst>
                </p:cNvPr>
                <p:cNvPicPr/>
                <p:nvPr/>
              </p:nvPicPr>
              <p:blipFill>
                <a:blip r:embed="rId647"/>
                <a:stretch>
                  <a:fillRect/>
                </a:stretch>
              </p:blipFill>
              <p:spPr>
                <a:xfrm>
                  <a:off x="10387023" y="6459865"/>
                  <a:ext cx="17460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8">
              <p14:nvContentPartPr>
                <p14:cNvPr id="423" name="Ink 422">
                  <a:extLst>
                    <a:ext uri="{FF2B5EF4-FFF2-40B4-BE49-F238E27FC236}">
                      <a16:creationId xmlns:a16="http://schemas.microsoft.com/office/drawing/2014/main" id="{5D7536C3-BFC2-44D4-B29E-AD2D91322683}"/>
                    </a:ext>
                  </a:extLst>
                </p14:cNvPr>
                <p14:cNvContentPartPr/>
                <p14:nvPr/>
              </p14:nvContentPartPr>
              <p14:xfrm>
                <a:off x="10288383" y="6222265"/>
                <a:ext cx="225360" cy="104760"/>
              </p14:xfrm>
            </p:contentPart>
          </mc:Choice>
          <mc:Fallback xmlns="">
            <p:pic>
              <p:nvPicPr>
                <p:cNvPr id="423" name="Ink 422">
                  <a:extLst>
                    <a:ext uri="{FF2B5EF4-FFF2-40B4-BE49-F238E27FC236}">
                      <a16:creationId xmlns:a16="http://schemas.microsoft.com/office/drawing/2014/main" id="{5D7536C3-BFC2-44D4-B29E-AD2D91322683}"/>
                    </a:ext>
                  </a:extLst>
                </p:cNvPr>
                <p:cNvPicPr/>
                <p:nvPr/>
              </p:nvPicPr>
              <p:blipFill>
                <a:blip r:embed="rId649"/>
                <a:stretch>
                  <a:fillRect/>
                </a:stretch>
              </p:blipFill>
              <p:spPr>
                <a:xfrm>
                  <a:off x="10270383" y="6204625"/>
                  <a:ext cx="26100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0">
              <p14:nvContentPartPr>
                <p14:cNvPr id="424" name="Ink 423">
                  <a:extLst>
                    <a:ext uri="{FF2B5EF4-FFF2-40B4-BE49-F238E27FC236}">
                      <a16:creationId xmlns:a16="http://schemas.microsoft.com/office/drawing/2014/main" id="{437F4338-E0AC-4603-943C-7C319B1D5477}"/>
                    </a:ext>
                  </a:extLst>
                </p14:cNvPr>
                <p14:cNvContentPartPr/>
                <p14:nvPr/>
              </p14:nvContentPartPr>
              <p14:xfrm>
                <a:off x="10613103" y="6258985"/>
                <a:ext cx="151560" cy="370440"/>
              </p14:xfrm>
            </p:contentPart>
          </mc:Choice>
          <mc:Fallback xmlns="">
            <p:pic>
              <p:nvPicPr>
                <p:cNvPr id="424" name="Ink 423">
                  <a:extLst>
                    <a:ext uri="{FF2B5EF4-FFF2-40B4-BE49-F238E27FC236}">
                      <a16:creationId xmlns:a16="http://schemas.microsoft.com/office/drawing/2014/main" id="{437F4338-E0AC-4603-943C-7C319B1D5477}"/>
                    </a:ext>
                  </a:extLst>
                </p:cNvPr>
                <p:cNvPicPr/>
                <p:nvPr/>
              </p:nvPicPr>
              <p:blipFill>
                <a:blip r:embed="rId651"/>
                <a:stretch>
                  <a:fillRect/>
                </a:stretch>
              </p:blipFill>
              <p:spPr>
                <a:xfrm>
                  <a:off x="10595463" y="6240985"/>
                  <a:ext cx="187200" cy="4060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9638944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F37494F-1344-4457-80D5-A1C20B9DBB53}"/>
                  </a:ext>
                </a:extLst>
              </p14:cNvPr>
              <p14:cNvContentPartPr/>
              <p14:nvPr/>
            </p14:nvContentPartPr>
            <p14:xfrm>
              <a:off x="294063" y="359665"/>
              <a:ext cx="100800" cy="151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F37494F-1344-4457-80D5-A1C20B9DBB5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76063" y="342025"/>
                <a:ext cx="136440" cy="5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B2C70CBB-EF22-4332-9247-8C85B881244F}"/>
                  </a:ext>
                </a:extLst>
              </p14:cNvPr>
              <p14:cNvContentPartPr/>
              <p14:nvPr/>
            </p14:nvContentPartPr>
            <p14:xfrm>
              <a:off x="275703" y="422305"/>
              <a:ext cx="172080" cy="169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B2C70CBB-EF22-4332-9247-8C85B881244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57703" y="404305"/>
                <a:ext cx="207720" cy="52560"/>
              </a:xfrm>
              <a:prstGeom prst="rect">
                <a:avLst/>
              </a:prstGeom>
            </p:spPr>
          </p:pic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1F906D71-CDD0-4AF7-A488-F373CFF63491}"/>
              </a:ext>
            </a:extLst>
          </p:cNvPr>
          <p:cNvGrpSpPr/>
          <p:nvPr/>
        </p:nvGrpSpPr>
        <p:grpSpPr>
          <a:xfrm>
            <a:off x="814263" y="344185"/>
            <a:ext cx="505080" cy="282240"/>
            <a:chOff x="814263" y="344185"/>
            <a:chExt cx="505080" cy="282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FE948E05-8F23-4663-B84D-F2E936C5B524}"/>
                    </a:ext>
                  </a:extLst>
                </p14:cNvPr>
                <p14:cNvContentPartPr/>
                <p14:nvPr/>
              </p14:nvContentPartPr>
              <p14:xfrm>
                <a:off x="814263" y="344185"/>
                <a:ext cx="226440" cy="17748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FE948E05-8F23-4663-B84D-F2E936C5B524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96623" y="326185"/>
                  <a:ext cx="26208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835AA34E-21CE-437C-B8F9-0E6BDC6639EB}"/>
                    </a:ext>
                  </a:extLst>
                </p14:cNvPr>
                <p14:cNvContentPartPr/>
                <p14:nvPr/>
              </p14:nvContentPartPr>
              <p14:xfrm>
                <a:off x="1199463" y="381625"/>
                <a:ext cx="119880" cy="24480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835AA34E-21CE-437C-B8F9-0E6BDC6639EB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181823" y="363985"/>
                  <a:ext cx="155520" cy="280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5E58B630-86AA-49E2-A10D-DFC1F755914F}"/>
                  </a:ext>
                </a:extLst>
              </p14:cNvPr>
              <p14:cNvContentPartPr/>
              <p14:nvPr/>
            </p14:nvContentPartPr>
            <p14:xfrm>
              <a:off x="1158063" y="248425"/>
              <a:ext cx="241200" cy="684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5E58B630-86AA-49E2-A10D-DFC1F755914F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140423" y="230785"/>
                <a:ext cx="276840" cy="4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756F9DB6-68B5-4D38-BC82-7FA0F58F8708}"/>
                  </a:ext>
                </a:extLst>
              </p14:cNvPr>
              <p14:cNvContentPartPr/>
              <p14:nvPr/>
            </p14:nvContentPartPr>
            <p14:xfrm>
              <a:off x="1400343" y="340585"/>
              <a:ext cx="104760" cy="9828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756F9DB6-68B5-4D38-BC82-7FA0F58F8708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382343" y="322945"/>
                <a:ext cx="140400" cy="13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861A6193-2DD3-4811-BD32-8287C0D72E49}"/>
                  </a:ext>
                </a:extLst>
              </p14:cNvPr>
              <p14:cNvContentPartPr/>
              <p14:nvPr/>
            </p14:nvContentPartPr>
            <p14:xfrm>
              <a:off x="1937823" y="493945"/>
              <a:ext cx="163800" cy="21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861A6193-2DD3-4811-BD32-8287C0D72E49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919823" y="475945"/>
                <a:ext cx="199440" cy="37800"/>
              </a:xfrm>
              <a:prstGeom prst="rect">
                <a:avLst/>
              </a:prstGeom>
            </p:spPr>
          </p:pic>
        </mc:Fallback>
      </mc:AlternateContent>
      <p:grpSp>
        <p:nvGrpSpPr>
          <p:cNvPr id="20" name="Group 19">
            <a:extLst>
              <a:ext uri="{FF2B5EF4-FFF2-40B4-BE49-F238E27FC236}">
                <a16:creationId xmlns:a16="http://schemas.microsoft.com/office/drawing/2014/main" id="{653BF1F7-0D24-4D70-90F5-0A2852039565}"/>
              </a:ext>
            </a:extLst>
          </p:cNvPr>
          <p:cNvGrpSpPr/>
          <p:nvPr/>
        </p:nvGrpSpPr>
        <p:grpSpPr>
          <a:xfrm>
            <a:off x="2324103" y="287665"/>
            <a:ext cx="1608480" cy="347400"/>
            <a:chOff x="2324103" y="287665"/>
            <a:chExt cx="1608480" cy="347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3E8950F7-13AE-4B01-ACC4-843A9E209FE2}"/>
                    </a:ext>
                  </a:extLst>
                </p14:cNvPr>
                <p14:cNvContentPartPr/>
                <p14:nvPr/>
              </p14:nvContentPartPr>
              <p14:xfrm>
                <a:off x="2324103" y="372265"/>
                <a:ext cx="229320" cy="1893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3E8950F7-13AE-4B01-ACC4-843A9E209FE2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306463" y="354625"/>
                  <a:ext cx="26496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CB355AF2-FD69-4A86-887B-5639652196C4}"/>
                    </a:ext>
                  </a:extLst>
                </p14:cNvPr>
                <p14:cNvContentPartPr/>
                <p14:nvPr/>
              </p14:nvContentPartPr>
              <p14:xfrm>
                <a:off x="2666463" y="424825"/>
                <a:ext cx="267840" cy="1526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CB355AF2-FD69-4A86-887B-5639652196C4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648823" y="407185"/>
                  <a:ext cx="30348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CD6F5E3A-0BAC-41BE-93D4-877D8D375647}"/>
                    </a:ext>
                  </a:extLst>
                </p14:cNvPr>
                <p14:cNvContentPartPr/>
                <p14:nvPr/>
              </p14:nvContentPartPr>
              <p14:xfrm>
                <a:off x="3042663" y="426265"/>
                <a:ext cx="144000" cy="1350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CD6F5E3A-0BAC-41BE-93D4-877D8D375647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024663" y="408625"/>
                  <a:ext cx="17964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CB3F8020-DAFD-47A6-810C-E7D66C16E5E9}"/>
                    </a:ext>
                  </a:extLst>
                </p14:cNvPr>
                <p14:cNvContentPartPr/>
                <p14:nvPr/>
              </p14:nvContentPartPr>
              <p14:xfrm>
                <a:off x="3371703" y="428425"/>
                <a:ext cx="201960" cy="1486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CB3F8020-DAFD-47A6-810C-E7D66C16E5E9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354063" y="410785"/>
                  <a:ext cx="23760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0EC57FDC-BC83-49E3-ADE7-5238E3DEAFA5}"/>
                    </a:ext>
                  </a:extLst>
                </p14:cNvPr>
                <p14:cNvContentPartPr/>
                <p14:nvPr/>
              </p14:nvContentPartPr>
              <p14:xfrm>
                <a:off x="3729183" y="467665"/>
                <a:ext cx="104760" cy="1674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0EC57FDC-BC83-49E3-ADE7-5238E3DEAFA5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711543" y="450025"/>
                  <a:ext cx="14040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AF30C2A9-2C51-4CFE-B581-F7BBB712F846}"/>
                    </a:ext>
                  </a:extLst>
                </p14:cNvPr>
                <p14:cNvContentPartPr/>
                <p14:nvPr/>
              </p14:nvContentPartPr>
              <p14:xfrm>
                <a:off x="3340383" y="287665"/>
                <a:ext cx="592200" cy="1584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AF30C2A9-2C51-4CFE-B581-F7BBB712F846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322383" y="270025"/>
                  <a:ext cx="627840" cy="51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C0C11C9-E63E-4087-B176-74D1C9739F45}"/>
              </a:ext>
            </a:extLst>
          </p:cNvPr>
          <p:cNvGrpSpPr/>
          <p:nvPr/>
        </p:nvGrpSpPr>
        <p:grpSpPr>
          <a:xfrm>
            <a:off x="4302663" y="314305"/>
            <a:ext cx="1505880" cy="365040"/>
            <a:chOff x="4302663" y="314305"/>
            <a:chExt cx="1505880" cy="365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E7E71921-DF93-4BD9-ADF6-C1BB6D30E486}"/>
                    </a:ext>
                  </a:extLst>
                </p14:cNvPr>
                <p14:cNvContentPartPr/>
                <p14:nvPr/>
              </p14:nvContentPartPr>
              <p14:xfrm>
                <a:off x="4302663" y="563065"/>
                <a:ext cx="215280" cy="111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E7E71921-DF93-4BD9-ADF6-C1BB6D30E486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285023" y="545425"/>
                  <a:ext cx="25092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6685E0B6-D0D9-4F20-9C3B-83C7E2038581}"/>
                    </a:ext>
                  </a:extLst>
                </p14:cNvPr>
                <p14:cNvContentPartPr/>
                <p14:nvPr/>
              </p14:nvContentPartPr>
              <p14:xfrm>
                <a:off x="4691823" y="391345"/>
                <a:ext cx="262800" cy="21600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6685E0B6-D0D9-4F20-9C3B-83C7E2038581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674183" y="373705"/>
                  <a:ext cx="29844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DA557CAC-37AA-4095-B609-9C0E3157D7B9}"/>
                    </a:ext>
                  </a:extLst>
                </p14:cNvPr>
                <p14:cNvContentPartPr/>
                <p14:nvPr/>
              </p14:nvContentPartPr>
              <p14:xfrm>
                <a:off x="5062263" y="351385"/>
                <a:ext cx="164520" cy="3135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DA557CAC-37AA-4095-B609-9C0E3157D7B9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044623" y="333745"/>
                  <a:ext cx="200160" cy="34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60938358-6C95-47A6-8E6F-C6D7222F7CEE}"/>
                    </a:ext>
                  </a:extLst>
                </p14:cNvPr>
                <p14:cNvContentPartPr/>
                <p14:nvPr/>
              </p14:nvContentPartPr>
              <p14:xfrm>
                <a:off x="5308863" y="471265"/>
                <a:ext cx="186840" cy="15552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60938358-6C95-47A6-8E6F-C6D7222F7CEE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290863" y="453265"/>
                  <a:ext cx="22248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1D7B5618-66CA-4933-B719-0AA16E74C722}"/>
                    </a:ext>
                  </a:extLst>
                </p14:cNvPr>
                <p14:cNvContentPartPr/>
                <p14:nvPr/>
              </p14:nvContentPartPr>
              <p14:xfrm>
                <a:off x="5628183" y="471985"/>
                <a:ext cx="108000" cy="2073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1D7B5618-66CA-4933-B719-0AA16E74C722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610183" y="453985"/>
                  <a:ext cx="14364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FECF3DDF-B400-4961-A422-E034931ACE54}"/>
                    </a:ext>
                  </a:extLst>
                </p14:cNvPr>
                <p14:cNvContentPartPr/>
                <p14:nvPr/>
              </p14:nvContentPartPr>
              <p14:xfrm>
                <a:off x="5542863" y="314305"/>
                <a:ext cx="265680" cy="151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FECF3DDF-B400-4961-A422-E034931ACE54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525223" y="296305"/>
                  <a:ext cx="301320" cy="50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EF2251E0-43C3-44ED-8924-C30FD7C7843A}"/>
              </a:ext>
            </a:extLst>
          </p:cNvPr>
          <p:cNvGrpSpPr/>
          <p:nvPr/>
        </p:nvGrpSpPr>
        <p:grpSpPr>
          <a:xfrm>
            <a:off x="6198423" y="409705"/>
            <a:ext cx="196920" cy="244080"/>
            <a:chOff x="6198423" y="409705"/>
            <a:chExt cx="196920" cy="244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9E9427AC-C3D2-476E-80C1-091A573370C1}"/>
                    </a:ext>
                  </a:extLst>
                </p14:cNvPr>
                <p14:cNvContentPartPr/>
                <p14:nvPr/>
              </p14:nvContentPartPr>
              <p14:xfrm>
                <a:off x="6198423" y="475585"/>
                <a:ext cx="196920" cy="288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9E9427AC-C3D2-476E-80C1-091A573370C1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180423" y="457585"/>
                  <a:ext cx="23256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5B41FBBC-1095-404F-B8FF-6D0FC5AC8695}"/>
                    </a:ext>
                  </a:extLst>
                </p14:cNvPr>
                <p14:cNvContentPartPr/>
                <p14:nvPr/>
              </p14:nvContentPartPr>
              <p14:xfrm>
                <a:off x="6302103" y="409705"/>
                <a:ext cx="74160" cy="24408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5B41FBBC-1095-404F-B8FF-6D0FC5AC8695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284103" y="391705"/>
                  <a:ext cx="109800" cy="279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E45761B-065D-4535-B63C-1E8D0F771D2E}"/>
              </a:ext>
            </a:extLst>
          </p:cNvPr>
          <p:cNvGrpSpPr/>
          <p:nvPr/>
        </p:nvGrpSpPr>
        <p:grpSpPr>
          <a:xfrm>
            <a:off x="8423223" y="307105"/>
            <a:ext cx="1881720" cy="383040"/>
            <a:chOff x="8423223" y="307105"/>
            <a:chExt cx="1881720" cy="383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1E7A7D87-E311-4925-8882-4CAF1D8D21E7}"/>
                    </a:ext>
                  </a:extLst>
                </p14:cNvPr>
                <p14:cNvContentPartPr/>
                <p14:nvPr/>
              </p14:nvContentPartPr>
              <p14:xfrm>
                <a:off x="8423223" y="589345"/>
                <a:ext cx="152280" cy="39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1E7A7D87-E311-4925-8882-4CAF1D8D21E7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8405223" y="571705"/>
                  <a:ext cx="18792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FC8D6990-289C-497F-A3EC-FD99414DBA1F}"/>
                    </a:ext>
                  </a:extLst>
                </p14:cNvPr>
                <p14:cNvContentPartPr/>
                <p14:nvPr/>
              </p14:nvContentPartPr>
              <p14:xfrm>
                <a:off x="8516463" y="470905"/>
                <a:ext cx="43920" cy="21924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FC8D6990-289C-497F-A3EC-FD99414DBA1F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8498463" y="453265"/>
                  <a:ext cx="79560" cy="25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6588A704-8A8B-4EB0-98EE-9625D9834908}"/>
                    </a:ext>
                  </a:extLst>
                </p14:cNvPr>
                <p14:cNvContentPartPr/>
                <p14:nvPr/>
              </p14:nvContentPartPr>
              <p14:xfrm>
                <a:off x="8740023" y="423745"/>
                <a:ext cx="272880" cy="22428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6588A704-8A8B-4EB0-98EE-9625D9834908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8722383" y="405745"/>
                  <a:ext cx="308520" cy="25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DECEE582-EE3F-4002-A8F5-B43E21260C41}"/>
                    </a:ext>
                  </a:extLst>
                </p14:cNvPr>
                <p14:cNvContentPartPr/>
                <p14:nvPr/>
              </p14:nvContentPartPr>
              <p14:xfrm>
                <a:off x="9054303" y="395305"/>
                <a:ext cx="491760" cy="26856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DECEE582-EE3F-4002-A8F5-B43E21260C41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9036303" y="377305"/>
                  <a:ext cx="527400" cy="30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158673B5-9C8A-416E-8846-88663B8BF588}"/>
                    </a:ext>
                  </a:extLst>
                </p14:cNvPr>
                <p14:cNvContentPartPr/>
                <p14:nvPr/>
              </p14:nvContentPartPr>
              <p14:xfrm>
                <a:off x="9630663" y="519865"/>
                <a:ext cx="203040" cy="14184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158673B5-9C8A-416E-8846-88663B8BF588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9613023" y="501865"/>
                  <a:ext cx="23868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85FB541F-B0F1-400D-A170-BBDEFF7BDE49}"/>
                    </a:ext>
                  </a:extLst>
                </p14:cNvPr>
                <p14:cNvContentPartPr/>
                <p14:nvPr/>
              </p14:nvContentPartPr>
              <p14:xfrm>
                <a:off x="10023063" y="307105"/>
                <a:ext cx="281880" cy="1476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85FB541F-B0F1-400D-A170-BBDEFF7BDE49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0005063" y="289105"/>
                  <a:ext cx="317520" cy="50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01681090-99A1-4658-A30B-B26D4995AC01}"/>
              </a:ext>
            </a:extLst>
          </p:cNvPr>
          <p:cNvGrpSpPr/>
          <p:nvPr/>
        </p:nvGrpSpPr>
        <p:grpSpPr>
          <a:xfrm>
            <a:off x="10587183" y="419785"/>
            <a:ext cx="149400" cy="201240"/>
            <a:chOff x="10587183" y="419785"/>
            <a:chExt cx="149400" cy="201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1220B460-C5F7-4FEF-9A0B-EAF0C940C38F}"/>
                    </a:ext>
                  </a:extLst>
                </p14:cNvPr>
                <p14:cNvContentPartPr/>
                <p14:nvPr/>
              </p14:nvContentPartPr>
              <p14:xfrm>
                <a:off x="10587183" y="540385"/>
                <a:ext cx="149400" cy="216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1220B460-C5F7-4FEF-9A0B-EAF0C940C38F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0569543" y="522385"/>
                  <a:ext cx="18504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85F028C3-F254-4AF9-8942-B4DC441BCEBE}"/>
                    </a:ext>
                  </a:extLst>
                </p14:cNvPr>
                <p14:cNvContentPartPr/>
                <p14:nvPr/>
              </p14:nvContentPartPr>
              <p14:xfrm>
                <a:off x="10649823" y="419785"/>
                <a:ext cx="76320" cy="20124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85F028C3-F254-4AF9-8942-B4DC441BCEBE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0632183" y="402145"/>
                  <a:ext cx="111960" cy="236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8E91050D-63A5-4CFD-B912-6CDAA15E90DB}"/>
                  </a:ext>
                </a:extLst>
              </p14:cNvPr>
              <p14:cNvContentPartPr/>
              <p14:nvPr/>
            </p14:nvContentPartPr>
            <p14:xfrm>
              <a:off x="10079943" y="432385"/>
              <a:ext cx="210600" cy="22140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8E91050D-63A5-4CFD-B912-6CDAA15E90DB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10061943" y="414385"/>
                <a:ext cx="246240" cy="257040"/>
              </a:xfrm>
              <a:prstGeom prst="rect">
                <a:avLst/>
              </a:prstGeom>
            </p:spPr>
          </p:pic>
        </mc:Fallback>
      </mc:AlternateContent>
      <p:grpSp>
        <p:nvGrpSpPr>
          <p:cNvPr id="85" name="Group 84">
            <a:extLst>
              <a:ext uri="{FF2B5EF4-FFF2-40B4-BE49-F238E27FC236}">
                <a16:creationId xmlns:a16="http://schemas.microsoft.com/office/drawing/2014/main" id="{44886204-F918-466D-A4B6-07108B43A97A}"/>
              </a:ext>
            </a:extLst>
          </p:cNvPr>
          <p:cNvGrpSpPr/>
          <p:nvPr/>
        </p:nvGrpSpPr>
        <p:grpSpPr>
          <a:xfrm>
            <a:off x="438783" y="691945"/>
            <a:ext cx="3533040" cy="1322280"/>
            <a:chOff x="438783" y="691945"/>
            <a:chExt cx="3533040" cy="1322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B0A57262-3D7E-4D92-9107-83E2B22D5053}"/>
                    </a:ext>
                  </a:extLst>
                </p14:cNvPr>
                <p14:cNvContentPartPr/>
                <p14:nvPr/>
              </p14:nvContentPartPr>
              <p14:xfrm>
                <a:off x="686463" y="992545"/>
                <a:ext cx="118440" cy="24840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B0A57262-3D7E-4D92-9107-83E2B22D5053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68823" y="974545"/>
                  <a:ext cx="154080" cy="28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0316C2C6-754A-4E46-B8A1-E7CB08469B18}"/>
                    </a:ext>
                  </a:extLst>
                </p14:cNvPr>
                <p14:cNvContentPartPr/>
                <p14:nvPr/>
              </p14:nvContentPartPr>
              <p14:xfrm>
                <a:off x="887703" y="956185"/>
                <a:ext cx="131040" cy="10332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0316C2C6-754A-4E46-B8A1-E7CB08469B18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869703" y="938185"/>
                  <a:ext cx="16668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8EAD33A2-7E65-4E62-9665-E719486681AC}"/>
                    </a:ext>
                  </a:extLst>
                </p14:cNvPr>
                <p14:cNvContentPartPr/>
                <p14:nvPr/>
              </p14:nvContentPartPr>
              <p14:xfrm>
                <a:off x="579183" y="920545"/>
                <a:ext cx="203400" cy="1224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8EAD33A2-7E65-4E62-9665-E719486681AC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61543" y="902545"/>
                  <a:ext cx="23904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A49A1D14-3216-47B7-A1EF-DEDD459EBBB1}"/>
                    </a:ext>
                  </a:extLst>
                </p14:cNvPr>
                <p14:cNvContentPartPr/>
                <p14:nvPr/>
              </p14:nvContentPartPr>
              <p14:xfrm>
                <a:off x="1260303" y="1112785"/>
                <a:ext cx="207000" cy="3780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A49A1D14-3216-47B7-A1EF-DEDD459EBBB1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242663" y="1095145"/>
                  <a:ext cx="24264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E1326A63-71A5-4A99-91F6-A00EE25697CE}"/>
                    </a:ext>
                  </a:extLst>
                </p14:cNvPr>
                <p14:cNvContentPartPr/>
                <p14:nvPr/>
              </p14:nvContentPartPr>
              <p14:xfrm>
                <a:off x="1279743" y="1195945"/>
                <a:ext cx="192240" cy="2016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E1326A63-71A5-4A99-91F6-A00EE25697CE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261743" y="1178305"/>
                  <a:ext cx="22788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29FB908D-272D-43D8-8020-F6D37D4CA103}"/>
                    </a:ext>
                  </a:extLst>
                </p14:cNvPr>
                <p14:cNvContentPartPr/>
                <p14:nvPr/>
              </p14:nvContentPartPr>
              <p14:xfrm>
                <a:off x="1742703" y="1064545"/>
                <a:ext cx="117000" cy="18900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29FB908D-272D-43D8-8020-F6D37D4CA103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724703" y="1046545"/>
                  <a:ext cx="15264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8B8D6B56-FAE4-4BF3-9A16-C690FCC1805B}"/>
                    </a:ext>
                  </a:extLst>
                </p14:cNvPr>
                <p14:cNvContentPartPr/>
                <p14:nvPr/>
              </p14:nvContentPartPr>
              <p14:xfrm>
                <a:off x="1934223" y="1197745"/>
                <a:ext cx="11520" cy="15444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8B8D6B56-FAE4-4BF3-9A16-C690FCC1805B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916223" y="1179745"/>
                  <a:ext cx="4716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0EC1AA85-B9B5-45D9-B356-34350BB5429A}"/>
                    </a:ext>
                  </a:extLst>
                </p14:cNvPr>
                <p14:cNvContentPartPr/>
                <p14:nvPr/>
              </p14:nvContentPartPr>
              <p14:xfrm>
                <a:off x="1869783" y="914065"/>
                <a:ext cx="153000" cy="13464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0EC1AA85-B9B5-45D9-B356-34350BB5429A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852143" y="896065"/>
                  <a:ext cx="18864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E2916C6E-C037-4049-B543-9E32FC421825}"/>
                    </a:ext>
                  </a:extLst>
                </p14:cNvPr>
                <p14:cNvContentPartPr/>
                <p14:nvPr/>
              </p14:nvContentPartPr>
              <p14:xfrm>
                <a:off x="2100183" y="1132945"/>
                <a:ext cx="132120" cy="1872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E2916C6E-C037-4049-B543-9E32FC421825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2082543" y="1114945"/>
                  <a:ext cx="16776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DC3B044D-1F2D-4B09-A07C-CA3059B44AA3}"/>
                    </a:ext>
                  </a:extLst>
                </p14:cNvPr>
                <p14:cNvContentPartPr/>
                <p14:nvPr/>
              </p14:nvContentPartPr>
              <p14:xfrm>
                <a:off x="2164263" y="1060945"/>
                <a:ext cx="91440" cy="16920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DC3B044D-1F2D-4B09-A07C-CA3059B44AA3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2146263" y="1042945"/>
                  <a:ext cx="12708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16D68570-788A-4C99-A41F-1CF0645C04DB}"/>
                    </a:ext>
                  </a:extLst>
                </p14:cNvPr>
                <p14:cNvContentPartPr/>
                <p14:nvPr/>
              </p14:nvContentPartPr>
              <p14:xfrm>
                <a:off x="2347503" y="1083625"/>
                <a:ext cx="110880" cy="21096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16D68570-788A-4C99-A41F-1CF0645C04DB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2329503" y="1065985"/>
                  <a:ext cx="14652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CE27426C-5D95-4320-ABE4-A9F9F365304A}"/>
                    </a:ext>
                  </a:extLst>
                </p14:cNvPr>
                <p14:cNvContentPartPr/>
                <p14:nvPr/>
              </p14:nvContentPartPr>
              <p14:xfrm>
                <a:off x="2500503" y="1172545"/>
                <a:ext cx="107640" cy="14220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CE27426C-5D95-4320-ABE4-A9F9F365304A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2482503" y="1154545"/>
                  <a:ext cx="14328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F8DCC5C9-DDB3-4873-85D9-FA271F2DAF16}"/>
                    </a:ext>
                  </a:extLst>
                </p14:cNvPr>
                <p14:cNvContentPartPr/>
                <p14:nvPr/>
              </p14:nvContentPartPr>
              <p14:xfrm>
                <a:off x="2454783" y="904705"/>
                <a:ext cx="129960" cy="13464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F8DCC5C9-DDB3-4873-85D9-FA271F2DAF16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2437143" y="887065"/>
                  <a:ext cx="16560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B58936EE-BEFB-46CC-939D-CC8CB9C37413}"/>
                    </a:ext>
                  </a:extLst>
                </p14:cNvPr>
                <p14:cNvContentPartPr/>
                <p14:nvPr/>
              </p14:nvContentPartPr>
              <p14:xfrm>
                <a:off x="2708223" y="1069945"/>
                <a:ext cx="147240" cy="19080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B58936EE-BEFB-46CC-939D-CC8CB9C37413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2690223" y="1052305"/>
                  <a:ext cx="18288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9BB16C50-B285-4B8A-89D6-8577BB8484A9}"/>
                    </a:ext>
                  </a:extLst>
                </p14:cNvPr>
                <p14:cNvContentPartPr/>
                <p14:nvPr/>
              </p14:nvContentPartPr>
              <p14:xfrm>
                <a:off x="3003063" y="1206745"/>
                <a:ext cx="42840" cy="1692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9BB16C50-B285-4B8A-89D6-8577BB8484A9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2985063" y="1189105"/>
                  <a:ext cx="7848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76878891-712E-4978-87B4-59A7609CBFD6}"/>
                    </a:ext>
                  </a:extLst>
                </p14:cNvPr>
                <p14:cNvContentPartPr/>
                <p14:nvPr/>
              </p14:nvContentPartPr>
              <p14:xfrm>
                <a:off x="3182343" y="1198465"/>
                <a:ext cx="191880" cy="1224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76878891-712E-4978-87B4-59A7609CBFD6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3164343" y="1180825"/>
                  <a:ext cx="22752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25A6463B-3F1A-42B3-9070-3B9740621951}"/>
                    </a:ext>
                  </a:extLst>
                </p14:cNvPr>
                <p14:cNvContentPartPr/>
                <p14:nvPr/>
              </p14:nvContentPartPr>
              <p14:xfrm>
                <a:off x="3507783" y="1132585"/>
                <a:ext cx="102600" cy="20664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25A6463B-3F1A-42B3-9070-3B9740621951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3490143" y="1114585"/>
                  <a:ext cx="138240" cy="2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BDDFA556-E328-4202-A9D9-328BFE5805DE}"/>
                    </a:ext>
                  </a:extLst>
                </p14:cNvPr>
                <p14:cNvContentPartPr/>
                <p14:nvPr/>
              </p14:nvContentPartPr>
              <p14:xfrm>
                <a:off x="3698943" y="1235545"/>
                <a:ext cx="79920" cy="11016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BDDFA556-E328-4202-A9D9-328BFE5805DE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3681303" y="1217545"/>
                  <a:ext cx="1155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EA2F32AC-676C-492A-97E2-EE0E7C75D8D7}"/>
                    </a:ext>
                  </a:extLst>
                </p14:cNvPr>
                <p14:cNvContentPartPr/>
                <p14:nvPr/>
              </p14:nvContentPartPr>
              <p14:xfrm>
                <a:off x="3631983" y="972745"/>
                <a:ext cx="142200" cy="13284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EA2F32AC-676C-492A-97E2-EE0E7C75D8D7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3614343" y="954745"/>
                  <a:ext cx="17784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DF4E2994-D247-40D4-AA42-9A1C8D30033D}"/>
                    </a:ext>
                  </a:extLst>
                </p14:cNvPr>
                <p14:cNvContentPartPr/>
                <p14:nvPr/>
              </p14:nvContentPartPr>
              <p14:xfrm>
                <a:off x="1837743" y="1463425"/>
                <a:ext cx="1773720" cy="3384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DF4E2994-D247-40D4-AA42-9A1C8D30033D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820103" y="1445425"/>
                  <a:ext cx="180936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95B9CC7F-E643-4A52-8F2E-473C98495BC6}"/>
                    </a:ext>
                  </a:extLst>
                </p14:cNvPr>
                <p14:cNvContentPartPr/>
                <p14:nvPr/>
              </p14:nvContentPartPr>
              <p14:xfrm>
                <a:off x="2801823" y="1637305"/>
                <a:ext cx="295560" cy="13968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95B9CC7F-E643-4A52-8F2E-473C98495BC6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2784183" y="1619305"/>
                  <a:ext cx="33120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26E6CA78-E1E5-476A-A4F4-F38034342B0B}"/>
                    </a:ext>
                  </a:extLst>
                </p14:cNvPr>
                <p14:cNvContentPartPr/>
                <p14:nvPr/>
              </p14:nvContentPartPr>
              <p14:xfrm>
                <a:off x="445983" y="750985"/>
                <a:ext cx="3450960" cy="126324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26E6CA78-E1E5-476A-A4F4-F38034342B0B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427983" y="733345"/>
                  <a:ext cx="3486600" cy="129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E8876DA2-F4F8-4DE6-82DA-270AACC2464D}"/>
                    </a:ext>
                  </a:extLst>
                </p14:cNvPr>
                <p14:cNvContentPartPr/>
                <p14:nvPr/>
              </p14:nvContentPartPr>
              <p14:xfrm>
                <a:off x="438783" y="691945"/>
                <a:ext cx="3533040" cy="115344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E8876DA2-F4F8-4DE6-82DA-270AACC2464D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420783" y="674305"/>
                  <a:ext cx="3568680" cy="1189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CC689FA7-A87F-4702-B1D5-A54B9CAE2F25}"/>
              </a:ext>
            </a:extLst>
          </p:cNvPr>
          <p:cNvGrpSpPr/>
          <p:nvPr/>
        </p:nvGrpSpPr>
        <p:grpSpPr>
          <a:xfrm>
            <a:off x="344103" y="2412025"/>
            <a:ext cx="952200" cy="220320"/>
            <a:chOff x="344103" y="2412025"/>
            <a:chExt cx="952200" cy="220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67D8B141-8410-4D15-AB92-C89292914091}"/>
                    </a:ext>
                  </a:extLst>
                </p14:cNvPr>
                <p14:cNvContentPartPr/>
                <p14:nvPr/>
              </p14:nvContentPartPr>
              <p14:xfrm>
                <a:off x="344103" y="2429305"/>
                <a:ext cx="172440" cy="20304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67D8B141-8410-4D15-AB92-C89292914091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326103" y="2411305"/>
                  <a:ext cx="20808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8CB8F30B-77DB-4C97-8A3B-F6F891D97AD1}"/>
                    </a:ext>
                  </a:extLst>
                </p14:cNvPr>
                <p14:cNvContentPartPr/>
                <p14:nvPr/>
              </p14:nvContentPartPr>
              <p14:xfrm>
                <a:off x="649383" y="2413825"/>
                <a:ext cx="155520" cy="21816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8CB8F30B-77DB-4C97-8A3B-F6F891D97AD1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631743" y="2396185"/>
                  <a:ext cx="19116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29747312-A2D5-443B-9995-A15929D224CE}"/>
                    </a:ext>
                  </a:extLst>
                </p14:cNvPr>
                <p14:cNvContentPartPr/>
                <p14:nvPr/>
              </p14:nvContentPartPr>
              <p14:xfrm>
                <a:off x="646503" y="2495185"/>
                <a:ext cx="164520" cy="4032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29747312-A2D5-443B-9995-A15929D224CE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628503" y="2477185"/>
                  <a:ext cx="20016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2648BD81-A5EB-404D-8819-F0FA70E3855C}"/>
                    </a:ext>
                  </a:extLst>
                </p14:cNvPr>
                <p14:cNvContentPartPr/>
                <p14:nvPr/>
              </p14:nvContentPartPr>
              <p14:xfrm>
                <a:off x="620223" y="2412025"/>
                <a:ext cx="649800" cy="7416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2648BD81-A5EB-404D-8819-F0FA70E3855C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602223" y="2394385"/>
                  <a:ext cx="68544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29941873-7D17-4C5A-89AD-44C24C73E6ED}"/>
                    </a:ext>
                  </a:extLst>
                </p14:cNvPr>
                <p14:cNvContentPartPr/>
                <p14:nvPr/>
              </p14:nvContentPartPr>
              <p14:xfrm>
                <a:off x="1114503" y="2530825"/>
                <a:ext cx="181800" cy="2592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29941873-7D17-4C5A-89AD-44C24C73E6ED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096863" y="2512825"/>
                  <a:ext cx="217440" cy="61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13D531E2-8601-4790-82E9-1F0E246AFA95}"/>
                  </a:ext>
                </a:extLst>
              </p14:cNvPr>
              <p14:cNvContentPartPr/>
              <p14:nvPr/>
            </p14:nvContentPartPr>
            <p14:xfrm>
              <a:off x="1681863" y="2458465"/>
              <a:ext cx="163440" cy="14184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13D531E2-8601-4790-82E9-1F0E246AFA95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1664223" y="2440825"/>
                <a:ext cx="199080" cy="17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5B710F51-2B60-412A-B39F-A9CCBCE98606}"/>
                  </a:ext>
                </a:extLst>
              </p14:cNvPr>
              <p14:cNvContentPartPr/>
              <p14:nvPr/>
            </p14:nvContentPartPr>
            <p14:xfrm>
              <a:off x="1910823" y="2465305"/>
              <a:ext cx="117720" cy="25128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5B710F51-2B60-412A-B39F-A9CCBCE98606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1893183" y="2447305"/>
                <a:ext cx="153360" cy="28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E7A25EAE-B445-46D5-BA8B-8B411DB4CC7C}"/>
                  </a:ext>
                </a:extLst>
              </p14:cNvPr>
              <p14:cNvContentPartPr/>
              <p14:nvPr/>
            </p14:nvContentPartPr>
            <p14:xfrm>
              <a:off x="2045463" y="2414905"/>
              <a:ext cx="113400" cy="8568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E7A25EAE-B445-46D5-BA8B-8B411DB4CC7C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2027823" y="2396905"/>
                <a:ext cx="149040" cy="12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66ACC8FB-3675-4778-B037-58BFF0B72020}"/>
                  </a:ext>
                </a:extLst>
              </p14:cNvPr>
              <p14:cNvContentPartPr/>
              <p14:nvPr/>
            </p14:nvContentPartPr>
            <p14:xfrm>
              <a:off x="1871583" y="2268025"/>
              <a:ext cx="191880" cy="2268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66ACC8FB-3675-4778-B037-58BFF0B72020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1853943" y="2250385"/>
                <a:ext cx="227520" cy="5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97B3FE3B-D1EC-40C5-B6C6-CFB0A5EBDCF6}"/>
                  </a:ext>
                </a:extLst>
              </p14:cNvPr>
              <p14:cNvContentPartPr/>
              <p14:nvPr/>
            </p14:nvContentPartPr>
            <p14:xfrm>
              <a:off x="2329143" y="2492305"/>
              <a:ext cx="159120" cy="36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97B3FE3B-D1EC-40C5-B6C6-CFB0A5EBDCF6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2311503" y="2474665"/>
                <a:ext cx="19476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3F99BBC3-5211-4FED-A451-2B3847060DBF}"/>
                  </a:ext>
                </a:extLst>
              </p14:cNvPr>
              <p14:cNvContentPartPr/>
              <p14:nvPr/>
            </p14:nvContentPartPr>
            <p14:xfrm>
              <a:off x="2730543" y="2370625"/>
              <a:ext cx="235440" cy="17712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3F99BBC3-5211-4FED-A451-2B3847060DBF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2712543" y="2352625"/>
                <a:ext cx="271080" cy="21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952F9169-A204-413E-BF05-280454A0AC57}"/>
                  </a:ext>
                </a:extLst>
              </p14:cNvPr>
              <p14:cNvContentPartPr/>
              <p14:nvPr/>
            </p14:nvContentPartPr>
            <p14:xfrm>
              <a:off x="3013143" y="2410225"/>
              <a:ext cx="237600" cy="10152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952F9169-A204-413E-BF05-280454A0AC57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2995143" y="2392225"/>
                <a:ext cx="273240" cy="13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B437A83B-249B-4F86-859E-7E836C9807AB}"/>
                  </a:ext>
                </a:extLst>
              </p14:cNvPr>
              <p14:cNvContentPartPr/>
              <p14:nvPr/>
            </p14:nvContentPartPr>
            <p14:xfrm>
              <a:off x="3325263" y="2388265"/>
              <a:ext cx="154440" cy="9720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B437A83B-249B-4F86-859E-7E836C9807AB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3307263" y="2370625"/>
                <a:ext cx="190080" cy="13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3AEC5361-B305-48B2-99FF-7D2AA94AB57F}"/>
                  </a:ext>
                </a:extLst>
              </p14:cNvPr>
              <p14:cNvContentPartPr/>
              <p14:nvPr/>
            </p14:nvContentPartPr>
            <p14:xfrm>
              <a:off x="3531903" y="2368825"/>
              <a:ext cx="108000" cy="11340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3AEC5361-B305-48B2-99FF-7D2AA94AB57F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3513903" y="2350825"/>
                <a:ext cx="143640" cy="14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896E57D3-BF34-4E57-85E5-FFE2137CE4D1}"/>
                  </a:ext>
                </a:extLst>
              </p14:cNvPr>
              <p14:cNvContentPartPr/>
              <p14:nvPr/>
            </p14:nvContentPartPr>
            <p14:xfrm>
              <a:off x="3657543" y="2361985"/>
              <a:ext cx="84600" cy="10692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896E57D3-BF34-4E57-85E5-FFE2137CE4D1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3639543" y="2344345"/>
                <a:ext cx="120240" cy="14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BCE8ABC5-57A8-41DA-A5E3-E54290CED07F}"/>
                  </a:ext>
                </a:extLst>
              </p14:cNvPr>
              <p14:cNvContentPartPr/>
              <p14:nvPr/>
            </p14:nvContentPartPr>
            <p14:xfrm>
              <a:off x="3774903" y="2314465"/>
              <a:ext cx="102960" cy="275760"/>
            </p14:xfrm>
          </p:contentPart>
        </mc:Choice>
        <mc:Fallback xmlns=""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BCE8ABC5-57A8-41DA-A5E3-E54290CED07F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3756903" y="2296825"/>
                <a:ext cx="138600" cy="31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AB7F26C6-7666-49E8-87E3-B19ACD7135A3}"/>
                  </a:ext>
                </a:extLst>
              </p14:cNvPr>
              <p14:cNvContentPartPr/>
              <p14:nvPr/>
            </p14:nvContentPartPr>
            <p14:xfrm>
              <a:off x="3549183" y="2202505"/>
              <a:ext cx="408600" cy="33480"/>
            </p14:xfrm>
          </p:contentPart>
        </mc:Choice>
        <mc:Fallback xmlns=""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AB7F26C6-7666-49E8-87E3-B19ACD7135A3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3531183" y="2184505"/>
                <a:ext cx="444240" cy="6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00652D22-C497-484C-9090-D235B9F7C230}"/>
                  </a:ext>
                </a:extLst>
              </p14:cNvPr>
              <p14:cNvContentPartPr/>
              <p14:nvPr/>
            </p14:nvContentPartPr>
            <p14:xfrm>
              <a:off x="4070823" y="2392225"/>
              <a:ext cx="254520" cy="756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00652D22-C497-484C-9090-D235B9F7C230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4052823" y="2374225"/>
                <a:ext cx="290160" cy="4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EA69DFD4-5B89-4BD5-BB94-2A77B1E79020}"/>
                  </a:ext>
                </a:extLst>
              </p14:cNvPr>
              <p14:cNvContentPartPr/>
              <p14:nvPr/>
            </p14:nvContentPartPr>
            <p14:xfrm>
              <a:off x="4556103" y="2206825"/>
              <a:ext cx="288000" cy="18720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EA69DFD4-5B89-4BD5-BB94-2A77B1E79020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4538103" y="2188825"/>
                <a:ext cx="323640" cy="22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D10AA66B-4369-48A2-8BE1-FA347388C934}"/>
                  </a:ext>
                </a:extLst>
              </p14:cNvPr>
              <p14:cNvContentPartPr/>
              <p14:nvPr/>
            </p14:nvContentPartPr>
            <p14:xfrm>
              <a:off x="4918623" y="2225185"/>
              <a:ext cx="138240" cy="12708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D10AA66B-4369-48A2-8BE1-FA347388C934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4900983" y="2207545"/>
                <a:ext cx="173880" cy="16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9575F7CF-7648-4302-AA28-FB8919FDE1D6}"/>
                  </a:ext>
                </a:extLst>
              </p14:cNvPr>
              <p14:cNvContentPartPr/>
              <p14:nvPr/>
            </p14:nvContentPartPr>
            <p14:xfrm>
              <a:off x="5133903" y="2133025"/>
              <a:ext cx="145800" cy="23076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9575F7CF-7648-4302-AA28-FB8919FDE1D6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5116263" y="2115385"/>
                <a:ext cx="181440" cy="26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F28431BD-C54D-475F-943F-AA1D6DBE7CF0}"/>
                  </a:ext>
                </a:extLst>
              </p14:cNvPr>
              <p14:cNvContentPartPr/>
              <p14:nvPr/>
            </p14:nvContentPartPr>
            <p14:xfrm>
              <a:off x="5331183" y="2251825"/>
              <a:ext cx="89640" cy="27504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F28431BD-C54D-475F-943F-AA1D6DBE7CF0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5313183" y="2233825"/>
                <a:ext cx="125280" cy="31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30CA6EEE-5482-4ED2-8E15-A41740363F1B}"/>
                  </a:ext>
                </a:extLst>
              </p14:cNvPr>
              <p14:cNvContentPartPr/>
              <p14:nvPr/>
            </p14:nvContentPartPr>
            <p14:xfrm>
              <a:off x="5278623" y="2139505"/>
              <a:ext cx="168480" cy="25920"/>
            </p14:xfrm>
          </p:contentPart>
        </mc:Choice>
        <mc:Fallback xmlns=""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30CA6EEE-5482-4ED2-8E15-A41740363F1B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5260623" y="2121865"/>
                <a:ext cx="204120" cy="61560"/>
              </a:xfrm>
              <a:prstGeom prst="rect">
                <a:avLst/>
              </a:prstGeom>
            </p:spPr>
          </p:pic>
        </mc:Fallback>
      </mc:AlternateContent>
      <p:grpSp>
        <p:nvGrpSpPr>
          <p:cNvPr id="158" name="Group 157">
            <a:extLst>
              <a:ext uri="{FF2B5EF4-FFF2-40B4-BE49-F238E27FC236}">
                <a16:creationId xmlns:a16="http://schemas.microsoft.com/office/drawing/2014/main" id="{7F5827AF-AF2B-44B3-A298-52B3ED18DF79}"/>
              </a:ext>
            </a:extLst>
          </p:cNvPr>
          <p:cNvGrpSpPr/>
          <p:nvPr/>
        </p:nvGrpSpPr>
        <p:grpSpPr>
          <a:xfrm>
            <a:off x="754503" y="2907025"/>
            <a:ext cx="1638720" cy="480240"/>
            <a:chOff x="754503" y="2907025"/>
            <a:chExt cx="1638720" cy="480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B5553963-B526-4EB8-9160-87F856117B3B}"/>
                    </a:ext>
                  </a:extLst>
                </p14:cNvPr>
                <p14:cNvContentPartPr/>
                <p14:nvPr/>
              </p14:nvContentPartPr>
              <p14:xfrm>
                <a:off x="917943" y="2958145"/>
                <a:ext cx="30600" cy="30672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B5553963-B526-4EB8-9160-87F856117B3B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900303" y="2940505"/>
                  <a:ext cx="66240" cy="34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1124A49E-47BB-42D0-BD44-4A62C281B8B4}"/>
                    </a:ext>
                  </a:extLst>
                </p14:cNvPr>
                <p14:cNvContentPartPr/>
                <p14:nvPr/>
              </p14:nvContentPartPr>
              <p14:xfrm>
                <a:off x="754503" y="2959945"/>
                <a:ext cx="324720" cy="16740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1124A49E-47BB-42D0-BD44-4A62C281B8B4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736503" y="2942305"/>
                  <a:ext cx="36036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15FBDE74-6A00-4733-A855-BE294B49E646}"/>
                    </a:ext>
                  </a:extLst>
                </p14:cNvPr>
                <p14:cNvContentPartPr/>
                <p14:nvPr/>
              </p14:nvContentPartPr>
              <p14:xfrm>
                <a:off x="1144743" y="3106465"/>
                <a:ext cx="325800" cy="13860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15FBDE74-6A00-4733-A855-BE294B49E646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127103" y="3088825"/>
                  <a:ext cx="36144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B8A95FF9-5FF1-40EC-B4AD-E868599A887A}"/>
                    </a:ext>
                  </a:extLst>
                </p14:cNvPr>
                <p14:cNvContentPartPr/>
                <p14:nvPr/>
              </p14:nvContentPartPr>
              <p14:xfrm>
                <a:off x="1539303" y="2937265"/>
                <a:ext cx="176400" cy="28296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B8A95FF9-5FF1-40EC-B4AD-E868599A887A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521663" y="2919625"/>
                  <a:ext cx="212040" cy="31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B23DEF12-9AC9-440D-BF0F-3BC15681A380}"/>
                    </a:ext>
                  </a:extLst>
                </p14:cNvPr>
                <p14:cNvContentPartPr/>
                <p14:nvPr/>
              </p14:nvContentPartPr>
              <p14:xfrm>
                <a:off x="1540023" y="2949145"/>
                <a:ext cx="164520" cy="11268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B23DEF12-9AC9-440D-BF0F-3BC15681A380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522383" y="2931505"/>
                  <a:ext cx="20016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BA06E817-9F8F-44A3-96B0-3C89BC7E6BED}"/>
                    </a:ext>
                  </a:extLst>
                </p14:cNvPr>
                <p14:cNvContentPartPr/>
                <p14:nvPr/>
              </p14:nvContentPartPr>
              <p14:xfrm>
                <a:off x="1769703" y="3088105"/>
                <a:ext cx="165960" cy="10512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BA06E817-9F8F-44A3-96B0-3C89BC7E6BED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751703" y="3070105"/>
                  <a:ext cx="20160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D603CB83-E931-4C00-9D13-A7F9C1A34D86}"/>
                    </a:ext>
                  </a:extLst>
                </p14:cNvPr>
                <p14:cNvContentPartPr/>
                <p14:nvPr/>
              </p14:nvContentPartPr>
              <p14:xfrm>
                <a:off x="1982823" y="2944465"/>
                <a:ext cx="76320" cy="24228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D603CB83-E931-4C00-9D13-A7F9C1A34D86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1964823" y="2926465"/>
                  <a:ext cx="11196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136D983A-32F1-4472-BE67-33BDFEB59E8D}"/>
                    </a:ext>
                  </a:extLst>
                </p14:cNvPr>
                <p14:cNvContentPartPr/>
                <p14:nvPr/>
              </p14:nvContentPartPr>
              <p14:xfrm>
                <a:off x="2110263" y="2907025"/>
                <a:ext cx="282960" cy="48024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136D983A-32F1-4472-BE67-33BDFEB59E8D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2092623" y="2889385"/>
                  <a:ext cx="318600" cy="515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0FAC3B29-7A55-4B0E-A462-DEA26BD64F1B}"/>
              </a:ext>
            </a:extLst>
          </p:cNvPr>
          <p:cNvGrpSpPr/>
          <p:nvPr/>
        </p:nvGrpSpPr>
        <p:grpSpPr>
          <a:xfrm>
            <a:off x="3082983" y="2780665"/>
            <a:ext cx="2413800" cy="406080"/>
            <a:chOff x="3082983" y="2780665"/>
            <a:chExt cx="2413800" cy="406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3455BB8F-2BD3-4225-B68D-51BECC3F330A}"/>
                    </a:ext>
                  </a:extLst>
                </p14:cNvPr>
                <p14:cNvContentPartPr/>
                <p14:nvPr/>
              </p14:nvContentPartPr>
              <p14:xfrm>
                <a:off x="3082983" y="2840425"/>
                <a:ext cx="357120" cy="32688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3455BB8F-2BD3-4225-B68D-51BECC3F330A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3065343" y="2822425"/>
                  <a:ext cx="392760" cy="36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E3FA3A5D-8C6D-40E3-AEE9-9386365A1D65}"/>
                    </a:ext>
                  </a:extLst>
                </p14:cNvPr>
                <p14:cNvContentPartPr/>
                <p14:nvPr/>
              </p14:nvContentPartPr>
              <p14:xfrm>
                <a:off x="3424263" y="2892625"/>
                <a:ext cx="360" cy="36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E3FA3A5D-8C6D-40E3-AEE9-9386365A1D65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3406623" y="2874985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FCBCCF89-B804-4343-9485-ACF007BC5BAD}"/>
                    </a:ext>
                  </a:extLst>
                </p14:cNvPr>
                <p14:cNvContentPartPr/>
                <p14:nvPr/>
              </p14:nvContentPartPr>
              <p14:xfrm>
                <a:off x="3455943" y="2861665"/>
                <a:ext cx="190800" cy="31500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FCBCCF89-B804-4343-9485-ACF007BC5BAD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3437943" y="2843665"/>
                  <a:ext cx="22644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40F75EBF-D9A0-463C-BE0E-FF77E2BFAEB6}"/>
                    </a:ext>
                  </a:extLst>
                </p14:cNvPr>
                <p14:cNvContentPartPr/>
                <p14:nvPr/>
              </p14:nvContentPartPr>
              <p14:xfrm>
                <a:off x="3619023" y="2838625"/>
                <a:ext cx="216000" cy="34812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40F75EBF-D9A0-463C-BE0E-FF77E2BFAEB6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3601023" y="2820985"/>
                  <a:ext cx="251640" cy="38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F9FA82E2-ADA3-4268-B17F-255A4049A13D}"/>
                    </a:ext>
                  </a:extLst>
                </p14:cNvPr>
                <p14:cNvContentPartPr/>
                <p14:nvPr/>
              </p14:nvContentPartPr>
              <p14:xfrm>
                <a:off x="3856983" y="2829985"/>
                <a:ext cx="886680" cy="31284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F9FA82E2-ADA3-4268-B17F-255A4049A13D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3839343" y="2812345"/>
                  <a:ext cx="922320" cy="34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85EBAEA0-5975-4A50-964A-F88316E2D253}"/>
                    </a:ext>
                  </a:extLst>
                </p14:cNvPr>
                <p14:cNvContentPartPr/>
                <p14:nvPr/>
              </p14:nvContentPartPr>
              <p14:xfrm>
                <a:off x="4566183" y="2780665"/>
                <a:ext cx="162360" cy="10872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85EBAEA0-5975-4A50-964A-F88316E2D253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4548543" y="2762665"/>
                  <a:ext cx="1980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86E61DBF-3908-4ACA-9630-91C566BED216}"/>
                    </a:ext>
                  </a:extLst>
                </p14:cNvPr>
                <p14:cNvContentPartPr/>
                <p14:nvPr/>
              </p14:nvContentPartPr>
              <p14:xfrm>
                <a:off x="4907463" y="2795065"/>
                <a:ext cx="317520" cy="27540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86E61DBF-3908-4ACA-9630-91C566BED216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4889823" y="2777065"/>
                  <a:ext cx="353160" cy="31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8453B524-23D6-4219-AF11-1D4CACF4D507}"/>
                    </a:ext>
                  </a:extLst>
                </p14:cNvPr>
                <p14:cNvContentPartPr/>
                <p14:nvPr/>
              </p14:nvContentPartPr>
              <p14:xfrm>
                <a:off x="5122383" y="2846905"/>
                <a:ext cx="141120" cy="7776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8453B524-23D6-4219-AF11-1D4CACF4D507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5104743" y="2829265"/>
                  <a:ext cx="17676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BE9ADD29-594E-4B01-8890-B3AC51532F76}"/>
                    </a:ext>
                  </a:extLst>
                </p14:cNvPr>
                <p14:cNvContentPartPr/>
                <p14:nvPr/>
              </p14:nvContentPartPr>
              <p14:xfrm>
                <a:off x="5301303" y="2853025"/>
                <a:ext cx="195480" cy="16704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BE9ADD29-594E-4B01-8890-B3AC51532F76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5283303" y="2835025"/>
                  <a:ext cx="231120" cy="202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237B36B9-5C55-4C8E-B2EB-0B17CF6F1E3A}"/>
              </a:ext>
            </a:extLst>
          </p:cNvPr>
          <p:cNvGrpSpPr/>
          <p:nvPr/>
        </p:nvGrpSpPr>
        <p:grpSpPr>
          <a:xfrm>
            <a:off x="5879103" y="2751865"/>
            <a:ext cx="594000" cy="252360"/>
            <a:chOff x="5879103" y="2751865"/>
            <a:chExt cx="594000" cy="252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497F87A8-7522-4EA5-BBE9-DAAFA4E53700}"/>
                    </a:ext>
                  </a:extLst>
                </p14:cNvPr>
                <p14:cNvContentPartPr/>
                <p14:nvPr/>
              </p14:nvContentPartPr>
              <p14:xfrm>
                <a:off x="5879103" y="2842585"/>
                <a:ext cx="200880" cy="16164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497F87A8-7522-4EA5-BBE9-DAAFA4E53700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5861463" y="2824585"/>
                  <a:ext cx="23652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5B013030-5D19-4D54-9A8F-383DD14D5B0B}"/>
                    </a:ext>
                  </a:extLst>
                </p14:cNvPr>
                <p14:cNvContentPartPr/>
                <p14:nvPr/>
              </p14:nvContentPartPr>
              <p14:xfrm>
                <a:off x="6131463" y="2880025"/>
                <a:ext cx="113760" cy="11412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5B013030-5D19-4D54-9A8F-383DD14D5B0B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6113823" y="2862025"/>
                  <a:ext cx="14940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C225CE36-E39D-43AA-BEF5-53029E336C06}"/>
                    </a:ext>
                  </a:extLst>
                </p14:cNvPr>
                <p14:cNvContentPartPr/>
                <p14:nvPr/>
              </p14:nvContentPartPr>
              <p14:xfrm>
                <a:off x="6294183" y="2751865"/>
                <a:ext cx="123120" cy="24624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C225CE36-E39D-43AA-BEF5-53029E336C06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6276543" y="2733865"/>
                  <a:ext cx="158760" cy="28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9EFA6CB1-990D-4F73-9640-1F0D39BDF262}"/>
                    </a:ext>
                  </a:extLst>
                </p14:cNvPr>
                <p14:cNvContentPartPr/>
                <p14:nvPr/>
              </p14:nvContentPartPr>
              <p14:xfrm>
                <a:off x="6321903" y="2782465"/>
                <a:ext cx="151200" cy="6336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9EFA6CB1-990D-4F73-9640-1F0D39BDF262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6304263" y="2764465"/>
                  <a:ext cx="186840" cy="99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148FE585-3C71-41BC-B3BB-E18AC1CC87FE}"/>
              </a:ext>
            </a:extLst>
          </p:cNvPr>
          <p:cNvGrpSpPr/>
          <p:nvPr/>
        </p:nvGrpSpPr>
        <p:grpSpPr>
          <a:xfrm>
            <a:off x="7454463" y="2649985"/>
            <a:ext cx="628560" cy="329040"/>
            <a:chOff x="7454463" y="2649985"/>
            <a:chExt cx="628560" cy="329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B86D2AD4-3F5A-437A-8DEE-53164C0D7C84}"/>
                    </a:ext>
                  </a:extLst>
                </p14:cNvPr>
                <p14:cNvContentPartPr/>
                <p14:nvPr/>
              </p14:nvContentPartPr>
              <p14:xfrm>
                <a:off x="7454463" y="2793265"/>
                <a:ext cx="390600" cy="18576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B86D2AD4-3F5A-437A-8DEE-53164C0D7C84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7436823" y="2775265"/>
                  <a:ext cx="42624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7346B148-D926-4584-B45D-A710E3CA5D40}"/>
                    </a:ext>
                  </a:extLst>
                </p14:cNvPr>
                <p14:cNvContentPartPr/>
                <p14:nvPr/>
              </p14:nvContentPartPr>
              <p14:xfrm>
                <a:off x="7917423" y="2649985"/>
                <a:ext cx="165600" cy="25884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7346B148-D926-4584-B45D-A710E3CA5D40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7899783" y="2631985"/>
                  <a:ext cx="201240" cy="294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23577CE5-CA6B-45A5-9F9F-E9CE8001C293}"/>
              </a:ext>
            </a:extLst>
          </p:cNvPr>
          <p:cNvGrpSpPr/>
          <p:nvPr/>
        </p:nvGrpSpPr>
        <p:grpSpPr>
          <a:xfrm>
            <a:off x="8329983" y="2597785"/>
            <a:ext cx="825120" cy="327600"/>
            <a:chOff x="8329983" y="2597785"/>
            <a:chExt cx="825120" cy="327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BB4ABC4C-2FD6-44FA-82F4-DD416B49D7DD}"/>
                    </a:ext>
                  </a:extLst>
                </p14:cNvPr>
                <p14:cNvContentPartPr/>
                <p14:nvPr/>
              </p14:nvContentPartPr>
              <p14:xfrm>
                <a:off x="8442303" y="2656465"/>
                <a:ext cx="26640" cy="26856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BB4ABC4C-2FD6-44FA-82F4-DD416B49D7DD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8424663" y="2638825"/>
                  <a:ext cx="62280" cy="30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58F89667-9CCD-492E-A581-D2C330253BAE}"/>
                    </a:ext>
                  </a:extLst>
                </p14:cNvPr>
                <p14:cNvContentPartPr/>
                <p14:nvPr/>
              </p14:nvContentPartPr>
              <p14:xfrm>
                <a:off x="8329983" y="2597785"/>
                <a:ext cx="825120" cy="32760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58F89667-9CCD-492E-A581-D2C330253BAE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8311983" y="2580145"/>
                  <a:ext cx="860760" cy="363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6" name="Group 185">
            <a:extLst>
              <a:ext uri="{FF2B5EF4-FFF2-40B4-BE49-F238E27FC236}">
                <a16:creationId xmlns:a16="http://schemas.microsoft.com/office/drawing/2014/main" id="{4E11C423-22DE-4DE3-88C5-7DD3A69107E0}"/>
              </a:ext>
            </a:extLst>
          </p:cNvPr>
          <p:cNvGrpSpPr/>
          <p:nvPr/>
        </p:nvGrpSpPr>
        <p:grpSpPr>
          <a:xfrm>
            <a:off x="1754943" y="3402745"/>
            <a:ext cx="1204200" cy="300600"/>
            <a:chOff x="1754943" y="3402745"/>
            <a:chExt cx="1204200" cy="300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CDC12A5B-BE8E-4422-9FB0-D7450A54F59D}"/>
                    </a:ext>
                  </a:extLst>
                </p14:cNvPr>
                <p14:cNvContentPartPr/>
                <p14:nvPr/>
              </p14:nvContentPartPr>
              <p14:xfrm>
                <a:off x="1754943" y="3402745"/>
                <a:ext cx="386280" cy="29088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CDC12A5B-BE8E-4422-9FB0-D7450A54F59D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1736943" y="3384745"/>
                  <a:ext cx="421920" cy="32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1A025D0F-A2B8-46EC-BB44-39579AA7B4CB}"/>
                    </a:ext>
                  </a:extLst>
                </p14:cNvPr>
                <p14:cNvContentPartPr/>
                <p14:nvPr/>
              </p14:nvContentPartPr>
              <p14:xfrm>
                <a:off x="2152023" y="3529825"/>
                <a:ext cx="241560" cy="15588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1A025D0F-A2B8-46EC-BB44-39579AA7B4CB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2134383" y="3512185"/>
                  <a:ext cx="27720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C5EDF0C2-E063-4DDD-9BCC-EBA09C241B75}"/>
                    </a:ext>
                  </a:extLst>
                </p14:cNvPr>
                <p14:cNvContentPartPr/>
                <p14:nvPr/>
              </p14:nvContentPartPr>
              <p14:xfrm>
                <a:off x="2036463" y="3485185"/>
                <a:ext cx="360" cy="36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C5EDF0C2-E063-4DDD-9BCC-EBA09C241B75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2018823" y="3467545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04FFCED5-117D-4A30-8A61-0201D73EEEA8}"/>
                    </a:ext>
                  </a:extLst>
                </p14:cNvPr>
                <p14:cNvContentPartPr/>
                <p14:nvPr/>
              </p14:nvContentPartPr>
              <p14:xfrm>
                <a:off x="2722263" y="3404905"/>
                <a:ext cx="14400" cy="29844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04FFCED5-117D-4A30-8A61-0201D73EEEA8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2704623" y="3387265"/>
                  <a:ext cx="50040" cy="33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DABD62EB-91FA-4297-A0B5-C1D7454AE47D}"/>
                    </a:ext>
                  </a:extLst>
                </p14:cNvPr>
                <p14:cNvContentPartPr/>
                <p14:nvPr/>
              </p14:nvContentPartPr>
              <p14:xfrm>
                <a:off x="2658543" y="3538105"/>
                <a:ext cx="300600" cy="16200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DABD62EB-91FA-4297-A0B5-C1D7454AE47D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2640543" y="3520105"/>
                  <a:ext cx="336240" cy="197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5" name="Group 184">
            <a:extLst>
              <a:ext uri="{FF2B5EF4-FFF2-40B4-BE49-F238E27FC236}">
                <a16:creationId xmlns:a16="http://schemas.microsoft.com/office/drawing/2014/main" id="{70847A5F-F955-4C42-B17C-5B6EDDE4069F}"/>
              </a:ext>
            </a:extLst>
          </p:cNvPr>
          <p:cNvGrpSpPr/>
          <p:nvPr/>
        </p:nvGrpSpPr>
        <p:grpSpPr>
          <a:xfrm>
            <a:off x="3247143" y="3365665"/>
            <a:ext cx="714960" cy="402840"/>
            <a:chOff x="3247143" y="3365665"/>
            <a:chExt cx="714960" cy="40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96D5C291-FE94-45D0-A0B0-0CE0FBB09B30}"/>
                    </a:ext>
                  </a:extLst>
                </p14:cNvPr>
                <p14:cNvContentPartPr/>
                <p14:nvPr/>
              </p14:nvContentPartPr>
              <p14:xfrm>
                <a:off x="3247143" y="3365665"/>
                <a:ext cx="270360" cy="40284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96D5C291-FE94-45D0-A0B0-0CE0FBB09B30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3229503" y="3347665"/>
                  <a:ext cx="306000" cy="43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E16B5D0C-0EE3-4FC7-8D69-EAE8E667864C}"/>
                    </a:ext>
                  </a:extLst>
                </p14:cNvPr>
                <p14:cNvContentPartPr/>
                <p14:nvPr/>
              </p14:nvContentPartPr>
              <p14:xfrm>
                <a:off x="3483303" y="3500665"/>
                <a:ext cx="14400" cy="6876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E16B5D0C-0EE3-4FC7-8D69-EAE8E667864C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3465303" y="3483025"/>
                  <a:ext cx="5004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BBD61F7C-439C-4DA4-AF79-587D6594FB85}"/>
                    </a:ext>
                  </a:extLst>
                </p14:cNvPr>
                <p14:cNvContentPartPr/>
                <p14:nvPr/>
              </p14:nvContentPartPr>
              <p14:xfrm>
                <a:off x="3571503" y="3620545"/>
                <a:ext cx="187920" cy="12780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BBD61F7C-439C-4DA4-AF79-587D6594FB85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3553503" y="3602545"/>
                  <a:ext cx="22356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F58FAC9C-3768-400A-A1AE-DCC34E9E29B3}"/>
                    </a:ext>
                  </a:extLst>
                </p14:cNvPr>
                <p14:cNvContentPartPr/>
                <p14:nvPr/>
              </p14:nvContentPartPr>
              <p14:xfrm>
                <a:off x="3852663" y="3403825"/>
                <a:ext cx="109440" cy="32076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F58FAC9C-3768-400A-A1AE-DCC34E9E29B3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3834663" y="3385825"/>
                  <a:ext cx="145080" cy="356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4A3BB0FF-96CC-4014-A630-731E05ADBEDD}"/>
              </a:ext>
            </a:extLst>
          </p:cNvPr>
          <p:cNvGrpSpPr/>
          <p:nvPr/>
        </p:nvGrpSpPr>
        <p:grpSpPr>
          <a:xfrm>
            <a:off x="4324983" y="3376825"/>
            <a:ext cx="1711440" cy="289800"/>
            <a:chOff x="4324983" y="3376825"/>
            <a:chExt cx="1711440" cy="289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C51D8A0B-91C3-4D13-A2FC-83FF22B941ED}"/>
                    </a:ext>
                  </a:extLst>
                </p14:cNvPr>
                <p14:cNvContentPartPr/>
                <p14:nvPr/>
              </p14:nvContentPartPr>
              <p14:xfrm>
                <a:off x="4324983" y="3495265"/>
                <a:ext cx="352080" cy="16992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C51D8A0B-91C3-4D13-A2FC-83FF22B941ED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4307343" y="3477625"/>
                  <a:ext cx="38772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649F9DD0-2ED7-419B-BD9E-AD80ED252E5A}"/>
                    </a:ext>
                  </a:extLst>
                </p14:cNvPr>
                <p14:cNvContentPartPr/>
                <p14:nvPr/>
              </p14:nvContentPartPr>
              <p14:xfrm>
                <a:off x="4721343" y="3531625"/>
                <a:ext cx="172800" cy="12528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649F9DD0-2ED7-419B-BD9E-AD80ED252E5A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4703343" y="3513625"/>
                  <a:ext cx="20844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649C94BC-7EB3-4FBF-9DE9-1B02178EAFEF}"/>
                    </a:ext>
                  </a:extLst>
                </p14:cNvPr>
                <p14:cNvContentPartPr/>
                <p14:nvPr/>
              </p14:nvContentPartPr>
              <p14:xfrm>
                <a:off x="4918623" y="3489865"/>
                <a:ext cx="368280" cy="17676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649C94BC-7EB3-4FBF-9DE9-1B02178EAFEF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4900983" y="3472225"/>
                  <a:ext cx="40392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C3165518-A991-4691-8CBA-75A78D106771}"/>
                    </a:ext>
                  </a:extLst>
                </p14:cNvPr>
                <p14:cNvContentPartPr/>
                <p14:nvPr/>
              </p14:nvContentPartPr>
              <p14:xfrm>
                <a:off x="5229663" y="3376825"/>
                <a:ext cx="62280" cy="12168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C3165518-A991-4691-8CBA-75A78D106771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5212023" y="3358825"/>
                  <a:ext cx="9792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B4334FAF-69CA-4B6C-8006-3D6BF315CA98}"/>
                    </a:ext>
                  </a:extLst>
                </p14:cNvPr>
                <p14:cNvContentPartPr/>
                <p14:nvPr/>
              </p14:nvContentPartPr>
              <p14:xfrm>
                <a:off x="5326143" y="3512905"/>
                <a:ext cx="328680" cy="14616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B4334FAF-69CA-4B6C-8006-3D6BF315CA98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5308143" y="3494905"/>
                  <a:ext cx="36432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8C43953E-94FC-4060-8C50-97D03AB10877}"/>
                    </a:ext>
                  </a:extLst>
                </p14:cNvPr>
                <p14:cNvContentPartPr/>
                <p14:nvPr/>
              </p14:nvContentPartPr>
              <p14:xfrm>
                <a:off x="5788383" y="3475465"/>
                <a:ext cx="248040" cy="12852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8C43953E-94FC-4060-8C50-97D03AB10877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5770743" y="3457825"/>
                  <a:ext cx="283680" cy="164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CBBA9406-89F5-49C9-9C1D-312614C41E06}"/>
              </a:ext>
            </a:extLst>
          </p:cNvPr>
          <p:cNvGrpSpPr/>
          <p:nvPr/>
        </p:nvGrpSpPr>
        <p:grpSpPr>
          <a:xfrm>
            <a:off x="6570303" y="3304465"/>
            <a:ext cx="766080" cy="332640"/>
            <a:chOff x="6570303" y="3304465"/>
            <a:chExt cx="766080" cy="332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439AC594-72DA-4B99-8EEF-6B5E8C2BAB70}"/>
                    </a:ext>
                  </a:extLst>
                </p14:cNvPr>
                <p14:cNvContentPartPr/>
                <p14:nvPr/>
              </p14:nvContentPartPr>
              <p14:xfrm>
                <a:off x="6570303" y="3466465"/>
                <a:ext cx="523080" cy="17064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439AC594-72DA-4B99-8EEF-6B5E8C2BAB70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6552303" y="3448465"/>
                  <a:ext cx="55872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324216CB-CC51-4EB3-B633-3EF20D8EC509}"/>
                    </a:ext>
                  </a:extLst>
                </p14:cNvPr>
                <p14:cNvContentPartPr/>
                <p14:nvPr/>
              </p14:nvContentPartPr>
              <p14:xfrm>
                <a:off x="7159623" y="3304465"/>
                <a:ext cx="176760" cy="27072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324216CB-CC51-4EB3-B633-3EF20D8EC509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7141983" y="3286465"/>
                  <a:ext cx="212400" cy="306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65D1778F-232D-49D8-BC94-640AB05ED7D3}"/>
              </a:ext>
            </a:extLst>
          </p:cNvPr>
          <p:cNvGrpSpPr/>
          <p:nvPr/>
        </p:nvGrpSpPr>
        <p:grpSpPr>
          <a:xfrm>
            <a:off x="7764783" y="3245425"/>
            <a:ext cx="1657800" cy="321120"/>
            <a:chOff x="7764783" y="3245425"/>
            <a:chExt cx="1657800" cy="321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282F6436-512C-487A-8E3A-69793A76D510}"/>
                    </a:ext>
                  </a:extLst>
                </p14:cNvPr>
                <p14:cNvContentPartPr/>
                <p14:nvPr/>
              </p14:nvContentPartPr>
              <p14:xfrm>
                <a:off x="7764783" y="3412465"/>
                <a:ext cx="497880" cy="15408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282F6436-512C-487A-8E3A-69793A76D510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7746783" y="3394465"/>
                  <a:ext cx="53352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C7368E9F-D3EC-4611-9B6E-13BCE275F9A5}"/>
                    </a:ext>
                  </a:extLst>
                </p14:cNvPr>
                <p14:cNvContentPartPr/>
                <p14:nvPr/>
              </p14:nvContentPartPr>
              <p14:xfrm>
                <a:off x="8242863" y="3245425"/>
                <a:ext cx="41040" cy="5868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C7368E9F-D3EC-4611-9B6E-13BCE275F9A5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8224863" y="3227785"/>
                  <a:ext cx="7668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133F1293-C273-455B-8F8C-69EEC996E57D}"/>
                    </a:ext>
                  </a:extLst>
                </p14:cNvPr>
                <p14:cNvContentPartPr/>
                <p14:nvPr/>
              </p14:nvContentPartPr>
              <p14:xfrm>
                <a:off x="8280303" y="3396985"/>
                <a:ext cx="352080" cy="11016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133F1293-C273-455B-8F8C-69EEC996E57D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8262663" y="3378985"/>
                  <a:ext cx="38772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AEC37655-2591-45A8-A972-5B5C53A9CEDD}"/>
                    </a:ext>
                  </a:extLst>
                </p14:cNvPr>
                <p14:cNvContentPartPr/>
                <p14:nvPr/>
              </p14:nvContentPartPr>
              <p14:xfrm>
                <a:off x="8632023" y="3260905"/>
                <a:ext cx="24840" cy="5796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AEC37655-2591-45A8-A972-5B5C53A9CEDD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8614023" y="3243265"/>
                  <a:ext cx="6048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279A3EA2-3304-4C0B-AD08-AC61E261091E}"/>
                    </a:ext>
                  </a:extLst>
                </p14:cNvPr>
                <p14:cNvContentPartPr/>
                <p14:nvPr/>
              </p14:nvContentPartPr>
              <p14:xfrm>
                <a:off x="8669103" y="3391945"/>
                <a:ext cx="324720" cy="11304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279A3EA2-3304-4C0B-AD08-AC61E261091E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8651463" y="3374305"/>
                  <a:ext cx="36036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C1F8A397-9214-411B-9B7F-C43A4008871B}"/>
                    </a:ext>
                  </a:extLst>
                </p14:cNvPr>
                <p14:cNvContentPartPr/>
                <p14:nvPr/>
              </p14:nvContentPartPr>
              <p14:xfrm>
                <a:off x="9063303" y="3384745"/>
                <a:ext cx="205200" cy="9036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C1F8A397-9214-411B-9B7F-C43A4008871B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9045303" y="3367105"/>
                  <a:ext cx="24084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54980CD8-53A9-4316-9305-0533C5BCBF8D}"/>
                    </a:ext>
                  </a:extLst>
                </p14:cNvPr>
                <p14:cNvContentPartPr/>
                <p14:nvPr/>
              </p14:nvContentPartPr>
              <p14:xfrm>
                <a:off x="9422223" y="3432265"/>
                <a:ext cx="360" cy="36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54980CD8-53A9-4316-9305-0533C5BCBF8D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9404223" y="3414625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6" name="Group 205">
            <a:extLst>
              <a:ext uri="{FF2B5EF4-FFF2-40B4-BE49-F238E27FC236}">
                <a16:creationId xmlns:a16="http://schemas.microsoft.com/office/drawing/2014/main" id="{D1260C38-0C9A-4591-8DA9-22CE2D8D629D}"/>
              </a:ext>
            </a:extLst>
          </p:cNvPr>
          <p:cNvGrpSpPr/>
          <p:nvPr/>
        </p:nvGrpSpPr>
        <p:grpSpPr>
          <a:xfrm>
            <a:off x="550383" y="4082425"/>
            <a:ext cx="739800" cy="699120"/>
            <a:chOff x="550383" y="4082425"/>
            <a:chExt cx="739800" cy="699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8B4CBD43-C8C3-4CF6-8D8D-B352CB73F909}"/>
                    </a:ext>
                  </a:extLst>
                </p14:cNvPr>
                <p14:cNvContentPartPr/>
                <p14:nvPr/>
              </p14:nvContentPartPr>
              <p14:xfrm>
                <a:off x="603663" y="4111585"/>
                <a:ext cx="117360" cy="24840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8B4CBD43-C8C3-4CF6-8D8D-B352CB73F909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586023" y="4093945"/>
                  <a:ext cx="153000" cy="28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B80BDD03-429D-4F9B-A714-2A97454E16CA}"/>
                    </a:ext>
                  </a:extLst>
                </p14:cNvPr>
                <p14:cNvContentPartPr/>
                <p14:nvPr/>
              </p14:nvContentPartPr>
              <p14:xfrm>
                <a:off x="846663" y="4103305"/>
                <a:ext cx="141840" cy="21924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B80BDD03-429D-4F9B-A714-2A97454E16CA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829023" y="4085305"/>
                  <a:ext cx="177480" cy="25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DF58AA25-8BE4-42A9-9113-BE00C7D26DDF}"/>
                    </a:ext>
                  </a:extLst>
                </p14:cNvPr>
                <p14:cNvContentPartPr/>
                <p14:nvPr/>
              </p14:nvContentPartPr>
              <p14:xfrm>
                <a:off x="1084983" y="4131025"/>
                <a:ext cx="137520" cy="16596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DF58AA25-8BE4-42A9-9113-BE00C7D26DDF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1066983" y="4113025"/>
                  <a:ext cx="17316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EF57D285-3652-42F1-865B-9340F2F2D999}"/>
                    </a:ext>
                  </a:extLst>
                </p14:cNvPr>
                <p14:cNvContentPartPr/>
                <p14:nvPr/>
              </p14:nvContentPartPr>
              <p14:xfrm>
                <a:off x="1089303" y="4181065"/>
                <a:ext cx="106560" cy="2412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EF57D285-3652-42F1-865B-9340F2F2D999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1071303" y="4163065"/>
                  <a:ext cx="14220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76A3DFC7-5367-4765-9DA6-8A2273D69220}"/>
                    </a:ext>
                  </a:extLst>
                </p14:cNvPr>
                <p14:cNvContentPartPr/>
                <p14:nvPr/>
              </p14:nvContentPartPr>
              <p14:xfrm>
                <a:off x="1091103" y="4082425"/>
                <a:ext cx="150480" cy="2664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76A3DFC7-5367-4765-9DA6-8A2273D69220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1073463" y="4064785"/>
                  <a:ext cx="18612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0DC555B0-3C45-48FF-8DC1-6B7B52835A6D}"/>
                    </a:ext>
                  </a:extLst>
                </p14:cNvPr>
                <p14:cNvContentPartPr/>
                <p14:nvPr/>
              </p14:nvContentPartPr>
              <p14:xfrm>
                <a:off x="550383" y="4395985"/>
                <a:ext cx="739800" cy="8892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0DC555B0-3C45-48FF-8DC1-6B7B52835A6D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532383" y="4378345"/>
                  <a:ext cx="77544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65CAD964-038B-4C9E-AEC8-B38BC9ED349E}"/>
                    </a:ext>
                  </a:extLst>
                </p14:cNvPr>
                <p14:cNvContentPartPr/>
                <p14:nvPr/>
              </p14:nvContentPartPr>
              <p14:xfrm>
                <a:off x="727503" y="4576345"/>
                <a:ext cx="114120" cy="20520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65CAD964-038B-4C9E-AEC8-B38BC9ED349E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709863" y="4558345"/>
                  <a:ext cx="149760" cy="240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64">
            <p14:nvContentPartPr>
              <p14:cNvPr id="207" name="Ink 206">
                <a:extLst>
                  <a:ext uri="{FF2B5EF4-FFF2-40B4-BE49-F238E27FC236}">
                    <a16:creationId xmlns:a16="http://schemas.microsoft.com/office/drawing/2014/main" id="{54DDABB6-4FCF-4BA4-9C9D-DD96AEA3FE04}"/>
                  </a:ext>
                </a:extLst>
              </p14:cNvPr>
              <p14:cNvContentPartPr/>
              <p14:nvPr/>
            </p14:nvContentPartPr>
            <p14:xfrm>
              <a:off x="6783063" y="2791465"/>
              <a:ext cx="357120" cy="182880"/>
            </p14:xfrm>
          </p:contentPart>
        </mc:Choice>
        <mc:Fallback xmlns="">
          <p:pic>
            <p:nvPicPr>
              <p:cNvPr id="207" name="Ink 206">
                <a:extLst>
                  <a:ext uri="{FF2B5EF4-FFF2-40B4-BE49-F238E27FC236}">
                    <a16:creationId xmlns:a16="http://schemas.microsoft.com/office/drawing/2014/main" id="{54DDABB6-4FCF-4BA4-9C9D-DD96AEA3FE04}"/>
                  </a:ext>
                </a:extLst>
              </p:cNvPr>
              <p:cNvPicPr/>
              <p:nvPr/>
            </p:nvPicPr>
            <p:blipFill>
              <a:blip r:embed="rId265"/>
              <a:stretch>
                <a:fillRect/>
              </a:stretch>
            </p:blipFill>
            <p:spPr>
              <a:xfrm>
                <a:off x="6765063" y="2773465"/>
                <a:ext cx="392760" cy="21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6">
            <p14:nvContentPartPr>
              <p14:cNvPr id="208" name="Ink 207">
                <a:extLst>
                  <a:ext uri="{FF2B5EF4-FFF2-40B4-BE49-F238E27FC236}">
                    <a16:creationId xmlns:a16="http://schemas.microsoft.com/office/drawing/2014/main" id="{ADD08E4D-460C-489F-A4B8-7339AC0511BB}"/>
                  </a:ext>
                </a:extLst>
              </p14:cNvPr>
              <p14:cNvContentPartPr/>
              <p14:nvPr/>
            </p14:nvContentPartPr>
            <p14:xfrm>
              <a:off x="9398823" y="2624425"/>
              <a:ext cx="166320" cy="239400"/>
            </p14:xfrm>
          </p:contentPart>
        </mc:Choice>
        <mc:Fallback xmlns="">
          <p:pic>
            <p:nvPicPr>
              <p:cNvPr id="208" name="Ink 207">
                <a:extLst>
                  <a:ext uri="{FF2B5EF4-FFF2-40B4-BE49-F238E27FC236}">
                    <a16:creationId xmlns:a16="http://schemas.microsoft.com/office/drawing/2014/main" id="{ADD08E4D-460C-489F-A4B8-7339AC0511BB}"/>
                  </a:ext>
                </a:extLst>
              </p:cNvPr>
              <p:cNvPicPr/>
              <p:nvPr/>
            </p:nvPicPr>
            <p:blipFill>
              <a:blip r:embed="rId267"/>
              <a:stretch>
                <a:fillRect/>
              </a:stretch>
            </p:blipFill>
            <p:spPr>
              <a:xfrm>
                <a:off x="9380823" y="2606785"/>
                <a:ext cx="201960" cy="275040"/>
              </a:xfrm>
              <a:prstGeom prst="rect">
                <a:avLst/>
              </a:prstGeom>
            </p:spPr>
          </p:pic>
        </mc:Fallback>
      </mc:AlternateContent>
      <p:grpSp>
        <p:nvGrpSpPr>
          <p:cNvPr id="211" name="Group 210">
            <a:extLst>
              <a:ext uri="{FF2B5EF4-FFF2-40B4-BE49-F238E27FC236}">
                <a16:creationId xmlns:a16="http://schemas.microsoft.com/office/drawing/2014/main" id="{6A69AF04-A176-43F8-B5D4-7FF13A2F2CED}"/>
              </a:ext>
            </a:extLst>
          </p:cNvPr>
          <p:cNvGrpSpPr/>
          <p:nvPr/>
        </p:nvGrpSpPr>
        <p:grpSpPr>
          <a:xfrm>
            <a:off x="9677103" y="3181345"/>
            <a:ext cx="579240" cy="309240"/>
            <a:chOff x="9677103" y="3181345"/>
            <a:chExt cx="579240" cy="309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6C7FAA9C-1FA1-42DD-85DC-FE5BE8A6CBAF}"/>
                    </a:ext>
                  </a:extLst>
                </p14:cNvPr>
                <p14:cNvContentPartPr/>
                <p14:nvPr/>
              </p14:nvContentPartPr>
              <p14:xfrm>
                <a:off x="9677103" y="3344425"/>
                <a:ext cx="357120" cy="11556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6C7FAA9C-1FA1-42DD-85DC-FE5BE8A6CBAF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9659463" y="3326425"/>
                  <a:ext cx="39276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1A04EB2B-D388-407B-B343-734571089258}"/>
                    </a:ext>
                  </a:extLst>
                </p14:cNvPr>
                <p14:cNvContentPartPr/>
                <p14:nvPr/>
              </p14:nvContentPartPr>
              <p14:xfrm>
                <a:off x="10187943" y="3181345"/>
                <a:ext cx="68400" cy="30924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1A04EB2B-D388-407B-B343-734571089258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10170303" y="3163705"/>
                  <a:ext cx="104040" cy="34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1" name="Group 220">
            <a:extLst>
              <a:ext uri="{FF2B5EF4-FFF2-40B4-BE49-F238E27FC236}">
                <a16:creationId xmlns:a16="http://schemas.microsoft.com/office/drawing/2014/main" id="{FFAF4E61-7926-4B31-8ED1-379849262D00}"/>
              </a:ext>
            </a:extLst>
          </p:cNvPr>
          <p:cNvGrpSpPr/>
          <p:nvPr/>
        </p:nvGrpSpPr>
        <p:grpSpPr>
          <a:xfrm>
            <a:off x="10502943" y="3117985"/>
            <a:ext cx="1401840" cy="687600"/>
            <a:chOff x="10502943" y="3117985"/>
            <a:chExt cx="1401840" cy="687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C483CDEF-60B9-48E6-93F1-822B86882478}"/>
                    </a:ext>
                  </a:extLst>
                </p14:cNvPr>
                <p14:cNvContentPartPr/>
                <p14:nvPr/>
              </p14:nvContentPartPr>
              <p14:xfrm>
                <a:off x="10502943" y="3343705"/>
                <a:ext cx="335880" cy="28224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C483CDEF-60B9-48E6-93F1-822B86882478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10485303" y="3325705"/>
                  <a:ext cx="371520" cy="31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20601F3B-2548-44AA-8D30-89290A355BE6}"/>
                    </a:ext>
                  </a:extLst>
                </p14:cNvPr>
                <p14:cNvContentPartPr/>
                <p14:nvPr/>
              </p14:nvContentPartPr>
              <p14:xfrm>
                <a:off x="10891023" y="3318865"/>
                <a:ext cx="196920" cy="9288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20601F3B-2548-44AA-8D30-89290A355BE6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10873383" y="3301225"/>
                  <a:ext cx="23256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7A375E6C-9930-43BA-9B12-3E887F2FFC69}"/>
                    </a:ext>
                  </a:extLst>
                </p14:cNvPr>
                <p14:cNvContentPartPr/>
                <p14:nvPr/>
              </p14:nvContentPartPr>
              <p14:xfrm>
                <a:off x="11097663" y="3135985"/>
                <a:ext cx="238320" cy="29520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7A375E6C-9930-43BA-9B12-3E887F2FFC69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11080023" y="3118345"/>
                  <a:ext cx="273960" cy="33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894ABB36-B2D3-41C2-9A75-1D88F09DAD93}"/>
                    </a:ext>
                  </a:extLst>
                </p14:cNvPr>
                <p14:cNvContentPartPr/>
                <p14:nvPr/>
              </p14:nvContentPartPr>
              <p14:xfrm>
                <a:off x="11337783" y="3210865"/>
                <a:ext cx="165600" cy="16164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894ABB36-B2D3-41C2-9A75-1D88F09DAD93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11320143" y="3192865"/>
                  <a:ext cx="20124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D92A9E67-021A-4DBF-AF57-33F8189414A0}"/>
                    </a:ext>
                  </a:extLst>
                </p14:cNvPr>
                <p14:cNvContentPartPr/>
                <p14:nvPr/>
              </p14:nvContentPartPr>
              <p14:xfrm>
                <a:off x="11702463" y="3117985"/>
                <a:ext cx="23760" cy="31068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D92A9E67-021A-4DBF-AF57-33F8189414A0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11684823" y="3099985"/>
                  <a:ext cx="59400" cy="34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907C6B25-53B2-4084-9641-08E546E594F4}"/>
                    </a:ext>
                  </a:extLst>
                </p14:cNvPr>
                <p14:cNvContentPartPr/>
                <p14:nvPr/>
              </p14:nvContentPartPr>
              <p14:xfrm>
                <a:off x="11662143" y="3286465"/>
                <a:ext cx="242640" cy="11736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907C6B25-53B2-4084-9641-08E546E594F4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11644143" y="3268825"/>
                  <a:ext cx="27828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8D1A2341-DF44-4273-99B3-6173D9AE31FA}"/>
                    </a:ext>
                  </a:extLst>
                </p14:cNvPr>
                <p14:cNvContentPartPr/>
                <p14:nvPr/>
              </p14:nvContentPartPr>
              <p14:xfrm>
                <a:off x="11580063" y="3608305"/>
                <a:ext cx="156600" cy="19728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8D1A2341-DF44-4273-99B3-6173D9AE31FA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11562063" y="3590665"/>
                  <a:ext cx="19224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61B75649-B8D5-42F6-A26A-9A8F52565724}"/>
                    </a:ext>
                  </a:extLst>
                </p14:cNvPr>
                <p14:cNvContentPartPr/>
                <p14:nvPr/>
              </p14:nvContentPartPr>
              <p14:xfrm>
                <a:off x="11815143" y="3749785"/>
                <a:ext cx="360" cy="36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61B75649-B8D5-42F6-A26A-9A8F52565724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11797143" y="3731785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87">
            <p14:nvContentPartPr>
              <p14:cNvPr id="222" name="Ink 221">
                <a:extLst>
                  <a:ext uri="{FF2B5EF4-FFF2-40B4-BE49-F238E27FC236}">
                    <a16:creationId xmlns:a16="http://schemas.microsoft.com/office/drawing/2014/main" id="{AB5EE168-9DED-4AB0-BF90-120E2449BC95}"/>
                  </a:ext>
                </a:extLst>
              </p14:cNvPr>
              <p14:cNvContentPartPr/>
              <p14:nvPr/>
            </p14:nvContentPartPr>
            <p14:xfrm>
              <a:off x="933423" y="4649425"/>
              <a:ext cx="255240" cy="157320"/>
            </p14:xfrm>
          </p:contentPart>
        </mc:Choice>
        <mc:Fallback xmlns="">
          <p:pic>
            <p:nvPicPr>
              <p:cNvPr id="222" name="Ink 221">
                <a:extLst>
                  <a:ext uri="{FF2B5EF4-FFF2-40B4-BE49-F238E27FC236}">
                    <a16:creationId xmlns:a16="http://schemas.microsoft.com/office/drawing/2014/main" id="{AB5EE168-9DED-4AB0-BF90-120E2449BC95}"/>
                  </a:ext>
                </a:extLst>
              </p:cNvPr>
              <p:cNvPicPr/>
              <p:nvPr/>
            </p:nvPicPr>
            <p:blipFill>
              <a:blip r:embed="rId288"/>
              <a:stretch>
                <a:fillRect/>
              </a:stretch>
            </p:blipFill>
            <p:spPr>
              <a:xfrm>
                <a:off x="915783" y="4631425"/>
                <a:ext cx="290880" cy="192960"/>
              </a:xfrm>
              <a:prstGeom prst="rect">
                <a:avLst/>
              </a:prstGeom>
            </p:spPr>
          </p:pic>
        </mc:Fallback>
      </mc:AlternateContent>
      <p:grpSp>
        <p:nvGrpSpPr>
          <p:cNvPr id="225" name="Group 224">
            <a:extLst>
              <a:ext uri="{FF2B5EF4-FFF2-40B4-BE49-F238E27FC236}">
                <a16:creationId xmlns:a16="http://schemas.microsoft.com/office/drawing/2014/main" id="{2FCF83B4-CD49-492C-89B9-E19C242E751B}"/>
              </a:ext>
            </a:extLst>
          </p:cNvPr>
          <p:cNvGrpSpPr/>
          <p:nvPr/>
        </p:nvGrpSpPr>
        <p:grpSpPr>
          <a:xfrm>
            <a:off x="1761063" y="4339465"/>
            <a:ext cx="154440" cy="99000"/>
            <a:chOff x="1761063" y="4339465"/>
            <a:chExt cx="154440" cy="99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CF640BFF-DBAC-493F-820A-F39D459B9CFD}"/>
                    </a:ext>
                  </a:extLst>
                </p14:cNvPr>
                <p14:cNvContentPartPr/>
                <p14:nvPr/>
              </p14:nvContentPartPr>
              <p14:xfrm>
                <a:off x="1766103" y="4339465"/>
                <a:ext cx="149400" cy="1764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CF640BFF-DBAC-493F-820A-F39D459B9CFD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1748103" y="4321825"/>
                  <a:ext cx="18504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1968E63B-067F-4F99-BBCF-9B2F72036534}"/>
                    </a:ext>
                  </a:extLst>
                </p14:cNvPr>
                <p14:cNvContentPartPr/>
                <p14:nvPr/>
              </p14:nvContentPartPr>
              <p14:xfrm>
                <a:off x="1761063" y="4429105"/>
                <a:ext cx="139320" cy="936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1968E63B-067F-4F99-BBCF-9B2F72036534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1743063" y="4411105"/>
                  <a:ext cx="174960" cy="45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2" name="Group 231">
            <a:extLst>
              <a:ext uri="{FF2B5EF4-FFF2-40B4-BE49-F238E27FC236}">
                <a16:creationId xmlns:a16="http://schemas.microsoft.com/office/drawing/2014/main" id="{DB295A63-DF79-4034-B9BC-E4F8A7C6E61C}"/>
              </a:ext>
            </a:extLst>
          </p:cNvPr>
          <p:cNvGrpSpPr/>
          <p:nvPr/>
        </p:nvGrpSpPr>
        <p:grpSpPr>
          <a:xfrm>
            <a:off x="2341383" y="4122025"/>
            <a:ext cx="1370880" cy="455400"/>
            <a:chOff x="2341383" y="4122025"/>
            <a:chExt cx="1370880" cy="455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A163042A-6F5F-49B3-9A12-4A78A7CCBD6B}"/>
                    </a:ext>
                  </a:extLst>
                </p14:cNvPr>
                <p14:cNvContentPartPr/>
                <p14:nvPr/>
              </p14:nvContentPartPr>
              <p14:xfrm>
                <a:off x="2341383" y="4330465"/>
                <a:ext cx="208080" cy="1692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A163042A-6F5F-49B3-9A12-4A78A7CCBD6B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2323743" y="4312825"/>
                  <a:ext cx="24372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9FAB7095-0DCE-4446-891B-D6335D70DCB8}"/>
                    </a:ext>
                  </a:extLst>
                </p14:cNvPr>
                <p14:cNvContentPartPr/>
                <p14:nvPr/>
              </p14:nvContentPartPr>
              <p14:xfrm>
                <a:off x="2738463" y="4212745"/>
                <a:ext cx="277200" cy="24300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9FAB7095-0DCE-4446-891B-D6335D70DCB8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2720463" y="4195105"/>
                  <a:ext cx="312840" cy="27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E5C51FBD-166D-4378-8AD9-7E5E96755A63}"/>
                    </a:ext>
                  </a:extLst>
                </p14:cNvPr>
                <p14:cNvContentPartPr/>
                <p14:nvPr/>
              </p14:nvContentPartPr>
              <p14:xfrm>
                <a:off x="3098463" y="4247305"/>
                <a:ext cx="156960" cy="14976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E5C51FBD-166D-4378-8AD9-7E5E96755A63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3080823" y="4229305"/>
                  <a:ext cx="19260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4174EEF1-DF15-4C8E-8C30-75AF6F66CED2}"/>
                    </a:ext>
                  </a:extLst>
                </p14:cNvPr>
                <p14:cNvContentPartPr/>
                <p14:nvPr/>
              </p14:nvContentPartPr>
              <p14:xfrm>
                <a:off x="3343263" y="4197985"/>
                <a:ext cx="361800" cy="37944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4174EEF1-DF15-4C8E-8C30-75AF6F66CED2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3325623" y="4179985"/>
                  <a:ext cx="397440" cy="41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8FEB7A34-4882-4A20-B6B6-B6AC21B1A5B9}"/>
                    </a:ext>
                  </a:extLst>
                </p14:cNvPr>
                <p14:cNvContentPartPr/>
                <p14:nvPr/>
              </p14:nvContentPartPr>
              <p14:xfrm>
                <a:off x="3336423" y="4122025"/>
                <a:ext cx="375840" cy="1836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8FEB7A34-4882-4A20-B6B6-B6AC21B1A5B9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3318423" y="4104385"/>
                  <a:ext cx="411480" cy="54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03">
            <p14:nvContentPartPr>
              <p14:cNvPr id="231" name="Ink 230">
                <a:extLst>
                  <a:ext uri="{FF2B5EF4-FFF2-40B4-BE49-F238E27FC236}">
                    <a16:creationId xmlns:a16="http://schemas.microsoft.com/office/drawing/2014/main" id="{02090447-23B0-45E0-8C4E-432E933E4B2F}"/>
                  </a:ext>
                </a:extLst>
              </p14:cNvPr>
              <p14:cNvContentPartPr/>
              <p14:nvPr/>
            </p14:nvContentPartPr>
            <p14:xfrm>
              <a:off x="4089183" y="4348825"/>
              <a:ext cx="207000" cy="10440"/>
            </p14:xfrm>
          </p:contentPart>
        </mc:Choice>
        <mc:Fallback xmlns="">
          <p:pic>
            <p:nvPicPr>
              <p:cNvPr id="231" name="Ink 230">
                <a:extLst>
                  <a:ext uri="{FF2B5EF4-FFF2-40B4-BE49-F238E27FC236}">
                    <a16:creationId xmlns:a16="http://schemas.microsoft.com/office/drawing/2014/main" id="{02090447-23B0-45E0-8C4E-432E933E4B2F}"/>
                  </a:ext>
                </a:extLst>
              </p:cNvPr>
              <p:cNvPicPr/>
              <p:nvPr/>
            </p:nvPicPr>
            <p:blipFill>
              <a:blip r:embed="rId304"/>
              <a:stretch>
                <a:fillRect/>
              </a:stretch>
            </p:blipFill>
            <p:spPr>
              <a:xfrm>
                <a:off x="4071183" y="4330825"/>
                <a:ext cx="242640" cy="4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5">
            <p14:nvContentPartPr>
              <p14:cNvPr id="233" name="Ink 232">
                <a:extLst>
                  <a:ext uri="{FF2B5EF4-FFF2-40B4-BE49-F238E27FC236}">
                    <a16:creationId xmlns:a16="http://schemas.microsoft.com/office/drawing/2014/main" id="{7BEB8243-E7D0-43CF-A81B-604CCCC408E0}"/>
                  </a:ext>
                </a:extLst>
              </p14:cNvPr>
              <p14:cNvContentPartPr/>
              <p14:nvPr/>
            </p14:nvContentPartPr>
            <p14:xfrm>
              <a:off x="4190343" y="4245865"/>
              <a:ext cx="83520" cy="258840"/>
            </p14:xfrm>
          </p:contentPart>
        </mc:Choice>
        <mc:Fallback xmlns="">
          <p:pic>
            <p:nvPicPr>
              <p:cNvPr id="233" name="Ink 232">
                <a:extLst>
                  <a:ext uri="{FF2B5EF4-FFF2-40B4-BE49-F238E27FC236}">
                    <a16:creationId xmlns:a16="http://schemas.microsoft.com/office/drawing/2014/main" id="{7BEB8243-E7D0-43CF-A81B-604CCCC408E0}"/>
                  </a:ext>
                </a:extLst>
              </p:cNvPr>
              <p:cNvPicPr/>
              <p:nvPr/>
            </p:nvPicPr>
            <p:blipFill>
              <a:blip r:embed="rId306"/>
              <a:stretch>
                <a:fillRect/>
              </a:stretch>
            </p:blipFill>
            <p:spPr>
              <a:xfrm>
                <a:off x="4172703" y="4227865"/>
                <a:ext cx="119160" cy="294480"/>
              </a:xfrm>
              <a:prstGeom prst="rect">
                <a:avLst/>
              </a:prstGeom>
            </p:spPr>
          </p:pic>
        </mc:Fallback>
      </mc:AlternateContent>
      <p:grpSp>
        <p:nvGrpSpPr>
          <p:cNvPr id="245" name="Group 244">
            <a:extLst>
              <a:ext uri="{FF2B5EF4-FFF2-40B4-BE49-F238E27FC236}">
                <a16:creationId xmlns:a16="http://schemas.microsoft.com/office/drawing/2014/main" id="{969A1140-35AB-4E3C-A5D1-9D85E9B08216}"/>
              </a:ext>
            </a:extLst>
          </p:cNvPr>
          <p:cNvGrpSpPr/>
          <p:nvPr/>
        </p:nvGrpSpPr>
        <p:grpSpPr>
          <a:xfrm>
            <a:off x="4590663" y="4168825"/>
            <a:ext cx="1364760" cy="245880"/>
            <a:chOff x="4590663" y="4168825"/>
            <a:chExt cx="1364760" cy="245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609D509F-4D97-4568-8EF2-0B22936883CE}"/>
                    </a:ext>
                  </a:extLst>
                </p14:cNvPr>
                <p14:cNvContentPartPr/>
                <p14:nvPr/>
              </p14:nvContentPartPr>
              <p14:xfrm>
                <a:off x="4590663" y="4168825"/>
                <a:ext cx="254520" cy="24588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609D509F-4D97-4568-8EF2-0B22936883CE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4572663" y="4151185"/>
                  <a:ext cx="290160" cy="28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8DD85DD0-C1B0-445E-B84A-597980724A5D}"/>
                    </a:ext>
                  </a:extLst>
                </p14:cNvPr>
                <p14:cNvContentPartPr/>
                <p14:nvPr/>
              </p14:nvContentPartPr>
              <p14:xfrm>
                <a:off x="4966503" y="4237585"/>
                <a:ext cx="285120" cy="14544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8DD85DD0-C1B0-445E-B84A-597980724A5D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4948503" y="4219585"/>
                  <a:ext cx="32076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10ADCF24-75DC-429B-A049-BB0BE9115BC8}"/>
                    </a:ext>
                  </a:extLst>
                </p14:cNvPr>
                <p14:cNvContentPartPr/>
                <p14:nvPr/>
              </p14:nvContentPartPr>
              <p14:xfrm>
                <a:off x="5316063" y="4203385"/>
                <a:ext cx="216000" cy="14796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10ADCF24-75DC-429B-A049-BB0BE9115BC8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5298063" y="4185385"/>
                  <a:ext cx="25164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817C8D25-C39F-4E2A-AB46-33C8B7DDACD5}"/>
                    </a:ext>
                  </a:extLst>
                </p14:cNvPr>
                <p14:cNvContentPartPr/>
                <p14:nvPr/>
              </p14:nvContentPartPr>
              <p14:xfrm>
                <a:off x="5673543" y="4189345"/>
                <a:ext cx="281880" cy="14796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817C8D25-C39F-4E2A-AB46-33C8B7DDACD5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5655903" y="4171705"/>
                  <a:ext cx="317520" cy="183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15">
            <p14:nvContentPartPr>
              <p14:cNvPr id="238" name="Ink 237">
                <a:extLst>
                  <a:ext uri="{FF2B5EF4-FFF2-40B4-BE49-F238E27FC236}">
                    <a16:creationId xmlns:a16="http://schemas.microsoft.com/office/drawing/2014/main" id="{3C0C83A1-79D2-4829-A6EC-A6AD8742E6EC}"/>
                  </a:ext>
                </a:extLst>
              </p14:cNvPr>
              <p14:cNvContentPartPr/>
              <p14:nvPr/>
            </p14:nvContentPartPr>
            <p14:xfrm>
              <a:off x="5754543" y="4059745"/>
              <a:ext cx="196920" cy="9360"/>
            </p14:xfrm>
          </p:contentPart>
        </mc:Choice>
        <mc:Fallback xmlns="">
          <p:pic>
            <p:nvPicPr>
              <p:cNvPr id="238" name="Ink 237">
                <a:extLst>
                  <a:ext uri="{FF2B5EF4-FFF2-40B4-BE49-F238E27FC236}">
                    <a16:creationId xmlns:a16="http://schemas.microsoft.com/office/drawing/2014/main" id="{3C0C83A1-79D2-4829-A6EC-A6AD8742E6EC}"/>
                  </a:ext>
                </a:extLst>
              </p:cNvPr>
              <p:cNvPicPr/>
              <p:nvPr/>
            </p:nvPicPr>
            <p:blipFill>
              <a:blip r:embed="rId316"/>
              <a:stretch>
                <a:fillRect/>
              </a:stretch>
            </p:blipFill>
            <p:spPr>
              <a:xfrm>
                <a:off x="5736903" y="4041745"/>
                <a:ext cx="232560" cy="45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48" name="Group 247">
            <a:extLst>
              <a:ext uri="{FF2B5EF4-FFF2-40B4-BE49-F238E27FC236}">
                <a16:creationId xmlns:a16="http://schemas.microsoft.com/office/drawing/2014/main" id="{B7ADE3A9-2830-43BD-B00A-512BC0DA801D}"/>
              </a:ext>
            </a:extLst>
          </p:cNvPr>
          <p:cNvGrpSpPr/>
          <p:nvPr/>
        </p:nvGrpSpPr>
        <p:grpSpPr>
          <a:xfrm>
            <a:off x="6214623" y="4031305"/>
            <a:ext cx="1468440" cy="361800"/>
            <a:chOff x="6214623" y="4031305"/>
            <a:chExt cx="1468440" cy="361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7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FEC005BC-5B32-4019-B8B1-F6EC9B2E24BC}"/>
                    </a:ext>
                  </a:extLst>
                </p14:cNvPr>
                <p14:cNvContentPartPr/>
                <p14:nvPr/>
              </p14:nvContentPartPr>
              <p14:xfrm>
                <a:off x="6214623" y="4209145"/>
                <a:ext cx="194760" cy="4248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FEC005BC-5B32-4019-B8B1-F6EC9B2E24BC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6196623" y="4191505"/>
                  <a:ext cx="23040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4FBAFF2F-1E30-4C9E-BFCF-45F1342460F6}"/>
                    </a:ext>
                  </a:extLst>
                </p14:cNvPr>
                <p14:cNvContentPartPr/>
                <p14:nvPr/>
              </p14:nvContentPartPr>
              <p14:xfrm>
                <a:off x="6294543" y="4153705"/>
                <a:ext cx="73440" cy="23940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4FBAFF2F-1E30-4C9E-BFCF-45F1342460F6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6276903" y="4135705"/>
                  <a:ext cx="109080" cy="27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1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930B2D30-F42B-4C71-95B3-855FA6CD5771}"/>
                    </a:ext>
                  </a:extLst>
                </p14:cNvPr>
                <p14:cNvContentPartPr/>
                <p14:nvPr/>
              </p14:nvContentPartPr>
              <p14:xfrm>
                <a:off x="6569223" y="4141825"/>
                <a:ext cx="299160" cy="20916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930B2D30-F42B-4C71-95B3-855FA6CD5771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6551223" y="4124185"/>
                  <a:ext cx="33480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58B64EFD-964E-4B8D-B57B-BF6C81EA3F5C}"/>
                    </a:ext>
                  </a:extLst>
                </p14:cNvPr>
                <p14:cNvContentPartPr/>
                <p14:nvPr/>
              </p14:nvContentPartPr>
              <p14:xfrm>
                <a:off x="6862263" y="4177465"/>
                <a:ext cx="197640" cy="15516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58B64EFD-964E-4B8D-B57B-BF6C81EA3F5C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6844263" y="4159825"/>
                  <a:ext cx="23328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1E2AA584-9685-4AF3-A788-F859EB79F48A}"/>
                    </a:ext>
                  </a:extLst>
                </p14:cNvPr>
                <p14:cNvContentPartPr/>
                <p14:nvPr/>
              </p14:nvContentPartPr>
              <p14:xfrm>
                <a:off x="7177623" y="4031305"/>
                <a:ext cx="182160" cy="27036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1E2AA584-9685-4AF3-A788-F859EB79F48A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7159983" y="4013665"/>
                  <a:ext cx="217800" cy="30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55BBD89C-0DD2-413C-B013-2EEE8AAD39E2}"/>
                    </a:ext>
                  </a:extLst>
                </p14:cNvPr>
                <p14:cNvContentPartPr/>
                <p14:nvPr/>
              </p14:nvContentPartPr>
              <p14:xfrm>
                <a:off x="7416303" y="4160905"/>
                <a:ext cx="231480" cy="16020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55BBD89C-0DD2-413C-B013-2EEE8AAD39E2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7398303" y="4143265"/>
                  <a:ext cx="26712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9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F31D515C-27EE-4C4F-A434-5EAD81A12902}"/>
                    </a:ext>
                  </a:extLst>
                </p14:cNvPr>
                <p14:cNvContentPartPr/>
                <p14:nvPr/>
              </p14:nvContentPartPr>
              <p14:xfrm>
                <a:off x="7448703" y="4041385"/>
                <a:ext cx="234360" cy="4608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F31D515C-27EE-4C4F-A434-5EAD81A12902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7430703" y="4023745"/>
                  <a:ext cx="270000" cy="81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3" name="Group 252">
            <a:extLst>
              <a:ext uri="{FF2B5EF4-FFF2-40B4-BE49-F238E27FC236}">
                <a16:creationId xmlns:a16="http://schemas.microsoft.com/office/drawing/2014/main" id="{CCF3560C-5F80-4B1C-9EEC-352400BBF982}"/>
              </a:ext>
            </a:extLst>
          </p:cNvPr>
          <p:cNvGrpSpPr/>
          <p:nvPr/>
        </p:nvGrpSpPr>
        <p:grpSpPr>
          <a:xfrm>
            <a:off x="7896183" y="4126345"/>
            <a:ext cx="772560" cy="210960"/>
            <a:chOff x="7896183" y="4126345"/>
            <a:chExt cx="772560" cy="210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1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03481B2A-3555-44A4-9FCA-41467855A576}"/>
                    </a:ext>
                  </a:extLst>
                </p14:cNvPr>
                <p14:cNvContentPartPr/>
                <p14:nvPr/>
              </p14:nvContentPartPr>
              <p14:xfrm>
                <a:off x="7896183" y="4231105"/>
                <a:ext cx="212040" cy="1296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03481B2A-3555-44A4-9FCA-41467855A576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7878543" y="4213465"/>
                  <a:ext cx="24768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6A4A99F8-B01F-4389-8A52-7144E64D645F}"/>
                    </a:ext>
                  </a:extLst>
                </p14:cNvPr>
                <p14:cNvContentPartPr/>
                <p14:nvPr/>
              </p14:nvContentPartPr>
              <p14:xfrm>
                <a:off x="7916703" y="4318585"/>
                <a:ext cx="192960" cy="1872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6A4A99F8-B01F-4389-8A52-7144E64D645F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7898703" y="4300945"/>
                  <a:ext cx="22860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F46CF22A-3B84-4B00-A4D2-5B2EDABD23B6}"/>
                    </a:ext>
                  </a:extLst>
                </p14:cNvPr>
                <p14:cNvContentPartPr/>
                <p14:nvPr/>
              </p14:nvContentPartPr>
              <p14:xfrm>
                <a:off x="8345103" y="4126345"/>
                <a:ext cx="141120" cy="20844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F46CF22A-3B84-4B00-A4D2-5B2EDABD23B6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8327103" y="4108345"/>
                  <a:ext cx="17676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7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B4495995-49B4-4873-B400-560E183A0BC0}"/>
                    </a:ext>
                  </a:extLst>
                </p14:cNvPr>
                <p14:cNvContentPartPr/>
                <p14:nvPr/>
              </p14:nvContentPartPr>
              <p14:xfrm>
                <a:off x="8668383" y="4209145"/>
                <a:ext cx="360" cy="36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B4495995-49B4-4873-B400-560E183A0BC0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650383" y="4191505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38">
            <p14:nvContentPartPr>
              <p14:cNvPr id="280" name="Ink 279">
                <a:extLst>
                  <a:ext uri="{FF2B5EF4-FFF2-40B4-BE49-F238E27FC236}">
                    <a16:creationId xmlns:a16="http://schemas.microsoft.com/office/drawing/2014/main" id="{AC4139F2-A815-4894-93E7-578102EF5AAE}"/>
                  </a:ext>
                </a:extLst>
              </p14:cNvPr>
              <p14:cNvContentPartPr/>
              <p14:nvPr/>
            </p14:nvContentPartPr>
            <p14:xfrm>
              <a:off x="5436663" y="5196625"/>
              <a:ext cx="798840" cy="755280"/>
            </p14:xfrm>
          </p:contentPart>
        </mc:Choice>
        <mc:Fallback xmlns="">
          <p:pic>
            <p:nvPicPr>
              <p:cNvPr id="280" name="Ink 279">
                <a:extLst>
                  <a:ext uri="{FF2B5EF4-FFF2-40B4-BE49-F238E27FC236}">
                    <a16:creationId xmlns:a16="http://schemas.microsoft.com/office/drawing/2014/main" id="{AC4139F2-A815-4894-93E7-578102EF5AAE}"/>
                  </a:ext>
                </a:extLst>
              </p:cNvPr>
              <p:cNvPicPr/>
              <p:nvPr/>
            </p:nvPicPr>
            <p:blipFill>
              <a:blip r:embed="rId339"/>
              <a:stretch>
                <a:fillRect/>
              </a:stretch>
            </p:blipFill>
            <p:spPr>
              <a:xfrm>
                <a:off x="5418663" y="5178985"/>
                <a:ext cx="834480" cy="79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0">
            <p14:nvContentPartPr>
              <p14:cNvPr id="282" name="Ink 281">
                <a:extLst>
                  <a:ext uri="{FF2B5EF4-FFF2-40B4-BE49-F238E27FC236}">
                    <a16:creationId xmlns:a16="http://schemas.microsoft.com/office/drawing/2014/main" id="{57D9B88C-A6C5-41A7-A4FF-B1E13AD7BE38}"/>
                  </a:ext>
                </a:extLst>
              </p14:cNvPr>
              <p14:cNvContentPartPr/>
              <p14:nvPr/>
            </p14:nvContentPartPr>
            <p14:xfrm>
              <a:off x="3649263" y="5108065"/>
              <a:ext cx="612000" cy="632520"/>
            </p14:xfrm>
          </p:contentPart>
        </mc:Choice>
        <mc:Fallback xmlns="">
          <p:pic>
            <p:nvPicPr>
              <p:cNvPr id="282" name="Ink 281">
                <a:extLst>
                  <a:ext uri="{FF2B5EF4-FFF2-40B4-BE49-F238E27FC236}">
                    <a16:creationId xmlns:a16="http://schemas.microsoft.com/office/drawing/2014/main" id="{57D9B88C-A6C5-41A7-A4FF-B1E13AD7BE38}"/>
                  </a:ext>
                </a:extLst>
              </p:cNvPr>
              <p:cNvPicPr/>
              <p:nvPr/>
            </p:nvPicPr>
            <p:blipFill>
              <a:blip r:embed="rId341"/>
              <a:stretch>
                <a:fillRect/>
              </a:stretch>
            </p:blipFill>
            <p:spPr>
              <a:xfrm>
                <a:off x="3631623" y="5090065"/>
                <a:ext cx="647640" cy="668160"/>
              </a:xfrm>
              <a:prstGeom prst="rect">
                <a:avLst/>
              </a:prstGeom>
            </p:spPr>
          </p:pic>
        </mc:Fallback>
      </mc:AlternateContent>
      <p:grpSp>
        <p:nvGrpSpPr>
          <p:cNvPr id="286" name="Group 285">
            <a:extLst>
              <a:ext uri="{FF2B5EF4-FFF2-40B4-BE49-F238E27FC236}">
                <a16:creationId xmlns:a16="http://schemas.microsoft.com/office/drawing/2014/main" id="{38ADEA27-6095-47A3-9B2F-6C891CD58F0C}"/>
              </a:ext>
            </a:extLst>
          </p:cNvPr>
          <p:cNvGrpSpPr/>
          <p:nvPr/>
        </p:nvGrpSpPr>
        <p:grpSpPr>
          <a:xfrm>
            <a:off x="1797423" y="5286985"/>
            <a:ext cx="1335600" cy="347400"/>
            <a:chOff x="1797423" y="5286985"/>
            <a:chExt cx="1335600" cy="347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2A43D90B-0A9F-4857-96EA-B6CD13EA8096}"/>
                    </a:ext>
                  </a:extLst>
                </p14:cNvPr>
                <p14:cNvContentPartPr/>
                <p14:nvPr/>
              </p14:nvContentPartPr>
              <p14:xfrm>
                <a:off x="1843143" y="5358985"/>
                <a:ext cx="301320" cy="239400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2A43D90B-0A9F-4857-96EA-B6CD13EA8096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1825143" y="5340985"/>
                  <a:ext cx="336960" cy="27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57B9738E-DBFB-4D6F-A7BF-4C671D5C9E85}"/>
                    </a:ext>
                  </a:extLst>
                </p14:cNvPr>
                <p14:cNvContentPartPr/>
                <p14:nvPr/>
              </p14:nvContentPartPr>
              <p14:xfrm>
                <a:off x="2171463" y="5506225"/>
                <a:ext cx="293760" cy="11052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57B9738E-DBFB-4D6F-A7BF-4C671D5C9E85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2153823" y="5488225"/>
                  <a:ext cx="32940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5B862E0E-2D79-4986-9431-DA007E6C2FEB}"/>
                    </a:ext>
                  </a:extLst>
                </p14:cNvPr>
                <p14:cNvContentPartPr/>
                <p14:nvPr/>
              </p14:nvContentPartPr>
              <p14:xfrm>
                <a:off x="2528943" y="5486065"/>
                <a:ext cx="190800" cy="13212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5B862E0E-2D79-4986-9431-DA007E6C2FEB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2510943" y="5468425"/>
                  <a:ext cx="22644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96D2FF96-02D1-49EF-9097-D83530258EBB}"/>
                    </a:ext>
                  </a:extLst>
                </p14:cNvPr>
                <p14:cNvContentPartPr/>
                <p14:nvPr/>
              </p14:nvContentPartPr>
              <p14:xfrm>
                <a:off x="2830623" y="5452585"/>
                <a:ext cx="302400" cy="148320"/>
              </p14:xfrm>
            </p:contentPart>
          </mc:Choice>
          <mc:Fallback xmlns=""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96D2FF96-02D1-49EF-9097-D83530258EBB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2812983" y="5434945"/>
                  <a:ext cx="33804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0A972677-70F1-4834-A9F1-A5D4DD71F9F1}"/>
                    </a:ext>
                  </a:extLst>
                </p14:cNvPr>
                <p14:cNvContentPartPr/>
                <p14:nvPr/>
              </p14:nvContentPartPr>
              <p14:xfrm>
                <a:off x="2906583" y="5286985"/>
                <a:ext cx="225360" cy="28800"/>
              </p14:xfrm>
            </p:contentPart>
          </mc:Choice>
          <mc:Fallback xmlns=""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0A972677-70F1-4834-A9F1-A5D4DD71F9F1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2888943" y="5268985"/>
                  <a:ext cx="26100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83BF205B-59B5-4C63-BAB0-0D1C69EEB04E}"/>
                    </a:ext>
                  </a:extLst>
                </p14:cNvPr>
                <p14:cNvContentPartPr/>
                <p14:nvPr/>
              </p14:nvContentPartPr>
              <p14:xfrm>
                <a:off x="2505543" y="5398945"/>
                <a:ext cx="199080" cy="235440"/>
              </p14:xfrm>
            </p:contentPart>
          </mc:Choice>
          <mc:Fallback xmlns=""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83BF205B-59B5-4C63-BAB0-0D1C69EEB04E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2487543" y="5381305"/>
                  <a:ext cx="234720" cy="27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C720D023-F6A2-4593-B884-34F8DF54FA59}"/>
                    </a:ext>
                  </a:extLst>
                </p14:cNvPr>
                <p14:cNvContentPartPr/>
                <p14:nvPr/>
              </p14:nvContentPartPr>
              <p14:xfrm>
                <a:off x="1797423" y="5288785"/>
                <a:ext cx="218160" cy="277560"/>
              </p14:xfrm>
            </p:contentPart>
          </mc:Choice>
          <mc:Fallback xmlns=""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C720D023-F6A2-4593-B884-34F8DF54FA59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1779423" y="5270785"/>
                  <a:ext cx="253800" cy="313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1" name="Group 310">
            <a:extLst>
              <a:ext uri="{FF2B5EF4-FFF2-40B4-BE49-F238E27FC236}">
                <a16:creationId xmlns:a16="http://schemas.microsoft.com/office/drawing/2014/main" id="{E0AE26B9-D410-4F1E-935C-6B68BC15518F}"/>
              </a:ext>
            </a:extLst>
          </p:cNvPr>
          <p:cNvGrpSpPr/>
          <p:nvPr/>
        </p:nvGrpSpPr>
        <p:grpSpPr>
          <a:xfrm>
            <a:off x="5272503" y="4875865"/>
            <a:ext cx="2737440" cy="1581480"/>
            <a:chOff x="5272503" y="4875865"/>
            <a:chExt cx="2737440" cy="1581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8093F07D-B1B7-41CD-B242-085FF30A9B66}"/>
                    </a:ext>
                  </a:extLst>
                </p14:cNvPr>
                <p14:cNvContentPartPr/>
                <p14:nvPr/>
              </p14:nvContentPartPr>
              <p14:xfrm>
                <a:off x="5272503" y="5375545"/>
                <a:ext cx="257760" cy="30600"/>
              </p14:xfrm>
            </p:contentPart>
          </mc:Choice>
          <mc:Fallback xmlns=""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8093F07D-B1B7-41CD-B242-085FF30A9B66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5254503" y="5357545"/>
                  <a:ext cx="29340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2803C420-42BB-493D-AAF5-191647ED1AF6}"/>
                    </a:ext>
                  </a:extLst>
                </p14:cNvPr>
                <p14:cNvContentPartPr/>
                <p14:nvPr/>
              </p14:nvContentPartPr>
              <p14:xfrm>
                <a:off x="5296623" y="5504785"/>
                <a:ext cx="209160" cy="9360"/>
              </p14:xfrm>
            </p:contentPart>
          </mc:Choice>
          <mc:Fallback xmlns=""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2803C420-42BB-493D-AAF5-191647ED1AF6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5278983" y="5487145"/>
                  <a:ext cx="24480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A8E053A7-AAB5-4EB9-8715-04280B3C60DA}"/>
                    </a:ext>
                  </a:extLst>
                </p14:cNvPr>
                <p14:cNvContentPartPr/>
                <p14:nvPr/>
              </p14:nvContentPartPr>
              <p14:xfrm>
                <a:off x="5801343" y="5299585"/>
                <a:ext cx="255600" cy="22752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A8E053A7-AAB5-4EB9-8715-04280B3C60DA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5783343" y="5281945"/>
                  <a:ext cx="29124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AB701014-D852-4B1C-980A-38A5F2097EB6}"/>
                    </a:ext>
                  </a:extLst>
                </p14:cNvPr>
                <p14:cNvContentPartPr/>
                <p14:nvPr/>
              </p14:nvContentPartPr>
              <p14:xfrm>
                <a:off x="6080703" y="5374825"/>
                <a:ext cx="220320" cy="15624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AB701014-D852-4B1C-980A-38A5F2097EB6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6063063" y="5357185"/>
                  <a:ext cx="25596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60968C08-0041-46E2-B380-8B8AF828890C}"/>
                    </a:ext>
                  </a:extLst>
                </p14:cNvPr>
                <p14:cNvContentPartPr/>
                <p14:nvPr/>
              </p14:nvContentPartPr>
              <p14:xfrm>
                <a:off x="6462663" y="5361505"/>
                <a:ext cx="273960" cy="167040"/>
              </p14:xfrm>
            </p:contentPart>
          </mc:Choice>
          <mc:Fallback xmlns=""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60968C08-0041-46E2-B380-8B8AF828890C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6445023" y="5343505"/>
                  <a:ext cx="30960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1539097E-C175-4EEC-AD14-1E7CA792C287}"/>
                    </a:ext>
                  </a:extLst>
                </p14:cNvPr>
                <p14:cNvContentPartPr/>
                <p14:nvPr/>
              </p14:nvContentPartPr>
              <p14:xfrm>
                <a:off x="6769743" y="5340625"/>
                <a:ext cx="111600" cy="316440"/>
              </p14:xfrm>
            </p:contentPart>
          </mc:Choice>
          <mc:Fallback xmlns=""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1539097E-C175-4EEC-AD14-1E7CA792C287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6752103" y="5322625"/>
                  <a:ext cx="147240" cy="35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2AB2720A-7B27-4069-A5E5-112F7C43C422}"/>
                    </a:ext>
                  </a:extLst>
                </p14:cNvPr>
                <p14:cNvContentPartPr/>
                <p14:nvPr/>
              </p14:nvContentPartPr>
              <p14:xfrm>
                <a:off x="6507303" y="5167465"/>
                <a:ext cx="357120" cy="3780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2AB2720A-7B27-4069-A5E5-112F7C43C422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6489663" y="5149825"/>
                  <a:ext cx="3927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DAA431B2-9E68-4D07-A676-4E4087ED94D7}"/>
                    </a:ext>
                  </a:extLst>
                </p14:cNvPr>
                <p14:cNvContentPartPr/>
                <p14:nvPr/>
              </p14:nvContentPartPr>
              <p14:xfrm>
                <a:off x="5354583" y="6147745"/>
                <a:ext cx="186840" cy="18720"/>
              </p14:xfrm>
            </p:contentPart>
          </mc:Choice>
          <mc:Fallback xmlns=""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DAA431B2-9E68-4D07-A676-4E4087ED94D7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5336583" y="6129745"/>
                  <a:ext cx="22248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7AE893C6-9FED-4674-9E8F-C0D8361DD3BB}"/>
                    </a:ext>
                  </a:extLst>
                </p14:cNvPr>
                <p14:cNvContentPartPr/>
                <p14:nvPr/>
              </p14:nvContentPartPr>
              <p14:xfrm>
                <a:off x="5365743" y="6213265"/>
                <a:ext cx="200880" cy="28800"/>
              </p14:xfrm>
            </p:contentPart>
          </mc:Choice>
          <mc:Fallback xmlns=""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7AE893C6-9FED-4674-9E8F-C0D8361DD3BB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5347743" y="6195625"/>
                  <a:ext cx="23652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6BA900CA-777E-426A-8F34-2F43D87C9DF7}"/>
                    </a:ext>
                  </a:extLst>
                </p14:cNvPr>
                <p14:cNvContentPartPr/>
                <p14:nvPr/>
              </p14:nvContentPartPr>
              <p14:xfrm>
                <a:off x="5879103" y="6170425"/>
                <a:ext cx="282240" cy="154800"/>
              </p14:xfrm>
            </p:contentPart>
          </mc:Choice>
          <mc:Fallback xmlns=""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6BA900CA-777E-426A-8F34-2F43D87C9DF7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5861103" y="6152785"/>
                  <a:ext cx="31788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69D1C524-4CE6-4868-AE46-4B89E30ED45E}"/>
                    </a:ext>
                  </a:extLst>
                </p14:cNvPr>
                <p14:cNvContentPartPr/>
                <p14:nvPr/>
              </p14:nvContentPartPr>
              <p14:xfrm>
                <a:off x="5899623" y="6077545"/>
                <a:ext cx="245520" cy="41400"/>
              </p14:xfrm>
            </p:contentPart>
          </mc:Choice>
          <mc:Fallback xmlns=""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69D1C524-4CE6-4868-AE46-4B89E30ED45E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5881623" y="6059545"/>
                  <a:ext cx="28116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73A0B76B-6012-4535-A653-B99C79BFE5E4}"/>
                    </a:ext>
                  </a:extLst>
                </p14:cNvPr>
                <p14:cNvContentPartPr/>
                <p14:nvPr/>
              </p14:nvContentPartPr>
              <p14:xfrm>
                <a:off x="6186183" y="6180505"/>
                <a:ext cx="141840" cy="276840"/>
              </p14:xfrm>
            </p:contentPart>
          </mc:Choice>
          <mc:Fallback xmlns=""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73A0B76B-6012-4535-A653-B99C79BFE5E4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6168543" y="6162505"/>
                  <a:ext cx="177480" cy="31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DE54650E-1730-4AC9-8C90-9C0D8D678E68}"/>
                    </a:ext>
                  </a:extLst>
                </p14:cNvPr>
                <p14:cNvContentPartPr/>
                <p14:nvPr/>
              </p14:nvContentPartPr>
              <p14:xfrm>
                <a:off x="6131103" y="6071065"/>
                <a:ext cx="167040" cy="23760"/>
              </p14:xfrm>
            </p:contentPart>
          </mc:Choice>
          <mc:Fallback xmlns=""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DE54650E-1730-4AC9-8C90-9C0D8D678E68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6113463" y="6053425"/>
                  <a:ext cx="20268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01D2308C-D8AF-4E8E-9FEC-1A8F6A5D0DBD}"/>
                    </a:ext>
                  </a:extLst>
                </p14:cNvPr>
                <p14:cNvContentPartPr/>
                <p14:nvPr/>
              </p14:nvContentPartPr>
              <p14:xfrm>
                <a:off x="6651303" y="5002585"/>
                <a:ext cx="1244520" cy="1170360"/>
              </p14:xfrm>
            </p:contentPart>
          </mc:Choice>
          <mc:Fallback xmlns=""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01D2308C-D8AF-4E8E-9FEC-1A8F6A5D0DBD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6633303" y="4984585"/>
                  <a:ext cx="1280160" cy="120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5EE2990F-095D-4E59-997D-876ACF40044E}"/>
                    </a:ext>
                  </a:extLst>
                </p14:cNvPr>
                <p14:cNvContentPartPr/>
                <p14:nvPr/>
              </p14:nvContentPartPr>
              <p14:xfrm>
                <a:off x="7839663" y="4875865"/>
                <a:ext cx="170280" cy="297000"/>
              </p14:xfrm>
            </p:contentPart>
          </mc:Choice>
          <mc:Fallback xmlns=""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5EE2990F-095D-4E59-997D-876ACF40044E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7821663" y="4857865"/>
                  <a:ext cx="205920" cy="332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1" name="Group 320">
            <a:extLst>
              <a:ext uri="{FF2B5EF4-FFF2-40B4-BE49-F238E27FC236}">
                <a16:creationId xmlns:a16="http://schemas.microsoft.com/office/drawing/2014/main" id="{A77EB883-6C79-4527-9315-BB6536420EFB}"/>
              </a:ext>
            </a:extLst>
          </p:cNvPr>
          <p:cNvGrpSpPr/>
          <p:nvPr/>
        </p:nvGrpSpPr>
        <p:grpSpPr>
          <a:xfrm>
            <a:off x="6789183" y="198025"/>
            <a:ext cx="1316520" cy="421560"/>
            <a:chOff x="6789183" y="198025"/>
            <a:chExt cx="1316520" cy="421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7D67C165-4BDA-4766-8E3C-6026B86FAA11}"/>
                    </a:ext>
                  </a:extLst>
                </p14:cNvPr>
                <p14:cNvContentPartPr/>
                <p14:nvPr/>
              </p14:nvContentPartPr>
              <p14:xfrm>
                <a:off x="6789183" y="421585"/>
                <a:ext cx="219240" cy="1980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7D67C165-4BDA-4766-8E3C-6026B86FAA11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6771183" y="403945"/>
                  <a:ext cx="25488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E79FC8D8-A7ED-4441-85E7-E2BB5BB2C1B9}"/>
                    </a:ext>
                  </a:extLst>
                </p14:cNvPr>
                <p14:cNvContentPartPr/>
                <p14:nvPr/>
              </p14:nvContentPartPr>
              <p14:xfrm>
                <a:off x="7144503" y="432385"/>
                <a:ext cx="270000" cy="15192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E79FC8D8-A7ED-4441-85E7-E2BB5BB2C1B9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7126863" y="414385"/>
                  <a:ext cx="30564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498EBF9E-B4F6-4EAF-937D-5CA368A7E7DA}"/>
                    </a:ext>
                  </a:extLst>
                </p14:cNvPr>
                <p14:cNvContentPartPr/>
                <p14:nvPr/>
              </p14:nvContentPartPr>
              <p14:xfrm>
                <a:off x="7449423" y="198025"/>
                <a:ext cx="164520" cy="16308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498EBF9E-B4F6-4EAF-937D-5CA368A7E7DA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7431783" y="180025"/>
                  <a:ext cx="20016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B3264740-D2FA-49D3-AB42-8F8F9DEAA7CD}"/>
                    </a:ext>
                  </a:extLst>
                </p14:cNvPr>
                <p14:cNvContentPartPr/>
                <p14:nvPr/>
              </p14:nvContentPartPr>
              <p14:xfrm>
                <a:off x="7645263" y="436345"/>
                <a:ext cx="299160" cy="16632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B3264740-D2FA-49D3-AB42-8F8F9DEAA7CD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7627263" y="418705"/>
                  <a:ext cx="33480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85AF4EF1-5836-4EA0-B2D2-5B7BC3BABE80}"/>
                    </a:ext>
                  </a:extLst>
                </p14:cNvPr>
                <p14:cNvContentPartPr/>
                <p14:nvPr/>
              </p14:nvContentPartPr>
              <p14:xfrm>
                <a:off x="7682703" y="299545"/>
                <a:ext cx="423000" cy="3924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85AF4EF1-5836-4EA0-B2D2-5B7BC3BABE80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7664703" y="281905"/>
                  <a:ext cx="45864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A7C27B95-7689-4817-9D28-6953564E58EA}"/>
                    </a:ext>
                  </a:extLst>
                </p14:cNvPr>
                <p14:cNvContentPartPr/>
                <p14:nvPr/>
              </p14:nvContentPartPr>
              <p14:xfrm>
                <a:off x="7930743" y="413305"/>
                <a:ext cx="167760" cy="88560"/>
              </p14:xfrm>
            </p:contentPart>
          </mc:Choice>
          <mc:Fallback xmlns=""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A7C27B95-7689-4817-9D28-6953564E58EA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7913103" y="395665"/>
                  <a:ext cx="203400" cy="12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7" name="Group 326">
            <a:extLst>
              <a:ext uri="{FF2B5EF4-FFF2-40B4-BE49-F238E27FC236}">
                <a16:creationId xmlns:a16="http://schemas.microsoft.com/office/drawing/2014/main" id="{D90DD30C-AF24-4DFC-9DD5-9F126E429CB0}"/>
              </a:ext>
            </a:extLst>
          </p:cNvPr>
          <p:cNvGrpSpPr/>
          <p:nvPr/>
        </p:nvGrpSpPr>
        <p:grpSpPr>
          <a:xfrm>
            <a:off x="5713143" y="2046265"/>
            <a:ext cx="1667880" cy="349920"/>
            <a:chOff x="5713143" y="2046265"/>
            <a:chExt cx="1667880" cy="349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28F991DF-2134-4D37-A84D-531F457BAA79}"/>
                    </a:ext>
                  </a:extLst>
                </p14:cNvPr>
                <p14:cNvContentPartPr/>
                <p14:nvPr/>
              </p14:nvContentPartPr>
              <p14:xfrm>
                <a:off x="5713143" y="2295385"/>
                <a:ext cx="175680" cy="1764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28F991DF-2134-4D37-A84D-531F457BAA79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5695143" y="2277745"/>
                  <a:ext cx="21132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32FF0EB1-FCF7-44D4-859E-06E70F6D4960}"/>
                    </a:ext>
                  </a:extLst>
                </p14:cNvPr>
                <p14:cNvContentPartPr/>
                <p14:nvPr/>
              </p14:nvContentPartPr>
              <p14:xfrm>
                <a:off x="5772903" y="2205025"/>
                <a:ext cx="50040" cy="19116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32FF0EB1-FCF7-44D4-859E-06E70F6D4960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5754903" y="2187385"/>
                  <a:ext cx="8568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14F63850-6265-4DE9-BC19-F8B836B3AD67}"/>
                    </a:ext>
                  </a:extLst>
                </p14:cNvPr>
                <p14:cNvContentPartPr/>
                <p14:nvPr/>
              </p14:nvContentPartPr>
              <p14:xfrm>
                <a:off x="6091143" y="2204305"/>
                <a:ext cx="140040" cy="12060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14F63850-6265-4DE9-BC19-F8B836B3AD67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6073143" y="2186305"/>
                  <a:ext cx="17568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2E03F563-BD59-4F51-8C75-E5B45BF122D8}"/>
                    </a:ext>
                  </a:extLst>
                </p14:cNvPr>
                <p14:cNvContentPartPr/>
                <p14:nvPr/>
              </p14:nvContentPartPr>
              <p14:xfrm>
                <a:off x="6267183" y="2237065"/>
                <a:ext cx="222120" cy="12276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2E03F563-BD59-4F51-8C75-E5B45BF122D8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6249543" y="2219425"/>
                  <a:ext cx="25776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D7A17381-69D0-4D5E-BCC4-27F49F591D52}"/>
                    </a:ext>
                  </a:extLst>
                </p14:cNvPr>
                <p14:cNvContentPartPr/>
                <p14:nvPr/>
              </p14:nvContentPartPr>
              <p14:xfrm>
                <a:off x="6510543" y="2046265"/>
                <a:ext cx="186840" cy="14652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D7A17381-69D0-4D5E-BCC4-27F49F591D52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6492543" y="2028265"/>
                  <a:ext cx="22248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8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34D6FE83-2812-4085-90CF-6A18D8BE8F48}"/>
                    </a:ext>
                  </a:extLst>
                </p14:cNvPr>
                <p14:cNvContentPartPr/>
                <p14:nvPr/>
              </p14:nvContentPartPr>
              <p14:xfrm>
                <a:off x="6725103" y="2196025"/>
                <a:ext cx="224280" cy="15588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34D6FE83-2812-4085-90CF-6A18D8BE8F48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6707463" y="2178385"/>
                  <a:ext cx="25992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0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17A9528C-FABD-4A1F-AB8E-675D73DC6B88}"/>
                    </a:ext>
                  </a:extLst>
                </p14:cNvPr>
                <p14:cNvContentPartPr/>
                <p14:nvPr/>
              </p14:nvContentPartPr>
              <p14:xfrm>
                <a:off x="6787023" y="2067505"/>
                <a:ext cx="184680" cy="2052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17A9528C-FABD-4A1F-AB8E-675D73DC6B88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6769023" y="2049505"/>
                  <a:ext cx="22032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AD2CB4C3-BF04-461A-B9BB-CC60570B7DB9}"/>
                    </a:ext>
                  </a:extLst>
                </p14:cNvPr>
                <p14:cNvContentPartPr/>
                <p14:nvPr/>
              </p14:nvContentPartPr>
              <p14:xfrm>
                <a:off x="7134423" y="2217985"/>
                <a:ext cx="246600" cy="5328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AD2CB4C3-BF04-461A-B9BB-CC60570B7DB9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7116783" y="2199985"/>
                  <a:ext cx="28224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FF12EB3B-8489-4C85-B8FA-C040307C607C}"/>
                    </a:ext>
                  </a:extLst>
                </p14:cNvPr>
                <p14:cNvContentPartPr/>
                <p14:nvPr/>
              </p14:nvContentPartPr>
              <p14:xfrm>
                <a:off x="7258983" y="2152825"/>
                <a:ext cx="45000" cy="18684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FF12EB3B-8489-4C85-B8FA-C040307C607C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7241343" y="2135185"/>
                  <a:ext cx="8064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322" name="Ink 321">
                  <a:extLst>
                    <a:ext uri="{FF2B5EF4-FFF2-40B4-BE49-F238E27FC236}">
                      <a16:creationId xmlns:a16="http://schemas.microsoft.com/office/drawing/2014/main" id="{03F1E825-EA2E-46A7-B660-52680AB5D9F7}"/>
                    </a:ext>
                  </a:extLst>
                </p14:cNvPr>
                <p14:cNvContentPartPr/>
                <p14:nvPr/>
              </p14:nvContentPartPr>
              <p14:xfrm>
                <a:off x="6954063" y="2143105"/>
                <a:ext cx="118440" cy="91080"/>
              </p14:xfrm>
            </p:contentPart>
          </mc:Choice>
          <mc:Fallback xmlns="">
            <p:pic>
              <p:nvPicPr>
                <p:cNvPr id="322" name="Ink 321">
                  <a:extLst>
                    <a:ext uri="{FF2B5EF4-FFF2-40B4-BE49-F238E27FC236}">
                      <a16:creationId xmlns:a16="http://schemas.microsoft.com/office/drawing/2014/main" id="{03F1E825-EA2E-46A7-B660-52680AB5D9F7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6936423" y="2125465"/>
                  <a:ext cx="154080" cy="126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6" name="Group 325">
            <a:extLst>
              <a:ext uri="{FF2B5EF4-FFF2-40B4-BE49-F238E27FC236}">
                <a16:creationId xmlns:a16="http://schemas.microsoft.com/office/drawing/2014/main" id="{AFCF078B-CD6C-43DC-B2EB-B45DD7118C86}"/>
              </a:ext>
            </a:extLst>
          </p:cNvPr>
          <p:cNvGrpSpPr/>
          <p:nvPr/>
        </p:nvGrpSpPr>
        <p:grpSpPr>
          <a:xfrm>
            <a:off x="3478983" y="5196625"/>
            <a:ext cx="1539000" cy="357840"/>
            <a:chOff x="3478983" y="5196625"/>
            <a:chExt cx="1539000" cy="357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5F39F30E-235B-4452-AEBC-463381789AB3}"/>
                    </a:ext>
                  </a:extLst>
                </p14:cNvPr>
                <p14:cNvContentPartPr/>
                <p14:nvPr/>
              </p14:nvContentPartPr>
              <p14:xfrm>
                <a:off x="3478983" y="5455465"/>
                <a:ext cx="188640" cy="36000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5F39F30E-235B-4452-AEBC-463381789AB3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3461343" y="5437825"/>
                  <a:ext cx="22428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0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77652B14-8E98-4051-9E57-23321D0E7E36}"/>
                    </a:ext>
                  </a:extLst>
                </p14:cNvPr>
                <p14:cNvContentPartPr/>
                <p14:nvPr/>
              </p14:nvContentPartPr>
              <p14:xfrm>
                <a:off x="3559263" y="5377345"/>
                <a:ext cx="56160" cy="177120"/>
              </p14:xfrm>
            </p:contentPart>
          </mc:Choice>
          <mc:Fallback xmlns=""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77652B14-8E98-4051-9E57-23321D0E7E36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3541263" y="5359345"/>
                  <a:ext cx="9180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2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61FCA271-E174-479F-A5EA-0741960C2DE0}"/>
                    </a:ext>
                  </a:extLst>
                </p14:cNvPr>
                <p14:cNvContentPartPr/>
                <p14:nvPr/>
              </p14:nvContentPartPr>
              <p14:xfrm>
                <a:off x="3769863" y="5340265"/>
                <a:ext cx="316440" cy="195120"/>
              </p14:xfrm>
            </p:contentPart>
          </mc:Choice>
          <mc:Fallback xmlns=""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61FCA271-E174-479F-A5EA-0741960C2DE0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3752223" y="5322625"/>
                  <a:ext cx="35208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4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0D50F075-759C-4AB3-90B5-0EB8A283A787}"/>
                    </a:ext>
                  </a:extLst>
                </p14:cNvPr>
                <p14:cNvContentPartPr/>
                <p14:nvPr/>
              </p14:nvContentPartPr>
              <p14:xfrm>
                <a:off x="4082343" y="5379865"/>
                <a:ext cx="249120" cy="124920"/>
              </p14:xfrm>
            </p:contentPart>
          </mc:Choice>
          <mc:Fallback xmlns=""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0D50F075-759C-4AB3-90B5-0EB8A283A787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4064703" y="5362225"/>
                  <a:ext cx="28476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6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45DA4773-9D3E-4CB4-A039-D870C84CBE4F}"/>
                    </a:ext>
                  </a:extLst>
                </p14:cNvPr>
                <p14:cNvContentPartPr/>
                <p14:nvPr/>
              </p14:nvContentPartPr>
              <p14:xfrm>
                <a:off x="4364223" y="5221825"/>
                <a:ext cx="203040" cy="264240"/>
              </p14:xfrm>
            </p:contentPart>
          </mc:Choice>
          <mc:Fallback xmlns=""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45DA4773-9D3E-4CB4-A039-D870C84CBE4F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4346223" y="5203825"/>
                  <a:ext cx="238680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E6A44190-C79E-4356-881B-963864581E4A}"/>
                    </a:ext>
                  </a:extLst>
                </p14:cNvPr>
                <p14:cNvContentPartPr/>
                <p14:nvPr/>
              </p14:nvContentPartPr>
              <p14:xfrm>
                <a:off x="4637103" y="5348185"/>
                <a:ext cx="245520" cy="14580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E6A44190-C79E-4356-881B-963864581E4A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4619463" y="5330185"/>
                  <a:ext cx="28116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0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3B541527-7B3D-49B7-8528-6E447D5FB110}"/>
                    </a:ext>
                  </a:extLst>
                </p14:cNvPr>
                <p14:cNvContentPartPr/>
                <p14:nvPr/>
              </p14:nvContentPartPr>
              <p14:xfrm>
                <a:off x="4680663" y="5196625"/>
                <a:ext cx="218160" cy="3960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3B541527-7B3D-49B7-8528-6E447D5FB110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4663023" y="5178985"/>
                  <a:ext cx="25380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2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616B05E9-4EF9-4EAB-8419-5A69F15766AC}"/>
                    </a:ext>
                  </a:extLst>
                </p14:cNvPr>
                <p14:cNvContentPartPr/>
                <p14:nvPr/>
              </p14:nvContentPartPr>
              <p14:xfrm>
                <a:off x="4864263" y="5263945"/>
                <a:ext cx="153720" cy="114840"/>
              </p14:xfrm>
            </p:contentPart>
          </mc:Choice>
          <mc:Fallback xmlns=""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616B05E9-4EF9-4EAB-8419-5A69F15766AC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4846623" y="5245945"/>
                  <a:ext cx="189360" cy="150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5" name="Group 324">
            <a:extLst>
              <a:ext uri="{FF2B5EF4-FFF2-40B4-BE49-F238E27FC236}">
                <a16:creationId xmlns:a16="http://schemas.microsoft.com/office/drawing/2014/main" id="{71221131-C5AB-4B94-8F9D-B342CD06C074}"/>
              </a:ext>
            </a:extLst>
          </p:cNvPr>
          <p:cNvGrpSpPr/>
          <p:nvPr/>
        </p:nvGrpSpPr>
        <p:grpSpPr>
          <a:xfrm>
            <a:off x="4169463" y="6089425"/>
            <a:ext cx="843840" cy="251280"/>
            <a:chOff x="4169463" y="6089425"/>
            <a:chExt cx="843840" cy="251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4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C309A5AF-271D-4110-B0C1-2721B3FA0985}"/>
                    </a:ext>
                  </a:extLst>
                </p14:cNvPr>
                <p14:cNvContentPartPr/>
                <p14:nvPr/>
              </p14:nvContentPartPr>
              <p14:xfrm>
                <a:off x="4169463" y="6218665"/>
                <a:ext cx="173160" cy="19440"/>
              </p14:xfrm>
            </p:contentPart>
          </mc:Choice>
          <mc:Fallback xmlns=""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C309A5AF-271D-4110-B0C1-2721B3FA0985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4151823" y="6200665"/>
                  <a:ext cx="20880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26D7F450-C7C6-4D1F-AB30-7E757770C087}"/>
                    </a:ext>
                  </a:extLst>
                </p14:cNvPr>
                <p14:cNvContentPartPr/>
                <p14:nvPr/>
              </p14:nvContentPartPr>
              <p14:xfrm>
                <a:off x="4234983" y="6132265"/>
                <a:ext cx="80280" cy="182880"/>
              </p14:xfrm>
            </p:contentPart>
          </mc:Choice>
          <mc:Fallback xmlns=""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26D7F450-C7C6-4D1F-AB30-7E757770C087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4216983" y="6114265"/>
                  <a:ext cx="11592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11DF464E-009C-4A98-8B13-EDF198820FA5}"/>
                    </a:ext>
                  </a:extLst>
                </p14:cNvPr>
                <p14:cNvContentPartPr/>
                <p14:nvPr/>
              </p14:nvContentPartPr>
              <p14:xfrm>
                <a:off x="4471863" y="6096625"/>
                <a:ext cx="182520" cy="210960"/>
              </p14:xfrm>
            </p:contentPart>
          </mc:Choice>
          <mc:Fallback xmlns=""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11DF464E-009C-4A98-8B13-EDF198820FA5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4454223" y="6078625"/>
                  <a:ext cx="21816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20D75EF9-303C-4834-88E2-0CC7448BE7A9}"/>
                    </a:ext>
                  </a:extLst>
                </p14:cNvPr>
                <p14:cNvContentPartPr/>
                <p14:nvPr/>
              </p14:nvContentPartPr>
              <p14:xfrm>
                <a:off x="4753743" y="6188065"/>
                <a:ext cx="232200" cy="152640"/>
              </p14:xfrm>
            </p:contentPart>
          </mc:Choice>
          <mc:Fallback xmlns=""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20D75EF9-303C-4834-88E2-0CC7448BE7A9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4735743" y="6170425"/>
                  <a:ext cx="26784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00F0403D-7CD3-4052-ABDA-C748FFC6F983}"/>
                    </a:ext>
                  </a:extLst>
                </p14:cNvPr>
                <p14:cNvContentPartPr/>
                <p14:nvPr/>
              </p14:nvContentPartPr>
              <p14:xfrm>
                <a:off x="4746543" y="6089425"/>
                <a:ext cx="266760" cy="22320"/>
              </p14:xfrm>
            </p:contentPart>
          </mc:Choice>
          <mc:Fallback xmlns=""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00F0403D-7CD3-4052-ABDA-C748FFC6F983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4728903" y="6071425"/>
                  <a:ext cx="302400" cy="57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1" name="Group 330">
            <a:extLst>
              <a:ext uri="{FF2B5EF4-FFF2-40B4-BE49-F238E27FC236}">
                <a16:creationId xmlns:a16="http://schemas.microsoft.com/office/drawing/2014/main" id="{3385AC78-55F2-414C-BE46-41F8CF5A5D30}"/>
              </a:ext>
            </a:extLst>
          </p:cNvPr>
          <p:cNvGrpSpPr/>
          <p:nvPr/>
        </p:nvGrpSpPr>
        <p:grpSpPr>
          <a:xfrm>
            <a:off x="8442663" y="4561945"/>
            <a:ext cx="819360" cy="856800"/>
            <a:chOff x="8442663" y="4561945"/>
            <a:chExt cx="819360" cy="856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4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17588D5B-F178-4CEF-AE40-E96AD30DB2DE}"/>
                    </a:ext>
                  </a:extLst>
                </p14:cNvPr>
                <p14:cNvContentPartPr/>
                <p14:nvPr/>
              </p14:nvContentPartPr>
              <p14:xfrm>
                <a:off x="8475783" y="4837345"/>
                <a:ext cx="324720" cy="176400"/>
              </p14:xfrm>
            </p:contentPart>
          </mc:Choice>
          <mc:Fallback xmlns=""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17588D5B-F178-4CEF-AE40-E96AD30DB2DE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8458143" y="4819705"/>
                  <a:ext cx="36036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6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F725AEE3-42B2-465E-A211-7C3FB35ABCB6}"/>
                    </a:ext>
                  </a:extLst>
                </p14:cNvPr>
                <p14:cNvContentPartPr/>
                <p14:nvPr/>
              </p14:nvContentPartPr>
              <p14:xfrm>
                <a:off x="8960343" y="4796305"/>
                <a:ext cx="222120" cy="164160"/>
              </p14:xfrm>
            </p:contentPart>
          </mc:Choice>
          <mc:Fallback xmlns=""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F725AEE3-42B2-465E-A211-7C3FB35ABCB6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8942343" y="4778665"/>
                  <a:ext cx="25776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8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1E4DC515-4221-4D2D-AE56-1CF87782CEA2}"/>
                    </a:ext>
                  </a:extLst>
                </p14:cNvPr>
                <p14:cNvContentPartPr/>
                <p14:nvPr/>
              </p14:nvContentPartPr>
              <p14:xfrm>
                <a:off x="8442663" y="5014465"/>
                <a:ext cx="735840" cy="75960"/>
              </p14:xfrm>
            </p:contentPart>
          </mc:Choice>
          <mc:Fallback xmlns=""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1E4DC515-4221-4D2D-AE56-1CF87782CEA2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8425023" y="4996825"/>
                  <a:ext cx="77148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0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E82BF46F-009A-48CC-9C5A-01162E5C8AE5}"/>
                    </a:ext>
                  </a:extLst>
                </p14:cNvPr>
                <p14:cNvContentPartPr/>
                <p14:nvPr/>
              </p14:nvContentPartPr>
              <p14:xfrm>
                <a:off x="8729223" y="5268985"/>
                <a:ext cx="270000" cy="149760"/>
              </p14:xfrm>
            </p:contentPart>
          </mc:Choice>
          <mc:Fallback xmlns="">
            <p:pic>
              <p:nvPicPr>
                <p:cNvPr id="317" name="Ink 316">
                  <a:extLst>
                    <a:ext uri="{FF2B5EF4-FFF2-40B4-BE49-F238E27FC236}">
                      <a16:creationId xmlns:a16="http://schemas.microsoft.com/office/drawing/2014/main" id="{E82BF46F-009A-48CC-9C5A-01162E5C8AE5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8711223" y="5251345"/>
                  <a:ext cx="30564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2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E994E19E-A402-40E6-B34E-0335E5F994A1}"/>
                    </a:ext>
                  </a:extLst>
                </p14:cNvPr>
                <p14:cNvContentPartPr/>
                <p14:nvPr/>
              </p14:nvContentPartPr>
              <p14:xfrm>
                <a:off x="8724903" y="5181145"/>
                <a:ext cx="242640" cy="21600"/>
              </p14:xfrm>
            </p:contentPart>
          </mc:Choice>
          <mc:Fallback xmlns=""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E994E19E-A402-40E6-B34E-0335E5F994A1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8707263" y="5163505"/>
                  <a:ext cx="27828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4">
              <p14:nvContentPartPr>
                <p14:cNvPr id="328" name="Ink 327">
                  <a:extLst>
                    <a:ext uri="{FF2B5EF4-FFF2-40B4-BE49-F238E27FC236}">
                      <a16:creationId xmlns:a16="http://schemas.microsoft.com/office/drawing/2014/main" id="{E505C04F-24E0-4AA4-AF6C-11E4E2AB65EE}"/>
                    </a:ext>
                  </a:extLst>
                </p14:cNvPr>
                <p14:cNvContentPartPr/>
                <p14:nvPr/>
              </p14:nvContentPartPr>
              <p14:xfrm>
                <a:off x="9162663" y="4561945"/>
                <a:ext cx="360" cy="360"/>
              </p14:xfrm>
            </p:contentPart>
          </mc:Choice>
          <mc:Fallback xmlns="">
            <p:pic>
              <p:nvPicPr>
                <p:cNvPr id="328" name="Ink 327">
                  <a:extLst>
                    <a:ext uri="{FF2B5EF4-FFF2-40B4-BE49-F238E27FC236}">
                      <a16:creationId xmlns:a16="http://schemas.microsoft.com/office/drawing/2014/main" id="{E505C04F-24E0-4AA4-AF6C-11E4E2AB65EE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9145023" y="4544305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5">
              <p14:nvContentPartPr>
                <p14:cNvPr id="329" name="Ink 328">
                  <a:extLst>
                    <a:ext uri="{FF2B5EF4-FFF2-40B4-BE49-F238E27FC236}">
                      <a16:creationId xmlns:a16="http://schemas.microsoft.com/office/drawing/2014/main" id="{C84EDC4C-540B-4CB7-B36B-28F699B7D1FF}"/>
                    </a:ext>
                  </a:extLst>
                </p14:cNvPr>
                <p14:cNvContentPartPr/>
                <p14:nvPr/>
              </p14:nvContentPartPr>
              <p14:xfrm>
                <a:off x="9150423" y="4689745"/>
                <a:ext cx="111600" cy="115560"/>
              </p14:xfrm>
            </p:contentPart>
          </mc:Choice>
          <mc:Fallback xmlns="">
            <p:pic>
              <p:nvPicPr>
                <p:cNvPr id="329" name="Ink 328">
                  <a:extLst>
                    <a:ext uri="{FF2B5EF4-FFF2-40B4-BE49-F238E27FC236}">
                      <a16:creationId xmlns:a16="http://schemas.microsoft.com/office/drawing/2014/main" id="{C84EDC4C-540B-4CB7-B36B-28F699B7D1FF}"/>
                    </a:ext>
                  </a:extLst>
                </p:cNvPr>
                <p:cNvPicPr/>
                <p:nvPr/>
              </p:nvPicPr>
              <p:blipFill>
                <a:blip r:embed="rId456"/>
                <a:stretch>
                  <a:fillRect/>
                </a:stretch>
              </p:blipFill>
              <p:spPr>
                <a:xfrm>
                  <a:off x="9132423" y="4671745"/>
                  <a:ext cx="14724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7">
              <p14:nvContentPartPr>
                <p14:cNvPr id="330" name="Ink 329">
                  <a:extLst>
                    <a:ext uri="{FF2B5EF4-FFF2-40B4-BE49-F238E27FC236}">
                      <a16:creationId xmlns:a16="http://schemas.microsoft.com/office/drawing/2014/main" id="{1DDB8C83-0469-4D9A-A29F-910BA6DA888D}"/>
                    </a:ext>
                  </a:extLst>
                </p14:cNvPr>
                <p14:cNvContentPartPr/>
                <p14:nvPr/>
              </p14:nvContentPartPr>
              <p14:xfrm>
                <a:off x="8916423" y="4613065"/>
                <a:ext cx="194040" cy="12240"/>
              </p14:xfrm>
            </p:contentPart>
          </mc:Choice>
          <mc:Fallback xmlns="">
            <p:pic>
              <p:nvPicPr>
                <p:cNvPr id="330" name="Ink 329">
                  <a:extLst>
                    <a:ext uri="{FF2B5EF4-FFF2-40B4-BE49-F238E27FC236}">
                      <a16:creationId xmlns:a16="http://schemas.microsoft.com/office/drawing/2014/main" id="{1DDB8C83-0469-4D9A-A29F-910BA6DA888D}"/>
                    </a:ext>
                  </a:extLst>
                </p:cNvPr>
                <p:cNvPicPr/>
                <p:nvPr/>
              </p:nvPicPr>
              <p:blipFill>
                <a:blip r:embed="rId458"/>
                <a:stretch>
                  <a:fillRect/>
                </a:stretch>
              </p:blipFill>
              <p:spPr>
                <a:xfrm>
                  <a:off x="8898783" y="4595425"/>
                  <a:ext cx="229680" cy="47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3" name="Group 332">
            <a:extLst>
              <a:ext uri="{FF2B5EF4-FFF2-40B4-BE49-F238E27FC236}">
                <a16:creationId xmlns:a16="http://schemas.microsoft.com/office/drawing/2014/main" id="{51692333-293C-4211-8C97-DF107781B4E4}"/>
              </a:ext>
            </a:extLst>
          </p:cNvPr>
          <p:cNvGrpSpPr/>
          <p:nvPr/>
        </p:nvGrpSpPr>
        <p:grpSpPr>
          <a:xfrm>
            <a:off x="3129783" y="6047305"/>
            <a:ext cx="714240" cy="350280"/>
            <a:chOff x="3129783" y="6047305"/>
            <a:chExt cx="714240" cy="350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9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C59966AB-EF77-4851-8B3A-5469716BDD58}"/>
                    </a:ext>
                  </a:extLst>
                </p14:cNvPr>
                <p14:cNvContentPartPr/>
                <p14:nvPr/>
              </p14:nvContentPartPr>
              <p14:xfrm>
                <a:off x="3129783" y="6248905"/>
                <a:ext cx="312480" cy="148680"/>
              </p14:xfrm>
            </p:contentPart>
          </mc:Choice>
          <mc:Fallback xmlns=""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C59966AB-EF77-4851-8B3A-5469716BDD58}"/>
                    </a:ext>
                  </a:extLst>
                </p:cNvPr>
                <p:cNvPicPr/>
                <p:nvPr/>
              </p:nvPicPr>
              <p:blipFill>
                <a:blip r:embed="rId460"/>
                <a:stretch>
                  <a:fillRect/>
                </a:stretch>
              </p:blipFill>
              <p:spPr>
                <a:xfrm>
                  <a:off x="3111783" y="6230905"/>
                  <a:ext cx="34812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1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CF3BD619-A478-49D9-8F6F-474754DEEBA0}"/>
                    </a:ext>
                  </a:extLst>
                </p14:cNvPr>
                <p14:cNvContentPartPr/>
                <p14:nvPr/>
              </p14:nvContentPartPr>
              <p14:xfrm>
                <a:off x="3466023" y="6223345"/>
                <a:ext cx="240480" cy="154440"/>
              </p14:xfrm>
            </p:contentPart>
          </mc:Choice>
          <mc:Fallback xmlns=""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CF3BD619-A478-49D9-8F6F-474754DEEBA0}"/>
                    </a:ext>
                  </a:extLst>
                </p:cNvPr>
                <p:cNvPicPr/>
                <p:nvPr/>
              </p:nvPicPr>
              <p:blipFill>
                <a:blip r:embed="rId462"/>
                <a:stretch>
                  <a:fillRect/>
                </a:stretch>
              </p:blipFill>
              <p:spPr>
                <a:xfrm>
                  <a:off x="3448023" y="6205345"/>
                  <a:ext cx="27612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3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F4CA68E8-9CCA-4FBA-884C-379145DD0143}"/>
                    </a:ext>
                  </a:extLst>
                </p14:cNvPr>
                <p14:cNvContentPartPr/>
                <p14:nvPr/>
              </p14:nvContentPartPr>
              <p14:xfrm>
                <a:off x="3518583" y="6047305"/>
                <a:ext cx="238320" cy="29520"/>
              </p14:xfrm>
            </p:contentPart>
          </mc:Choice>
          <mc:Fallback xmlns=""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F4CA68E8-9CCA-4FBA-884C-379145DD0143}"/>
                    </a:ext>
                  </a:extLst>
                </p:cNvPr>
                <p:cNvPicPr/>
                <p:nvPr/>
              </p:nvPicPr>
              <p:blipFill>
                <a:blip r:embed="rId464"/>
                <a:stretch>
                  <a:fillRect/>
                </a:stretch>
              </p:blipFill>
              <p:spPr>
                <a:xfrm>
                  <a:off x="3500943" y="6029665"/>
                  <a:ext cx="27396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5">
              <p14:nvContentPartPr>
                <p14:cNvPr id="332" name="Ink 331">
                  <a:extLst>
                    <a:ext uri="{FF2B5EF4-FFF2-40B4-BE49-F238E27FC236}">
                      <a16:creationId xmlns:a16="http://schemas.microsoft.com/office/drawing/2014/main" id="{F1374EE6-3F90-4400-8E00-225DC6158B77}"/>
                    </a:ext>
                  </a:extLst>
                </p14:cNvPr>
                <p14:cNvContentPartPr/>
                <p14:nvPr/>
              </p14:nvContentPartPr>
              <p14:xfrm>
                <a:off x="3643143" y="6140185"/>
                <a:ext cx="200880" cy="97200"/>
              </p14:xfrm>
            </p:contentPart>
          </mc:Choice>
          <mc:Fallback xmlns="">
            <p:pic>
              <p:nvPicPr>
                <p:cNvPr id="332" name="Ink 331">
                  <a:extLst>
                    <a:ext uri="{FF2B5EF4-FFF2-40B4-BE49-F238E27FC236}">
                      <a16:creationId xmlns:a16="http://schemas.microsoft.com/office/drawing/2014/main" id="{F1374EE6-3F90-4400-8E00-225DC6158B77}"/>
                    </a:ext>
                  </a:extLst>
                </p:cNvPr>
                <p:cNvPicPr/>
                <p:nvPr/>
              </p:nvPicPr>
              <p:blipFill>
                <a:blip r:embed="rId466"/>
                <a:stretch>
                  <a:fillRect/>
                </a:stretch>
              </p:blipFill>
              <p:spPr>
                <a:xfrm>
                  <a:off x="3625503" y="6122545"/>
                  <a:ext cx="236520" cy="132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4" name="Group 343">
            <a:extLst>
              <a:ext uri="{FF2B5EF4-FFF2-40B4-BE49-F238E27FC236}">
                <a16:creationId xmlns:a16="http://schemas.microsoft.com/office/drawing/2014/main" id="{B4786809-5787-498E-932B-B6F12DD29602}"/>
              </a:ext>
            </a:extLst>
          </p:cNvPr>
          <p:cNvGrpSpPr/>
          <p:nvPr/>
        </p:nvGrpSpPr>
        <p:grpSpPr>
          <a:xfrm>
            <a:off x="9438423" y="4742665"/>
            <a:ext cx="1439640" cy="275760"/>
            <a:chOff x="9438423" y="4742665"/>
            <a:chExt cx="1439640" cy="275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7">
              <p14:nvContentPartPr>
                <p14:cNvPr id="334" name="Ink 333">
                  <a:extLst>
                    <a:ext uri="{FF2B5EF4-FFF2-40B4-BE49-F238E27FC236}">
                      <a16:creationId xmlns:a16="http://schemas.microsoft.com/office/drawing/2014/main" id="{E3F9456A-2749-4EC1-BEA1-4498A4707AC9}"/>
                    </a:ext>
                  </a:extLst>
                </p14:cNvPr>
                <p14:cNvContentPartPr/>
                <p14:nvPr/>
              </p14:nvContentPartPr>
              <p14:xfrm>
                <a:off x="9438423" y="4874785"/>
                <a:ext cx="210240" cy="22680"/>
              </p14:xfrm>
            </p:contentPart>
          </mc:Choice>
          <mc:Fallback xmlns="">
            <p:pic>
              <p:nvPicPr>
                <p:cNvPr id="334" name="Ink 333">
                  <a:extLst>
                    <a:ext uri="{FF2B5EF4-FFF2-40B4-BE49-F238E27FC236}">
                      <a16:creationId xmlns:a16="http://schemas.microsoft.com/office/drawing/2014/main" id="{E3F9456A-2749-4EC1-BEA1-4498A4707AC9}"/>
                    </a:ext>
                  </a:extLst>
                </p:cNvPr>
                <p:cNvPicPr/>
                <p:nvPr/>
              </p:nvPicPr>
              <p:blipFill>
                <a:blip r:embed="rId468"/>
                <a:stretch>
                  <a:fillRect/>
                </a:stretch>
              </p:blipFill>
              <p:spPr>
                <a:xfrm>
                  <a:off x="9420423" y="4857145"/>
                  <a:ext cx="24588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9">
              <p14:nvContentPartPr>
                <p14:cNvPr id="335" name="Ink 334">
                  <a:extLst>
                    <a:ext uri="{FF2B5EF4-FFF2-40B4-BE49-F238E27FC236}">
                      <a16:creationId xmlns:a16="http://schemas.microsoft.com/office/drawing/2014/main" id="{A8482B47-7493-4A35-B5E9-DD7CA4D9EE95}"/>
                    </a:ext>
                  </a:extLst>
                </p14:cNvPr>
                <p14:cNvContentPartPr/>
                <p14:nvPr/>
              </p14:nvContentPartPr>
              <p14:xfrm>
                <a:off x="9535263" y="4806385"/>
                <a:ext cx="81720" cy="209160"/>
              </p14:xfrm>
            </p:contentPart>
          </mc:Choice>
          <mc:Fallback xmlns="">
            <p:pic>
              <p:nvPicPr>
                <p:cNvPr id="335" name="Ink 334">
                  <a:extLst>
                    <a:ext uri="{FF2B5EF4-FFF2-40B4-BE49-F238E27FC236}">
                      <a16:creationId xmlns:a16="http://schemas.microsoft.com/office/drawing/2014/main" id="{A8482B47-7493-4A35-B5E9-DD7CA4D9EE95}"/>
                    </a:ext>
                  </a:extLst>
                </p:cNvPr>
                <p:cNvPicPr/>
                <p:nvPr/>
              </p:nvPicPr>
              <p:blipFill>
                <a:blip r:embed="rId470"/>
                <a:stretch>
                  <a:fillRect/>
                </a:stretch>
              </p:blipFill>
              <p:spPr>
                <a:xfrm>
                  <a:off x="9517263" y="4788745"/>
                  <a:ext cx="11736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1">
              <p14:nvContentPartPr>
                <p14:cNvPr id="336" name="Ink 335">
                  <a:extLst>
                    <a:ext uri="{FF2B5EF4-FFF2-40B4-BE49-F238E27FC236}">
                      <a16:creationId xmlns:a16="http://schemas.microsoft.com/office/drawing/2014/main" id="{3DBA800A-CD9C-4DD7-81C2-55CFC30884B0}"/>
                    </a:ext>
                  </a:extLst>
                </p14:cNvPr>
                <p14:cNvContentPartPr/>
                <p14:nvPr/>
              </p14:nvContentPartPr>
              <p14:xfrm>
                <a:off x="9932703" y="4742665"/>
                <a:ext cx="182520" cy="275760"/>
              </p14:xfrm>
            </p:contentPart>
          </mc:Choice>
          <mc:Fallback xmlns="">
            <p:pic>
              <p:nvPicPr>
                <p:cNvPr id="336" name="Ink 335">
                  <a:extLst>
                    <a:ext uri="{FF2B5EF4-FFF2-40B4-BE49-F238E27FC236}">
                      <a16:creationId xmlns:a16="http://schemas.microsoft.com/office/drawing/2014/main" id="{3DBA800A-CD9C-4DD7-81C2-55CFC30884B0}"/>
                    </a:ext>
                  </a:extLst>
                </p:cNvPr>
                <p:cNvPicPr/>
                <p:nvPr/>
              </p:nvPicPr>
              <p:blipFill>
                <a:blip r:embed="rId472"/>
                <a:stretch>
                  <a:fillRect/>
                </a:stretch>
              </p:blipFill>
              <p:spPr>
                <a:xfrm>
                  <a:off x="9915063" y="4724665"/>
                  <a:ext cx="21816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3">
              <p14:nvContentPartPr>
                <p14:cNvPr id="342" name="Ink 341">
                  <a:extLst>
                    <a:ext uri="{FF2B5EF4-FFF2-40B4-BE49-F238E27FC236}">
                      <a16:creationId xmlns:a16="http://schemas.microsoft.com/office/drawing/2014/main" id="{8EF4E445-B331-4585-A8C5-B6CC99DF644E}"/>
                    </a:ext>
                  </a:extLst>
                </p14:cNvPr>
                <p14:cNvContentPartPr/>
                <p14:nvPr/>
              </p14:nvContentPartPr>
              <p14:xfrm>
                <a:off x="10667103" y="4928785"/>
                <a:ext cx="170640" cy="11160"/>
              </p14:xfrm>
            </p:contentPart>
          </mc:Choice>
          <mc:Fallback xmlns="">
            <p:pic>
              <p:nvPicPr>
                <p:cNvPr id="342" name="Ink 341">
                  <a:extLst>
                    <a:ext uri="{FF2B5EF4-FFF2-40B4-BE49-F238E27FC236}">
                      <a16:creationId xmlns:a16="http://schemas.microsoft.com/office/drawing/2014/main" id="{8EF4E445-B331-4585-A8C5-B6CC99DF644E}"/>
                    </a:ext>
                  </a:extLst>
                </p:cNvPr>
                <p:cNvPicPr/>
                <p:nvPr/>
              </p:nvPicPr>
              <p:blipFill>
                <a:blip r:embed="rId474"/>
                <a:stretch>
                  <a:fillRect/>
                </a:stretch>
              </p:blipFill>
              <p:spPr>
                <a:xfrm>
                  <a:off x="10649463" y="4910785"/>
                  <a:ext cx="20628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5">
              <p14:nvContentPartPr>
                <p14:cNvPr id="343" name="Ink 342">
                  <a:extLst>
                    <a:ext uri="{FF2B5EF4-FFF2-40B4-BE49-F238E27FC236}">
                      <a16:creationId xmlns:a16="http://schemas.microsoft.com/office/drawing/2014/main" id="{5AB700CB-C64A-424B-BD7C-8DC6BFC8380A}"/>
                    </a:ext>
                  </a:extLst>
                </p14:cNvPr>
                <p14:cNvContentPartPr/>
                <p14:nvPr/>
              </p14:nvContentPartPr>
              <p14:xfrm>
                <a:off x="10645863" y="4993225"/>
                <a:ext cx="232200" cy="23040"/>
              </p14:xfrm>
            </p:contentPart>
          </mc:Choice>
          <mc:Fallback xmlns="">
            <p:pic>
              <p:nvPicPr>
                <p:cNvPr id="343" name="Ink 342">
                  <a:extLst>
                    <a:ext uri="{FF2B5EF4-FFF2-40B4-BE49-F238E27FC236}">
                      <a16:creationId xmlns:a16="http://schemas.microsoft.com/office/drawing/2014/main" id="{5AB700CB-C64A-424B-BD7C-8DC6BFC8380A}"/>
                    </a:ext>
                  </a:extLst>
                </p:cNvPr>
                <p:cNvPicPr/>
                <p:nvPr/>
              </p:nvPicPr>
              <p:blipFill>
                <a:blip r:embed="rId476"/>
                <a:stretch>
                  <a:fillRect/>
                </a:stretch>
              </p:blipFill>
              <p:spPr>
                <a:xfrm>
                  <a:off x="10628223" y="4975585"/>
                  <a:ext cx="267840" cy="58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77">
            <p14:nvContentPartPr>
              <p14:cNvPr id="350" name="Ink 349">
                <a:extLst>
                  <a:ext uri="{FF2B5EF4-FFF2-40B4-BE49-F238E27FC236}">
                    <a16:creationId xmlns:a16="http://schemas.microsoft.com/office/drawing/2014/main" id="{6AD7ECC0-0A7F-4333-9F91-E30F6A0D742D}"/>
                  </a:ext>
                </a:extLst>
              </p14:cNvPr>
              <p14:cNvContentPartPr/>
              <p14:nvPr/>
            </p14:nvContentPartPr>
            <p14:xfrm>
              <a:off x="11144823" y="4672465"/>
              <a:ext cx="617040" cy="37080"/>
            </p14:xfrm>
          </p:contentPart>
        </mc:Choice>
        <mc:Fallback xmlns="">
          <p:pic>
            <p:nvPicPr>
              <p:cNvPr id="350" name="Ink 349">
                <a:extLst>
                  <a:ext uri="{FF2B5EF4-FFF2-40B4-BE49-F238E27FC236}">
                    <a16:creationId xmlns:a16="http://schemas.microsoft.com/office/drawing/2014/main" id="{6AD7ECC0-0A7F-4333-9F91-E30F6A0D742D}"/>
                  </a:ext>
                </a:extLst>
              </p:cNvPr>
              <p:cNvPicPr/>
              <p:nvPr/>
            </p:nvPicPr>
            <p:blipFill>
              <a:blip r:embed="rId478"/>
              <a:stretch>
                <a:fillRect/>
              </a:stretch>
            </p:blipFill>
            <p:spPr>
              <a:xfrm>
                <a:off x="11127183" y="4654465"/>
                <a:ext cx="652680" cy="72720"/>
              </a:xfrm>
              <a:prstGeom prst="rect">
                <a:avLst/>
              </a:prstGeom>
            </p:spPr>
          </p:pic>
        </mc:Fallback>
      </mc:AlternateContent>
      <p:grpSp>
        <p:nvGrpSpPr>
          <p:cNvPr id="354" name="Group 353">
            <a:extLst>
              <a:ext uri="{FF2B5EF4-FFF2-40B4-BE49-F238E27FC236}">
                <a16:creationId xmlns:a16="http://schemas.microsoft.com/office/drawing/2014/main" id="{0C28C72B-4C14-437F-833E-F2C1FDA23581}"/>
              </a:ext>
            </a:extLst>
          </p:cNvPr>
          <p:cNvGrpSpPr/>
          <p:nvPr/>
        </p:nvGrpSpPr>
        <p:grpSpPr>
          <a:xfrm>
            <a:off x="11213583" y="4835905"/>
            <a:ext cx="476280" cy="651960"/>
            <a:chOff x="11213583" y="4835905"/>
            <a:chExt cx="476280" cy="651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79">
              <p14:nvContentPartPr>
                <p14:cNvPr id="348" name="Ink 347">
                  <a:extLst>
                    <a:ext uri="{FF2B5EF4-FFF2-40B4-BE49-F238E27FC236}">
                      <a16:creationId xmlns:a16="http://schemas.microsoft.com/office/drawing/2014/main" id="{471F4086-EDEA-4F76-9C37-29B7EEA5275E}"/>
                    </a:ext>
                  </a:extLst>
                </p14:cNvPr>
                <p14:cNvContentPartPr/>
                <p14:nvPr/>
              </p14:nvContentPartPr>
              <p14:xfrm>
                <a:off x="11219343" y="4835905"/>
                <a:ext cx="194040" cy="142920"/>
              </p14:xfrm>
            </p:contentPart>
          </mc:Choice>
          <mc:Fallback xmlns="">
            <p:pic>
              <p:nvPicPr>
                <p:cNvPr id="348" name="Ink 347">
                  <a:extLst>
                    <a:ext uri="{FF2B5EF4-FFF2-40B4-BE49-F238E27FC236}">
                      <a16:creationId xmlns:a16="http://schemas.microsoft.com/office/drawing/2014/main" id="{471F4086-EDEA-4F76-9C37-29B7EEA5275E}"/>
                    </a:ext>
                  </a:extLst>
                </p:cNvPr>
                <p:cNvPicPr/>
                <p:nvPr/>
              </p:nvPicPr>
              <p:blipFill>
                <a:blip r:embed="rId480"/>
                <a:stretch>
                  <a:fillRect/>
                </a:stretch>
              </p:blipFill>
              <p:spPr>
                <a:xfrm>
                  <a:off x="11201703" y="4817905"/>
                  <a:ext cx="22968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1">
              <p14:nvContentPartPr>
                <p14:cNvPr id="349" name="Ink 348">
                  <a:extLst>
                    <a:ext uri="{FF2B5EF4-FFF2-40B4-BE49-F238E27FC236}">
                      <a16:creationId xmlns:a16="http://schemas.microsoft.com/office/drawing/2014/main" id="{9652BF1B-56E9-4393-83AB-F8C5C7CF87C2}"/>
                    </a:ext>
                  </a:extLst>
                </p14:cNvPr>
                <p14:cNvContentPartPr/>
                <p14:nvPr/>
              </p14:nvContentPartPr>
              <p14:xfrm>
                <a:off x="11527143" y="4837345"/>
                <a:ext cx="100080" cy="263520"/>
              </p14:xfrm>
            </p:contentPart>
          </mc:Choice>
          <mc:Fallback xmlns="">
            <p:pic>
              <p:nvPicPr>
                <p:cNvPr id="349" name="Ink 348">
                  <a:extLst>
                    <a:ext uri="{FF2B5EF4-FFF2-40B4-BE49-F238E27FC236}">
                      <a16:creationId xmlns:a16="http://schemas.microsoft.com/office/drawing/2014/main" id="{9652BF1B-56E9-4393-83AB-F8C5C7CF87C2}"/>
                    </a:ext>
                  </a:extLst>
                </p:cNvPr>
                <p:cNvPicPr/>
                <p:nvPr/>
              </p:nvPicPr>
              <p:blipFill>
                <a:blip r:embed="rId482"/>
                <a:stretch>
                  <a:fillRect/>
                </a:stretch>
              </p:blipFill>
              <p:spPr>
                <a:xfrm>
                  <a:off x="11509503" y="4819705"/>
                  <a:ext cx="135720" cy="29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3">
              <p14:nvContentPartPr>
                <p14:cNvPr id="351" name="Ink 350">
                  <a:extLst>
                    <a:ext uri="{FF2B5EF4-FFF2-40B4-BE49-F238E27FC236}">
                      <a16:creationId xmlns:a16="http://schemas.microsoft.com/office/drawing/2014/main" id="{93199D1D-7EA0-43F4-9B8F-D53AB77936E6}"/>
                    </a:ext>
                  </a:extLst>
                </p14:cNvPr>
                <p14:cNvContentPartPr/>
                <p14:nvPr/>
              </p14:nvContentPartPr>
              <p14:xfrm>
                <a:off x="11213583" y="5117425"/>
                <a:ext cx="476280" cy="70560"/>
              </p14:xfrm>
            </p:contentPart>
          </mc:Choice>
          <mc:Fallback xmlns="">
            <p:pic>
              <p:nvPicPr>
                <p:cNvPr id="351" name="Ink 350">
                  <a:extLst>
                    <a:ext uri="{FF2B5EF4-FFF2-40B4-BE49-F238E27FC236}">
                      <a16:creationId xmlns:a16="http://schemas.microsoft.com/office/drawing/2014/main" id="{93199D1D-7EA0-43F4-9B8F-D53AB77936E6}"/>
                    </a:ext>
                  </a:extLst>
                </p:cNvPr>
                <p:cNvPicPr/>
                <p:nvPr/>
              </p:nvPicPr>
              <p:blipFill>
                <a:blip r:embed="rId484"/>
                <a:stretch>
                  <a:fillRect/>
                </a:stretch>
              </p:blipFill>
              <p:spPr>
                <a:xfrm>
                  <a:off x="11195583" y="5099425"/>
                  <a:ext cx="51192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5">
              <p14:nvContentPartPr>
                <p14:cNvPr id="352" name="Ink 351">
                  <a:extLst>
                    <a:ext uri="{FF2B5EF4-FFF2-40B4-BE49-F238E27FC236}">
                      <a16:creationId xmlns:a16="http://schemas.microsoft.com/office/drawing/2014/main" id="{9B71D601-1962-42C8-B0C1-469678E49D47}"/>
                    </a:ext>
                  </a:extLst>
                </p14:cNvPr>
                <p14:cNvContentPartPr/>
                <p14:nvPr/>
              </p14:nvContentPartPr>
              <p14:xfrm>
                <a:off x="11365863" y="5341705"/>
                <a:ext cx="272520" cy="146160"/>
              </p14:xfrm>
            </p:contentPart>
          </mc:Choice>
          <mc:Fallback xmlns="">
            <p:pic>
              <p:nvPicPr>
                <p:cNvPr id="352" name="Ink 351">
                  <a:extLst>
                    <a:ext uri="{FF2B5EF4-FFF2-40B4-BE49-F238E27FC236}">
                      <a16:creationId xmlns:a16="http://schemas.microsoft.com/office/drawing/2014/main" id="{9B71D601-1962-42C8-B0C1-469678E49D47}"/>
                    </a:ext>
                  </a:extLst>
                </p:cNvPr>
                <p:cNvPicPr/>
                <p:nvPr/>
              </p:nvPicPr>
              <p:blipFill>
                <a:blip r:embed="rId486"/>
                <a:stretch>
                  <a:fillRect/>
                </a:stretch>
              </p:blipFill>
              <p:spPr>
                <a:xfrm>
                  <a:off x="11347863" y="5323705"/>
                  <a:ext cx="30816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7">
              <p14:nvContentPartPr>
                <p14:cNvPr id="353" name="Ink 352">
                  <a:extLst>
                    <a:ext uri="{FF2B5EF4-FFF2-40B4-BE49-F238E27FC236}">
                      <a16:creationId xmlns:a16="http://schemas.microsoft.com/office/drawing/2014/main" id="{8C6CEAA8-410A-40CC-A300-AE0DD16E8B4F}"/>
                    </a:ext>
                  </a:extLst>
                </p14:cNvPr>
                <p14:cNvContentPartPr/>
                <p14:nvPr/>
              </p14:nvContentPartPr>
              <p14:xfrm>
                <a:off x="11347143" y="5245945"/>
                <a:ext cx="313560" cy="44280"/>
              </p14:xfrm>
            </p:contentPart>
          </mc:Choice>
          <mc:Fallback xmlns="">
            <p:pic>
              <p:nvPicPr>
                <p:cNvPr id="353" name="Ink 352">
                  <a:extLst>
                    <a:ext uri="{FF2B5EF4-FFF2-40B4-BE49-F238E27FC236}">
                      <a16:creationId xmlns:a16="http://schemas.microsoft.com/office/drawing/2014/main" id="{8C6CEAA8-410A-40CC-A300-AE0DD16E8B4F}"/>
                    </a:ext>
                  </a:extLst>
                </p:cNvPr>
                <p:cNvPicPr/>
                <p:nvPr/>
              </p:nvPicPr>
              <p:blipFill>
                <a:blip r:embed="rId488"/>
                <a:stretch>
                  <a:fillRect/>
                </a:stretch>
              </p:blipFill>
              <p:spPr>
                <a:xfrm>
                  <a:off x="11329143" y="5227945"/>
                  <a:ext cx="349200" cy="79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7" name="Group 356">
            <a:extLst>
              <a:ext uri="{FF2B5EF4-FFF2-40B4-BE49-F238E27FC236}">
                <a16:creationId xmlns:a16="http://schemas.microsoft.com/office/drawing/2014/main" id="{9FD38995-9F98-4E78-BFC6-B5279CD63639}"/>
              </a:ext>
            </a:extLst>
          </p:cNvPr>
          <p:cNvGrpSpPr/>
          <p:nvPr/>
        </p:nvGrpSpPr>
        <p:grpSpPr>
          <a:xfrm>
            <a:off x="11011623" y="297745"/>
            <a:ext cx="563760" cy="344160"/>
            <a:chOff x="11011623" y="297745"/>
            <a:chExt cx="563760" cy="344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9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EFAEE480-2C48-4895-857C-5E416F412A73}"/>
                    </a:ext>
                  </a:extLst>
                </p14:cNvPr>
                <p14:cNvContentPartPr/>
                <p14:nvPr/>
              </p14:nvContentPartPr>
              <p14:xfrm>
                <a:off x="11011623" y="446425"/>
                <a:ext cx="175680" cy="16092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EFAEE480-2C48-4895-857C-5E416F412A73}"/>
                    </a:ext>
                  </a:extLst>
                </p:cNvPr>
                <p:cNvPicPr/>
                <p:nvPr/>
              </p:nvPicPr>
              <p:blipFill>
                <a:blip r:embed="rId490"/>
                <a:stretch>
                  <a:fillRect/>
                </a:stretch>
              </p:blipFill>
              <p:spPr>
                <a:xfrm>
                  <a:off x="10993983" y="428425"/>
                  <a:ext cx="21132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1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1D3744B9-9A7F-451F-AAF3-120804636EFA}"/>
                    </a:ext>
                  </a:extLst>
                </p14:cNvPr>
                <p14:cNvContentPartPr/>
                <p14:nvPr/>
              </p14:nvContentPartPr>
              <p14:xfrm>
                <a:off x="11289543" y="371545"/>
                <a:ext cx="140400" cy="27036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1D3744B9-9A7F-451F-AAF3-120804636EFA}"/>
                    </a:ext>
                  </a:extLst>
                </p:cNvPr>
                <p:cNvPicPr/>
                <p:nvPr/>
              </p:nvPicPr>
              <p:blipFill>
                <a:blip r:embed="rId492"/>
                <a:stretch>
                  <a:fillRect/>
                </a:stretch>
              </p:blipFill>
              <p:spPr>
                <a:xfrm>
                  <a:off x="11271543" y="353905"/>
                  <a:ext cx="176040" cy="30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3">
              <p14:nvContentPartPr>
                <p14:cNvPr id="355" name="Ink 354">
                  <a:extLst>
                    <a:ext uri="{FF2B5EF4-FFF2-40B4-BE49-F238E27FC236}">
                      <a16:creationId xmlns:a16="http://schemas.microsoft.com/office/drawing/2014/main" id="{4EAE5E2E-A34E-4312-AB81-94FBAE412A9B}"/>
                    </a:ext>
                  </a:extLst>
                </p14:cNvPr>
                <p14:cNvContentPartPr/>
                <p14:nvPr/>
              </p14:nvContentPartPr>
              <p14:xfrm>
                <a:off x="11440743" y="297745"/>
                <a:ext cx="134640" cy="118080"/>
              </p14:xfrm>
            </p:contentPart>
          </mc:Choice>
          <mc:Fallback xmlns="">
            <p:pic>
              <p:nvPicPr>
                <p:cNvPr id="355" name="Ink 354">
                  <a:extLst>
                    <a:ext uri="{FF2B5EF4-FFF2-40B4-BE49-F238E27FC236}">
                      <a16:creationId xmlns:a16="http://schemas.microsoft.com/office/drawing/2014/main" id="{4EAE5E2E-A34E-4312-AB81-94FBAE412A9B}"/>
                    </a:ext>
                  </a:extLst>
                </p:cNvPr>
                <p:cNvPicPr/>
                <p:nvPr/>
              </p:nvPicPr>
              <p:blipFill>
                <a:blip r:embed="rId494"/>
                <a:stretch>
                  <a:fillRect/>
                </a:stretch>
              </p:blipFill>
              <p:spPr>
                <a:xfrm>
                  <a:off x="11422743" y="280105"/>
                  <a:ext cx="170280" cy="153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9" name="Group 358">
            <a:extLst>
              <a:ext uri="{FF2B5EF4-FFF2-40B4-BE49-F238E27FC236}">
                <a16:creationId xmlns:a16="http://schemas.microsoft.com/office/drawing/2014/main" id="{5050BAD0-3E31-496C-8E65-144F20FB19AD}"/>
              </a:ext>
            </a:extLst>
          </p:cNvPr>
          <p:cNvGrpSpPr/>
          <p:nvPr/>
        </p:nvGrpSpPr>
        <p:grpSpPr>
          <a:xfrm>
            <a:off x="7656063" y="1889305"/>
            <a:ext cx="2521800" cy="404640"/>
            <a:chOff x="7656063" y="1889305"/>
            <a:chExt cx="2521800" cy="404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95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72E1AF18-BB6A-422F-9429-85B00C5A0B2D}"/>
                    </a:ext>
                  </a:extLst>
                </p14:cNvPr>
                <p14:cNvContentPartPr/>
                <p14:nvPr/>
              </p14:nvContentPartPr>
              <p14:xfrm>
                <a:off x="7656063" y="2076865"/>
                <a:ext cx="235440" cy="21168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72E1AF18-BB6A-422F-9429-85B00C5A0B2D}"/>
                    </a:ext>
                  </a:extLst>
                </p:cNvPr>
                <p:cNvPicPr/>
                <p:nvPr/>
              </p:nvPicPr>
              <p:blipFill>
                <a:blip r:embed="rId496"/>
                <a:stretch>
                  <a:fillRect/>
                </a:stretch>
              </p:blipFill>
              <p:spPr>
                <a:xfrm>
                  <a:off x="7638423" y="2058865"/>
                  <a:ext cx="27108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7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E107BA2C-1950-4095-8C56-8323ECC51D0F}"/>
                    </a:ext>
                  </a:extLst>
                </p14:cNvPr>
                <p14:cNvContentPartPr/>
                <p14:nvPr/>
              </p14:nvContentPartPr>
              <p14:xfrm>
                <a:off x="7940823" y="2166865"/>
                <a:ext cx="174960" cy="10368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E107BA2C-1950-4095-8C56-8323ECC51D0F}"/>
                    </a:ext>
                  </a:extLst>
                </p:cNvPr>
                <p:cNvPicPr/>
                <p:nvPr/>
              </p:nvPicPr>
              <p:blipFill>
                <a:blip r:embed="rId498"/>
                <a:stretch>
                  <a:fillRect/>
                </a:stretch>
              </p:blipFill>
              <p:spPr>
                <a:xfrm>
                  <a:off x="7922823" y="2149225"/>
                  <a:ext cx="21060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9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B8EE3922-F439-42A7-9AE5-E3BE1FDA84B6}"/>
                    </a:ext>
                  </a:extLst>
                </p14:cNvPr>
                <p14:cNvContentPartPr/>
                <p14:nvPr/>
              </p14:nvContentPartPr>
              <p14:xfrm>
                <a:off x="8188143" y="2152465"/>
                <a:ext cx="146160" cy="12168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B8EE3922-F439-42A7-9AE5-E3BE1FDA84B6}"/>
                    </a:ext>
                  </a:extLst>
                </p:cNvPr>
                <p:cNvPicPr/>
                <p:nvPr/>
              </p:nvPicPr>
              <p:blipFill>
                <a:blip r:embed="rId500"/>
                <a:stretch>
                  <a:fillRect/>
                </a:stretch>
              </p:blipFill>
              <p:spPr>
                <a:xfrm>
                  <a:off x="8170143" y="2134465"/>
                  <a:ext cx="18180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1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029BF6B7-EAA4-4E3D-A2FE-E580CE4F912D}"/>
                    </a:ext>
                  </a:extLst>
                </p14:cNvPr>
                <p14:cNvContentPartPr/>
                <p14:nvPr/>
              </p14:nvContentPartPr>
              <p14:xfrm>
                <a:off x="8434383" y="2015665"/>
                <a:ext cx="147960" cy="21204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029BF6B7-EAA4-4E3D-A2FE-E580CE4F912D}"/>
                    </a:ext>
                  </a:extLst>
                </p:cNvPr>
                <p:cNvPicPr/>
                <p:nvPr/>
              </p:nvPicPr>
              <p:blipFill>
                <a:blip r:embed="rId502"/>
                <a:stretch>
                  <a:fillRect/>
                </a:stretch>
              </p:blipFill>
              <p:spPr>
                <a:xfrm>
                  <a:off x="8416383" y="1997665"/>
                  <a:ext cx="18360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3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440BC2B2-19D1-43C5-8BB3-984E57177DBB}"/>
                    </a:ext>
                  </a:extLst>
                </p14:cNvPr>
                <p14:cNvContentPartPr/>
                <p14:nvPr/>
              </p14:nvContentPartPr>
              <p14:xfrm>
                <a:off x="8691783" y="2082985"/>
                <a:ext cx="243360" cy="14436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440BC2B2-19D1-43C5-8BB3-984E57177DBB}"/>
                    </a:ext>
                  </a:extLst>
                </p:cNvPr>
                <p:cNvPicPr/>
                <p:nvPr/>
              </p:nvPicPr>
              <p:blipFill>
                <a:blip r:embed="rId504"/>
                <a:stretch>
                  <a:fillRect/>
                </a:stretch>
              </p:blipFill>
              <p:spPr>
                <a:xfrm>
                  <a:off x="8673783" y="2064985"/>
                  <a:ext cx="27900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5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8973292A-1B58-4022-987F-CF1B511A5DDE}"/>
                    </a:ext>
                  </a:extLst>
                </p14:cNvPr>
                <p14:cNvContentPartPr/>
                <p14:nvPr/>
              </p14:nvContentPartPr>
              <p14:xfrm>
                <a:off x="8731023" y="1894345"/>
                <a:ext cx="257760" cy="5976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8973292A-1B58-4022-987F-CF1B511A5DDE}"/>
                    </a:ext>
                  </a:extLst>
                </p:cNvPr>
                <p:cNvPicPr/>
                <p:nvPr/>
              </p:nvPicPr>
              <p:blipFill>
                <a:blip r:embed="rId506"/>
                <a:stretch>
                  <a:fillRect/>
                </a:stretch>
              </p:blipFill>
              <p:spPr>
                <a:xfrm>
                  <a:off x="8713383" y="1876345"/>
                  <a:ext cx="29340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7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79964260-C61D-4F7A-ABBE-8A6C85B60D39}"/>
                    </a:ext>
                  </a:extLst>
                </p14:cNvPr>
                <p14:cNvContentPartPr/>
                <p14:nvPr/>
              </p14:nvContentPartPr>
              <p14:xfrm>
                <a:off x="9206223" y="2151385"/>
                <a:ext cx="178560" cy="4428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79964260-C61D-4F7A-ABBE-8A6C85B60D39}"/>
                    </a:ext>
                  </a:extLst>
                </p:cNvPr>
                <p:cNvPicPr/>
                <p:nvPr/>
              </p:nvPicPr>
              <p:blipFill>
                <a:blip r:embed="rId508"/>
                <a:stretch>
                  <a:fillRect/>
                </a:stretch>
              </p:blipFill>
              <p:spPr>
                <a:xfrm>
                  <a:off x="9188583" y="2133385"/>
                  <a:ext cx="21420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9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A73C355A-51B8-476D-A199-F0EE4E0B5A29}"/>
                    </a:ext>
                  </a:extLst>
                </p14:cNvPr>
                <p14:cNvContentPartPr/>
                <p14:nvPr/>
              </p14:nvContentPartPr>
              <p14:xfrm>
                <a:off x="9281463" y="2081185"/>
                <a:ext cx="64080" cy="21276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A73C355A-51B8-476D-A199-F0EE4E0B5A29}"/>
                    </a:ext>
                  </a:extLst>
                </p:cNvPr>
                <p:cNvPicPr/>
                <p:nvPr/>
              </p:nvPicPr>
              <p:blipFill>
                <a:blip r:embed="rId510"/>
                <a:stretch>
                  <a:fillRect/>
                </a:stretch>
              </p:blipFill>
              <p:spPr>
                <a:xfrm>
                  <a:off x="9263463" y="2063185"/>
                  <a:ext cx="9972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1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BEBFBA45-80DC-4829-AAC0-A2B4B4382F34}"/>
                    </a:ext>
                  </a:extLst>
                </p14:cNvPr>
                <p14:cNvContentPartPr/>
                <p14:nvPr/>
              </p14:nvContentPartPr>
              <p14:xfrm>
                <a:off x="9622743" y="2095585"/>
                <a:ext cx="199800" cy="16488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BEBFBA45-80DC-4829-AAC0-A2B4B4382F34}"/>
                    </a:ext>
                  </a:extLst>
                </p:cNvPr>
                <p:cNvPicPr/>
                <p:nvPr/>
              </p:nvPicPr>
              <p:blipFill>
                <a:blip r:embed="rId512"/>
                <a:stretch>
                  <a:fillRect/>
                </a:stretch>
              </p:blipFill>
              <p:spPr>
                <a:xfrm>
                  <a:off x="9604743" y="2077945"/>
                  <a:ext cx="23544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3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859DD772-50F2-48ED-A3B6-9CEA7225F0B4}"/>
                    </a:ext>
                  </a:extLst>
                </p14:cNvPr>
                <p14:cNvContentPartPr/>
                <p14:nvPr/>
              </p14:nvContentPartPr>
              <p14:xfrm>
                <a:off x="9907143" y="2041225"/>
                <a:ext cx="149400" cy="22392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859DD772-50F2-48ED-A3B6-9CEA7225F0B4}"/>
                    </a:ext>
                  </a:extLst>
                </p:cNvPr>
                <p:cNvPicPr/>
                <p:nvPr/>
              </p:nvPicPr>
              <p:blipFill>
                <a:blip r:embed="rId514"/>
                <a:stretch>
                  <a:fillRect/>
                </a:stretch>
              </p:blipFill>
              <p:spPr>
                <a:xfrm>
                  <a:off x="9889503" y="2023225"/>
                  <a:ext cx="18504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5">
              <p14:nvContentPartPr>
                <p14:cNvPr id="358" name="Ink 357">
                  <a:extLst>
                    <a:ext uri="{FF2B5EF4-FFF2-40B4-BE49-F238E27FC236}">
                      <a16:creationId xmlns:a16="http://schemas.microsoft.com/office/drawing/2014/main" id="{86B02875-D3C2-4667-BABC-29F139BA6E3E}"/>
                    </a:ext>
                  </a:extLst>
                </p14:cNvPr>
                <p14:cNvContentPartPr/>
                <p14:nvPr/>
              </p14:nvContentPartPr>
              <p14:xfrm>
                <a:off x="10052223" y="1889305"/>
                <a:ext cx="125640" cy="127800"/>
              </p14:xfrm>
            </p:contentPart>
          </mc:Choice>
          <mc:Fallback xmlns="">
            <p:pic>
              <p:nvPicPr>
                <p:cNvPr id="358" name="Ink 357">
                  <a:extLst>
                    <a:ext uri="{FF2B5EF4-FFF2-40B4-BE49-F238E27FC236}">
                      <a16:creationId xmlns:a16="http://schemas.microsoft.com/office/drawing/2014/main" id="{86B02875-D3C2-4667-BABC-29F139BA6E3E}"/>
                    </a:ext>
                  </a:extLst>
                </p:cNvPr>
                <p:cNvPicPr/>
                <p:nvPr/>
              </p:nvPicPr>
              <p:blipFill>
                <a:blip r:embed="rId516"/>
                <a:stretch>
                  <a:fillRect/>
                </a:stretch>
              </p:blipFill>
              <p:spPr>
                <a:xfrm>
                  <a:off x="10034583" y="1871305"/>
                  <a:ext cx="161280" cy="1634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9064923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B639DC85-3E4C-48AF-92ED-3EBCAEBF6D9F}"/>
              </a:ext>
            </a:extLst>
          </p:cNvPr>
          <p:cNvGrpSpPr/>
          <p:nvPr/>
        </p:nvGrpSpPr>
        <p:grpSpPr>
          <a:xfrm>
            <a:off x="483783" y="279745"/>
            <a:ext cx="602640" cy="259200"/>
            <a:chOff x="483783" y="279745"/>
            <a:chExt cx="602640" cy="25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E80F580A-391B-40F5-B4F1-0BEBD901F765}"/>
                    </a:ext>
                  </a:extLst>
                </p14:cNvPr>
                <p14:cNvContentPartPr/>
                <p14:nvPr/>
              </p14:nvContentPartPr>
              <p14:xfrm>
                <a:off x="483783" y="279745"/>
                <a:ext cx="194760" cy="25920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E80F580A-391B-40F5-B4F1-0BEBD901F765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65783" y="262105"/>
                  <a:ext cx="230400" cy="29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2F610387-A7B4-4497-BE17-C30D03A1598D}"/>
                    </a:ext>
                  </a:extLst>
                </p14:cNvPr>
                <p14:cNvContentPartPr/>
                <p14:nvPr/>
              </p14:nvContentPartPr>
              <p14:xfrm>
                <a:off x="771063" y="345625"/>
                <a:ext cx="315360" cy="15156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2F610387-A7B4-4497-BE17-C30D03A1598D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53423" y="327625"/>
                  <a:ext cx="351000" cy="187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7D3DDC2-8CB6-425B-A20D-682D88D20B6D}"/>
              </a:ext>
            </a:extLst>
          </p:cNvPr>
          <p:cNvGrpSpPr/>
          <p:nvPr/>
        </p:nvGrpSpPr>
        <p:grpSpPr>
          <a:xfrm>
            <a:off x="1389543" y="219265"/>
            <a:ext cx="954000" cy="585000"/>
            <a:chOff x="1389543" y="219265"/>
            <a:chExt cx="954000" cy="585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55301E2C-3FE5-48C9-9B27-86367DBA61E6}"/>
                    </a:ext>
                  </a:extLst>
                </p14:cNvPr>
                <p14:cNvContentPartPr/>
                <p14:nvPr/>
              </p14:nvContentPartPr>
              <p14:xfrm>
                <a:off x="1389543" y="369745"/>
                <a:ext cx="167400" cy="43452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55301E2C-3FE5-48C9-9B27-86367DBA61E6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371903" y="352105"/>
                  <a:ext cx="203040" cy="47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0BB17B7D-B64B-48F0-91EC-8044FA3B0906}"/>
                    </a:ext>
                  </a:extLst>
                </p14:cNvPr>
                <p14:cNvContentPartPr/>
                <p14:nvPr/>
              </p14:nvContentPartPr>
              <p14:xfrm>
                <a:off x="1600503" y="384865"/>
                <a:ext cx="89640" cy="817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0BB17B7D-B64B-48F0-91EC-8044FA3B0906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582863" y="367225"/>
                  <a:ext cx="12528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D936AFDD-13CC-4F1D-9F8C-9995CC8310FF}"/>
                    </a:ext>
                  </a:extLst>
                </p14:cNvPr>
                <p14:cNvContentPartPr/>
                <p14:nvPr/>
              </p14:nvContentPartPr>
              <p14:xfrm>
                <a:off x="1808223" y="245905"/>
                <a:ext cx="448560" cy="2498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D936AFDD-13CC-4F1D-9F8C-9995CC8310FF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790583" y="228265"/>
                  <a:ext cx="484200" cy="28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0B2E96A3-4ABE-480D-880F-D130F057E543}"/>
                    </a:ext>
                  </a:extLst>
                </p14:cNvPr>
                <p14:cNvContentPartPr/>
                <p14:nvPr/>
              </p14:nvContentPartPr>
              <p14:xfrm>
                <a:off x="2214663" y="306745"/>
                <a:ext cx="128880" cy="522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0B2E96A3-4ABE-480D-880F-D130F057E543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197023" y="289105"/>
                  <a:ext cx="16452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9F9A1DB3-1674-4AF9-85A7-D55249CDA45A}"/>
                    </a:ext>
                  </a:extLst>
                </p14:cNvPr>
                <p14:cNvContentPartPr/>
                <p14:nvPr/>
              </p14:nvContentPartPr>
              <p14:xfrm>
                <a:off x="1808583" y="219265"/>
                <a:ext cx="360" cy="3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9F9A1DB3-1674-4AF9-85A7-D55249CDA45A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790583" y="201625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0855843E-DC64-4CD7-A355-C2D71F0F3F1A}"/>
              </a:ext>
            </a:extLst>
          </p:cNvPr>
          <p:cNvGrpSpPr/>
          <p:nvPr/>
        </p:nvGrpSpPr>
        <p:grpSpPr>
          <a:xfrm>
            <a:off x="3053823" y="149065"/>
            <a:ext cx="2799720" cy="768240"/>
            <a:chOff x="3053823" y="149065"/>
            <a:chExt cx="2799720" cy="768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194796B1-2CDA-4F44-80DE-C3F2DA03415F}"/>
                    </a:ext>
                  </a:extLst>
                </p14:cNvPr>
                <p14:cNvContentPartPr/>
                <p14:nvPr/>
              </p14:nvContentPartPr>
              <p14:xfrm>
                <a:off x="3053823" y="150145"/>
                <a:ext cx="236160" cy="7308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194796B1-2CDA-4F44-80DE-C3F2DA03415F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035823" y="132145"/>
                  <a:ext cx="271800" cy="76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3E56887B-62C5-479C-896B-F16B0392C2BA}"/>
                    </a:ext>
                  </a:extLst>
                </p14:cNvPr>
                <p14:cNvContentPartPr/>
                <p14:nvPr/>
              </p14:nvContentPartPr>
              <p14:xfrm>
                <a:off x="3525783" y="246625"/>
                <a:ext cx="277920" cy="1252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3E56887B-62C5-479C-896B-F16B0392C2BA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507783" y="228985"/>
                  <a:ext cx="31356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88A5221F-3867-4BE9-8BD2-2C9D8AA0E89E}"/>
                    </a:ext>
                  </a:extLst>
                </p14:cNvPr>
                <p14:cNvContentPartPr/>
                <p14:nvPr/>
              </p14:nvContentPartPr>
              <p14:xfrm>
                <a:off x="3958503" y="279385"/>
                <a:ext cx="221400" cy="1224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88A5221F-3867-4BE9-8BD2-2C9D8AA0E89E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940503" y="261745"/>
                  <a:ext cx="25704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4295CAE3-CBE8-4BEA-95B7-A5AF8ACB1890}"/>
                    </a:ext>
                  </a:extLst>
                </p14:cNvPr>
                <p14:cNvContentPartPr/>
                <p14:nvPr/>
              </p14:nvContentPartPr>
              <p14:xfrm>
                <a:off x="4217703" y="197305"/>
                <a:ext cx="113760" cy="1008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4295CAE3-CBE8-4BEA-95B7-A5AF8ACB1890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200063" y="179665"/>
                  <a:ext cx="14940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5CD2BCA2-2E2D-41D8-A5AF-449D1A6DD527}"/>
                    </a:ext>
                  </a:extLst>
                </p14:cNvPr>
                <p14:cNvContentPartPr/>
                <p14:nvPr/>
              </p14:nvContentPartPr>
              <p14:xfrm>
                <a:off x="3971463" y="176425"/>
                <a:ext cx="200880" cy="57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5CD2BCA2-2E2D-41D8-A5AF-449D1A6DD527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953823" y="158785"/>
                  <a:ext cx="23652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E310E3AD-FF9D-45E2-AB00-714F84D91699}"/>
                    </a:ext>
                  </a:extLst>
                </p14:cNvPr>
                <p14:cNvContentPartPr/>
                <p14:nvPr/>
              </p14:nvContentPartPr>
              <p14:xfrm>
                <a:off x="3526863" y="452905"/>
                <a:ext cx="762840" cy="5400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E310E3AD-FF9D-45E2-AB00-714F84D91699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508863" y="434905"/>
                  <a:ext cx="79848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8509087D-9589-4460-81CE-1A32812D209A}"/>
                    </a:ext>
                  </a:extLst>
                </p14:cNvPr>
                <p14:cNvContentPartPr/>
                <p14:nvPr/>
              </p14:nvContentPartPr>
              <p14:xfrm>
                <a:off x="3795423" y="694105"/>
                <a:ext cx="294120" cy="1584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8509087D-9589-4460-81CE-1A32812D209A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777423" y="676105"/>
                  <a:ext cx="32976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A535EBE9-F7C5-421A-A40F-C9544ADB83F3}"/>
                    </a:ext>
                  </a:extLst>
                </p14:cNvPr>
                <p14:cNvContentPartPr/>
                <p14:nvPr/>
              </p14:nvContentPartPr>
              <p14:xfrm>
                <a:off x="3792183" y="599425"/>
                <a:ext cx="352080" cy="4320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A535EBE9-F7C5-421A-A40F-C9544ADB83F3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774543" y="581785"/>
                  <a:ext cx="38772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9B23F213-003A-4429-B1D0-3D1FF21D02AB}"/>
                    </a:ext>
                  </a:extLst>
                </p14:cNvPr>
                <p14:cNvContentPartPr/>
                <p14:nvPr/>
              </p14:nvContentPartPr>
              <p14:xfrm>
                <a:off x="4558623" y="430585"/>
                <a:ext cx="105480" cy="1699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9B23F213-003A-4429-B1D0-3D1FF21D02AB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540623" y="412945"/>
                  <a:ext cx="14112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9AB6E9BD-C01E-450A-BFF8-A2062FBC2286}"/>
                    </a:ext>
                  </a:extLst>
                </p14:cNvPr>
                <p14:cNvContentPartPr/>
                <p14:nvPr/>
              </p14:nvContentPartPr>
              <p14:xfrm>
                <a:off x="5069823" y="251665"/>
                <a:ext cx="252360" cy="1465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9AB6E9BD-C01E-450A-BFF8-A2062FBC2286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051823" y="233665"/>
                  <a:ext cx="28800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E7F0DC86-5F6A-4953-976C-901580EFA5FC}"/>
                    </a:ext>
                  </a:extLst>
                </p14:cNvPr>
                <p14:cNvContentPartPr/>
                <p14:nvPr/>
              </p14:nvContentPartPr>
              <p14:xfrm>
                <a:off x="5357463" y="247345"/>
                <a:ext cx="144360" cy="2462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E7F0DC86-5F6A-4953-976C-901580EFA5FC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339823" y="229345"/>
                  <a:ext cx="180000" cy="28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176917C0-1185-463A-815D-E8B392ED0270}"/>
                    </a:ext>
                  </a:extLst>
                </p14:cNvPr>
                <p14:cNvContentPartPr/>
                <p14:nvPr/>
              </p14:nvContentPartPr>
              <p14:xfrm>
                <a:off x="5041383" y="149065"/>
                <a:ext cx="556560" cy="3312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176917C0-1185-463A-815D-E8B392ED0270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023383" y="131425"/>
                  <a:ext cx="59220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9C729A3E-F64C-4F51-9C13-B01B80108994}"/>
                    </a:ext>
                  </a:extLst>
                </p14:cNvPr>
                <p14:cNvContentPartPr/>
                <p14:nvPr/>
              </p14:nvContentPartPr>
              <p14:xfrm>
                <a:off x="4986663" y="513025"/>
                <a:ext cx="688680" cy="3132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9C729A3E-F64C-4F51-9C13-B01B80108994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969023" y="495025"/>
                  <a:ext cx="72432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A26FB36B-5BEF-46A4-A0FC-CDB224F9C2D9}"/>
                    </a:ext>
                  </a:extLst>
                </p14:cNvPr>
                <p14:cNvContentPartPr/>
                <p14:nvPr/>
              </p14:nvContentPartPr>
              <p14:xfrm>
                <a:off x="5190423" y="742345"/>
                <a:ext cx="252720" cy="1645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A26FB36B-5BEF-46A4-A0FC-CDB224F9C2D9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172423" y="724705"/>
                  <a:ext cx="28836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80253BE5-16EA-4D55-9B0D-A28042B0473C}"/>
                    </a:ext>
                  </a:extLst>
                </p14:cNvPr>
                <p14:cNvContentPartPr/>
                <p14:nvPr/>
              </p14:nvContentPartPr>
              <p14:xfrm>
                <a:off x="5236503" y="676105"/>
                <a:ext cx="206640" cy="3312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80253BE5-16EA-4D55-9B0D-A28042B0473C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218503" y="658465"/>
                  <a:ext cx="24228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3CD7212F-454A-435C-83F5-188D7E906696}"/>
                    </a:ext>
                  </a:extLst>
                </p14:cNvPr>
                <p14:cNvContentPartPr/>
                <p14:nvPr/>
              </p14:nvContentPartPr>
              <p14:xfrm>
                <a:off x="5593623" y="249865"/>
                <a:ext cx="259920" cy="66744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3CD7212F-454A-435C-83F5-188D7E906696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575983" y="231865"/>
                  <a:ext cx="295560" cy="703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BBAB1F2A-C550-4EFC-A78A-8834F9596BF3}"/>
                  </a:ext>
                </a:extLst>
              </p14:cNvPr>
              <p14:cNvContentPartPr/>
              <p14:nvPr/>
            </p14:nvContentPartPr>
            <p14:xfrm>
              <a:off x="344103" y="1410638"/>
              <a:ext cx="172440" cy="20304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BBAB1F2A-C550-4EFC-A78A-8834F9596BF3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326103" y="1392638"/>
                <a:ext cx="208080" cy="23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EC776729-D846-417B-A07F-7C09140E2B68}"/>
                  </a:ext>
                </a:extLst>
              </p14:cNvPr>
              <p14:cNvContentPartPr/>
              <p14:nvPr/>
            </p14:nvContentPartPr>
            <p14:xfrm>
              <a:off x="649383" y="1395158"/>
              <a:ext cx="155520" cy="21816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EC776729-D846-417B-A07F-7C09140E2B68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631743" y="1377518"/>
                <a:ext cx="191160" cy="25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AA773E42-E6F1-4032-8250-900DB82DAF3C}"/>
                  </a:ext>
                </a:extLst>
              </p14:cNvPr>
              <p14:cNvContentPartPr/>
              <p14:nvPr/>
            </p14:nvContentPartPr>
            <p14:xfrm>
              <a:off x="646503" y="1476518"/>
              <a:ext cx="164520" cy="4032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AA773E42-E6F1-4032-8250-900DB82DAF3C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628503" y="1458518"/>
                <a:ext cx="200160" cy="7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7868FCBE-12D3-4118-B60A-4431639E7B1A}"/>
                  </a:ext>
                </a:extLst>
              </p14:cNvPr>
              <p14:cNvContentPartPr/>
              <p14:nvPr/>
            </p14:nvContentPartPr>
            <p14:xfrm>
              <a:off x="620223" y="1393358"/>
              <a:ext cx="649800" cy="7416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7868FCBE-12D3-4118-B60A-4431639E7B1A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602223" y="1375718"/>
                <a:ext cx="685440" cy="10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E98F66E1-7D68-4E8E-BA83-7BB30FCB82ED}"/>
                  </a:ext>
                </a:extLst>
              </p14:cNvPr>
              <p14:cNvContentPartPr/>
              <p14:nvPr/>
            </p14:nvContentPartPr>
            <p14:xfrm>
              <a:off x="1114503" y="1512158"/>
              <a:ext cx="181800" cy="2592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E98F66E1-7D68-4E8E-BA83-7BB30FCB82ED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1096863" y="1494158"/>
                <a:ext cx="217440" cy="6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01F95EF8-97BA-4C29-9481-895043253E32}"/>
                  </a:ext>
                </a:extLst>
              </p14:cNvPr>
              <p14:cNvContentPartPr/>
              <p14:nvPr/>
            </p14:nvContentPartPr>
            <p14:xfrm>
              <a:off x="1681863" y="1439798"/>
              <a:ext cx="163440" cy="14184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01F95EF8-97BA-4C29-9481-895043253E32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1664223" y="1422158"/>
                <a:ext cx="199080" cy="17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08411710-4FA5-4F89-8505-588A9AF2D085}"/>
                  </a:ext>
                </a:extLst>
              </p14:cNvPr>
              <p14:cNvContentPartPr/>
              <p14:nvPr/>
            </p14:nvContentPartPr>
            <p14:xfrm>
              <a:off x="1910823" y="1446638"/>
              <a:ext cx="117720" cy="25128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08411710-4FA5-4F89-8505-588A9AF2D085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1893183" y="1428638"/>
                <a:ext cx="153360" cy="28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34C11E1E-B37A-4C2D-9A33-5781DDBF6623}"/>
                  </a:ext>
                </a:extLst>
              </p14:cNvPr>
              <p14:cNvContentPartPr/>
              <p14:nvPr/>
            </p14:nvContentPartPr>
            <p14:xfrm>
              <a:off x="2045463" y="1396238"/>
              <a:ext cx="113400" cy="8568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34C11E1E-B37A-4C2D-9A33-5781DDBF6623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2027823" y="1378238"/>
                <a:ext cx="149040" cy="12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1FAEE062-15CE-4A04-988B-6106CB259E06}"/>
                  </a:ext>
                </a:extLst>
              </p14:cNvPr>
              <p14:cNvContentPartPr/>
              <p14:nvPr/>
            </p14:nvContentPartPr>
            <p14:xfrm>
              <a:off x="1871583" y="1249358"/>
              <a:ext cx="191880" cy="2268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1FAEE062-15CE-4A04-988B-6106CB259E06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1853943" y="1231718"/>
                <a:ext cx="227520" cy="5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4D63B9E6-3FE1-4673-8C6C-573F1DE3A205}"/>
                  </a:ext>
                </a:extLst>
              </p14:cNvPr>
              <p14:cNvContentPartPr/>
              <p14:nvPr/>
            </p14:nvContentPartPr>
            <p14:xfrm>
              <a:off x="2329143" y="1473638"/>
              <a:ext cx="159120" cy="36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4D63B9E6-3FE1-4673-8C6C-573F1DE3A205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2311503" y="1455998"/>
                <a:ext cx="19476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FE793A87-E77E-4DAC-B6C0-5F62FF1451FB}"/>
                  </a:ext>
                </a:extLst>
              </p14:cNvPr>
              <p14:cNvContentPartPr/>
              <p14:nvPr/>
            </p14:nvContentPartPr>
            <p14:xfrm>
              <a:off x="2730543" y="1351958"/>
              <a:ext cx="235440" cy="17712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FE793A87-E77E-4DAC-B6C0-5F62FF1451FB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2712543" y="1333958"/>
                <a:ext cx="271080" cy="21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DF964FD8-7BAA-4F58-B2CD-7B4C0464AE95}"/>
                  </a:ext>
                </a:extLst>
              </p14:cNvPr>
              <p14:cNvContentPartPr/>
              <p14:nvPr/>
            </p14:nvContentPartPr>
            <p14:xfrm>
              <a:off x="3013143" y="1391558"/>
              <a:ext cx="237600" cy="10152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DF964FD8-7BAA-4F58-B2CD-7B4C0464AE95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2995143" y="1373558"/>
                <a:ext cx="273240" cy="13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47B16A83-9B6C-43C7-AE3E-D9DCD94C45A1}"/>
                  </a:ext>
                </a:extLst>
              </p14:cNvPr>
              <p14:cNvContentPartPr/>
              <p14:nvPr/>
            </p14:nvContentPartPr>
            <p14:xfrm>
              <a:off x="3325263" y="1369598"/>
              <a:ext cx="154440" cy="9720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47B16A83-9B6C-43C7-AE3E-D9DCD94C45A1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3307263" y="1351958"/>
                <a:ext cx="190080" cy="13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E7D8A2F3-CA4D-4F30-AAD2-85C1025D3772}"/>
                  </a:ext>
                </a:extLst>
              </p14:cNvPr>
              <p14:cNvContentPartPr/>
              <p14:nvPr/>
            </p14:nvContentPartPr>
            <p14:xfrm>
              <a:off x="3531903" y="1350158"/>
              <a:ext cx="108000" cy="11340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E7D8A2F3-CA4D-4F30-AAD2-85C1025D3772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3513903" y="1332158"/>
                <a:ext cx="143640" cy="14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C46BE8A3-685E-4950-8F13-8AF0ACAB0A17}"/>
                  </a:ext>
                </a:extLst>
              </p14:cNvPr>
              <p14:cNvContentPartPr/>
              <p14:nvPr/>
            </p14:nvContentPartPr>
            <p14:xfrm>
              <a:off x="3657543" y="1343318"/>
              <a:ext cx="84600" cy="10692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C46BE8A3-685E-4950-8F13-8AF0ACAB0A17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3639543" y="1325678"/>
                <a:ext cx="120240" cy="14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5321AF6F-F748-48DB-9A15-77879F762480}"/>
                  </a:ext>
                </a:extLst>
              </p14:cNvPr>
              <p14:cNvContentPartPr/>
              <p14:nvPr/>
            </p14:nvContentPartPr>
            <p14:xfrm>
              <a:off x="3774903" y="1295798"/>
              <a:ext cx="102960" cy="27576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5321AF6F-F748-48DB-9A15-77879F762480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3756903" y="1278158"/>
                <a:ext cx="138600" cy="31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D42461F1-F9D8-4E63-B54F-07429C404AF7}"/>
                  </a:ext>
                </a:extLst>
              </p14:cNvPr>
              <p14:cNvContentPartPr/>
              <p14:nvPr/>
            </p14:nvContentPartPr>
            <p14:xfrm>
              <a:off x="3549183" y="1183838"/>
              <a:ext cx="408600" cy="3348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D42461F1-F9D8-4E63-B54F-07429C404AF7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3531183" y="1165838"/>
                <a:ext cx="444240" cy="6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51EABE4E-3B86-45F6-BFFD-2C69BC2C7FD1}"/>
                  </a:ext>
                </a:extLst>
              </p14:cNvPr>
              <p14:cNvContentPartPr/>
              <p14:nvPr/>
            </p14:nvContentPartPr>
            <p14:xfrm>
              <a:off x="4070823" y="1373558"/>
              <a:ext cx="254520" cy="756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51EABE4E-3B86-45F6-BFFD-2C69BC2C7FD1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4052823" y="1355558"/>
                <a:ext cx="290160" cy="4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2466C2DB-7DA3-4080-87A9-F3D3BE686243}"/>
                  </a:ext>
                </a:extLst>
              </p14:cNvPr>
              <p14:cNvContentPartPr/>
              <p14:nvPr/>
            </p14:nvContentPartPr>
            <p14:xfrm>
              <a:off x="4556103" y="1188158"/>
              <a:ext cx="288000" cy="18720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2466C2DB-7DA3-4080-87A9-F3D3BE686243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4538103" y="1170158"/>
                <a:ext cx="323640" cy="22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27303525-DA2D-4E2B-9630-B4310839E191}"/>
                  </a:ext>
                </a:extLst>
              </p14:cNvPr>
              <p14:cNvContentPartPr/>
              <p14:nvPr/>
            </p14:nvContentPartPr>
            <p14:xfrm>
              <a:off x="4918623" y="1206518"/>
              <a:ext cx="138240" cy="12708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27303525-DA2D-4E2B-9630-B4310839E191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4900983" y="1188878"/>
                <a:ext cx="173880" cy="16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A99CBD7C-CEB5-4CB7-949D-5E7D22CE68E3}"/>
                  </a:ext>
                </a:extLst>
              </p14:cNvPr>
              <p14:cNvContentPartPr/>
              <p14:nvPr/>
            </p14:nvContentPartPr>
            <p14:xfrm>
              <a:off x="5133903" y="1114358"/>
              <a:ext cx="145800" cy="23076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A99CBD7C-CEB5-4CB7-949D-5E7D22CE68E3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5116263" y="1096718"/>
                <a:ext cx="181440" cy="26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8B88644D-3BCE-4525-95BA-495933DFBBE7}"/>
                  </a:ext>
                </a:extLst>
              </p14:cNvPr>
              <p14:cNvContentPartPr/>
              <p14:nvPr/>
            </p14:nvContentPartPr>
            <p14:xfrm>
              <a:off x="5331183" y="1233158"/>
              <a:ext cx="89640" cy="27504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8B88644D-3BCE-4525-95BA-495933DFBBE7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5313183" y="1215158"/>
                <a:ext cx="125280" cy="31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96280584-4F59-41DB-A241-25D3C6828B3D}"/>
                  </a:ext>
                </a:extLst>
              </p14:cNvPr>
              <p14:cNvContentPartPr/>
              <p14:nvPr/>
            </p14:nvContentPartPr>
            <p14:xfrm>
              <a:off x="5278623" y="1120838"/>
              <a:ext cx="168480" cy="2592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96280584-4F59-41DB-A241-25D3C6828B3D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5260623" y="1103198"/>
                <a:ext cx="204120" cy="6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6A817D40-975A-476D-979C-E6EB6912C427}"/>
                  </a:ext>
                </a:extLst>
              </p14:cNvPr>
              <p14:cNvContentPartPr/>
              <p14:nvPr/>
            </p14:nvContentPartPr>
            <p14:xfrm>
              <a:off x="7656063" y="1058198"/>
              <a:ext cx="235440" cy="21168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6A817D40-975A-476D-979C-E6EB6912C427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7638423" y="1040198"/>
                <a:ext cx="271080" cy="24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CAE054FB-A69C-462D-A9E8-3AE5AF7C310B}"/>
                  </a:ext>
                </a:extLst>
              </p14:cNvPr>
              <p14:cNvContentPartPr/>
              <p14:nvPr/>
            </p14:nvContentPartPr>
            <p14:xfrm>
              <a:off x="7940823" y="1148198"/>
              <a:ext cx="174960" cy="10368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CAE054FB-A69C-462D-A9E8-3AE5AF7C310B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7922823" y="1130558"/>
                <a:ext cx="210600" cy="13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E95621FB-71A5-4434-B0EB-761E1215439F}"/>
                  </a:ext>
                </a:extLst>
              </p14:cNvPr>
              <p14:cNvContentPartPr/>
              <p14:nvPr/>
            </p14:nvContentPartPr>
            <p14:xfrm>
              <a:off x="8188143" y="1133798"/>
              <a:ext cx="146160" cy="12168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E95621FB-71A5-4434-B0EB-761E1215439F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8170143" y="1115798"/>
                <a:ext cx="181800" cy="15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FB4C9897-B6DF-4826-AA6B-7AF0FD304355}"/>
                  </a:ext>
                </a:extLst>
              </p14:cNvPr>
              <p14:cNvContentPartPr/>
              <p14:nvPr/>
            </p14:nvContentPartPr>
            <p14:xfrm>
              <a:off x="8434383" y="996998"/>
              <a:ext cx="147960" cy="21204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FB4C9897-B6DF-4826-AA6B-7AF0FD304355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8416383" y="978998"/>
                <a:ext cx="183600" cy="24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6082B172-F1D5-48A9-A285-0E590AC7B951}"/>
                  </a:ext>
                </a:extLst>
              </p14:cNvPr>
              <p14:cNvContentPartPr/>
              <p14:nvPr/>
            </p14:nvContentPartPr>
            <p14:xfrm>
              <a:off x="8691783" y="1064318"/>
              <a:ext cx="243360" cy="14436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6082B172-F1D5-48A9-A285-0E590AC7B951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8673783" y="1046318"/>
                <a:ext cx="279000" cy="18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399C209D-7092-4860-BCA7-DD08522B7538}"/>
                  </a:ext>
                </a:extLst>
              </p14:cNvPr>
              <p14:cNvContentPartPr/>
              <p14:nvPr/>
            </p14:nvContentPartPr>
            <p14:xfrm>
              <a:off x="8731023" y="875678"/>
              <a:ext cx="257760" cy="5976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399C209D-7092-4860-BCA7-DD08522B7538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8713383" y="857678"/>
                <a:ext cx="293400" cy="9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DD603796-6260-47C7-8208-D6F885F2FE44}"/>
                  </a:ext>
                </a:extLst>
              </p14:cNvPr>
              <p14:cNvContentPartPr/>
              <p14:nvPr/>
            </p14:nvContentPartPr>
            <p14:xfrm>
              <a:off x="9206223" y="1132718"/>
              <a:ext cx="178560" cy="4428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DD603796-6260-47C7-8208-D6F885F2FE44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9188583" y="1114718"/>
                <a:ext cx="214200" cy="7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2594A1EC-849C-40FF-B3B5-231A22ABA71C}"/>
                  </a:ext>
                </a:extLst>
              </p14:cNvPr>
              <p14:cNvContentPartPr/>
              <p14:nvPr/>
            </p14:nvContentPartPr>
            <p14:xfrm>
              <a:off x="9281463" y="1062518"/>
              <a:ext cx="64080" cy="21276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2594A1EC-849C-40FF-B3B5-231A22ABA71C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9263463" y="1044518"/>
                <a:ext cx="99720" cy="24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906AE937-CCB3-4963-AC0C-B887084A06C2}"/>
                  </a:ext>
                </a:extLst>
              </p14:cNvPr>
              <p14:cNvContentPartPr/>
              <p14:nvPr/>
            </p14:nvContentPartPr>
            <p14:xfrm>
              <a:off x="9622743" y="1076918"/>
              <a:ext cx="199800" cy="16488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906AE937-CCB3-4963-AC0C-B887084A06C2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9604743" y="1059278"/>
                <a:ext cx="235440" cy="20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E98CAFF5-2BBF-4BC1-A486-92C7C30CE763}"/>
                  </a:ext>
                </a:extLst>
              </p14:cNvPr>
              <p14:cNvContentPartPr/>
              <p14:nvPr/>
            </p14:nvContentPartPr>
            <p14:xfrm>
              <a:off x="9907143" y="1022558"/>
              <a:ext cx="149400" cy="223920"/>
            </p14:xfrm>
          </p:contentPart>
        </mc:Choice>
        <mc:Fallback xmlns=""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E98CAFF5-2BBF-4BC1-A486-92C7C30CE763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9889503" y="1004558"/>
                <a:ext cx="185040" cy="25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D7D46119-E6A7-4BE9-BE9D-21A3F6BCC2E3}"/>
                  </a:ext>
                </a:extLst>
              </p14:cNvPr>
              <p14:cNvContentPartPr/>
              <p14:nvPr/>
            </p14:nvContentPartPr>
            <p14:xfrm>
              <a:off x="5713143" y="1276718"/>
              <a:ext cx="175680" cy="17640"/>
            </p14:xfrm>
          </p:contentPart>
        </mc:Choice>
        <mc:Fallback xmlns=""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D7D46119-E6A7-4BE9-BE9D-21A3F6BCC2E3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5695143" y="1259078"/>
                <a:ext cx="211320" cy="5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4C3D3F3D-BB54-4729-955D-CF8613948B70}"/>
                  </a:ext>
                </a:extLst>
              </p14:cNvPr>
              <p14:cNvContentPartPr/>
              <p14:nvPr/>
            </p14:nvContentPartPr>
            <p14:xfrm>
              <a:off x="5772903" y="1186358"/>
              <a:ext cx="50040" cy="19116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4C3D3F3D-BB54-4729-955D-CF8613948B70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5754903" y="1168718"/>
                <a:ext cx="85680" cy="22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2B7E4D92-4B23-4E41-BC2B-1540EDF14E3B}"/>
                  </a:ext>
                </a:extLst>
              </p14:cNvPr>
              <p14:cNvContentPartPr/>
              <p14:nvPr/>
            </p14:nvContentPartPr>
            <p14:xfrm>
              <a:off x="6091143" y="1185638"/>
              <a:ext cx="140040" cy="120600"/>
            </p14:xfrm>
          </p:contentPart>
        </mc:Choice>
        <mc:Fallback xmlns=""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2B7E4D92-4B23-4E41-BC2B-1540EDF14E3B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6073143" y="1167638"/>
                <a:ext cx="175680" cy="15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5382EE6E-39D9-42E2-8F73-05247AED3BF9}"/>
                  </a:ext>
                </a:extLst>
              </p14:cNvPr>
              <p14:cNvContentPartPr/>
              <p14:nvPr/>
            </p14:nvContentPartPr>
            <p14:xfrm>
              <a:off x="6267183" y="1218398"/>
              <a:ext cx="222120" cy="122760"/>
            </p14:xfrm>
          </p:contentPart>
        </mc:Choice>
        <mc:Fallback xmlns=""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5382EE6E-39D9-42E2-8F73-05247AED3BF9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6249543" y="1200758"/>
                <a:ext cx="257760" cy="15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511B86D6-C8B3-48CD-B223-816DEFFFF326}"/>
                  </a:ext>
                </a:extLst>
              </p14:cNvPr>
              <p14:cNvContentPartPr/>
              <p14:nvPr/>
            </p14:nvContentPartPr>
            <p14:xfrm>
              <a:off x="6510543" y="1027598"/>
              <a:ext cx="186840" cy="146520"/>
            </p14:xfrm>
          </p:contentPart>
        </mc:Choice>
        <mc:Fallback xmlns=""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511B86D6-C8B3-48CD-B223-816DEFFFF326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6492543" y="1009598"/>
                <a:ext cx="222480" cy="18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47E4AD6A-CFF2-43DB-83E6-6344C094CD23}"/>
                  </a:ext>
                </a:extLst>
              </p14:cNvPr>
              <p14:cNvContentPartPr/>
              <p14:nvPr/>
            </p14:nvContentPartPr>
            <p14:xfrm>
              <a:off x="6725103" y="1177358"/>
              <a:ext cx="224280" cy="155880"/>
            </p14:xfrm>
          </p:contentPart>
        </mc:Choice>
        <mc:Fallback xmlns=""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47E4AD6A-CFF2-43DB-83E6-6344C094CD23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6707463" y="1159718"/>
                <a:ext cx="259920" cy="19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B52BDC71-AD14-47EC-9684-D55DAE120390}"/>
                  </a:ext>
                </a:extLst>
              </p14:cNvPr>
              <p14:cNvContentPartPr/>
              <p14:nvPr/>
            </p14:nvContentPartPr>
            <p14:xfrm>
              <a:off x="6787023" y="1048838"/>
              <a:ext cx="184680" cy="20520"/>
            </p14:xfrm>
          </p:contentPart>
        </mc:Choice>
        <mc:Fallback xmlns=""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B52BDC71-AD14-47EC-9684-D55DAE120390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6769023" y="1030838"/>
                <a:ext cx="220320" cy="5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A2815B87-71F4-45E9-8132-59E5F2BEB8BA}"/>
                  </a:ext>
                </a:extLst>
              </p14:cNvPr>
              <p14:cNvContentPartPr/>
              <p14:nvPr/>
            </p14:nvContentPartPr>
            <p14:xfrm>
              <a:off x="7134423" y="1199318"/>
              <a:ext cx="246600" cy="53280"/>
            </p14:xfrm>
          </p:contentPart>
        </mc:Choice>
        <mc:Fallback xmlns=""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A2815B87-71F4-45E9-8132-59E5F2BEB8BA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7116783" y="1181318"/>
                <a:ext cx="282240" cy="8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882FB469-8EA7-4212-AFF5-C1537AEAA6D3}"/>
                  </a:ext>
                </a:extLst>
              </p14:cNvPr>
              <p14:cNvContentPartPr/>
              <p14:nvPr/>
            </p14:nvContentPartPr>
            <p14:xfrm>
              <a:off x="7258983" y="1134158"/>
              <a:ext cx="45000" cy="186840"/>
            </p14:xfrm>
          </p:contentPart>
        </mc:Choice>
        <mc:Fallback xmlns=""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882FB469-8EA7-4212-AFF5-C1537AEAA6D3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7241343" y="1116518"/>
                <a:ext cx="80640" cy="22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D16049EA-6286-4E6B-82F2-44AECEDF3EA9}"/>
                  </a:ext>
                </a:extLst>
              </p14:cNvPr>
              <p14:cNvContentPartPr/>
              <p14:nvPr/>
            </p14:nvContentPartPr>
            <p14:xfrm>
              <a:off x="6954063" y="1124438"/>
              <a:ext cx="118440" cy="91080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D16049EA-6286-4E6B-82F2-44AECEDF3EA9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6936423" y="1106798"/>
                <a:ext cx="154080" cy="126720"/>
              </a:xfrm>
              <a:prstGeom prst="rect">
                <a:avLst/>
              </a:prstGeom>
            </p:spPr>
          </p:pic>
        </mc:Fallback>
      </mc:AlternateContent>
      <p:grpSp>
        <p:nvGrpSpPr>
          <p:cNvPr id="83" name="Group 82">
            <a:extLst>
              <a:ext uri="{FF2B5EF4-FFF2-40B4-BE49-F238E27FC236}">
                <a16:creationId xmlns:a16="http://schemas.microsoft.com/office/drawing/2014/main" id="{2C94388F-2C0C-44DF-9FEE-5C47BC6BDFCE}"/>
              </a:ext>
            </a:extLst>
          </p:cNvPr>
          <p:cNvGrpSpPr/>
          <p:nvPr/>
        </p:nvGrpSpPr>
        <p:grpSpPr>
          <a:xfrm>
            <a:off x="471903" y="1968865"/>
            <a:ext cx="732240" cy="757800"/>
            <a:chOff x="471903" y="1968865"/>
            <a:chExt cx="732240" cy="757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00E8C4A2-685A-4142-824D-B7AE6368F070}"/>
                    </a:ext>
                  </a:extLst>
                </p14:cNvPr>
                <p14:cNvContentPartPr/>
                <p14:nvPr/>
              </p14:nvContentPartPr>
              <p14:xfrm>
                <a:off x="571263" y="1968865"/>
                <a:ext cx="159840" cy="28728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00E8C4A2-685A-4142-824D-B7AE6368F070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553623" y="1951225"/>
                  <a:ext cx="195480" cy="32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A941B1E3-D9FF-49C7-ADF2-BA10123BFEA3}"/>
                    </a:ext>
                  </a:extLst>
                </p14:cNvPr>
                <p14:cNvContentPartPr/>
                <p14:nvPr/>
              </p14:nvContentPartPr>
              <p14:xfrm>
                <a:off x="785103" y="2036545"/>
                <a:ext cx="159840" cy="20844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A941B1E3-D9FF-49C7-ADF2-BA10123BFEA3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767463" y="2018545"/>
                  <a:ext cx="19548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F672A884-BB2E-48C4-ADD7-BE4FE5A42F1D}"/>
                    </a:ext>
                  </a:extLst>
                </p14:cNvPr>
                <p14:cNvContentPartPr/>
                <p14:nvPr/>
              </p14:nvContentPartPr>
              <p14:xfrm>
                <a:off x="1023423" y="2054905"/>
                <a:ext cx="108720" cy="18756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F672A884-BB2E-48C4-ADD7-BE4FE5A42F1D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005423" y="2036905"/>
                  <a:ext cx="14436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52DE7689-A3B5-4B2B-860E-0637B5843906}"/>
                    </a:ext>
                  </a:extLst>
                </p14:cNvPr>
                <p14:cNvContentPartPr/>
                <p14:nvPr/>
              </p14:nvContentPartPr>
              <p14:xfrm>
                <a:off x="1005063" y="2102065"/>
                <a:ext cx="150480" cy="3780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52DE7689-A3B5-4B2B-860E-0637B5843906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987423" y="2084425"/>
                  <a:ext cx="18612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1934FB91-4D1B-482D-BFFF-B6D521AD80F1}"/>
                    </a:ext>
                  </a:extLst>
                </p14:cNvPr>
                <p14:cNvContentPartPr/>
                <p14:nvPr/>
              </p14:nvContentPartPr>
              <p14:xfrm>
                <a:off x="1016223" y="2005585"/>
                <a:ext cx="187920" cy="2412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1934FB91-4D1B-482D-BFFF-B6D521AD80F1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998583" y="1987585"/>
                  <a:ext cx="22356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655DEE9E-D6B1-4A65-8A81-26869EF4AF16}"/>
                    </a:ext>
                  </a:extLst>
                </p14:cNvPr>
                <p14:cNvContentPartPr/>
                <p14:nvPr/>
              </p14:nvContentPartPr>
              <p14:xfrm>
                <a:off x="471903" y="2331745"/>
                <a:ext cx="710280" cy="3420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655DEE9E-D6B1-4A65-8A81-26869EF4AF16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454263" y="2314105"/>
                  <a:ext cx="74592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FB4517C0-AE46-4492-999C-F9D7A1B084E5}"/>
                    </a:ext>
                  </a:extLst>
                </p14:cNvPr>
                <p14:cNvContentPartPr/>
                <p14:nvPr/>
              </p14:nvContentPartPr>
              <p14:xfrm>
                <a:off x="667743" y="2462785"/>
                <a:ext cx="127080" cy="26388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FB4517C0-AE46-4492-999C-F9D7A1B084E5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649743" y="2445145"/>
                  <a:ext cx="162720" cy="299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D03833C2-8B6E-4042-9735-0EF15CCB80D7}"/>
                  </a:ext>
                </a:extLst>
              </p14:cNvPr>
              <p14:cNvContentPartPr/>
              <p14:nvPr/>
            </p14:nvContentPartPr>
            <p14:xfrm>
              <a:off x="938103" y="2510665"/>
              <a:ext cx="127440" cy="236520"/>
            </p14:xfrm>
          </p:contentPart>
        </mc:Choice>
        <mc:Fallback xmlns=""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D03833C2-8B6E-4042-9735-0EF15CCB80D7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920463" y="2492665"/>
                <a:ext cx="163080" cy="272160"/>
              </a:xfrm>
              <a:prstGeom prst="rect">
                <a:avLst/>
              </a:prstGeom>
            </p:spPr>
          </p:pic>
        </mc:Fallback>
      </mc:AlternateContent>
      <p:grpSp>
        <p:nvGrpSpPr>
          <p:cNvPr id="87" name="Group 86">
            <a:extLst>
              <a:ext uri="{FF2B5EF4-FFF2-40B4-BE49-F238E27FC236}">
                <a16:creationId xmlns:a16="http://schemas.microsoft.com/office/drawing/2014/main" id="{E9307195-11C2-48F4-A37C-87DB570530B6}"/>
              </a:ext>
            </a:extLst>
          </p:cNvPr>
          <p:cNvGrpSpPr/>
          <p:nvPr/>
        </p:nvGrpSpPr>
        <p:grpSpPr>
          <a:xfrm>
            <a:off x="1506543" y="2207905"/>
            <a:ext cx="156240" cy="111600"/>
            <a:chOff x="1506543" y="2207905"/>
            <a:chExt cx="156240" cy="111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B1DFF9B9-9809-4EAB-8C72-423AF1CA90CC}"/>
                    </a:ext>
                  </a:extLst>
                </p14:cNvPr>
                <p14:cNvContentPartPr/>
                <p14:nvPr/>
              </p14:nvContentPartPr>
              <p14:xfrm>
                <a:off x="1506543" y="2207905"/>
                <a:ext cx="110880" cy="1224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B1DFF9B9-9809-4EAB-8C72-423AF1CA90CC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488903" y="2189905"/>
                  <a:ext cx="14652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E33E45D8-E775-42E4-8A6D-141D77EF5013}"/>
                    </a:ext>
                  </a:extLst>
                </p14:cNvPr>
                <p14:cNvContentPartPr/>
                <p14:nvPr/>
              </p14:nvContentPartPr>
              <p14:xfrm>
                <a:off x="1506543" y="2310865"/>
                <a:ext cx="156240" cy="864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E33E45D8-E775-42E4-8A6D-141D77EF5013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1488903" y="2293225"/>
                  <a:ext cx="191880" cy="44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8243D2C1-84F7-49D6-B861-8B18FE25A7BA}"/>
              </a:ext>
            </a:extLst>
          </p:cNvPr>
          <p:cNvGrpSpPr/>
          <p:nvPr/>
        </p:nvGrpSpPr>
        <p:grpSpPr>
          <a:xfrm>
            <a:off x="2170023" y="2086585"/>
            <a:ext cx="1116000" cy="471960"/>
            <a:chOff x="2170023" y="2086585"/>
            <a:chExt cx="1116000" cy="471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E75D992E-A90D-406E-8395-1480DF78AB17}"/>
                    </a:ext>
                  </a:extLst>
                </p14:cNvPr>
                <p14:cNvContentPartPr/>
                <p14:nvPr/>
              </p14:nvContentPartPr>
              <p14:xfrm>
                <a:off x="2170023" y="2228065"/>
                <a:ext cx="247680" cy="2268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E75D992E-A90D-406E-8395-1480DF78AB17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2152383" y="2210065"/>
                  <a:ext cx="28332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7AC381CF-12BF-4197-A119-19F6CDF24BDC}"/>
                    </a:ext>
                  </a:extLst>
                </p14:cNvPr>
                <p14:cNvContentPartPr/>
                <p14:nvPr/>
              </p14:nvContentPartPr>
              <p14:xfrm>
                <a:off x="2574303" y="2096665"/>
                <a:ext cx="211320" cy="23544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7AC381CF-12BF-4197-A119-19F6CDF24BDC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2556303" y="2078665"/>
                  <a:ext cx="246960" cy="27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F01F97F2-0767-4513-AE0D-3D5706EAF783}"/>
                    </a:ext>
                  </a:extLst>
                </p14:cNvPr>
                <p14:cNvContentPartPr/>
                <p14:nvPr/>
              </p14:nvContentPartPr>
              <p14:xfrm>
                <a:off x="2838183" y="2174785"/>
                <a:ext cx="154800" cy="17388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F01F97F2-0767-4513-AE0D-3D5706EAF783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2820543" y="2157145"/>
                  <a:ext cx="19044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0AF1FEF8-1A55-41EA-9130-F6C15E2CC8F4}"/>
                    </a:ext>
                  </a:extLst>
                </p14:cNvPr>
                <p14:cNvContentPartPr/>
                <p14:nvPr/>
              </p14:nvContentPartPr>
              <p14:xfrm>
                <a:off x="3126543" y="2205025"/>
                <a:ext cx="112680" cy="35352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0AF1FEF8-1A55-41EA-9130-F6C15E2CC8F4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3108903" y="2187385"/>
                  <a:ext cx="148320" cy="38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AB27FE99-8ADB-4880-84C0-A544AA76F99C}"/>
                    </a:ext>
                  </a:extLst>
                </p14:cNvPr>
                <p14:cNvContentPartPr/>
                <p14:nvPr/>
              </p14:nvContentPartPr>
              <p14:xfrm>
                <a:off x="3113583" y="2086585"/>
                <a:ext cx="172440" cy="144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AB27FE99-8ADB-4880-84C0-A544AA76F99C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3095583" y="2068945"/>
                  <a:ext cx="208080" cy="37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32EF6678-A6E9-49A3-BEFF-9BB64C9797FF}"/>
              </a:ext>
            </a:extLst>
          </p:cNvPr>
          <p:cNvGrpSpPr/>
          <p:nvPr/>
        </p:nvGrpSpPr>
        <p:grpSpPr>
          <a:xfrm>
            <a:off x="3586983" y="2045545"/>
            <a:ext cx="2087640" cy="313560"/>
            <a:chOff x="3586983" y="2045545"/>
            <a:chExt cx="2087640" cy="313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4AE61E40-D64D-4B6E-A6CC-ABD886A05382}"/>
                    </a:ext>
                  </a:extLst>
                </p14:cNvPr>
                <p14:cNvContentPartPr/>
                <p14:nvPr/>
              </p14:nvContentPartPr>
              <p14:xfrm>
                <a:off x="3586983" y="2167225"/>
                <a:ext cx="195120" cy="2484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4AE61E40-D64D-4B6E-A6CC-ABD886A05382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3568983" y="2149225"/>
                  <a:ext cx="23076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636EB4FA-FAA1-43E7-919F-6762519BFD51}"/>
                    </a:ext>
                  </a:extLst>
                </p14:cNvPr>
                <p14:cNvContentPartPr/>
                <p14:nvPr/>
              </p14:nvContentPartPr>
              <p14:xfrm>
                <a:off x="3695703" y="2106745"/>
                <a:ext cx="27720" cy="21096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636EB4FA-FAA1-43E7-919F-6762519BFD51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3678063" y="2088745"/>
                  <a:ext cx="6336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5C1CA6C0-19F5-4A98-BF20-EEEFBCDEC33F}"/>
                    </a:ext>
                  </a:extLst>
                </p14:cNvPr>
                <p14:cNvContentPartPr/>
                <p14:nvPr/>
              </p14:nvContentPartPr>
              <p14:xfrm>
                <a:off x="3919983" y="2141305"/>
                <a:ext cx="265680" cy="21780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5C1CA6C0-19F5-4A98-BF20-EEEFBCDEC33F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3901983" y="2123305"/>
                  <a:ext cx="30132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377BA0F5-4FBA-4F7B-8D7E-7688D24727A3}"/>
                    </a:ext>
                  </a:extLst>
                </p14:cNvPr>
                <p14:cNvContentPartPr/>
                <p14:nvPr/>
              </p14:nvContentPartPr>
              <p14:xfrm>
                <a:off x="4256223" y="2196025"/>
                <a:ext cx="226440" cy="15300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377BA0F5-4FBA-4F7B-8D7E-7688D24727A3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4238223" y="2178385"/>
                  <a:ext cx="26208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704BE936-7657-4B9C-94B8-D2BDB6B5EEFA}"/>
                    </a:ext>
                  </a:extLst>
                </p14:cNvPr>
                <p14:cNvContentPartPr/>
                <p14:nvPr/>
              </p14:nvContentPartPr>
              <p14:xfrm>
                <a:off x="4555023" y="2217985"/>
                <a:ext cx="149400" cy="12636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704BE936-7657-4B9C-94B8-D2BDB6B5EEFA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4537383" y="2199985"/>
                  <a:ext cx="18504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328AFB17-41F6-4EA0-AAAA-2F03F3B5CEF9}"/>
                    </a:ext>
                  </a:extLst>
                </p14:cNvPr>
                <p14:cNvContentPartPr/>
                <p14:nvPr/>
              </p14:nvContentPartPr>
              <p14:xfrm>
                <a:off x="4921863" y="2188825"/>
                <a:ext cx="272880" cy="13464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328AFB17-41F6-4EA0-AAAA-2F03F3B5CEF9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4903863" y="2170825"/>
                  <a:ext cx="30852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FA1D2CFE-616B-4C3B-AA08-AF0FC95D9097}"/>
                    </a:ext>
                  </a:extLst>
                </p14:cNvPr>
                <p14:cNvContentPartPr/>
                <p14:nvPr/>
              </p14:nvContentPartPr>
              <p14:xfrm>
                <a:off x="5014023" y="2048065"/>
                <a:ext cx="187200" cy="2592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FA1D2CFE-616B-4C3B-AA08-AF0FC95D9097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4996383" y="2030425"/>
                  <a:ext cx="22284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D9026A49-5789-497F-8405-907B4ACF5340}"/>
                    </a:ext>
                  </a:extLst>
                </p14:cNvPr>
                <p14:cNvContentPartPr/>
                <p14:nvPr/>
              </p14:nvContentPartPr>
              <p14:xfrm>
                <a:off x="5440983" y="2141305"/>
                <a:ext cx="233640" cy="2628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D9026A49-5789-497F-8405-907B4ACF5340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5423343" y="2123665"/>
                  <a:ext cx="26928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2254AE99-B056-4695-8DF3-82E1A5DF3F9D}"/>
                    </a:ext>
                  </a:extLst>
                </p14:cNvPr>
                <p14:cNvContentPartPr/>
                <p14:nvPr/>
              </p14:nvContentPartPr>
              <p14:xfrm>
                <a:off x="5590383" y="2045545"/>
                <a:ext cx="34920" cy="23292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2254AE99-B056-4695-8DF3-82E1A5DF3F9D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5572743" y="2027905"/>
                  <a:ext cx="70560" cy="268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496D540C-6C2A-4377-816C-B653B96E2085}"/>
                  </a:ext>
                </a:extLst>
              </p14:cNvPr>
              <p14:cNvContentPartPr/>
              <p14:nvPr/>
            </p14:nvContentPartPr>
            <p14:xfrm>
              <a:off x="10101183" y="939625"/>
              <a:ext cx="136800" cy="12096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496D540C-6C2A-4377-816C-B653B96E2085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10083183" y="921985"/>
                <a:ext cx="172440" cy="156600"/>
              </a:xfrm>
              <a:prstGeom prst="rect">
                <a:avLst/>
              </a:prstGeom>
            </p:spPr>
          </p:pic>
        </mc:Fallback>
      </mc:AlternateContent>
      <p:grpSp>
        <p:nvGrpSpPr>
          <p:cNvPr id="114" name="Group 113">
            <a:extLst>
              <a:ext uri="{FF2B5EF4-FFF2-40B4-BE49-F238E27FC236}">
                <a16:creationId xmlns:a16="http://schemas.microsoft.com/office/drawing/2014/main" id="{27B6C16A-350A-4811-9568-51E31B123035}"/>
              </a:ext>
            </a:extLst>
          </p:cNvPr>
          <p:cNvGrpSpPr/>
          <p:nvPr/>
        </p:nvGrpSpPr>
        <p:grpSpPr>
          <a:xfrm>
            <a:off x="5979543" y="1968865"/>
            <a:ext cx="866160" cy="279360"/>
            <a:chOff x="5979543" y="1968865"/>
            <a:chExt cx="866160" cy="279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E01247E0-58F5-477F-B6FF-B86D3E6CBC86}"/>
                    </a:ext>
                  </a:extLst>
                </p14:cNvPr>
                <p14:cNvContentPartPr/>
                <p14:nvPr/>
              </p14:nvContentPartPr>
              <p14:xfrm>
                <a:off x="5979543" y="2013505"/>
                <a:ext cx="332640" cy="23472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E01247E0-58F5-477F-B6FF-B86D3E6CBC86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5961903" y="1995865"/>
                  <a:ext cx="368280" cy="27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EE25F384-0B6D-483A-82AF-0DF556352387}"/>
                    </a:ext>
                  </a:extLst>
                </p14:cNvPr>
                <p14:cNvContentPartPr/>
                <p14:nvPr/>
              </p14:nvContentPartPr>
              <p14:xfrm>
                <a:off x="6415143" y="2041225"/>
                <a:ext cx="203040" cy="15984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EE25F384-0B6D-483A-82AF-0DF556352387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6397503" y="2023585"/>
                  <a:ext cx="23868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36793D21-60B2-4ABF-A7B5-8B7920C09C05}"/>
                    </a:ext>
                  </a:extLst>
                </p14:cNvPr>
                <p14:cNvContentPartPr/>
                <p14:nvPr/>
              </p14:nvContentPartPr>
              <p14:xfrm>
                <a:off x="6693783" y="1968865"/>
                <a:ext cx="151920" cy="26424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36793D21-60B2-4ABF-A7B5-8B7920C09C05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6675783" y="1951225"/>
                  <a:ext cx="187560" cy="299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3E995B84-B437-45F4-A947-ABFF47052292}"/>
              </a:ext>
            </a:extLst>
          </p:cNvPr>
          <p:cNvGrpSpPr/>
          <p:nvPr/>
        </p:nvGrpSpPr>
        <p:grpSpPr>
          <a:xfrm>
            <a:off x="7233783" y="2044825"/>
            <a:ext cx="251640" cy="113400"/>
            <a:chOff x="7233783" y="2044825"/>
            <a:chExt cx="251640" cy="113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B501B124-387E-4142-A996-2D9F57AD2374}"/>
                    </a:ext>
                  </a:extLst>
                </p14:cNvPr>
                <p14:cNvContentPartPr/>
                <p14:nvPr/>
              </p14:nvContentPartPr>
              <p14:xfrm>
                <a:off x="7298583" y="2044825"/>
                <a:ext cx="178560" cy="504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B501B124-387E-4142-A996-2D9F57AD2374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280943" y="2026825"/>
                  <a:ext cx="21420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5D1E8441-2E15-4421-B821-199386C2E40E}"/>
                    </a:ext>
                  </a:extLst>
                </p14:cNvPr>
                <p14:cNvContentPartPr/>
                <p14:nvPr/>
              </p14:nvContentPartPr>
              <p14:xfrm>
                <a:off x="7233783" y="2132305"/>
                <a:ext cx="251640" cy="2592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5D1E8441-2E15-4421-B821-199386C2E40E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215783" y="2114305"/>
                  <a:ext cx="287280" cy="61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94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D9EEB167-7660-4EE9-ABB6-B269EB28F275}"/>
                  </a:ext>
                </a:extLst>
              </p14:cNvPr>
              <p14:cNvContentPartPr/>
              <p14:nvPr/>
            </p14:nvContentPartPr>
            <p14:xfrm>
              <a:off x="7792863" y="1922425"/>
              <a:ext cx="200160" cy="227520"/>
            </p14:xfrm>
          </p:contentPart>
        </mc:Choice>
        <mc:Fallback xmlns=""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D9EEB167-7660-4EE9-ABB6-B269EB28F275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7775223" y="1904785"/>
                <a:ext cx="235800" cy="263160"/>
              </a:xfrm>
              <a:prstGeom prst="rect">
                <a:avLst/>
              </a:prstGeom>
            </p:spPr>
          </p:pic>
        </mc:Fallback>
      </mc:AlternateContent>
      <p:grpSp>
        <p:nvGrpSpPr>
          <p:cNvPr id="143" name="Group 142">
            <a:extLst>
              <a:ext uri="{FF2B5EF4-FFF2-40B4-BE49-F238E27FC236}">
                <a16:creationId xmlns:a16="http://schemas.microsoft.com/office/drawing/2014/main" id="{1F53D255-1D07-4ECB-A5E7-BB8C7BEB41CF}"/>
              </a:ext>
            </a:extLst>
          </p:cNvPr>
          <p:cNvGrpSpPr/>
          <p:nvPr/>
        </p:nvGrpSpPr>
        <p:grpSpPr>
          <a:xfrm>
            <a:off x="2906583" y="2803345"/>
            <a:ext cx="3859560" cy="1388880"/>
            <a:chOff x="2906583" y="2803345"/>
            <a:chExt cx="3859560" cy="1388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D4E0A7E4-D555-4B86-ACD6-0B559A71E846}"/>
                    </a:ext>
                  </a:extLst>
                </p14:cNvPr>
                <p14:cNvContentPartPr/>
                <p14:nvPr/>
              </p14:nvContentPartPr>
              <p14:xfrm>
                <a:off x="2906583" y="2972905"/>
                <a:ext cx="257760" cy="21636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D4E0A7E4-D555-4B86-ACD6-0B559A71E846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2888943" y="2954905"/>
                  <a:ext cx="29340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68DB7BFE-8274-4D02-800E-69CE68A027E5}"/>
                    </a:ext>
                  </a:extLst>
                </p14:cNvPr>
                <p14:cNvContentPartPr/>
                <p14:nvPr/>
              </p14:nvContentPartPr>
              <p14:xfrm>
                <a:off x="3232023" y="3013945"/>
                <a:ext cx="270000" cy="13500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68DB7BFE-8274-4D02-800E-69CE68A027E5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3214023" y="2995945"/>
                  <a:ext cx="30564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1DD7E132-0FAB-4F89-934C-6E01E740494C}"/>
                    </a:ext>
                  </a:extLst>
                </p14:cNvPr>
                <p14:cNvContentPartPr/>
                <p14:nvPr/>
              </p14:nvContentPartPr>
              <p14:xfrm>
                <a:off x="3550983" y="2990905"/>
                <a:ext cx="140040" cy="10224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1DD7E132-0FAB-4F89-934C-6E01E740494C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3533343" y="2973265"/>
                  <a:ext cx="17568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7201CE94-09E2-451C-A401-3C4090A1DD83}"/>
                    </a:ext>
                  </a:extLst>
                </p14:cNvPr>
                <p14:cNvContentPartPr/>
                <p14:nvPr/>
              </p14:nvContentPartPr>
              <p14:xfrm>
                <a:off x="3757623" y="2982625"/>
                <a:ext cx="223200" cy="12888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7201CE94-09E2-451C-A401-3C4090A1DD83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3739983" y="2964625"/>
                  <a:ext cx="25884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C24242AF-AAE4-4A31-ADC9-A4620B9134FC}"/>
                    </a:ext>
                  </a:extLst>
                </p14:cNvPr>
                <p14:cNvContentPartPr/>
                <p14:nvPr/>
              </p14:nvContentPartPr>
              <p14:xfrm>
                <a:off x="3758703" y="2890825"/>
                <a:ext cx="213120" cy="3780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C24242AF-AAE4-4A31-ADC9-A4620B9134FC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3741063" y="2872825"/>
                  <a:ext cx="2487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F854CCD5-3F15-46E6-B0B6-C824FF763288}"/>
                    </a:ext>
                  </a:extLst>
                </p14:cNvPr>
                <p14:cNvContentPartPr/>
                <p14:nvPr/>
              </p14:nvContentPartPr>
              <p14:xfrm>
                <a:off x="4233903" y="2995585"/>
                <a:ext cx="212040" cy="5328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F854CCD5-3F15-46E6-B0B6-C824FF763288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4216263" y="2977945"/>
                  <a:ext cx="24768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87F18D9E-3A4C-4962-AFD1-D7663415BBEE}"/>
                    </a:ext>
                  </a:extLst>
                </p14:cNvPr>
                <p14:cNvContentPartPr/>
                <p14:nvPr/>
              </p14:nvContentPartPr>
              <p14:xfrm>
                <a:off x="4313823" y="2926465"/>
                <a:ext cx="81360" cy="20088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87F18D9E-3A4C-4962-AFD1-D7663415BBEE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4296183" y="2908465"/>
                  <a:ext cx="11700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D50E02EE-CADC-4D75-87D8-1EF72CBADC0D}"/>
                    </a:ext>
                  </a:extLst>
                </p14:cNvPr>
                <p14:cNvContentPartPr/>
                <p14:nvPr/>
              </p14:nvContentPartPr>
              <p14:xfrm>
                <a:off x="4699023" y="2922145"/>
                <a:ext cx="234360" cy="18972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D50E02EE-CADC-4D75-87D8-1EF72CBADC0D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4681023" y="2904505"/>
                  <a:ext cx="27000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415A588F-1F69-4AB2-ABF7-E531841FD3A2}"/>
                    </a:ext>
                  </a:extLst>
                </p14:cNvPr>
                <p14:cNvContentPartPr/>
                <p14:nvPr/>
              </p14:nvContentPartPr>
              <p14:xfrm>
                <a:off x="4968303" y="2984785"/>
                <a:ext cx="227160" cy="11304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415A588F-1F69-4AB2-ABF7-E531841FD3A2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4950663" y="2966785"/>
                  <a:ext cx="26280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F820A41A-92AD-4535-839E-72BD36DE7078}"/>
                    </a:ext>
                  </a:extLst>
                </p14:cNvPr>
                <p14:cNvContentPartPr/>
                <p14:nvPr/>
              </p14:nvContentPartPr>
              <p14:xfrm>
                <a:off x="5244063" y="2851945"/>
                <a:ext cx="146160" cy="22176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F820A41A-92AD-4535-839E-72BD36DE7078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5226063" y="2833945"/>
                  <a:ext cx="18180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2F41A374-1273-4905-A619-CFAB668DF16B}"/>
                    </a:ext>
                  </a:extLst>
                </p14:cNvPr>
                <p14:cNvContentPartPr/>
                <p14:nvPr/>
              </p14:nvContentPartPr>
              <p14:xfrm>
                <a:off x="5622063" y="2923585"/>
                <a:ext cx="175680" cy="2484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2F41A374-1273-4905-A619-CFAB668DF16B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5604063" y="2905945"/>
                  <a:ext cx="21132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137756AD-5240-4CCB-9CEB-0353E4ABE31E}"/>
                    </a:ext>
                  </a:extLst>
                </p14:cNvPr>
                <p14:cNvContentPartPr/>
                <p14:nvPr/>
              </p14:nvContentPartPr>
              <p14:xfrm>
                <a:off x="5628903" y="2993785"/>
                <a:ext cx="169560" cy="3060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137756AD-5240-4CCB-9CEB-0353E4ABE31E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5611263" y="2976145"/>
                  <a:ext cx="20520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0B7E4362-6920-4B9A-84C0-70E7AF953604}"/>
                    </a:ext>
                  </a:extLst>
                </p14:cNvPr>
                <p14:cNvContentPartPr/>
                <p14:nvPr/>
              </p14:nvContentPartPr>
              <p14:xfrm>
                <a:off x="6031023" y="2856625"/>
                <a:ext cx="293040" cy="20124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0B7E4362-6920-4B9A-84C0-70E7AF953604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6013383" y="2838985"/>
                  <a:ext cx="32868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4CC29099-04D6-4116-982C-C4C3C1B87966}"/>
                    </a:ext>
                  </a:extLst>
                </p14:cNvPr>
                <p14:cNvContentPartPr/>
                <p14:nvPr/>
              </p14:nvContentPartPr>
              <p14:xfrm>
                <a:off x="6343503" y="2940505"/>
                <a:ext cx="247320" cy="12204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4CC29099-04D6-4116-982C-C4C3C1B87966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6325863" y="2922505"/>
                  <a:ext cx="28296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54C38D53-8A29-442B-BAF6-DE2A97B2D982}"/>
                    </a:ext>
                  </a:extLst>
                </p14:cNvPr>
                <p14:cNvContentPartPr/>
                <p14:nvPr/>
              </p14:nvContentPartPr>
              <p14:xfrm>
                <a:off x="6641943" y="2895865"/>
                <a:ext cx="124200" cy="29844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54C38D53-8A29-442B-BAF6-DE2A97B2D982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6623943" y="2877865"/>
                  <a:ext cx="159840" cy="33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CB8B7CC1-CC01-4AA4-AFE3-283E7AFCE6DD}"/>
                    </a:ext>
                  </a:extLst>
                </p14:cNvPr>
                <p14:cNvContentPartPr/>
                <p14:nvPr/>
              </p14:nvContentPartPr>
              <p14:xfrm>
                <a:off x="6609543" y="2803345"/>
                <a:ext cx="154440" cy="396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CB8B7CC1-CC01-4AA4-AFE3-283E7AFCE6DD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6591903" y="2785345"/>
                  <a:ext cx="19008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B5104FF8-7D97-4E6F-AECD-1D19D423350F}"/>
                    </a:ext>
                  </a:extLst>
                </p14:cNvPr>
                <p14:cNvContentPartPr/>
                <p14:nvPr/>
              </p14:nvContentPartPr>
              <p14:xfrm>
                <a:off x="3553143" y="3702265"/>
                <a:ext cx="265680" cy="15372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B5104FF8-7D97-4E6F-AECD-1D19D423350F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3535143" y="3684265"/>
                  <a:ext cx="30132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FABD54F8-2CDD-4F6F-8CF9-BBBBA203F9B8}"/>
                    </a:ext>
                  </a:extLst>
                </p14:cNvPr>
                <p14:cNvContentPartPr/>
                <p14:nvPr/>
              </p14:nvContentPartPr>
              <p14:xfrm>
                <a:off x="3884343" y="3705145"/>
                <a:ext cx="228240" cy="12348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FABD54F8-2CDD-4F6F-8CF9-BBBBA203F9B8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3866703" y="3687145"/>
                  <a:ext cx="26388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E8BC4756-3994-4746-9706-D609DA0DEC5B}"/>
                    </a:ext>
                  </a:extLst>
                </p14:cNvPr>
                <p14:cNvContentPartPr/>
                <p14:nvPr/>
              </p14:nvContentPartPr>
              <p14:xfrm>
                <a:off x="3927903" y="3544585"/>
                <a:ext cx="246600" cy="4428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E8BC4756-3994-4746-9706-D609DA0DEC5B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3910263" y="3526585"/>
                  <a:ext cx="28224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EF0A2AD8-3B0B-4DFA-8658-F400E52BF31F}"/>
                    </a:ext>
                  </a:extLst>
                </p14:cNvPr>
                <p14:cNvContentPartPr/>
                <p14:nvPr/>
              </p14:nvContentPartPr>
              <p14:xfrm>
                <a:off x="4481943" y="3723145"/>
                <a:ext cx="221040" cy="1224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EF0A2AD8-3B0B-4DFA-8658-F400E52BF31F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4463943" y="3705505"/>
                  <a:ext cx="25668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81C4A6CA-4BB1-4AFE-9EC2-A50821708BC1}"/>
                    </a:ext>
                  </a:extLst>
                </p14:cNvPr>
                <p14:cNvContentPartPr/>
                <p14:nvPr/>
              </p14:nvContentPartPr>
              <p14:xfrm>
                <a:off x="4570503" y="3619105"/>
                <a:ext cx="117720" cy="21816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81C4A6CA-4BB1-4AFE-9EC2-A50821708BC1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4552863" y="3601105"/>
                  <a:ext cx="15336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D8936A74-18BC-489F-ABA8-1DF7F331DE25}"/>
                    </a:ext>
                  </a:extLst>
                </p14:cNvPr>
                <p14:cNvContentPartPr/>
                <p14:nvPr/>
              </p14:nvContentPartPr>
              <p14:xfrm>
                <a:off x="5044623" y="3524425"/>
                <a:ext cx="204480" cy="24948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D8936A74-18BC-489F-ABA8-1DF7F331DE25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5026623" y="3506785"/>
                  <a:ext cx="240120" cy="28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357BAD28-ABFB-430E-B936-FCB3222628B0}"/>
                    </a:ext>
                  </a:extLst>
                </p14:cNvPr>
                <p14:cNvContentPartPr/>
                <p14:nvPr/>
              </p14:nvContentPartPr>
              <p14:xfrm>
                <a:off x="5555103" y="3612985"/>
                <a:ext cx="177480" cy="2412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357BAD28-ABFB-430E-B936-FCB3222628B0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5537103" y="3594985"/>
                  <a:ext cx="21312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709FDF11-9BE6-4795-9C45-1B28F3906775}"/>
                    </a:ext>
                  </a:extLst>
                </p14:cNvPr>
                <p14:cNvContentPartPr/>
                <p14:nvPr/>
              </p14:nvContentPartPr>
              <p14:xfrm>
                <a:off x="5600463" y="3692185"/>
                <a:ext cx="161280" cy="1404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709FDF11-9BE6-4795-9C45-1B28F3906775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5582823" y="3674545"/>
                  <a:ext cx="19692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2712EC98-E5BD-49A1-B10A-B57B435E24EA}"/>
                    </a:ext>
                  </a:extLst>
                </p14:cNvPr>
                <p14:cNvContentPartPr/>
                <p14:nvPr/>
              </p14:nvContentPartPr>
              <p14:xfrm>
                <a:off x="6085743" y="3535585"/>
                <a:ext cx="151200" cy="31536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2712EC98-E5BD-49A1-B10A-B57B435E24EA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6068103" y="3517585"/>
                  <a:ext cx="186840" cy="35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18725233-7A3C-4293-A75B-A056CA8C7E7F}"/>
                    </a:ext>
                  </a:extLst>
                </p14:cNvPr>
                <p14:cNvContentPartPr/>
                <p14:nvPr/>
              </p14:nvContentPartPr>
              <p14:xfrm>
                <a:off x="6082863" y="3379705"/>
                <a:ext cx="281160" cy="3312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18725233-7A3C-4293-A75B-A056CA8C7E7F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6065223" y="3361705"/>
                  <a:ext cx="31680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F35D67AC-3419-4A3E-A485-0C609ED85D17}"/>
                    </a:ext>
                  </a:extLst>
                </p14:cNvPr>
                <p14:cNvContentPartPr/>
                <p14:nvPr/>
              </p14:nvContentPartPr>
              <p14:xfrm>
                <a:off x="3365583" y="3244345"/>
                <a:ext cx="3388320" cy="94788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F35D67AC-3419-4A3E-A485-0C609ED85D17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3347943" y="3226345"/>
                  <a:ext cx="3423960" cy="983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3F5BC759-7C9F-406F-8219-1E9A98727C2E}"/>
              </a:ext>
            </a:extLst>
          </p:cNvPr>
          <p:cNvGrpSpPr/>
          <p:nvPr/>
        </p:nvGrpSpPr>
        <p:grpSpPr>
          <a:xfrm>
            <a:off x="2807583" y="4184305"/>
            <a:ext cx="738720" cy="444240"/>
            <a:chOff x="2807583" y="4184305"/>
            <a:chExt cx="738720" cy="444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88A6F758-88B9-47CE-B89B-370285150C1E}"/>
                    </a:ext>
                  </a:extLst>
                </p14:cNvPr>
                <p14:cNvContentPartPr/>
                <p14:nvPr/>
              </p14:nvContentPartPr>
              <p14:xfrm>
                <a:off x="2909823" y="4184305"/>
                <a:ext cx="636480" cy="38808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88A6F758-88B9-47CE-B89B-370285150C1E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2891823" y="4166305"/>
                  <a:ext cx="672120" cy="42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8682E715-20AB-43E5-A6CC-BF1E29253714}"/>
                    </a:ext>
                  </a:extLst>
                </p14:cNvPr>
                <p14:cNvContentPartPr/>
                <p14:nvPr/>
              </p14:nvContentPartPr>
              <p14:xfrm>
                <a:off x="2807583" y="4510465"/>
                <a:ext cx="275040" cy="11808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8682E715-20AB-43E5-A6CC-BF1E29253714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2789583" y="4492465"/>
                  <a:ext cx="310680" cy="153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D402B71B-DAF0-40C7-9A51-B4BE09FF9A9F}"/>
              </a:ext>
            </a:extLst>
          </p:cNvPr>
          <p:cNvGrpSpPr/>
          <p:nvPr/>
        </p:nvGrpSpPr>
        <p:grpSpPr>
          <a:xfrm>
            <a:off x="599343" y="4849225"/>
            <a:ext cx="1674720" cy="620280"/>
            <a:chOff x="599343" y="4849225"/>
            <a:chExt cx="1674720" cy="620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846DAA45-FE33-44DF-A122-70F631D4723E}"/>
                    </a:ext>
                  </a:extLst>
                </p14:cNvPr>
                <p14:cNvContentPartPr/>
                <p14:nvPr/>
              </p14:nvContentPartPr>
              <p14:xfrm>
                <a:off x="697983" y="5058025"/>
                <a:ext cx="360" cy="144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846DAA45-FE33-44DF-A122-70F631D4723E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680343" y="5040385"/>
                  <a:ext cx="3600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D03D8D6E-4010-4683-8278-37357E1158C0}"/>
                    </a:ext>
                  </a:extLst>
                </p14:cNvPr>
                <p14:cNvContentPartPr/>
                <p14:nvPr/>
              </p14:nvContentPartPr>
              <p14:xfrm>
                <a:off x="599343" y="5019505"/>
                <a:ext cx="222840" cy="24300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D03D8D6E-4010-4683-8278-37357E1158C0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581703" y="5001865"/>
                  <a:ext cx="258480" cy="27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13FDC7ED-5400-492C-9A21-65120DECD5C6}"/>
                    </a:ext>
                  </a:extLst>
                </p14:cNvPr>
                <p14:cNvContentPartPr/>
                <p14:nvPr/>
              </p14:nvContentPartPr>
              <p14:xfrm>
                <a:off x="861423" y="4972345"/>
                <a:ext cx="178560" cy="12888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13FDC7ED-5400-492C-9A21-65120DECD5C6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843423" y="4954705"/>
                  <a:ext cx="21420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58FA4422-F630-4DFF-9DD9-59270BB6F117}"/>
                    </a:ext>
                  </a:extLst>
                </p14:cNvPr>
                <p14:cNvContentPartPr/>
                <p14:nvPr/>
              </p14:nvContentPartPr>
              <p14:xfrm>
                <a:off x="1061583" y="4849225"/>
                <a:ext cx="137160" cy="22032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58FA4422-F630-4DFF-9DD9-59270BB6F117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1043943" y="4831225"/>
                  <a:ext cx="17280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7B41B0E7-3146-4E7C-9965-E55C6CA7744C}"/>
                    </a:ext>
                  </a:extLst>
                </p14:cNvPr>
                <p14:cNvContentPartPr/>
                <p14:nvPr/>
              </p14:nvContentPartPr>
              <p14:xfrm>
                <a:off x="1425543" y="5083585"/>
                <a:ext cx="19440" cy="38592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7B41B0E7-3146-4E7C-9965-E55C6CA7744C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1407903" y="5065945"/>
                  <a:ext cx="55080" cy="42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8E151DBA-44B5-4F73-9545-B607ECA275C3}"/>
                    </a:ext>
                  </a:extLst>
                </p14:cNvPr>
                <p14:cNvContentPartPr/>
                <p14:nvPr/>
              </p14:nvContentPartPr>
              <p14:xfrm>
                <a:off x="1349223" y="5145145"/>
                <a:ext cx="210960" cy="12420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8E151DBA-44B5-4F73-9545-B607ECA275C3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1331223" y="5127505"/>
                  <a:ext cx="24660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7AAC742F-25D2-4221-B25A-DB1EA4D08224}"/>
                    </a:ext>
                  </a:extLst>
                </p14:cNvPr>
                <p14:cNvContentPartPr/>
                <p14:nvPr/>
              </p14:nvContentPartPr>
              <p14:xfrm>
                <a:off x="1623183" y="5140465"/>
                <a:ext cx="105840" cy="12240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7AAC742F-25D2-4221-B25A-DB1EA4D08224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1605543" y="5122465"/>
                  <a:ext cx="14148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A162E27C-00CD-48B6-9DB1-2841337759F6}"/>
                    </a:ext>
                  </a:extLst>
                </p14:cNvPr>
                <p14:cNvContentPartPr/>
                <p14:nvPr/>
              </p14:nvContentPartPr>
              <p14:xfrm>
                <a:off x="1811463" y="4914025"/>
                <a:ext cx="447480" cy="33084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A162E27C-00CD-48B6-9DB1-2841337759F6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1793463" y="4896385"/>
                  <a:ext cx="483120" cy="36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2A2AD0BF-17B2-488D-8AFC-5B8884ACD956}"/>
                    </a:ext>
                  </a:extLst>
                </p14:cNvPr>
                <p14:cNvContentPartPr/>
                <p14:nvPr/>
              </p14:nvContentPartPr>
              <p14:xfrm>
                <a:off x="2141943" y="5004385"/>
                <a:ext cx="132120" cy="6588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2A2AD0BF-17B2-488D-8AFC-5B8884ACD956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2123943" y="4986385"/>
                  <a:ext cx="16776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F8F232C5-7C3B-4C5E-B1AE-74DF398C9EC3}"/>
                    </a:ext>
                  </a:extLst>
                </p14:cNvPr>
                <p14:cNvContentPartPr/>
                <p14:nvPr/>
              </p14:nvContentPartPr>
              <p14:xfrm>
                <a:off x="1820823" y="4893865"/>
                <a:ext cx="360" cy="36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F8F232C5-7C3B-4C5E-B1AE-74DF398C9EC3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802823" y="4876225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7E4C2378-F5F7-4662-9F19-C726C3809046}"/>
              </a:ext>
            </a:extLst>
          </p:cNvPr>
          <p:cNvGrpSpPr/>
          <p:nvPr/>
        </p:nvGrpSpPr>
        <p:grpSpPr>
          <a:xfrm>
            <a:off x="2569263" y="5049745"/>
            <a:ext cx="602280" cy="225720"/>
            <a:chOff x="2569263" y="5049745"/>
            <a:chExt cx="602280" cy="225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14CF2D3A-B9CE-403C-AD80-08720F3B285B}"/>
                    </a:ext>
                  </a:extLst>
                </p14:cNvPr>
                <p14:cNvContentPartPr/>
                <p14:nvPr/>
              </p14:nvContentPartPr>
              <p14:xfrm>
                <a:off x="2569263" y="5049745"/>
                <a:ext cx="488520" cy="16308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14CF2D3A-B9CE-403C-AD80-08720F3B285B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2551623" y="5032105"/>
                  <a:ext cx="52416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0896006F-DB94-4CDC-B6EA-94416D249822}"/>
                    </a:ext>
                  </a:extLst>
                </p14:cNvPr>
                <p14:cNvContentPartPr/>
                <p14:nvPr/>
              </p14:nvContentPartPr>
              <p14:xfrm>
                <a:off x="2967423" y="5085385"/>
                <a:ext cx="204120" cy="19008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0896006F-DB94-4CDC-B6EA-94416D249822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2949783" y="5067745"/>
                  <a:ext cx="239760" cy="225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77A4E9B2-196C-49E6-8F1D-37BF5AB29C26}"/>
              </a:ext>
            </a:extLst>
          </p:cNvPr>
          <p:cNvGrpSpPr/>
          <p:nvPr/>
        </p:nvGrpSpPr>
        <p:grpSpPr>
          <a:xfrm>
            <a:off x="3894423" y="4860385"/>
            <a:ext cx="1170720" cy="529920"/>
            <a:chOff x="3894423" y="4860385"/>
            <a:chExt cx="1170720" cy="529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A6E8996F-A7B6-4A19-98D6-25C242094279}"/>
                    </a:ext>
                  </a:extLst>
                </p14:cNvPr>
                <p14:cNvContentPartPr/>
                <p14:nvPr/>
              </p14:nvContentPartPr>
              <p14:xfrm>
                <a:off x="3894423" y="4906825"/>
                <a:ext cx="96840" cy="40140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A6E8996F-A7B6-4A19-98D6-25C242094279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3876423" y="4888825"/>
                  <a:ext cx="132480" cy="43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0589B9D7-C673-4504-847B-DE8873E47DCF}"/>
                    </a:ext>
                  </a:extLst>
                </p14:cNvPr>
                <p14:cNvContentPartPr/>
                <p14:nvPr/>
              </p14:nvContentPartPr>
              <p14:xfrm>
                <a:off x="4075863" y="5047225"/>
                <a:ext cx="221400" cy="18072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0589B9D7-C673-4504-847B-DE8873E47DCF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4058223" y="5029585"/>
                  <a:ext cx="25704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9BD8E74C-491B-49B9-8F1A-85C9DF529B11}"/>
                    </a:ext>
                  </a:extLst>
                </p14:cNvPr>
                <p14:cNvContentPartPr/>
                <p14:nvPr/>
              </p14:nvContentPartPr>
              <p14:xfrm>
                <a:off x="4139583" y="4916905"/>
                <a:ext cx="191880" cy="2124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9BD8E74C-491B-49B9-8F1A-85C9DF529B11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4121943" y="4898905"/>
                  <a:ext cx="22752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AA328EC7-70BF-4BA2-BD23-65EFC7771C61}"/>
                    </a:ext>
                  </a:extLst>
                </p14:cNvPr>
                <p14:cNvContentPartPr/>
                <p14:nvPr/>
              </p14:nvContentPartPr>
              <p14:xfrm>
                <a:off x="4517583" y="5182945"/>
                <a:ext cx="37440" cy="14184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AA328EC7-70BF-4BA2-BD23-65EFC7771C61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4499943" y="5165305"/>
                  <a:ext cx="7308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8B49AB45-03C3-45CB-B035-3EDB9D16AA1B}"/>
                    </a:ext>
                  </a:extLst>
                </p14:cNvPr>
                <p14:cNvContentPartPr/>
                <p14:nvPr/>
              </p14:nvContentPartPr>
              <p14:xfrm>
                <a:off x="4724943" y="5066305"/>
                <a:ext cx="118440" cy="32400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8B49AB45-03C3-45CB-B035-3EDB9D16AA1B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4706943" y="5048665"/>
                  <a:ext cx="154080" cy="35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B17FD55C-6CE9-40C9-917D-FF21A00431DC}"/>
                    </a:ext>
                  </a:extLst>
                </p14:cNvPr>
                <p14:cNvContentPartPr/>
                <p14:nvPr/>
              </p14:nvContentPartPr>
              <p14:xfrm>
                <a:off x="4643223" y="4944985"/>
                <a:ext cx="266400" cy="5580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B17FD55C-6CE9-40C9-917D-FF21A00431DC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4625583" y="4927345"/>
                  <a:ext cx="30204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30457821-4EB8-4FDE-9CCD-E45791C9B902}"/>
                    </a:ext>
                  </a:extLst>
                </p14:cNvPr>
                <p14:cNvContentPartPr/>
                <p14:nvPr/>
              </p14:nvContentPartPr>
              <p14:xfrm>
                <a:off x="4942023" y="4860385"/>
                <a:ext cx="123120" cy="46980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30457821-4EB8-4FDE-9CCD-E45791C9B902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4924383" y="4842385"/>
                  <a:ext cx="158760" cy="5054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4051850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F6B48EFA-92B6-4E25-833A-A707047E2FFD}"/>
              </a:ext>
            </a:extLst>
          </p:cNvPr>
          <p:cNvGrpSpPr/>
          <p:nvPr/>
        </p:nvGrpSpPr>
        <p:grpSpPr>
          <a:xfrm>
            <a:off x="564423" y="328705"/>
            <a:ext cx="786600" cy="309240"/>
            <a:chOff x="564423" y="328705"/>
            <a:chExt cx="786600" cy="309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C0182246-8CC4-42A2-89AA-DF53F35625F0}"/>
                    </a:ext>
                  </a:extLst>
                </p14:cNvPr>
                <p14:cNvContentPartPr/>
                <p14:nvPr/>
              </p14:nvContentPartPr>
              <p14:xfrm>
                <a:off x="564423" y="328705"/>
                <a:ext cx="183240" cy="30132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C0182246-8CC4-42A2-89AA-DF53F35625F0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46423" y="311065"/>
                  <a:ext cx="218880" cy="33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4B2B0C2C-2C36-4B0A-8BB3-9C8380231D7C}"/>
                    </a:ext>
                  </a:extLst>
                </p14:cNvPr>
                <p14:cNvContentPartPr/>
                <p14:nvPr/>
              </p14:nvContentPartPr>
              <p14:xfrm>
                <a:off x="766023" y="512665"/>
                <a:ext cx="104760" cy="12528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4B2B0C2C-2C36-4B0A-8BB3-9C8380231D7C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48383" y="494665"/>
                  <a:ext cx="14040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08FCAE65-E0E1-48F7-A10B-66BEEE49A106}"/>
                    </a:ext>
                  </a:extLst>
                </p14:cNvPr>
                <p14:cNvContentPartPr/>
                <p14:nvPr/>
              </p14:nvContentPartPr>
              <p14:xfrm>
                <a:off x="953583" y="380545"/>
                <a:ext cx="362160" cy="22860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08FCAE65-E0E1-48F7-A10B-66BEEE49A106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35583" y="362905"/>
                  <a:ext cx="39780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02844A4D-BB3E-41BD-92D0-E0A090CBE0E5}"/>
                    </a:ext>
                  </a:extLst>
                </p14:cNvPr>
                <p14:cNvContentPartPr/>
                <p14:nvPr/>
              </p14:nvContentPartPr>
              <p14:xfrm>
                <a:off x="983823" y="335185"/>
                <a:ext cx="367200" cy="13608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02844A4D-BB3E-41BD-92D0-E0A090CBE0E5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66183" y="317185"/>
                  <a:ext cx="402840" cy="171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41E7B709-6BBB-4CA1-8282-6C142F6F3CBB}"/>
              </a:ext>
            </a:extLst>
          </p:cNvPr>
          <p:cNvGrpSpPr/>
          <p:nvPr/>
        </p:nvGrpSpPr>
        <p:grpSpPr>
          <a:xfrm>
            <a:off x="1652343" y="357145"/>
            <a:ext cx="244440" cy="237240"/>
            <a:chOff x="1652343" y="357145"/>
            <a:chExt cx="244440" cy="237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0013B44C-FBC4-4A43-A1D3-52B7BC82CEF8}"/>
                    </a:ext>
                  </a:extLst>
                </p14:cNvPr>
                <p14:cNvContentPartPr/>
                <p14:nvPr/>
              </p14:nvContentPartPr>
              <p14:xfrm>
                <a:off x="1714263" y="357145"/>
                <a:ext cx="46800" cy="2134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0013B44C-FBC4-4A43-A1D3-52B7BC82CEF8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696623" y="339505"/>
                  <a:ext cx="8244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C7CB32F4-193E-446E-A885-E38738102F39}"/>
                    </a:ext>
                  </a:extLst>
                </p14:cNvPr>
                <p14:cNvContentPartPr/>
                <p14:nvPr/>
              </p14:nvContentPartPr>
              <p14:xfrm>
                <a:off x="1652343" y="546505"/>
                <a:ext cx="244440" cy="478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C7CB32F4-193E-446E-A885-E38738102F39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634703" y="528865"/>
                  <a:ext cx="280080" cy="83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FD7C53B-EA3D-4FB5-BB1A-B0FE1341A9EB}"/>
              </a:ext>
            </a:extLst>
          </p:cNvPr>
          <p:cNvGrpSpPr/>
          <p:nvPr/>
        </p:nvGrpSpPr>
        <p:grpSpPr>
          <a:xfrm>
            <a:off x="4589223" y="250225"/>
            <a:ext cx="794160" cy="296280"/>
            <a:chOff x="4589223" y="250225"/>
            <a:chExt cx="794160" cy="296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0F22D3BF-BA67-4D4D-AD0D-7359F727C0DD}"/>
                    </a:ext>
                  </a:extLst>
                </p14:cNvPr>
                <p14:cNvContentPartPr/>
                <p14:nvPr/>
              </p14:nvContentPartPr>
              <p14:xfrm>
                <a:off x="4589223" y="266425"/>
                <a:ext cx="221400" cy="2397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0F22D3BF-BA67-4D4D-AD0D-7359F727C0DD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571223" y="248425"/>
                  <a:ext cx="257040" cy="27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AA0E545A-B7F5-4DE7-98BD-FC75D5E8060C}"/>
                    </a:ext>
                  </a:extLst>
                </p14:cNvPr>
                <p14:cNvContentPartPr/>
                <p14:nvPr/>
              </p14:nvContentPartPr>
              <p14:xfrm>
                <a:off x="4796583" y="442825"/>
                <a:ext cx="72000" cy="1036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AA0E545A-B7F5-4DE7-98BD-FC75D5E8060C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778583" y="424825"/>
                  <a:ext cx="10764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FCA21F90-6FBD-499C-AA99-AA69E59911FF}"/>
                    </a:ext>
                  </a:extLst>
                </p14:cNvPr>
                <p14:cNvContentPartPr/>
                <p14:nvPr/>
              </p14:nvContentPartPr>
              <p14:xfrm>
                <a:off x="4956423" y="282265"/>
                <a:ext cx="394560" cy="2617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FCA21F90-6FBD-499C-AA99-AA69E59911FF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938423" y="264625"/>
                  <a:ext cx="430200" cy="29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E9E5FB25-816D-4CF7-B1DD-BB756576F090}"/>
                    </a:ext>
                  </a:extLst>
                </p14:cNvPr>
                <p14:cNvContentPartPr/>
                <p14:nvPr/>
              </p14:nvContentPartPr>
              <p14:xfrm>
                <a:off x="5114463" y="250225"/>
                <a:ext cx="268920" cy="1270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E9E5FB25-816D-4CF7-B1DD-BB756576F090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5096463" y="232585"/>
                  <a:ext cx="304560" cy="162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A7D58F9D-CD0C-4247-A3D0-C2C54D0E0CCF}"/>
                  </a:ext>
                </a:extLst>
              </p14:cNvPr>
              <p14:cNvContentPartPr/>
              <p14:nvPr/>
            </p14:nvContentPartPr>
            <p14:xfrm>
              <a:off x="5719263" y="291625"/>
              <a:ext cx="337680" cy="21132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A7D58F9D-CD0C-4247-A3D0-C2C54D0E0CCF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701263" y="273625"/>
                <a:ext cx="373320" cy="24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060676A1-103E-4551-A3BE-CF0BE3FF1BFB}"/>
                  </a:ext>
                </a:extLst>
              </p14:cNvPr>
              <p14:cNvContentPartPr/>
              <p14:nvPr/>
            </p14:nvContentPartPr>
            <p14:xfrm>
              <a:off x="592863" y="1071745"/>
              <a:ext cx="5400" cy="1944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060676A1-103E-4551-A3BE-CF0BE3FF1BFB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74863" y="1054105"/>
                <a:ext cx="41040" cy="55080"/>
              </a:xfrm>
              <a:prstGeom prst="rect">
                <a:avLst/>
              </a:prstGeom>
            </p:spPr>
          </p:pic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047D0CBD-5D10-4894-967A-BA26299D0722}"/>
              </a:ext>
            </a:extLst>
          </p:cNvPr>
          <p:cNvGrpSpPr/>
          <p:nvPr/>
        </p:nvGrpSpPr>
        <p:grpSpPr>
          <a:xfrm>
            <a:off x="358747" y="1095543"/>
            <a:ext cx="2799720" cy="768240"/>
            <a:chOff x="3053823" y="149065"/>
            <a:chExt cx="2799720" cy="768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73851EA8-2D29-469A-BAC1-AA141AE49EA9}"/>
                    </a:ext>
                  </a:extLst>
                </p14:cNvPr>
                <p14:cNvContentPartPr/>
                <p14:nvPr/>
              </p14:nvContentPartPr>
              <p14:xfrm>
                <a:off x="3053823" y="150145"/>
                <a:ext cx="236160" cy="7308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73851EA8-2D29-469A-BAC1-AA141AE49EA9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035823" y="132145"/>
                  <a:ext cx="271800" cy="76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33F6BFF2-1A59-4138-A668-DFF77BACBE63}"/>
                    </a:ext>
                  </a:extLst>
                </p14:cNvPr>
                <p14:cNvContentPartPr/>
                <p14:nvPr/>
              </p14:nvContentPartPr>
              <p14:xfrm>
                <a:off x="3958503" y="279385"/>
                <a:ext cx="221400" cy="1224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33F6BFF2-1A59-4138-A668-DFF77BACBE63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940503" y="261745"/>
                  <a:ext cx="25704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20EE80B5-5998-4D1C-BB8C-F042D8C9B234}"/>
                    </a:ext>
                  </a:extLst>
                </p14:cNvPr>
                <p14:cNvContentPartPr/>
                <p14:nvPr/>
              </p14:nvContentPartPr>
              <p14:xfrm>
                <a:off x="4217703" y="197305"/>
                <a:ext cx="113760" cy="10080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20EE80B5-5998-4D1C-BB8C-F042D8C9B234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200063" y="179665"/>
                  <a:ext cx="14940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58D6FD8C-B43C-4DC9-A3DE-7CAEDC0CD7D4}"/>
                    </a:ext>
                  </a:extLst>
                </p14:cNvPr>
                <p14:cNvContentPartPr/>
                <p14:nvPr/>
              </p14:nvContentPartPr>
              <p14:xfrm>
                <a:off x="3971463" y="176425"/>
                <a:ext cx="200880" cy="57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58D6FD8C-B43C-4DC9-A3DE-7CAEDC0CD7D4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953823" y="158785"/>
                  <a:ext cx="23652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9C1B3C55-DE82-4590-9100-6D016FB8E870}"/>
                    </a:ext>
                  </a:extLst>
                </p14:cNvPr>
                <p14:cNvContentPartPr/>
                <p14:nvPr/>
              </p14:nvContentPartPr>
              <p14:xfrm>
                <a:off x="3526863" y="452905"/>
                <a:ext cx="762840" cy="5400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9C1B3C55-DE82-4590-9100-6D016FB8E870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508863" y="434905"/>
                  <a:ext cx="79848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19EE2E88-31B2-471E-A16F-522C210A91AA}"/>
                    </a:ext>
                  </a:extLst>
                </p14:cNvPr>
                <p14:cNvContentPartPr/>
                <p14:nvPr/>
              </p14:nvContentPartPr>
              <p14:xfrm>
                <a:off x="3795423" y="694105"/>
                <a:ext cx="294120" cy="1584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19EE2E88-31B2-471E-A16F-522C210A91AA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777423" y="676105"/>
                  <a:ext cx="32976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59E51283-1405-49E0-AD03-27B9B418CBDE}"/>
                    </a:ext>
                  </a:extLst>
                </p14:cNvPr>
                <p14:cNvContentPartPr/>
                <p14:nvPr/>
              </p14:nvContentPartPr>
              <p14:xfrm>
                <a:off x="3792183" y="599425"/>
                <a:ext cx="352080" cy="4320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59E51283-1405-49E0-AD03-27B9B418CBDE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774543" y="581785"/>
                  <a:ext cx="38772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1E67F5A9-3BCC-43E6-A6A6-7CC0F74E37A3}"/>
                    </a:ext>
                  </a:extLst>
                </p14:cNvPr>
                <p14:cNvContentPartPr/>
                <p14:nvPr/>
              </p14:nvContentPartPr>
              <p14:xfrm>
                <a:off x="4558623" y="430585"/>
                <a:ext cx="105480" cy="16992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1E67F5A9-3BCC-43E6-A6A6-7CC0F74E37A3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540623" y="412945"/>
                  <a:ext cx="14112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B0FCF9CC-F216-4CD3-B030-24B1450AFD29}"/>
                    </a:ext>
                  </a:extLst>
                </p14:cNvPr>
                <p14:cNvContentPartPr/>
                <p14:nvPr/>
              </p14:nvContentPartPr>
              <p14:xfrm>
                <a:off x="5069823" y="251665"/>
                <a:ext cx="252360" cy="14652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B0FCF9CC-F216-4CD3-B030-24B1450AFD29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051823" y="233665"/>
                  <a:ext cx="28800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816C7A91-41C5-41F1-B1FC-DDBEA6E857B8}"/>
                    </a:ext>
                  </a:extLst>
                </p14:cNvPr>
                <p14:cNvContentPartPr/>
                <p14:nvPr/>
              </p14:nvContentPartPr>
              <p14:xfrm>
                <a:off x="5357463" y="247345"/>
                <a:ext cx="144360" cy="24624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816C7A91-41C5-41F1-B1FC-DDBEA6E857B8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339823" y="229345"/>
                  <a:ext cx="180000" cy="28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5CBA1DC1-D61F-4990-8D57-A1EDA4D49A5B}"/>
                    </a:ext>
                  </a:extLst>
                </p14:cNvPr>
                <p14:cNvContentPartPr/>
                <p14:nvPr/>
              </p14:nvContentPartPr>
              <p14:xfrm>
                <a:off x="5041383" y="149065"/>
                <a:ext cx="556560" cy="331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5CBA1DC1-D61F-4990-8D57-A1EDA4D49A5B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023383" y="131425"/>
                  <a:ext cx="59220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AE68B048-959F-4B55-8B68-60EB60523428}"/>
                    </a:ext>
                  </a:extLst>
                </p14:cNvPr>
                <p14:cNvContentPartPr/>
                <p14:nvPr/>
              </p14:nvContentPartPr>
              <p14:xfrm>
                <a:off x="4986663" y="513025"/>
                <a:ext cx="688680" cy="313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AE68B048-959F-4B55-8B68-60EB60523428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4969023" y="495025"/>
                  <a:ext cx="72432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4F745F1C-52DB-4EA7-A847-5B165A9F4F25}"/>
                    </a:ext>
                  </a:extLst>
                </p14:cNvPr>
                <p14:cNvContentPartPr/>
                <p14:nvPr/>
              </p14:nvContentPartPr>
              <p14:xfrm>
                <a:off x="5190423" y="742345"/>
                <a:ext cx="252720" cy="16452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4F745F1C-52DB-4EA7-A847-5B165A9F4F25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5172423" y="724705"/>
                  <a:ext cx="28836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A73F34A8-FC98-44BC-B72A-6CC1388CC4C1}"/>
                    </a:ext>
                  </a:extLst>
                </p14:cNvPr>
                <p14:cNvContentPartPr/>
                <p14:nvPr/>
              </p14:nvContentPartPr>
              <p14:xfrm>
                <a:off x="5236503" y="676105"/>
                <a:ext cx="206640" cy="3312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A73F34A8-FC98-44BC-B72A-6CC1388CC4C1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5218503" y="658465"/>
                  <a:ext cx="24228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EB8B2DA7-059D-4889-8AE3-593C28F1D219}"/>
                    </a:ext>
                  </a:extLst>
                </p14:cNvPr>
                <p14:cNvContentPartPr/>
                <p14:nvPr/>
              </p14:nvContentPartPr>
              <p14:xfrm>
                <a:off x="5593623" y="249865"/>
                <a:ext cx="259920" cy="66744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EB8B2DA7-059D-4889-8AE3-593C28F1D219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5575983" y="231865"/>
                  <a:ext cx="295560" cy="703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B36BB167-B905-4133-808C-14D6BF1D8CA9}"/>
              </a:ext>
            </a:extLst>
          </p:cNvPr>
          <p:cNvGrpSpPr/>
          <p:nvPr/>
        </p:nvGrpSpPr>
        <p:grpSpPr>
          <a:xfrm>
            <a:off x="4491303" y="957985"/>
            <a:ext cx="1472400" cy="456840"/>
            <a:chOff x="4491303" y="957985"/>
            <a:chExt cx="1472400" cy="456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DD345054-9AA8-4733-98D3-553469FF2D63}"/>
                    </a:ext>
                  </a:extLst>
                </p14:cNvPr>
                <p14:cNvContentPartPr/>
                <p14:nvPr/>
              </p14:nvContentPartPr>
              <p14:xfrm>
                <a:off x="4491303" y="1063465"/>
                <a:ext cx="80280" cy="30384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DD345054-9AA8-4733-98D3-553469FF2D63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4473663" y="1045825"/>
                  <a:ext cx="115920" cy="33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9069ABDE-6742-4B94-A457-677F4A1050CD}"/>
                    </a:ext>
                  </a:extLst>
                </p14:cNvPr>
                <p14:cNvContentPartPr/>
                <p14:nvPr/>
              </p14:nvContentPartPr>
              <p14:xfrm>
                <a:off x="4696863" y="1168585"/>
                <a:ext cx="221040" cy="1681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9069ABDE-6742-4B94-A457-677F4A1050CD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4679223" y="1150945"/>
                  <a:ext cx="25668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71D48BD1-4C10-4008-B84F-D7338717F991}"/>
                    </a:ext>
                  </a:extLst>
                </p14:cNvPr>
                <p14:cNvContentPartPr/>
                <p14:nvPr/>
              </p14:nvContentPartPr>
              <p14:xfrm>
                <a:off x="4776063" y="1047265"/>
                <a:ext cx="239400" cy="1944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71D48BD1-4C10-4008-B84F-D7338717F991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4758063" y="1029265"/>
                  <a:ext cx="27504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634A66A1-5D6E-4CB6-AE91-4A368FB18E2C}"/>
                    </a:ext>
                  </a:extLst>
                </p14:cNvPr>
                <p14:cNvContentPartPr/>
                <p14:nvPr/>
              </p14:nvContentPartPr>
              <p14:xfrm>
                <a:off x="5100063" y="1254985"/>
                <a:ext cx="63000" cy="1598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634A66A1-5D6E-4CB6-AE91-4A368FB18E2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082423" y="1237345"/>
                  <a:ext cx="9864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39849398-E9F2-4E50-9007-3D5E14305ED2}"/>
                    </a:ext>
                  </a:extLst>
                </p14:cNvPr>
                <p14:cNvContentPartPr/>
                <p14:nvPr/>
              </p14:nvContentPartPr>
              <p14:xfrm>
                <a:off x="5310663" y="1122145"/>
                <a:ext cx="133200" cy="2829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39849398-E9F2-4E50-9007-3D5E14305ED2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293023" y="1104145"/>
                  <a:ext cx="168840" cy="31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55A3FBD7-8CE0-4E2E-BAC8-807CB8CE043D}"/>
                    </a:ext>
                  </a:extLst>
                </p14:cNvPr>
                <p14:cNvContentPartPr/>
                <p14:nvPr/>
              </p14:nvContentPartPr>
              <p14:xfrm>
                <a:off x="5309943" y="996145"/>
                <a:ext cx="212040" cy="2232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55A3FBD7-8CE0-4E2E-BAC8-807CB8CE043D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291943" y="978505"/>
                  <a:ext cx="24768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8543B4FC-040B-4652-BFF2-78A681B5769A}"/>
                    </a:ext>
                  </a:extLst>
                </p14:cNvPr>
                <p14:cNvContentPartPr/>
                <p14:nvPr/>
              </p14:nvContentPartPr>
              <p14:xfrm>
                <a:off x="5573823" y="957985"/>
                <a:ext cx="389880" cy="4291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8543B4FC-040B-4652-BFF2-78A681B5769A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556183" y="939985"/>
                  <a:ext cx="425520" cy="464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208B134F-6C9C-423B-BE09-34E35D891D1C}"/>
              </a:ext>
            </a:extLst>
          </p:cNvPr>
          <p:cNvGrpSpPr/>
          <p:nvPr/>
        </p:nvGrpSpPr>
        <p:grpSpPr>
          <a:xfrm>
            <a:off x="676743" y="2601385"/>
            <a:ext cx="672120" cy="161640"/>
            <a:chOff x="676743" y="2601385"/>
            <a:chExt cx="672120" cy="161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5BFBB6F4-35D1-4788-BB9F-B81D272D1F55}"/>
                    </a:ext>
                  </a:extLst>
                </p14:cNvPr>
                <p14:cNvContentPartPr/>
                <p14:nvPr/>
              </p14:nvContentPartPr>
              <p14:xfrm>
                <a:off x="676743" y="2601385"/>
                <a:ext cx="358920" cy="16164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5BFBB6F4-35D1-4788-BB9F-B81D272D1F55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59103" y="2583385"/>
                  <a:ext cx="39456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0B614872-480F-40D6-B7D4-131E461DAECE}"/>
                    </a:ext>
                  </a:extLst>
                </p14:cNvPr>
                <p14:cNvContentPartPr/>
                <p14:nvPr/>
              </p14:nvContentPartPr>
              <p14:xfrm>
                <a:off x="1180383" y="2642785"/>
                <a:ext cx="168480" cy="10080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0B614872-480F-40D6-B7D4-131E461DAECE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162743" y="2625145"/>
                  <a:ext cx="204120" cy="136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44DB1392-10AF-41A4-885E-715DBECD78A9}"/>
              </a:ext>
            </a:extLst>
          </p:cNvPr>
          <p:cNvGrpSpPr/>
          <p:nvPr/>
        </p:nvGrpSpPr>
        <p:grpSpPr>
          <a:xfrm>
            <a:off x="1685823" y="2513185"/>
            <a:ext cx="1325520" cy="380880"/>
            <a:chOff x="1685823" y="2513185"/>
            <a:chExt cx="1325520" cy="380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F78CF5F5-438B-47B2-AE09-949347C9A4CB}"/>
                    </a:ext>
                  </a:extLst>
                </p14:cNvPr>
                <p14:cNvContentPartPr/>
                <p14:nvPr/>
              </p14:nvContentPartPr>
              <p14:xfrm>
                <a:off x="1779063" y="2513185"/>
                <a:ext cx="154080" cy="23040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F78CF5F5-438B-47B2-AE09-949347C9A4CB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761423" y="2495185"/>
                  <a:ext cx="189720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8C41FFEB-2ECF-4C90-B0B6-2C3A2B8606BA}"/>
                    </a:ext>
                  </a:extLst>
                </p14:cNvPr>
                <p14:cNvContentPartPr/>
                <p14:nvPr/>
              </p14:nvContentPartPr>
              <p14:xfrm>
                <a:off x="1968423" y="2654665"/>
                <a:ext cx="170640" cy="13788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8C41FFEB-2ECF-4C90-B0B6-2C3A2B8606BA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950783" y="2636665"/>
                  <a:ext cx="20628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FEAFA7E0-9542-4A36-83EF-8BCEA31AB0E2}"/>
                    </a:ext>
                  </a:extLst>
                </p14:cNvPr>
                <p14:cNvContentPartPr/>
                <p14:nvPr/>
              </p14:nvContentPartPr>
              <p14:xfrm>
                <a:off x="2282703" y="2639185"/>
                <a:ext cx="137160" cy="1584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FEAFA7E0-9542-4A36-83EF-8BCEA31AB0E2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2264703" y="2621185"/>
                  <a:ext cx="17280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E84DAD32-7CFA-4655-9C44-425CCF2C1308}"/>
                    </a:ext>
                  </a:extLst>
                </p14:cNvPr>
                <p14:cNvContentPartPr/>
                <p14:nvPr/>
              </p14:nvContentPartPr>
              <p14:xfrm>
                <a:off x="2603823" y="2548465"/>
                <a:ext cx="128880" cy="17856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E84DAD32-7CFA-4655-9C44-425CCF2C1308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2585823" y="2530465"/>
                  <a:ext cx="16452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5E77F654-F34F-4C0D-898E-D2B4751C4317}"/>
                    </a:ext>
                  </a:extLst>
                </p14:cNvPr>
                <p14:cNvContentPartPr/>
                <p14:nvPr/>
              </p14:nvContentPartPr>
              <p14:xfrm>
                <a:off x="2818743" y="2644585"/>
                <a:ext cx="11520" cy="11268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5E77F654-F34F-4C0D-898E-D2B4751C4317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2800743" y="2626945"/>
                  <a:ext cx="4716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8E10F116-F822-483A-9D5A-BAD109DEABE4}"/>
                    </a:ext>
                  </a:extLst>
                </p14:cNvPr>
                <p14:cNvContentPartPr/>
                <p14:nvPr/>
              </p14:nvContentPartPr>
              <p14:xfrm>
                <a:off x="1685823" y="2864545"/>
                <a:ext cx="1325520" cy="2952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8E10F116-F822-483A-9D5A-BAD109DEABE4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668183" y="2846545"/>
                  <a:ext cx="1361160" cy="65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82C2D1CD-11CC-4688-9455-35907CB4AB3F}"/>
              </a:ext>
            </a:extLst>
          </p:cNvPr>
          <p:cNvGrpSpPr/>
          <p:nvPr/>
        </p:nvGrpSpPr>
        <p:grpSpPr>
          <a:xfrm>
            <a:off x="1722543" y="3136345"/>
            <a:ext cx="1186920" cy="240480"/>
            <a:chOff x="1722543" y="3136345"/>
            <a:chExt cx="1186920" cy="240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DB22477C-E5F5-4617-8EC5-4F8958429102}"/>
                    </a:ext>
                  </a:extLst>
                </p14:cNvPr>
                <p14:cNvContentPartPr/>
                <p14:nvPr/>
              </p14:nvContentPartPr>
              <p14:xfrm>
                <a:off x="1722543" y="3136345"/>
                <a:ext cx="204120" cy="17208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DB22477C-E5F5-4617-8EC5-4F8958429102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704543" y="3118345"/>
                  <a:ext cx="23976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E92A8F2F-3195-4E6E-9D3F-30032972DABE}"/>
                    </a:ext>
                  </a:extLst>
                </p14:cNvPr>
                <p14:cNvContentPartPr/>
                <p14:nvPr/>
              </p14:nvContentPartPr>
              <p14:xfrm>
                <a:off x="1980303" y="3222385"/>
                <a:ext cx="162720" cy="12420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E92A8F2F-3195-4E6E-9D3F-30032972DABE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962663" y="3204385"/>
                  <a:ext cx="19836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229B0B3E-6EEC-4195-BB7F-F9C036A8421A}"/>
                    </a:ext>
                  </a:extLst>
                </p14:cNvPr>
                <p14:cNvContentPartPr/>
                <p14:nvPr/>
              </p14:nvContentPartPr>
              <p14:xfrm>
                <a:off x="2271543" y="3210865"/>
                <a:ext cx="180720" cy="151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229B0B3E-6EEC-4195-BB7F-F9C036A8421A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2253543" y="3192865"/>
                  <a:ext cx="21636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6F52BF65-EB10-40F5-A11C-4407C91C83D6}"/>
                    </a:ext>
                  </a:extLst>
                </p14:cNvPr>
                <p14:cNvContentPartPr/>
                <p14:nvPr/>
              </p14:nvContentPartPr>
              <p14:xfrm>
                <a:off x="2641983" y="3146785"/>
                <a:ext cx="267480" cy="23004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6F52BF65-EB10-40F5-A11C-4407C91C83D6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2623983" y="3129145"/>
                  <a:ext cx="303120" cy="265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CF46A2CD-5C58-44AF-B2F5-E5F5EEAF0B3B}"/>
              </a:ext>
            </a:extLst>
          </p:cNvPr>
          <p:cNvGrpSpPr/>
          <p:nvPr/>
        </p:nvGrpSpPr>
        <p:grpSpPr>
          <a:xfrm>
            <a:off x="3519663" y="2601025"/>
            <a:ext cx="191880" cy="87120"/>
            <a:chOff x="3519663" y="2601025"/>
            <a:chExt cx="191880" cy="87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81ED31B8-99C7-494C-B80A-110432DB2947}"/>
                    </a:ext>
                  </a:extLst>
                </p14:cNvPr>
                <p14:cNvContentPartPr/>
                <p14:nvPr/>
              </p14:nvContentPartPr>
              <p14:xfrm>
                <a:off x="3552063" y="2601025"/>
                <a:ext cx="159480" cy="756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81ED31B8-99C7-494C-B80A-110432DB2947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3534423" y="2583025"/>
                  <a:ext cx="19512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EA78F4D8-50D2-4F0D-8E49-8EEE83D57254}"/>
                    </a:ext>
                  </a:extLst>
                </p14:cNvPr>
                <p14:cNvContentPartPr/>
                <p14:nvPr/>
              </p14:nvContentPartPr>
              <p14:xfrm>
                <a:off x="3519663" y="2684905"/>
                <a:ext cx="185760" cy="32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EA78F4D8-50D2-4F0D-8E49-8EEE83D57254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3502023" y="2666905"/>
                  <a:ext cx="221400" cy="38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E9CEF234-83C2-4F90-B702-728663370572}"/>
              </a:ext>
            </a:extLst>
          </p:cNvPr>
          <p:cNvGrpSpPr/>
          <p:nvPr/>
        </p:nvGrpSpPr>
        <p:grpSpPr>
          <a:xfrm>
            <a:off x="4341183" y="2436865"/>
            <a:ext cx="2074320" cy="1700640"/>
            <a:chOff x="4341183" y="2436865"/>
            <a:chExt cx="2074320" cy="1700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FE375720-C9DB-43F1-AC20-D5FDB95A2249}"/>
                    </a:ext>
                  </a:extLst>
                </p14:cNvPr>
                <p14:cNvContentPartPr/>
                <p14:nvPr/>
              </p14:nvContentPartPr>
              <p14:xfrm>
                <a:off x="4442343" y="2543425"/>
                <a:ext cx="115200" cy="22032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FE375720-C9DB-43F1-AC20-D5FDB95A2249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4424343" y="2525785"/>
                  <a:ext cx="15084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1C71AE9A-2A00-4381-B101-4D85EDCC0B88}"/>
                    </a:ext>
                  </a:extLst>
                </p14:cNvPr>
                <p14:cNvContentPartPr/>
                <p14:nvPr/>
              </p14:nvContentPartPr>
              <p14:xfrm>
                <a:off x="4373223" y="2436865"/>
                <a:ext cx="1310760" cy="25956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1C71AE9A-2A00-4381-B101-4D85EDCC0B88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4355583" y="2418865"/>
                  <a:ext cx="1346400" cy="29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190AE076-3E2F-4913-8A89-DA3EFA7F08DA}"/>
                    </a:ext>
                  </a:extLst>
                </p14:cNvPr>
                <p14:cNvContentPartPr/>
                <p14:nvPr/>
              </p14:nvContentPartPr>
              <p14:xfrm>
                <a:off x="5737623" y="2524705"/>
                <a:ext cx="120240" cy="25416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190AE076-3E2F-4913-8A89-DA3EFA7F08DA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5719623" y="2507065"/>
                  <a:ext cx="155880" cy="28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D253BE72-DCF9-4014-9FE1-C77EF8CF7567}"/>
                    </a:ext>
                  </a:extLst>
                </p14:cNvPr>
                <p14:cNvContentPartPr/>
                <p14:nvPr/>
              </p14:nvContentPartPr>
              <p14:xfrm>
                <a:off x="5376903" y="2438665"/>
                <a:ext cx="573480" cy="1044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D253BE72-DCF9-4014-9FE1-C77EF8CF7567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5358903" y="2420665"/>
                  <a:ext cx="60912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042E6CFB-92C9-4DA8-B501-26B1FD40E155}"/>
                    </a:ext>
                  </a:extLst>
                </p14:cNvPr>
                <p14:cNvContentPartPr/>
                <p14:nvPr/>
              </p14:nvContentPartPr>
              <p14:xfrm>
                <a:off x="5412183" y="2819545"/>
                <a:ext cx="560520" cy="5616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042E6CFB-92C9-4DA8-B501-26B1FD40E155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5394183" y="2801905"/>
                  <a:ext cx="59616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37C81A5B-867F-4EB7-9C23-35C26BC07667}"/>
                    </a:ext>
                  </a:extLst>
                </p14:cNvPr>
                <p14:cNvContentPartPr/>
                <p14:nvPr/>
              </p14:nvContentPartPr>
              <p14:xfrm>
                <a:off x="5586423" y="3018625"/>
                <a:ext cx="262800" cy="15624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37C81A5B-867F-4EB7-9C23-35C26BC07667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5568783" y="3000625"/>
                  <a:ext cx="29844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ACD706E9-E97D-4F9C-9EFE-FB8826BCED82}"/>
                    </a:ext>
                  </a:extLst>
                </p14:cNvPr>
                <p14:cNvContentPartPr/>
                <p14:nvPr/>
              </p14:nvContentPartPr>
              <p14:xfrm>
                <a:off x="5631063" y="2914585"/>
                <a:ext cx="233280" cy="3852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ACD706E9-E97D-4F9C-9EFE-FB8826BCED82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5613063" y="2896585"/>
                  <a:ext cx="26892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0C3BE716-004B-408A-B989-C723F524F07A}"/>
                    </a:ext>
                  </a:extLst>
                </p14:cNvPr>
                <p14:cNvContentPartPr/>
                <p14:nvPr/>
              </p14:nvContentPartPr>
              <p14:xfrm>
                <a:off x="4341183" y="3267385"/>
                <a:ext cx="2074320" cy="5400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0C3BE716-004B-408A-B989-C723F524F07A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4323543" y="3249385"/>
                  <a:ext cx="210996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C3EA48CA-C213-4F3D-8F2E-91D144C6AD54}"/>
                    </a:ext>
                  </a:extLst>
                </p14:cNvPr>
                <p14:cNvContentPartPr/>
                <p14:nvPr/>
              </p14:nvContentPartPr>
              <p14:xfrm>
                <a:off x="4760583" y="3468985"/>
                <a:ext cx="227160" cy="3060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C3EA48CA-C213-4F3D-8F2E-91D144C6AD54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4742943" y="3450985"/>
                  <a:ext cx="26280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D911407F-4BF6-40C9-9BD5-CDFD43C63C6C}"/>
                    </a:ext>
                  </a:extLst>
                </p14:cNvPr>
                <p14:cNvContentPartPr/>
                <p14:nvPr/>
              </p14:nvContentPartPr>
              <p14:xfrm>
                <a:off x="4639623" y="3601105"/>
                <a:ext cx="300600" cy="18936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D911407F-4BF6-40C9-9BD5-CDFD43C63C6C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4621983" y="3583465"/>
                  <a:ext cx="33624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D5EBF5B5-477A-4A7F-82BE-E65536743492}"/>
                    </a:ext>
                  </a:extLst>
                </p14:cNvPr>
                <p14:cNvContentPartPr/>
                <p14:nvPr/>
              </p14:nvContentPartPr>
              <p14:xfrm>
                <a:off x="5132103" y="3642865"/>
                <a:ext cx="213480" cy="3816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D5EBF5B5-477A-4A7F-82BE-E65536743492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5114463" y="3624865"/>
                  <a:ext cx="24912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068ED245-1FE9-43DA-A1B9-144737644639}"/>
                    </a:ext>
                  </a:extLst>
                </p14:cNvPr>
                <p14:cNvContentPartPr/>
                <p14:nvPr/>
              </p14:nvContentPartPr>
              <p14:xfrm>
                <a:off x="5974503" y="3520105"/>
                <a:ext cx="231480" cy="14868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068ED245-1FE9-43DA-A1B9-144737644639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5956503" y="3502105"/>
                  <a:ext cx="26712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9025ACB9-7A68-4A6C-A0C0-6F641E6B19AA}"/>
                    </a:ext>
                  </a:extLst>
                </p14:cNvPr>
                <p14:cNvContentPartPr/>
                <p14:nvPr/>
              </p14:nvContentPartPr>
              <p14:xfrm>
                <a:off x="6203463" y="3394105"/>
                <a:ext cx="140400" cy="10764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9025ACB9-7A68-4A6C-A0C0-6F641E6B19AA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6185823" y="3376105"/>
                  <a:ext cx="17604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F008A4E3-CECB-48BD-8ED2-ED84D93F14D4}"/>
                    </a:ext>
                  </a:extLst>
                </p14:cNvPr>
                <p14:cNvContentPartPr/>
                <p14:nvPr/>
              </p14:nvContentPartPr>
              <p14:xfrm>
                <a:off x="5992863" y="3403105"/>
                <a:ext cx="151200" cy="1512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F008A4E3-CECB-48BD-8ED2-ED84D93F14D4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5974863" y="3385465"/>
                  <a:ext cx="18684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88555873-69E2-4F84-9C62-74BF59013E86}"/>
                    </a:ext>
                  </a:extLst>
                </p14:cNvPr>
                <p14:cNvContentPartPr/>
                <p14:nvPr/>
              </p14:nvContentPartPr>
              <p14:xfrm>
                <a:off x="5467263" y="3806305"/>
                <a:ext cx="853560" cy="2592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88555873-69E2-4F84-9C62-74BF59013E86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5449623" y="3788305"/>
                  <a:ext cx="88920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63B07742-4DFC-499A-9920-AF963FB6B523}"/>
                    </a:ext>
                  </a:extLst>
                </p14:cNvPr>
                <p14:cNvContentPartPr/>
                <p14:nvPr/>
              </p14:nvContentPartPr>
              <p14:xfrm>
                <a:off x="5930583" y="3983425"/>
                <a:ext cx="236880" cy="15408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63B07742-4DFC-499A-9920-AF963FB6B523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5912583" y="3965425"/>
                  <a:ext cx="27252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D4823A8F-3003-49CE-BF6E-0A9125946BCA}"/>
                    </a:ext>
                  </a:extLst>
                </p14:cNvPr>
                <p14:cNvContentPartPr/>
                <p14:nvPr/>
              </p14:nvContentPartPr>
              <p14:xfrm>
                <a:off x="5881263" y="3903865"/>
                <a:ext cx="275040" cy="2232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D4823A8F-3003-49CE-BF6E-0A9125946BCA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5863263" y="3885865"/>
                  <a:ext cx="310680" cy="57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A2E22B87-5485-45C8-96C0-7A269D0A9649}"/>
              </a:ext>
            </a:extLst>
          </p:cNvPr>
          <p:cNvGrpSpPr/>
          <p:nvPr/>
        </p:nvGrpSpPr>
        <p:grpSpPr>
          <a:xfrm>
            <a:off x="6992943" y="2786785"/>
            <a:ext cx="214560" cy="83520"/>
            <a:chOff x="6992943" y="2786785"/>
            <a:chExt cx="214560" cy="83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AC098E94-6410-4AEB-AD19-34896B2D5590}"/>
                    </a:ext>
                  </a:extLst>
                </p14:cNvPr>
                <p14:cNvContentPartPr/>
                <p14:nvPr/>
              </p14:nvContentPartPr>
              <p14:xfrm>
                <a:off x="6992943" y="2786785"/>
                <a:ext cx="214560" cy="4320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AC098E94-6410-4AEB-AD19-34896B2D5590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6975303" y="2769145"/>
                  <a:ext cx="25020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1A522295-1BAC-42A2-B8E1-D333649573D8}"/>
                    </a:ext>
                  </a:extLst>
                </p14:cNvPr>
                <p14:cNvContentPartPr/>
                <p14:nvPr/>
              </p14:nvContentPartPr>
              <p14:xfrm>
                <a:off x="6999783" y="2858065"/>
                <a:ext cx="179640" cy="1224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1A522295-1BAC-42A2-B8E1-D333649573D8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6981783" y="2840065"/>
                  <a:ext cx="215280" cy="47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F752A857-6027-4BCA-88CA-42B58AF9A7EB}"/>
                  </a:ext>
                </a:extLst>
              </p14:cNvPr>
              <p14:cNvContentPartPr/>
              <p14:nvPr/>
            </p14:nvContentPartPr>
            <p14:xfrm>
              <a:off x="8637423" y="2850505"/>
              <a:ext cx="222840" cy="1008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F752A857-6027-4BCA-88CA-42B58AF9A7EB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8619783" y="2832505"/>
                <a:ext cx="258480" cy="4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A9766B36-7CF3-4D17-BE86-D4676D4492F2}"/>
                  </a:ext>
                </a:extLst>
              </p14:cNvPr>
              <p14:cNvContentPartPr/>
              <p14:nvPr/>
            </p14:nvContentPartPr>
            <p14:xfrm>
              <a:off x="9172743" y="2713705"/>
              <a:ext cx="458280" cy="24300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A9766B36-7CF3-4D17-BE86-D4676D4492F2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9155103" y="2695705"/>
                <a:ext cx="493920" cy="27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89807FA4-8608-41F2-A4B4-5DCBB22E3D00}"/>
                  </a:ext>
                </a:extLst>
              </p14:cNvPr>
              <p14:cNvContentPartPr/>
              <p14:nvPr/>
            </p14:nvContentPartPr>
            <p14:xfrm>
              <a:off x="9262023" y="2599945"/>
              <a:ext cx="398520" cy="1044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89807FA4-8608-41F2-A4B4-5DCBB22E3D00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9244383" y="2582305"/>
                <a:ext cx="434160" cy="4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E1820AA7-B186-4F38-ACBF-E9A11C5B3E49}"/>
                  </a:ext>
                </a:extLst>
              </p14:cNvPr>
              <p14:cNvContentPartPr/>
              <p14:nvPr/>
            </p14:nvContentPartPr>
            <p14:xfrm>
              <a:off x="7962423" y="3046705"/>
              <a:ext cx="2117520" cy="10440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E1820AA7-B186-4F38-ACBF-E9A11C5B3E49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7944423" y="3029065"/>
                <a:ext cx="2153160" cy="140040"/>
              </a:xfrm>
              <a:prstGeom prst="rect">
                <a:avLst/>
              </a:prstGeom>
            </p:spPr>
          </p:pic>
        </mc:Fallback>
      </mc:AlternateContent>
      <p:grpSp>
        <p:nvGrpSpPr>
          <p:cNvPr id="113" name="Group 112">
            <a:extLst>
              <a:ext uri="{FF2B5EF4-FFF2-40B4-BE49-F238E27FC236}">
                <a16:creationId xmlns:a16="http://schemas.microsoft.com/office/drawing/2014/main" id="{93099DAC-8992-4CB2-89B6-BB0D26418807}"/>
              </a:ext>
            </a:extLst>
          </p:cNvPr>
          <p:cNvGrpSpPr/>
          <p:nvPr/>
        </p:nvGrpSpPr>
        <p:grpSpPr>
          <a:xfrm>
            <a:off x="7813383" y="2522545"/>
            <a:ext cx="604440" cy="361440"/>
            <a:chOff x="7813383" y="2522545"/>
            <a:chExt cx="604440" cy="361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2D3F3C60-E4A9-4011-9C9E-13E9F16D7040}"/>
                    </a:ext>
                  </a:extLst>
                </p14:cNvPr>
                <p14:cNvContentPartPr/>
                <p14:nvPr/>
              </p14:nvContentPartPr>
              <p14:xfrm>
                <a:off x="7838583" y="2695705"/>
                <a:ext cx="212040" cy="14580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2D3F3C60-E4A9-4011-9C9E-13E9F16D7040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7820943" y="2677705"/>
                  <a:ext cx="24768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FC42DB29-87DE-4899-9436-07CEB3836583}"/>
                    </a:ext>
                  </a:extLst>
                </p14:cNvPr>
                <p14:cNvContentPartPr/>
                <p14:nvPr/>
              </p14:nvContentPartPr>
              <p14:xfrm>
                <a:off x="7813383" y="2563585"/>
                <a:ext cx="202320" cy="1944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FC42DB29-87DE-4899-9436-07CEB3836583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7795383" y="2545945"/>
                  <a:ext cx="23796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A875C930-A9FF-4D6E-B8C4-0A95FE987336}"/>
                    </a:ext>
                  </a:extLst>
                </p14:cNvPr>
                <p14:cNvContentPartPr/>
                <p14:nvPr/>
              </p14:nvContentPartPr>
              <p14:xfrm>
                <a:off x="8226663" y="2661865"/>
                <a:ext cx="98280" cy="22212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A875C930-A9FF-4D6E-B8C4-0A95FE987336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8209023" y="2644225"/>
                  <a:ext cx="13392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E029F5FA-D569-4F75-A365-0047C7CA2BFB}"/>
                    </a:ext>
                  </a:extLst>
                </p14:cNvPr>
                <p14:cNvContentPartPr/>
                <p14:nvPr/>
              </p14:nvContentPartPr>
              <p14:xfrm>
                <a:off x="8166903" y="2522545"/>
                <a:ext cx="250920" cy="1584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E029F5FA-D569-4F75-A365-0047C7CA2BFB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8148903" y="2504545"/>
                  <a:ext cx="28656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B9AE52DA-2C5B-4D63-A61E-68C6CBE65F1B}"/>
                    </a:ext>
                  </a:extLst>
                </p14:cNvPr>
                <p14:cNvContentPartPr/>
                <p14:nvPr/>
              </p14:nvContentPartPr>
              <p14:xfrm>
                <a:off x="8093823" y="2712265"/>
                <a:ext cx="33840" cy="4176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B9AE52DA-2C5B-4D63-A61E-68C6CBE65F1B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8076183" y="2694265"/>
                  <a:ext cx="69480" cy="77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BB12372B-BF3C-439B-A2FB-BFCDFA25B203}"/>
              </a:ext>
            </a:extLst>
          </p:cNvPr>
          <p:cNvGrpSpPr/>
          <p:nvPr/>
        </p:nvGrpSpPr>
        <p:grpSpPr>
          <a:xfrm>
            <a:off x="7955583" y="3255145"/>
            <a:ext cx="713160" cy="505080"/>
            <a:chOff x="7955583" y="3255145"/>
            <a:chExt cx="713160" cy="505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D77ADA2A-EEBE-4849-BF6C-3C84483AB8A5}"/>
                    </a:ext>
                  </a:extLst>
                </p14:cNvPr>
                <p14:cNvContentPartPr/>
                <p14:nvPr/>
              </p14:nvContentPartPr>
              <p14:xfrm>
                <a:off x="8123343" y="3440185"/>
                <a:ext cx="208440" cy="17892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D77ADA2A-EEBE-4849-BF6C-3C84483AB8A5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8105343" y="3422545"/>
                  <a:ext cx="24408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3FD6D2B7-99F3-44D2-81FC-0AD255D2A3FC}"/>
                    </a:ext>
                  </a:extLst>
                </p14:cNvPr>
                <p14:cNvContentPartPr/>
                <p14:nvPr/>
              </p14:nvContentPartPr>
              <p14:xfrm>
                <a:off x="8079063" y="3385105"/>
                <a:ext cx="262080" cy="2376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3FD6D2B7-99F3-44D2-81FC-0AD255D2A3FC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8061423" y="3367105"/>
                  <a:ext cx="29772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170B9CEB-B957-4BE7-AF4F-C90121E87974}"/>
                    </a:ext>
                  </a:extLst>
                </p14:cNvPr>
                <p14:cNvContentPartPr/>
                <p14:nvPr/>
              </p14:nvContentPartPr>
              <p14:xfrm>
                <a:off x="7955583" y="3361345"/>
                <a:ext cx="212760" cy="39888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170B9CEB-B957-4BE7-AF4F-C90121E87974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7937583" y="3343345"/>
                  <a:ext cx="248400" cy="43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6AFAE456-EAEC-401C-9FC2-B277621DF091}"/>
                    </a:ext>
                  </a:extLst>
                </p14:cNvPr>
                <p14:cNvContentPartPr/>
                <p14:nvPr/>
              </p14:nvContentPartPr>
              <p14:xfrm>
                <a:off x="8331783" y="3318505"/>
                <a:ext cx="122040" cy="42660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6AFAE456-EAEC-401C-9FC2-B277621DF091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8314143" y="3300505"/>
                  <a:ext cx="157680" cy="46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57C26138-FED5-4C46-9397-2101BC8A2EC1}"/>
                    </a:ext>
                  </a:extLst>
                </p14:cNvPr>
                <p14:cNvContentPartPr/>
                <p14:nvPr/>
              </p14:nvContentPartPr>
              <p14:xfrm>
                <a:off x="8500263" y="3255145"/>
                <a:ext cx="168480" cy="13500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57C26138-FED5-4C46-9397-2101BC8A2EC1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8482263" y="3237505"/>
                  <a:ext cx="204120" cy="170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DE029456-444C-4494-829E-9983DA1ACE4A}"/>
                  </a:ext>
                </a:extLst>
              </p14:cNvPr>
              <p14:cNvContentPartPr/>
              <p14:nvPr/>
            </p14:nvContentPartPr>
            <p14:xfrm>
              <a:off x="9784743" y="3373225"/>
              <a:ext cx="247680" cy="169560"/>
            </p14:xfrm>
          </p:contentPart>
        </mc:Choice>
        <mc:Fallback xmlns=""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DE029456-444C-4494-829E-9983DA1ACE4A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9767103" y="3355225"/>
                <a:ext cx="283320" cy="205200"/>
              </a:xfrm>
              <a:prstGeom prst="rect">
                <a:avLst/>
              </a:prstGeom>
            </p:spPr>
          </p:pic>
        </mc:Fallback>
      </mc:AlternateContent>
      <p:grpSp>
        <p:nvGrpSpPr>
          <p:cNvPr id="128" name="Group 127">
            <a:extLst>
              <a:ext uri="{FF2B5EF4-FFF2-40B4-BE49-F238E27FC236}">
                <a16:creationId xmlns:a16="http://schemas.microsoft.com/office/drawing/2014/main" id="{49BF760D-DA93-4617-B058-6703D576BF25}"/>
              </a:ext>
            </a:extLst>
          </p:cNvPr>
          <p:cNvGrpSpPr/>
          <p:nvPr/>
        </p:nvGrpSpPr>
        <p:grpSpPr>
          <a:xfrm>
            <a:off x="9800943" y="3236425"/>
            <a:ext cx="332640" cy="204480"/>
            <a:chOff x="9800943" y="3236425"/>
            <a:chExt cx="332640" cy="204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4CB5DD71-35FA-4C1E-A020-A4E3009F3FC5}"/>
                    </a:ext>
                  </a:extLst>
                </p14:cNvPr>
                <p14:cNvContentPartPr/>
                <p14:nvPr/>
              </p14:nvContentPartPr>
              <p14:xfrm>
                <a:off x="10002183" y="3340105"/>
                <a:ext cx="131400" cy="10080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4CB5DD71-35FA-4C1E-A020-A4E3009F3FC5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9984543" y="3322105"/>
                  <a:ext cx="16704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37EAAEF7-408F-4E1D-8FAE-BC61B20C1358}"/>
                    </a:ext>
                  </a:extLst>
                </p14:cNvPr>
                <p14:cNvContentPartPr/>
                <p14:nvPr/>
              </p14:nvContentPartPr>
              <p14:xfrm>
                <a:off x="10023783" y="3330385"/>
                <a:ext cx="26640" cy="1296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37EAAEF7-408F-4E1D-8FAE-BC61B20C1358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10006143" y="3312385"/>
                  <a:ext cx="6228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2E390652-8C01-4AF5-9254-C1BE58AD19D2}"/>
                    </a:ext>
                  </a:extLst>
                </p14:cNvPr>
                <p14:cNvContentPartPr/>
                <p14:nvPr/>
              </p14:nvContentPartPr>
              <p14:xfrm>
                <a:off x="10021983" y="3332905"/>
                <a:ext cx="73080" cy="2304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2E390652-8C01-4AF5-9254-C1BE58AD19D2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0003983" y="3314905"/>
                  <a:ext cx="10872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B1B411A9-0910-4265-86F4-3686FE1BCCAA}"/>
                    </a:ext>
                  </a:extLst>
                </p14:cNvPr>
                <p14:cNvContentPartPr/>
                <p14:nvPr/>
              </p14:nvContentPartPr>
              <p14:xfrm>
                <a:off x="9800943" y="3236425"/>
                <a:ext cx="263880" cy="1116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B1B411A9-0910-4265-86F4-3686FE1BCCAA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9783303" y="3218425"/>
                  <a:ext cx="299520" cy="46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20B3CF0C-0843-4641-9F0F-83BD1173264F}"/>
              </a:ext>
            </a:extLst>
          </p:cNvPr>
          <p:cNvGrpSpPr/>
          <p:nvPr/>
        </p:nvGrpSpPr>
        <p:grpSpPr>
          <a:xfrm>
            <a:off x="8847663" y="3971185"/>
            <a:ext cx="341640" cy="912960"/>
            <a:chOff x="8847663" y="3971185"/>
            <a:chExt cx="341640" cy="912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B6CA53AF-0A7B-42E0-97A6-27C23FAD7892}"/>
                    </a:ext>
                  </a:extLst>
                </p14:cNvPr>
                <p14:cNvContentPartPr/>
                <p14:nvPr/>
              </p14:nvContentPartPr>
              <p14:xfrm>
                <a:off x="8944863" y="3971185"/>
                <a:ext cx="11880" cy="79920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B6CA53AF-0A7B-42E0-97A6-27C23FAD7892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927223" y="3953545"/>
                  <a:ext cx="47520" cy="83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5281044B-78FE-48A7-AADA-4A48614FD881}"/>
                    </a:ext>
                  </a:extLst>
                </p14:cNvPr>
                <p14:cNvContentPartPr/>
                <p14:nvPr/>
              </p14:nvContentPartPr>
              <p14:xfrm>
                <a:off x="8847663" y="4606945"/>
                <a:ext cx="341640" cy="27720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5281044B-78FE-48A7-AADA-4A48614FD881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8830023" y="4588945"/>
                  <a:ext cx="377280" cy="312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E90C8DB1-E4D1-4BAB-970C-E78DB9FF5227}"/>
              </a:ext>
            </a:extLst>
          </p:cNvPr>
          <p:cNvGrpSpPr/>
          <p:nvPr/>
        </p:nvGrpSpPr>
        <p:grpSpPr>
          <a:xfrm>
            <a:off x="8741463" y="5085385"/>
            <a:ext cx="1073160" cy="764280"/>
            <a:chOff x="8741463" y="5085385"/>
            <a:chExt cx="1073160" cy="764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2178256F-331C-4521-8DB5-DBB3DC810E27}"/>
                    </a:ext>
                  </a:extLst>
                </p14:cNvPr>
                <p14:cNvContentPartPr/>
                <p14:nvPr/>
              </p14:nvContentPartPr>
              <p14:xfrm>
                <a:off x="8852703" y="5199505"/>
                <a:ext cx="260640" cy="33408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2178256F-331C-4521-8DB5-DBB3DC810E27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8835063" y="5181505"/>
                  <a:ext cx="296280" cy="36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E0DCD328-09D0-4659-9BE6-D4779292FC06}"/>
                    </a:ext>
                  </a:extLst>
                </p14:cNvPr>
                <p14:cNvContentPartPr/>
                <p14:nvPr/>
              </p14:nvContentPartPr>
              <p14:xfrm>
                <a:off x="8883303" y="5326225"/>
                <a:ext cx="190800" cy="4320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E0DCD328-09D0-4659-9BE6-D4779292FC06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8865303" y="5308225"/>
                  <a:ext cx="22644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2297571C-8C30-4887-A790-68C66019648B}"/>
                    </a:ext>
                  </a:extLst>
                </p14:cNvPr>
                <p14:cNvContentPartPr/>
                <p14:nvPr/>
              </p14:nvContentPartPr>
              <p14:xfrm>
                <a:off x="8741463" y="5085385"/>
                <a:ext cx="739440" cy="76428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2297571C-8C30-4887-A790-68C66019648B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8723463" y="5067745"/>
                  <a:ext cx="775080" cy="79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7159F50E-0AB3-4DC6-BD00-9AB2BBC40128}"/>
                    </a:ext>
                  </a:extLst>
                </p14:cNvPr>
                <p14:cNvContentPartPr/>
                <p14:nvPr/>
              </p14:nvContentPartPr>
              <p14:xfrm>
                <a:off x="9749463" y="5411905"/>
                <a:ext cx="65160" cy="216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7159F50E-0AB3-4DC6-BD00-9AB2BBC40128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9731463" y="5393905"/>
                  <a:ext cx="100800" cy="37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86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85AE9C65-498E-4E07-9704-8CE8C5114CA2}"/>
                  </a:ext>
                </a:extLst>
              </p14:cNvPr>
              <p14:cNvContentPartPr/>
              <p14:nvPr/>
            </p14:nvContentPartPr>
            <p14:xfrm>
              <a:off x="8900223" y="3434065"/>
              <a:ext cx="234720" cy="1584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85AE9C65-498E-4E07-9704-8CE8C5114CA2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8882223" y="3416425"/>
                <a:ext cx="270360" cy="51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588056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B86FE132-F7AE-4BAD-95E3-D8B9F35090C7}"/>
              </a:ext>
            </a:extLst>
          </p:cNvPr>
          <p:cNvGrpSpPr/>
          <p:nvPr/>
        </p:nvGrpSpPr>
        <p:grpSpPr>
          <a:xfrm>
            <a:off x="488463" y="291625"/>
            <a:ext cx="1770120" cy="297720"/>
            <a:chOff x="488463" y="291625"/>
            <a:chExt cx="1770120" cy="297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FC51934B-9188-4B30-BE20-F314874852DD}"/>
                    </a:ext>
                  </a:extLst>
                </p14:cNvPr>
                <p14:cNvContentPartPr/>
                <p14:nvPr/>
              </p14:nvContentPartPr>
              <p14:xfrm>
                <a:off x="488463" y="291625"/>
                <a:ext cx="359280" cy="29772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FC51934B-9188-4B30-BE20-F314874852DD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70463" y="273625"/>
                  <a:ext cx="394920" cy="33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690368F7-C648-4024-880A-A0D0F3B7B033}"/>
                    </a:ext>
                  </a:extLst>
                </p14:cNvPr>
                <p14:cNvContentPartPr/>
                <p14:nvPr/>
              </p14:nvContentPartPr>
              <p14:xfrm>
                <a:off x="890583" y="430945"/>
                <a:ext cx="158400" cy="10296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690368F7-C648-4024-880A-A0D0F3B7B033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72943" y="413305"/>
                  <a:ext cx="19404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AEC4C5E6-088A-491B-91F2-BF3BA12A6B67}"/>
                    </a:ext>
                  </a:extLst>
                </p14:cNvPr>
                <p14:cNvContentPartPr/>
                <p14:nvPr/>
              </p14:nvContentPartPr>
              <p14:xfrm>
                <a:off x="1099383" y="427345"/>
                <a:ext cx="150120" cy="10368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AEC4C5E6-088A-491B-91F2-BF3BA12A6B6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81743" y="409345"/>
                  <a:ext cx="18576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83A8145F-2852-4D06-801E-17C03745A708}"/>
                    </a:ext>
                  </a:extLst>
                </p14:cNvPr>
                <p14:cNvContentPartPr/>
                <p14:nvPr/>
              </p14:nvContentPartPr>
              <p14:xfrm>
                <a:off x="1306023" y="388105"/>
                <a:ext cx="125280" cy="1238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83A8145F-2852-4D06-801E-17C03745A708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288023" y="370105"/>
                  <a:ext cx="16092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10157168-8C40-4768-AEDC-3A17BD20D958}"/>
                    </a:ext>
                  </a:extLst>
                </p14:cNvPr>
                <p14:cNvContentPartPr/>
                <p14:nvPr/>
              </p14:nvContentPartPr>
              <p14:xfrm>
                <a:off x="1440663" y="333385"/>
                <a:ext cx="26640" cy="468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10157168-8C40-4768-AEDC-3A17BD20D958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423023" y="315385"/>
                  <a:ext cx="6228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37864165-AA16-4D0A-B252-CC4D020A9FB6}"/>
                    </a:ext>
                  </a:extLst>
                </p14:cNvPr>
                <p14:cNvContentPartPr/>
                <p14:nvPr/>
              </p14:nvContentPartPr>
              <p14:xfrm>
                <a:off x="1534263" y="415105"/>
                <a:ext cx="367920" cy="1105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37864165-AA16-4D0A-B252-CC4D020A9FB6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516263" y="397465"/>
                  <a:ext cx="40356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46F81218-9D45-438A-AF4A-021653319FE7}"/>
                    </a:ext>
                  </a:extLst>
                </p14:cNvPr>
                <p14:cNvContentPartPr/>
                <p14:nvPr/>
              </p14:nvContentPartPr>
              <p14:xfrm>
                <a:off x="2024223" y="370105"/>
                <a:ext cx="234360" cy="1530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46F81218-9D45-438A-AF4A-021653319FE7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006223" y="352105"/>
                  <a:ext cx="270000" cy="188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134EB529-F136-4ED9-AE82-8A3E2EBC9A92}"/>
                  </a:ext>
                </a:extLst>
              </p14:cNvPr>
              <p14:cNvContentPartPr/>
              <p14:nvPr/>
            </p14:nvContentPartPr>
            <p14:xfrm>
              <a:off x="2637663" y="195865"/>
              <a:ext cx="377280" cy="49104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134EB529-F136-4ED9-AE82-8A3E2EBC9A92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620023" y="177865"/>
                <a:ext cx="412920" cy="52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9385C3E7-0B5C-47E1-8E12-EEFB60CD3C59}"/>
                  </a:ext>
                </a:extLst>
              </p14:cNvPr>
              <p14:cNvContentPartPr/>
              <p14:nvPr/>
            </p14:nvContentPartPr>
            <p14:xfrm>
              <a:off x="3380703" y="332665"/>
              <a:ext cx="298080" cy="1551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9385C3E7-0B5C-47E1-8E12-EEFB60CD3C59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363063" y="315025"/>
                <a:ext cx="333720" cy="190800"/>
              </a:xfrm>
              <a:prstGeom prst="rect">
                <a:avLst/>
              </a:prstGeom>
            </p:spPr>
          </p:pic>
        </mc:Fallback>
      </mc:AlternateContent>
      <p:grpSp>
        <p:nvGrpSpPr>
          <p:cNvPr id="28" name="Group 27">
            <a:extLst>
              <a:ext uri="{FF2B5EF4-FFF2-40B4-BE49-F238E27FC236}">
                <a16:creationId xmlns:a16="http://schemas.microsoft.com/office/drawing/2014/main" id="{12C012A4-1A5A-43B1-AAD6-1A52315BF2BA}"/>
              </a:ext>
            </a:extLst>
          </p:cNvPr>
          <p:cNvGrpSpPr/>
          <p:nvPr/>
        </p:nvGrpSpPr>
        <p:grpSpPr>
          <a:xfrm>
            <a:off x="4092063" y="182185"/>
            <a:ext cx="1269720" cy="584640"/>
            <a:chOff x="4092063" y="182185"/>
            <a:chExt cx="1269720" cy="584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E17E62B2-1AA9-4366-86DD-C99363DC899D}"/>
                    </a:ext>
                  </a:extLst>
                </p14:cNvPr>
                <p14:cNvContentPartPr/>
                <p14:nvPr/>
              </p14:nvContentPartPr>
              <p14:xfrm>
                <a:off x="4092063" y="318625"/>
                <a:ext cx="391320" cy="1346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E17E62B2-1AA9-4366-86DD-C99363DC899D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074423" y="300625"/>
                  <a:ext cx="42696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D8B9F233-FFD0-4E95-930D-27F70111F144}"/>
                    </a:ext>
                  </a:extLst>
                </p14:cNvPr>
                <p14:cNvContentPartPr/>
                <p14:nvPr/>
              </p14:nvContentPartPr>
              <p14:xfrm>
                <a:off x="4580223" y="182185"/>
                <a:ext cx="200160" cy="2872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D8B9F233-FFD0-4E95-930D-27F70111F144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562223" y="164185"/>
                  <a:ext cx="235800" cy="32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F9E5D113-56A4-4456-A275-0B549910E946}"/>
                    </a:ext>
                  </a:extLst>
                </p14:cNvPr>
                <p14:cNvContentPartPr/>
                <p14:nvPr/>
              </p14:nvContentPartPr>
              <p14:xfrm>
                <a:off x="4936623" y="315385"/>
                <a:ext cx="197280" cy="4514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F9E5D113-56A4-4456-A275-0B549910E946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918623" y="297745"/>
                  <a:ext cx="232920" cy="48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FDC01CA6-0671-416B-A6F3-3CA2C31CB71B}"/>
                    </a:ext>
                  </a:extLst>
                </p14:cNvPr>
                <p14:cNvContentPartPr/>
                <p14:nvPr/>
              </p14:nvContentPartPr>
              <p14:xfrm>
                <a:off x="5308863" y="424465"/>
                <a:ext cx="52920" cy="1234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FDC01CA6-0671-416B-A6F3-3CA2C31CB71B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290863" y="406825"/>
                  <a:ext cx="88560" cy="159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19575E8-3226-48AC-B4E7-B1CE51C38F35}"/>
              </a:ext>
            </a:extLst>
          </p:cNvPr>
          <p:cNvGrpSpPr/>
          <p:nvPr/>
        </p:nvGrpSpPr>
        <p:grpSpPr>
          <a:xfrm>
            <a:off x="1295223" y="955105"/>
            <a:ext cx="1756080" cy="410040"/>
            <a:chOff x="1295223" y="955105"/>
            <a:chExt cx="1756080" cy="410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FA811EEE-A06E-49FF-B2BA-4800FABF8A60}"/>
                    </a:ext>
                  </a:extLst>
                </p14:cNvPr>
                <p14:cNvContentPartPr/>
                <p14:nvPr/>
              </p14:nvContentPartPr>
              <p14:xfrm>
                <a:off x="1295223" y="1020265"/>
                <a:ext cx="253440" cy="26784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FA811EEE-A06E-49FF-B2BA-4800FABF8A60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277223" y="1002625"/>
                  <a:ext cx="289080" cy="30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75232F93-03BB-44DD-99BA-45B9F4998128}"/>
                    </a:ext>
                  </a:extLst>
                </p14:cNvPr>
                <p14:cNvContentPartPr/>
                <p14:nvPr/>
              </p14:nvContentPartPr>
              <p14:xfrm>
                <a:off x="1584663" y="1153105"/>
                <a:ext cx="111240" cy="11484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75232F93-03BB-44DD-99BA-45B9F4998128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566663" y="1135105"/>
                  <a:ext cx="14688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01DEAFD8-DE57-4C33-A74F-800D708A2AB5}"/>
                    </a:ext>
                  </a:extLst>
                </p14:cNvPr>
                <p14:cNvContentPartPr/>
                <p14:nvPr/>
              </p14:nvContentPartPr>
              <p14:xfrm>
                <a:off x="1736583" y="1132945"/>
                <a:ext cx="147600" cy="1303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01DEAFD8-DE57-4C33-A74F-800D708A2AB5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718943" y="1114945"/>
                  <a:ext cx="18324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BF3EF27D-9AF8-4EFA-8984-4A5CD9B21667}"/>
                    </a:ext>
                  </a:extLst>
                </p14:cNvPr>
                <p14:cNvContentPartPr/>
                <p14:nvPr/>
              </p14:nvContentPartPr>
              <p14:xfrm>
                <a:off x="2098383" y="1000825"/>
                <a:ext cx="97560" cy="3513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BF3EF27D-9AF8-4EFA-8984-4A5CD9B21667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080383" y="982825"/>
                  <a:ext cx="133200" cy="38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D1A8931A-1455-462D-BB17-33F7EDE4B890}"/>
                    </a:ext>
                  </a:extLst>
                </p14:cNvPr>
                <p14:cNvContentPartPr/>
                <p14:nvPr/>
              </p14:nvContentPartPr>
              <p14:xfrm>
                <a:off x="2265423" y="1082545"/>
                <a:ext cx="264960" cy="1735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D1A8931A-1455-462D-BB17-33F7EDE4B890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247783" y="1064905"/>
                  <a:ext cx="30060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D33D933A-CFA3-424E-B390-4539B3046124}"/>
                    </a:ext>
                  </a:extLst>
                </p14:cNvPr>
                <p14:cNvContentPartPr/>
                <p14:nvPr/>
              </p14:nvContentPartPr>
              <p14:xfrm>
                <a:off x="2622903" y="1161025"/>
                <a:ext cx="28800" cy="1152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D33D933A-CFA3-424E-B390-4539B3046124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605263" y="1143385"/>
                  <a:ext cx="6444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C5AF6C04-6D3B-4103-AF97-245C8BC91087}"/>
                    </a:ext>
                  </a:extLst>
                </p14:cNvPr>
                <p14:cNvContentPartPr/>
                <p14:nvPr/>
              </p14:nvContentPartPr>
              <p14:xfrm>
                <a:off x="2773023" y="1086865"/>
                <a:ext cx="108720" cy="1958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C5AF6C04-6D3B-4103-AF97-245C8BC91087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2755023" y="1069225"/>
                  <a:ext cx="14436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8A854728-16F5-4ECE-9A99-4A8AD7D8CA9B}"/>
                    </a:ext>
                  </a:extLst>
                </p14:cNvPr>
                <p14:cNvContentPartPr/>
                <p14:nvPr/>
              </p14:nvContentPartPr>
              <p14:xfrm>
                <a:off x="2907663" y="955105"/>
                <a:ext cx="143640" cy="4100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8A854728-16F5-4ECE-9A99-4A8AD7D8CA9B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890023" y="937105"/>
                  <a:ext cx="179280" cy="445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732FD3C3-676D-4A13-8921-FC01D727A47B}"/>
              </a:ext>
            </a:extLst>
          </p:cNvPr>
          <p:cNvGrpSpPr/>
          <p:nvPr/>
        </p:nvGrpSpPr>
        <p:grpSpPr>
          <a:xfrm>
            <a:off x="3603903" y="1118185"/>
            <a:ext cx="166680" cy="100800"/>
            <a:chOff x="3603903" y="1118185"/>
            <a:chExt cx="166680" cy="100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65B31E33-6DBF-4390-91F4-FC63B244D734}"/>
                    </a:ext>
                  </a:extLst>
                </p14:cNvPr>
                <p14:cNvContentPartPr/>
                <p14:nvPr/>
              </p14:nvContentPartPr>
              <p14:xfrm>
                <a:off x="3643143" y="1118185"/>
                <a:ext cx="126000" cy="129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65B31E33-6DBF-4390-91F4-FC63B244D734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3625503" y="1100545"/>
                  <a:ext cx="16164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1E83DE22-5523-4579-8065-D89F8C203180}"/>
                    </a:ext>
                  </a:extLst>
                </p14:cNvPr>
                <p14:cNvContentPartPr/>
                <p14:nvPr/>
              </p14:nvContentPartPr>
              <p14:xfrm>
                <a:off x="3603903" y="1207825"/>
                <a:ext cx="166680" cy="111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1E83DE22-5523-4579-8065-D89F8C203180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3585903" y="1189825"/>
                  <a:ext cx="202320" cy="46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B747AAA3-FB2F-485A-827C-3247F4CC5F31}"/>
              </a:ext>
            </a:extLst>
          </p:cNvPr>
          <p:cNvGrpSpPr/>
          <p:nvPr/>
        </p:nvGrpSpPr>
        <p:grpSpPr>
          <a:xfrm>
            <a:off x="4306983" y="1005145"/>
            <a:ext cx="193680" cy="230760"/>
            <a:chOff x="4306983" y="1005145"/>
            <a:chExt cx="193680" cy="230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AD072D61-39D9-420C-AC26-6E3D6D50D6FA}"/>
                    </a:ext>
                  </a:extLst>
                </p14:cNvPr>
                <p14:cNvContentPartPr/>
                <p14:nvPr/>
              </p14:nvContentPartPr>
              <p14:xfrm>
                <a:off x="4306983" y="1026385"/>
                <a:ext cx="156240" cy="20952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AD072D61-39D9-420C-AC26-6E3D6D50D6FA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4288983" y="1008385"/>
                  <a:ext cx="19188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9FD6B140-FD87-48D0-A14E-FED5F7E63D1B}"/>
                    </a:ext>
                  </a:extLst>
                </p14:cNvPr>
                <p14:cNvContentPartPr/>
                <p14:nvPr/>
              </p14:nvContentPartPr>
              <p14:xfrm>
                <a:off x="4331103" y="1078225"/>
                <a:ext cx="155520" cy="306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9FD6B140-FD87-48D0-A14E-FED5F7E63D1B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4313463" y="1060225"/>
                  <a:ext cx="19116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806481DD-C6B5-497E-8375-09DC06340B3A}"/>
                    </a:ext>
                  </a:extLst>
                </p14:cNvPr>
                <p14:cNvContentPartPr/>
                <p14:nvPr/>
              </p14:nvContentPartPr>
              <p14:xfrm>
                <a:off x="4343343" y="1005145"/>
                <a:ext cx="157320" cy="1764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806481DD-C6B5-497E-8375-09DC06340B3A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4325343" y="987505"/>
                  <a:ext cx="192960" cy="53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D0877EBE-65E9-4A13-835B-9988F020DEA5}"/>
              </a:ext>
            </a:extLst>
          </p:cNvPr>
          <p:cNvGrpSpPr/>
          <p:nvPr/>
        </p:nvGrpSpPr>
        <p:grpSpPr>
          <a:xfrm>
            <a:off x="4782903" y="884185"/>
            <a:ext cx="1613520" cy="395280"/>
            <a:chOff x="4782903" y="884185"/>
            <a:chExt cx="1613520" cy="395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57E3FB5E-570B-4E08-8F52-A7714C4D3442}"/>
                    </a:ext>
                  </a:extLst>
                </p14:cNvPr>
                <p14:cNvContentPartPr/>
                <p14:nvPr/>
              </p14:nvContentPartPr>
              <p14:xfrm>
                <a:off x="4782903" y="954385"/>
                <a:ext cx="133920" cy="32508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57E3FB5E-570B-4E08-8F52-A7714C4D3442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4765263" y="936385"/>
                  <a:ext cx="169560" cy="36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84CDFF71-9377-4EA1-B08E-C8A017CF6F66}"/>
                    </a:ext>
                  </a:extLst>
                </p14:cNvPr>
                <p14:cNvContentPartPr/>
                <p14:nvPr/>
              </p14:nvContentPartPr>
              <p14:xfrm>
                <a:off x="4989543" y="1029985"/>
                <a:ext cx="228240" cy="1695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84CDFF71-9377-4EA1-B08E-C8A017CF6F66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4971903" y="1011985"/>
                  <a:ext cx="26388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A1A08F10-4FCA-463B-86AE-16B808715AB5}"/>
                    </a:ext>
                  </a:extLst>
                </p14:cNvPr>
                <p14:cNvContentPartPr/>
                <p14:nvPr/>
              </p14:nvContentPartPr>
              <p14:xfrm>
                <a:off x="5332983" y="1090105"/>
                <a:ext cx="165600" cy="1044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A1A08F10-4FCA-463B-86AE-16B808715AB5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315343" y="1072105"/>
                  <a:ext cx="20124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125C98EA-FE57-4BFA-8E70-917E0D6CDA98}"/>
                    </a:ext>
                  </a:extLst>
                </p14:cNvPr>
                <p14:cNvContentPartPr/>
                <p14:nvPr/>
              </p14:nvContentPartPr>
              <p14:xfrm>
                <a:off x="5665623" y="1018105"/>
                <a:ext cx="250560" cy="14652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125C98EA-FE57-4BFA-8E70-917E0D6CDA98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647623" y="1000465"/>
                  <a:ext cx="28620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3E364553-DA0C-485F-A48E-A81D98E2E842}"/>
                    </a:ext>
                  </a:extLst>
                </p14:cNvPr>
                <p14:cNvContentPartPr/>
                <p14:nvPr/>
              </p14:nvContentPartPr>
              <p14:xfrm>
                <a:off x="5698023" y="953305"/>
                <a:ext cx="209160" cy="122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3E364553-DA0C-485F-A48E-A81D98E2E842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680023" y="935665"/>
                  <a:ext cx="24480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B473ACC7-4FA7-4013-98F5-5D434E0603D0}"/>
                    </a:ext>
                  </a:extLst>
                </p14:cNvPr>
                <p14:cNvContentPartPr/>
                <p14:nvPr/>
              </p14:nvContentPartPr>
              <p14:xfrm>
                <a:off x="5982063" y="895705"/>
                <a:ext cx="130320" cy="35748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B473ACC7-4FA7-4013-98F5-5D434E0603D0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964063" y="878065"/>
                  <a:ext cx="165960" cy="39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3B1E6C1F-469D-450E-A4AE-0E8FE7B1DA08}"/>
                    </a:ext>
                  </a:extLst>
                </p14:cNvPr>
                <p14:cNvContentPartPr/>
                <p14:nvPr/>
              </p14:nvContentPartPr>
              <p14:xfrm>
                <a:off x="6294543" y="884185"/>
                <a:ext cx="101880" cy="33948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3B1E6C1F-469D-450E-A4AE-0E8FE7B1DA08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276543" y="866185"/>
                  <a:ext cx="137520" cy="375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BF14553C-A50B-4EF3-9AF7-A7FB0AE654A0}"/>
              </a:ext>
            </a:extLst>
          </p:cNvPr>
          <p:cNvGrpSpPr/>
          <p:nvPr/>
        </p:nvGrpSpPr>
        <p:grpSpPr>
          <a:xfrm>
            <a:off x="6610623" y="858625"/>
            <a:ext cx="1148040" cy="431280"/>
            <a:chOff x="6610623" y="858625"/>
            <a:chExt cx="1148040" cy="431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76AE308F-C961-4971-8060-AF8BFAF52178}"/>
                    </a:ext>
                  </a:extLst>
                </p14:cNvPr>
                <p14:cNvContentPartPr/>
                <p14:nvPr/>
              </p14:nvContentPartPr>
              <p14:xfrm>
                <a:off x="6610623" y="982825"/>
                <a:ext cx="131040" cy="2563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76AE308F-C961-4971-8060-AF8BFAF52178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6592983" y="964825"/>
                  <a:ext cx="166680" cy="29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50A90A8F-7AA5-4E50-940F-E96D772727ED}"/>
                    </a:ext>
                  </a:extLst>
                </p14:cNvPr>
                <p14:cNvContentPartPr/>
                <p14:nvPr/>
              </p14:nvContentPartPr>
              <p14:xfrm>
                <a:off x="6920583" y="1024225"/>
                <a:ext cx="219600" cy="2268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50A90A8F-7AA5-4E50-940F-E96D772727ED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902943" y="1006585"/>
                  <a:ext cx="25524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BA0EFA5B-E444-4437-97A9-6F4F04E1F985}"/>
                    </a:ext>
                  </a:extLst>
                </p14:cNvPr>
                <p14:cNvContentPartPr/>
                <p14:nvPr/>
              </p14:nvContentPartPr>
              <p14:xfrm>
                <a:off x="7333863" y="967345"/>
                <a:ext cx="117720" cy="20232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BA0EFA5B-E444-4437-97A9-6F4F04E1F985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7316223" y="949345"/>
                  <a:ext cx="15336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D3D95376-7B64-4C70-8345-D8779A60C3F1}"/>
                    </a:ext>
                  </a:extLst>
                </p14:cNvPr>
                <p14:cNvContentPartPr/>
                <p14:nvPr/>
              </p14:nvContentPartPr>
              <p14:xfrm>
                <a:off x="7297503" y="890305"/>
                <a:ext cx="229320" cy="1872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D3D95376-7B64-4C70-8345-D8779A60C3F1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7279863" y="872665"/>
                  <a:ext cx="26496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58F17CD2-8F0E-46A6-8C37-A2EA0CCCF602}"/>
                    </a:ext>
                  </a:extLst>
                </p14:cNvPr>
                <p14:cNvContentPartPr/>
                <p14:nvPr/>
              </p14:nvContentPartPr>
              <p14:xfrm>
                <a:off x="7575783" y="858625"/>
                <a:ext cx="182880" cy="4312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58F17CD2-8F0E-46A6-8C37-A2EA0CCCF602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7558143" y="840625"/>
                  <a:ext cx="218520" cy="466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E2BE4503-2DBF-4F93-94AA-673A9B78BDEB}"/>
              </a:ext>
            </a:extLst>
          </p:cNvPr>
          <p:cNvGrpSpPr/>
          <p:nvPr/>
        </p:nvGrpSpPr>
        <p:grpSpPr>
          <a:xfrm>
            <a:off x="3646383" y="1722985"/>
            <a:ext cx="158400" cy="83160"/>
            <a:chOff x="3646383" y="1722985"/>
            <a:chExt cx="158400" cy="83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E20F2965-CDC6-4AAA-A2AE-5DC34C9B355D}"/>
                    </a:ext>
                  </a:extLst>
                </p14:cNvPr>
                <p14:cNvContentPartPr/>
                <p14:nvPr/>
              </p14:nvContentPartPr>
              <p14:xfrm>
                <a:off x="3646383" y="1722985"/>
                <a:ext cx="158400" cy="1224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E20F2965-CDC6-4AAA-A2AE-5DC34C9B355D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3628383" y="1704985"/>
                  <a:ext cx="19404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6E691F33-00F3-4789-949F-93DA181D988D}"/>
                    </a:ext>
                  </a:extLst>
                </p14:cNvPr>
                <p14:cNvContentPartPr/>
                <p14:nvPr/>
              </p14:nvContentPartPr>
              <p14:xfrm>
                <a:off x="3657543" y="1780225"/>
                <a:ext cx="132120" cy="2592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6E691F33-00F3-4789-949F-93DA181D988D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3639543" y="1762585"/>
                  <a:ext cx="167760" cy="61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D6E69EDF-D9B8-486B-827A-12E875BCB4D7}"/>
              </a:ext>
            </a:extLst>
          </p:cNvPr>
          <p:cNvGrpSpPr/>
          <p:nvPr/>
        </p:nvGrpSpPr>
        <p:grpSpPr>
          <a:xfrm>
            <a:off x="4326063" y="1596265"/>
            <a:ext cx="170640" cy="230040"/>
            <a:chOff x="4326063" y="1596265"/>
            <a:chExt cx="170640" cy="230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94EED917-FE2E-42BA-9A94-E63F5B6B8BA7}"/>
                    </a:ext>
                  </a:extLst>
                </p14:cNvPr>
                <p14:cNvContentPartPr/>
                <p14:nvPr/>
              </p14:nvContentPartPr>
              <p14:xfrm>
                <a:off x="4335063" y="1620745"/>
                <a:ext cx="157320" cy="20556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94EED917-FE2E-42BA-9A94-E63F5B6B8BA7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4317423" y="1603105"/>
                  <a:ext cx="19296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AB716F1E-06C1-45AA-8129-14039C38BDDC}"/>
                    </a:ext>
                  </a:extLst>
                </p14:cNvPr>
                <p14:cNvContentPartPr/>
                <p14:nvPr/>
              </p14:nvContentPartPr>
              <p14:xfrm>
                <a:off x="4373583" y="1695625"/>
                <a:ext cx="123120" cy="540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AB716F1E-06C1-45AA-8129-14039C38BDDC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4355943" y="1677625"/>
                  <a:ext cx="15876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226641CF-FB3F-43AF-A173-F948CE65838B}"/>
                    </a:ext>
                  </a:extLst>
                </p14:cNvPr>
                <p14:cNvContentPartPr/>
                <p14:nvPr/>
              </p14:nvContentPartPr>
              <p14:xfrm>
                <a:off x="4326063" y="1596265"/>
                <a:ext cx="151200" cy="3060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226641CF-FB3F-43AF-A173-F948CE65838B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4308423" y="1578265"/>
                  <a:ext cx="186840" cy="66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92245F07-78CD-40E9-8E7A-161AF6C7CE82}"/>
                  </a:ext>
                </a:extLst>
              </p14:cNvPr>
              <p14:cNvContentPartPr/>
              <p14:nvPr/>
            </p14:nvContentPartPr>
            <p14:xfrm>
              <a:off x="4763103" y="1544065"/>
              <a:ext cx="108360" cy="56016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92245F07-78CD-40E9-8E7A-161AF6C7CE82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4745103" y="1526425"/>
                <a:ext cx="144000" cy="595800"/>
              </a:xfrm>
              <a:prstGeom prst="rect">
                <a:avLst/>
              </a:prstGeom>
            </p:spPr>
          </p:pic>
        </mc:Fallback>
      </mc:AlternateContent>
      <p:grpSp>
        <p:nvGrpSpPr>
          <p:cNvPr id="78" name="Group 77">
            <a:extLst>
              <a:ext uri="{FF2B5EF4-FFF2-40B4-BE49-F238E27FC236}">
                <a16:creationId xmlns:a16="http://schemas.microsoft.com/office/drawing/2014/main" id="{A133E8F8-50D3-41E2-924E-8F236101CD1A}"/>
              </a:ext>
            </a:extLst>
          </p:cNvPr>
          <p:cNvGrpSpPr/>
          <p:nvPr/>
        </p:nvGrpSpPr>
        <p:grpSpPr>
          <a:xfrm>
            <a:off x="5097183" y="1686985"/>
            <a:ext cx="1441080" cy="372600"/>
            <a:chOff x="5097183" y="1686985"/>
            <a:chExt cx="1441080" cy="372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3E1ED467-B4E0-4197-9150-ACCBF407491A}"/>
                    </a:ext>
                  </a:extLst>
                </p14:cNvPr>
                <p14:cNvContentPartPr/>
                <p14:nvPr/>
              </p14:nvContentPartPr>
              <p14:xfrm>
                <a:off x="5097183" y="1747105"/>
                <a:ext cx="243360" cy="17820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3E1ED467-B4E0-4197-9150-ACCBF407491A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5079183" y="1729465"/>
                  <a:ext cx="27900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260D7545-5C36-418D-9353-ABE1FEC00319}"/>
                    </a:ext>
                  </a:extLst>
                </p14:cNvPr>
                <p14:cNvContentPartPr/>
                <p14:nvPr/>
              </p14:nvContentPartPr>
              <p14:xfrm>
                <a:off x="5387343" y="1766545"/>
                <a:ext cx="142200" cy="28692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260D7545-5C36-418D-9353-ABE1FEC00319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5369343" y="1748905"/>
                  <a:ext cx="177840" cy="32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0D268F1A-3E06-4804-BD00-57C7A473132E}"/>
                    </a:ext>
                  </a:extLst>
                </p14:cNvPr>
                <p14:cNvContentPartPr/>
                <p14:nvPr/>
              </p14:nvContentPartPr>
              <p14:xfrm>
                <a:off x="5665623" y="1814065"/>
                <a:ext cx="225360" cy="2052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0D268F1A-3E06-4804-BD00-57C7A473132E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5647623" y="1796065"/>
                  <a:ext cx="26100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630B2491-CE48-4AB8-B071-EED76C5F4DB6}"/>
                    </a:ext>
                  </a:extLst>
                </p14:cNvPr>
                <p14:cNvContentPartPr/>
                <p14:nvPr/>
              </p14:nvContentPartPr>
              <p14:xfrm>
                <a:off x="6066663" y="1793905"/>
                <a:ext cx="244440" cy="14724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630B2491-CE48-4AB8-B071-EED76C5F4DB6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048663" y="1776265"/>
                  <a:ext cx="28008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B1FE237E-BF36-4749-9450-E5A9FC66E025}"/>
                    </a:ext>
                  </a:extLst>
                </p14:cNvPr>
                <p14:cNvContentPartPr/>
                <p14:nvPr/>
              </p14:nvContentPartPr>
              <p14:xfrm>
                <a:off x="6386343" y="1762945"/>
                <a:ext cx="120240" cy="29664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B1FE237E-BF36-4749-9450-E5A9FC66E025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368343" y="1744945"/>
                  <a:ext cx="155880" cy="33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7EF83B52-966D-4E73-A858-CB575D25A38B}"/>
                    </a:ext>
                  </a:extLst>
                </p14:cNvPr>
                <p14:cNvContentPartPr/>
                <p14:nvPr/>
              </p14:nvContentPartPr>
              <p14:xfrm>
                <a:off x="6344223" y="1686985"/>
                <a:ext cx="194040" cy="2772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7EF83B52-966D-4E73-A858-CB575D25A38B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326583" y="1669345"/>
                  <a:ext cx="229680" cy="63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FDBF857B-4060-4927-B0D8-2ED48BA19FC5}"/>
              </a:ext>
            </a:extLst>
          </p:cNvPr>
          <p:cNvGrpSpPr/>
          <p:nvPr/>
        </p:nvGrpSpPr>
        <p:grpSpPr>
          <a:xfrm>
            <a:off x="6803943" y="1600945"/>
            <a:ext cx="837360" cy="390960"/>
            <a:chOff x="6803943" y="1600945"/>
            <a:chExt cx="837360" cy="390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35133220-7FB2-470F-A117-DEB84EBAE63A}"/>
                    </a:ext>
                  </a:extLst>
                </p14:cNvPr>
                <p14:cNvContentPartPr/>
                <p14:nvPr/>
              </p14:nvContentPartPr>
              <p14:xfrm>
                <a:off x="6803943" y="1845385"/>
                <a:ext cx="167040" cy="1656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35133220-7FB2-470F-A117-DEB84EBAE63A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6785943" y="1827745"/>
                  <a:ext cx="20268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D941FCBC-BB70-4B79-A032-FE52C9F8A559}"/>
                    </a:ext>
                  </a:extLst>
                </p14:cNvPr>
                <p14:cNvContentPartPr/>
                <p14:nvPr/>
              </p14:nvContentPartPr>
              <p14:xfrm>
                <a:off x="7140543" y="1729105"/>
                <a:ext cx="268920" cy="13644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D941FCBC-BB70-4B79-A032-FE52C9F8A559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7122903" y="1711105"/>
                  <a:ext cx="30456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C93D5C45-39E6-4654-8F52-56D8E10F832B}"/>
                    </a:ext>
                  </a:extLst>
                </p14:cNvPr>
                <p14:cNvContentPartPr/>
                <p14:nvPr/>
              </p14:nvContentPartPr>
              <p14:xfrm>
                <a:off x="7211463" y="1600945"/>
                <a:ext cx="262800" cy="4716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C93D5C45-39E6-4654-8F52-56D8E10F832B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193823" y="1583305"/>
                  <a:ext cx="29844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5F5DC565-E0E1-4B22-9EE0-5238483E7514}"/>
                    </a:ext>
                  </a:extLst>
                </p14:cNvPr>
                <p14:cNvContentPartPr/>
                <p14:nvPr/>
              </p14:nvContentPartPr>
              <p14:xfrm>
                <a:off x="7526463" y="1761145"/>
                <a:ext cx="114840" cy="23076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5F5DC565-E0E1-4B22-9EE0-5238483E7514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508823" y="1743505"/>
                  <a:ext cx="150480" cy="266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BC5306D1-CECA-48E3-B7FB-9AE4DB9CBF7E}"/>
              </a:ext>
            </a:extLst>
          </p:cNvPr>
          <p:cNvGrpSpPr/>
          <p:nvPr/>
        </p:nvGrpSpPr>
        <p:grpSpPr>
          <a:xfrm>
            <a:off x="7886103" y="1508785"/>
            <a:ext cx="1090800" cy="542160"/>
            <a:chOff x="7886103" y="1508785"/>
            <a:chExt cx="1090800" cy="542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9AFD488B-1459-42DD-8076-3A30CF1A27AB}"/>
                    </a:ext>
                  </a:extLst>
                </p14:cNvPr>
                <p14:cNvContentPartPr/>
                <p14:nvPr/>
              </p14:nvContentPartPr>
              <p14:xfrm>
                <a:off x="7886103" y="1761145"/>
                <a:ext cx="168480" cy="3312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9AFD488B-1459-42DD-8076-3A30CF1A27AB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868463" y="1743145"/>
                  <a:ext cx="20412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B6C2C341-2FFA-4246-A9E5-533F9B555C8B}"/>
                    </a:ext>
                  </a:extLst>
                </p14:cNvPr>
                <p14:cNvContentPartPr/>
                <p14:nvPr/>
              </p14:nvContentPartPr>
              <p14:xfrm>
                <a:off x="7953063" y="1705345"/>
                <a:ext cx="63000" cy="17856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B6C2C341-2FFA-4246-A9E5-533F9B555C8B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935423" y="1687705"/>
                  <a:ext cx="9864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64781240-1F02-47F0-8584-A310C9B7A40A}"/>
                    </a:ext>
                  </a:extLst>
                </p14:cNvPr>
                <p14:cNvContentPartPr/>
                <p14:nvPr/>
              </p14:nvContentPartPr>
              <p14:xfrm>
                <a:off x="8213343" y="1680505"/>
                <a:ext cx="253800" cy="15912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64781240-1F02-47F0-8584-A310C9B7A40A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8195703" y="1662865"/>
                  <a:ext cx="28944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A2A6E2BD-B87E-40E0-B793-E9DFDC72E37A}"/>
                    </a:ext>
                  </a:extLst>
                </p14:cNvPr>
                <p14:cNvContentPartPr/>
                <p14:nvPr/>
              </p14:nvContentPartPr>
              <p14:xfrm>
                <a:off x="8207223" y="1630825"/>
                <a:ext cx="270000" cy="1116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A2A6E2BD-B87E-40E0-B793-E9DFDC72E37A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8189583" y="1612825"/>
                  <a:ext cx="30564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9DCB05DB-109E-4FB9-BB82-9157A9E92DEB}"/>
                    </a:ext>
                  </a:extLst>
                </p14:cNvPr>
                <p14:cNvContentPartPr/>
                <p14:nvPr/>
              </p14:nvContentPartPr>
              <p14:xfrm>
                <a:off x="8544903" y="1737385"/>
                <a:ext cx="141120" cy="31356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9DCB05DB-109E-4FB9-BB82-9157A9E92DEB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526903" y="1719745"/>
                  <a:ext cx="176760" cy="34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8827E2C8-B638-4384-A015-5FFE3B12AC23}"/>
                    </a:ext>
                  </a:extLst>
                </p14:cNvPr>
                <p14:cNvContentPartPr/>
                <p14:nvPr/>
              </p14:nvContentPartPr>
              <p14:xfrm>
                <a:off x="8554623" y="1679425"/>
                <a:ext cx="214560" cy="2448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8827E2C8-B638-4384-A015-5FFE3B12AC23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536983" y="1661785"/>
                  <a:ext cx="25020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410E2E5B-A0BF-493F-B88A-C8AC0DCF5306}"/>
                    </a:ext>
                  </a:extLst>
                </p14:cNvPr>
                <p14:cNvContentPartPr/>
                <p14:nvPr/>
              </p14:nvContentPartPr>
              <p14:xfrm>
                <a:off x="8841543" y="1508785"/>
                <a:ext cx="135360" cy="51084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410E2E5B-A0BF-493F-B88A-C8AC0DCF5306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8823903" y="1490785"/>
                  <a:ext cx="171000" cy="546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1CD0E68B-9C4E-4BA9-9DC6-72F3A4296883}"/>
              </a:ext>
            </a:extLst>
          </p:cNvPr>
          <p:cNvGrpSpPr/>
          <p:nvPr/>
        </p:nvGrpSpPr>
        <p:grpSpPr>
          <a:xfrm>
            <a:off x="9429063" y="218545"/>
            <a:ext cx="856440" cy="338400"/>
            <a:chOff x="9429063" y="218545"/>
            <a:chExt cx="856440" cy="338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B9AB69D3-9E11-4625-9CA3-320C775207D1}"/>
                    </a:ext>
                  </a:extLst>
                </p14:cNvPr>
                <p14:cNvContentPartPr/>
                <p14:nvPr/>
              </p14:nvContentPartPr>
              <p14:xfrm>
                <a:off x="9429063" y="316105"/>
                <a:ext cx="171720" cy="21924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B9AB69D3-9E11-4625-9CA3-320C775207D1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9411423" y="298105"/>
                  <a:ext cx="207360" cy="25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339E70C7-543E-4F94-8B46-477FECE9368B}"/>
                    </a:ext>
                  </a:extLst>
                </p14:cNvPr>
                <p14:cNvContentPartPr/>
                <p14:nvPr/>
              </p14:nvContentPartPr>
              <p14:xfrm>
                <a:off x="9440223" y="388105"/>
                <a:ext cx="157320" cy="2880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339E70C7-543E-4F94-8B46-477FECE9368B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9422583" y="370105"/>
                  <a:ext cx="19296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2E0E9556-5C5B-4168-A7EA-D92551CD45FB}"/>
                    </a:ext>
                  </a:extLst>
                </p14:cNvPr>
                <p14:cNvContentPartPr/>
                <p14:nvPr/>
              </p14:nvContentPartPr>
              <p14:xfrm>
                <a:off x="9450303" y="273265"/>
                <a:ext cx="240480" cy="2880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2E0E9556-5C5B-4168-A7EA-D92551CD45FB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9432663" y="255265"/>
                  <a:ext cx="27612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6BFE2C44-A567-44B3-BF20-933E7FA44A31}"/>
                    </a:ext>
                  </a:extLst>
                </p14:cNvPr>
                <p14:cNvContentPartPr/>
                <p14:nvPr/>
              </p14:nvContentPartPr>
              <p14:xfrm>
                <a:off x="9732543" y="241225"/>
                <a:ext cx="120600" cy="27720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6BFE2C44-A567-44B3-BF20-933E7FA44A31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9714543" y="223225"/>
                  <a:ext cx="156240" cy="31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55444A88-47AA-4C4A-9010-A86A89942A3D}"/>
                    </a:ext>
                  </a:extLst>
                </p14:cNvPr>
                <p14:cNvContentPartPr/>
                <p14:nvPr/>
              </p14:nvContentPartPr>
              <p14:xfrm>
                <a:off x="9895263" y="325105"/>
                <a:ext cx="275040" cy="14292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55444A88-47AA-4C4A-9010-A86A89942A3D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9877263" y="307105"/>
                  <a:ext cx="31068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4A2CB36F-B597-43B8-B087-6640ECABE285}"/>
                    </a:ext>
                  </a:extLst>
                </p14:cNvPr>
                <p14:cNvContentPartPr/>
                <p14:nvPr/>
              </p14:nvContentPartPr>
              <p14:xfrm>
                <a:off x="10167783" y="218545"/>
                <a:ext cx="117720" cy="33840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4A2CB36F-B597-43B8-B087-6640ECABE285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0149783" y="200545"/>
                  <a:ext cx="153360" cy="374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55170F3F-2B74-441C-A179-4656B6710474}"/>
              </a:ext>
            </a:extLst>
          </p:cNvPr>
          <p:cNvGrpSpPr/>
          <p:nvPr/>
        </p:nvGrpSpPr>
        <p:grpSpPr>
          <a:xfrm>
            <a:off x="10512303" y="219265"/>
            <a:ext cx="619200" cy="250560"/>
            <a:chOff x="10512303" y="219265"/>
            <a:chExt cx="619200" cy="250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3A750253-131E-4C91-BBCE-8283842B5D43}"/>
                    </a:ext>
                  </a:extLst>
                </p14:cNvPr>
                <p14:cNvContentPartPr/>
                <p14:nvPr/>
              </p14:nvContentPartPr>
              <p14:xfrm>
                <a:off x="10512303" y="315025"/>
                <a:ext cx="168480" cy="2304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3A750253-131E-4C91-BBCE-8283842B5D43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0494303" y="297385"/>
                  <a:ext cx="20412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91CC6AF7-5ADE-401E-866A-AEF9B585EB30}"/>
                    </a:ext>
                  </a:extLst>
                </p14:cNvPr>
                <p14:cNvContentPartPr/>
                <p14:nvPr/>
              </p14:nvContentPartPr>
              <p14:xfrm>
                <a:off x="10538583" y="404305"/>
                <a:ext cx="179640" cy="2664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91CC6AF7-5ADE-401E-866A-AEF9B585EB30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0520583" y="386665"/>
                  <a:ext cx="21528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5FBAE7B5-B5C5-4D49-947D-6A84370AB736}"/>
                    </a:ext>
                  </a:extLst>
                </p14:cNvPr>
                <p14:cNvContentPartPr/>
                <p14:nvPr/>
              </p14:nvContentPartPr>
              <p14:xfrm>
                <a:off x="10873743" y="317905"/>
                <a:ext cx="257760" cy="15192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5FBAE7B5-B5C5-4D49-947D-6A84370AB736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0856103" y="299905"/>
                  <a:ext cx="29340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5113EA8D-60EE-4C28-9816-58ABBD3B1034}"/>
                    </a:ext>
                  </a:extLst>
                </p14:cNvPr>
                <p14:cNvContentPartPr/>
                <p14:nvPr/>
              </p14:nvContentPartPr>
              <p14:xfrm>
                <a:off x="10884903" y="219265"/>
                <a:ext cx="217080" cy="936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5113EA8D-60EE-4C28-9816-58ABBD3B1034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0867263" y="201625"/>
                  <a:ext cx="252720" cy="45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9CF4F4FE-C9B2-4979-B4FA-85F53D403841}"/>
              </a:ext>
            </a:extLst>
          </p:cNvPr>
          <p:cNvGrpSpPr/>
          <p:nvPr/>
        </p:nvGrpSpPr>
        <p:grpSpPr>
          <a:xfrm>
            <a:off x="9605463" y="657745"/>
            <a:ext cx="2387880" cy="912960"/>
            <a:chOff x="9605463" y="657745"/>
            <a:chExt cx="2387880" cy="912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E9C283FE-B6D3-41EF-AFF1-12E81D6D27D4}"/>
                    </a:ext>
                  </a:extLst>
                </p14:cNvPr>
                <p14:cNvContentPartPr/>
                <p14:nvPr/>
              </p14:nvContentPartPr>
              <p14:xfrm>
                <a:off x="9605463" y="845665"/>
                <a:ext cx="205200" cy="19728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E9C283FE-B6D3-41EF-AFF1-12E81D6D27D4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9587463" y="828025"/>
                  <a:ext cx="24084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84125905-52CE-4D58-AE51-A417A9FB1BF4}"/>
                    </a:ext>
                  </a:extLst>
                </p14:cNvPr>
                <p14:cNvContentPartPr/>
                <p14:nvPr/>
              </p14:nvContentPartPr>
              <p14:xfrm>
                <a:off x="9651183" y="758185"/>
                <a:ext cx="184680" cy="14904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84125905-52CE-4D58-AE51-A417A9FB1BF4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9633183" y="740545"/>
                  <a:ext cx="22032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9CB01CB5-D1FF-4F07-AE47-21B584313E4C}"/>
                    </a:ext>
                  </a:extLst>
                </p14:cNvPr>
                <p14:cNvContentPartPr/>
                <p14:nvPr/>
              </p14:nvContentPartPr>
              <p14:xfrm>
                <a:off x="9956103" y="759265"/>
                <a:ext cx="107640" cy="24192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9CB01CB5-D1FF-4F07-AE47-21B584313E4C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9938103" y="741265"/>
                  <a:ext cx="14328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FC886E43-B52A-4F34-9212-20C1EF00D0A2}"/>
                    </a:ext>
                  </a:extLst>
                </p14:cNvPr>
                <p14:cNvContentPartPr/>
                <p14:nvPr/>
              </p14:nvContentPartPr>
              <p14:xfrm>
                <a:off x="10106223" y="849985"/>
                <a:ext cx="115560" cy="18756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FC886E43-B52A-4F34-9212-20C1EF00D0A2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0088583" y="831985"/>
                  <a:ext cx="15120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6D02750D-359E-4D79-BEB6-4AADE7971BAD}"/>
                    </a:ext>
                  </a:extLst>
                </p14:cNvPr>
                <p14:cNvContentPartPr/>
                <p14:nvPr/>
              </p14:nvContentPartPr>
              <p14:xfrm>
                <a:off x="10302423" y="734425"/>
                <a:ext cx="136800" cy="29700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6D02750D-359E-4D79-BEB6-4AADE7971BAD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10284783" y="716785"/>
                  <a:ext cx="172440" cy="33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E3C367E9-D086-4983-ACD7-C636149E44A0}"/>
                    </a:ext>
                  </a:extLst>
                </p14:cNvPr>
                <p14:cNvContentPartPr/>
                <p14:nvPr/>
              </p14:nvContentPartPr>
              <p14:xfrm>
                <a:off x="10705623" y="813985"/>
                <a:ext cx="122040" cy="1764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E3C367E9-D086-4983-ACD7-C636149E44A0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0687983" y="795985"/>
                  <a:ext cx="15768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B331F6FC-C467-42D0-9750-E775173154B5}"/>
                    </a:ext>
                  </a:extLst>
                </p14:cNvPr>
                <p14:cNvContentPartPr/>
                <p14:nvPr/>
              </p14:nvContentPartPr>
              <p14:xfrm>
                <a:off x="10697703" y="852865"/>
                <a:ext cx="194040" cy="5148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B331F6FC-C467-42D0-9750-E775173154B5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0679703" y="835225"/>
                  <a:ext cx="22968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58D412EE-D7D0-4572-AD90-9A3F535B41D7}"/>
                    </a:ext>
                  </a:extLst>
                </p14:cNvPr>
                <p14:cNvContentPartPr/>
                <p14:nvPr/>
              </p14:nvContentPartPr>
              <p14:xfrm>
                <a:off x="10990743" y="789145"/>
                <a:ext cx="120600" cy="28440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58D412EE-D7D0-4572-AD90-9A3F535B41D7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0972743" y="771505"/>
                  <a:ext cx="156240" cy="32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6D1644D3-EC18-486B-B335-EFE75C29A36A}"/>
                    </a:ext>
                  </a:extLst>
                </p14:cNvPr>
                <p14:cNvContentPartPr/>
                <p14:nvPr/>
              </p14:nvContentPartPr>
              <p14:xfrm>
                <a:off x="10926663" y="657745"/>
                <a:ext cx="294120" cy="6156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6D1644D3-EC18-486B-B335-EFE75C29A36A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0908663" y="640105"/>
                  <a:ext cx="32976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A9A3BDD4-6662-4B09-8598-70F8C4A70E7A}"/>
                    </a:ext>
                  </a:extLst>
                </p14:cNvPr>
                <p14:cNvContentPartPr/>
                <p14:nvPr/>
              </p14:nvContentPartPr>
              <p14:xfrm>
                <a:off x="9801303" y="1432105"/>
                <a:ext cx="345960" cy="13860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A9A3BDD4-6662-4B09-8598-70F8C4A70E7A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9783663" y="1414465"/>
                  <a:ext cx="38160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A8C0E63C-F2E1-4FEC-8EE9-B609EF3FD672}"/>
                    </a:ext>
                  </a:extLst>
                </p14:cNvPr>
                <p14:cNvContentPartPr/>
                <p14:nvPr/>
              </p14:nvContentPartPr>
              <p14:xfrm>
                <a:off x="10555143" y="1309345"/>
                <a:ext cx="174240" cy="19044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A8C0E63C-F2E1-4FEC-8EE9-B609EF3FD672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0537503" y="1291705"/>
                  <a:ext cx="20988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BBFDACA8-9B98-482B-BF47-52A60D20F474}"/>
                    </a:ext>
                  </a:extLst>
                </p14:cNvPr>
                <p14:cNvContentPartPr/>
                <p14:nvPr/>
              </p14:nvContentPartPr>
              <p14:xfrm>
                <a:off x="10596183" y="1314385"/>
                <a:ext cx="142200" cy="7236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BBFDACA8-9B98-482B-BF47-52A60D20F474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10578543" y="1296385"/>
                  <a:ext cx="17784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6ACF9A10-66C4-40FE-8614-C85F72AC052A}"/>
                    </a:ext>
                  </a:extLst>
                </p14:cNvPr>
                <p14:cNvContentPartPr/>
                <p14:nvPr/>
              </p14:nvContentPartPr>
              <p14:xfrm>
                <a:off x="10576023" y="1247785"/>
                <a:ext cx="390240" cy="25452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6ACF9A10-66C4-40FE-8614-C85F72AC052A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10558383" y="1230145"/>
                  <a:ext cx="425880" cy="29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BB0E67E6-E8F4-468F-89EC-FD1B25F73E67}"/>
                    </a:ext>
                  </a:extLst>
                </p14:cNvPr>
                <p14:cNvContentPartPr/>
                <p14:nvPr/>
              </p14:nvContentPartPr>
              <p14:xfrm>
                <a:off x="10957983" y="1301065"/>
                <a:ext cx="244440" cy="16200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BB0E67E6-E8F4-468F-89EC-FD1B25F73E67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0940343" y="1283425"/>
                  <a:ext cx="28008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FD900753-FD02-4B9E-9B49-0DEAAABC2D6D}"/>
                    </a:ext>
                  </a:extLst>
                </p14:cNvPr>
                <p14:cNvContentPartPr/>
                <p14:nvPr/>
              </p14:nvContentPartPr>
              <p14:xfrm>
                <a:off x="11198103" y="1227985"/>
                <a:ext cx="106200" cy="20880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FD900753-FD02-4B9E-9B49-0DEAAABC2D6D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11180103" y="1209985"/>
                  <a:ext cx="14184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6ACF700B-E63A-48F1-A5F0-B6294E04BA36}"/>
                    </a:ext>
                  </a:extLst>
                </p14:cNvPr>
                <p14:cNvContentPartPr/>
                <p14:nvPr/>
              </p14:nvContentPartPr>
              <p14:xfrm>
                <a:off x="11510943" y="1297825"/>
                <a:ext cx="311400" cy="11376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6ACF700B-E63A-48F1-A5F0-B6294E04BA36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11493303" y="1280185"/>
                  <a:ext cx="34704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39BD4E8A-DD8E-4051-AB3D-7CDD216C3155}"/>
                    </a:ext>
                  </a:extLst>
                </p14:cNvPr>
                <p14:cNvContentPartPr/>
                <p14:nvPr/>
              </p14:nvContentPartPr>
              <p14:xfrm>
                <a:off x="11866263" y="1132225"/>
                <a:ext cx="127080" cy="26028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39BD4E8A-DD8E-4051-AB3D-7CDD216C3155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11848623" y="1114225"/>
                  <a:ext cx="162720" cy="295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888E9F05-7ABB-40A3-9113-E6A9A432BCF7}"/>
              </a:ext>
            </a:extLst>
          </p:cNvPr>
          <p:cNvGrpSpPr/>
          <p:nvPr/>
        </p:nvGrpSpPr>
        <p:grpSpPr>
          <a:xfrm>
            <a:off x="10133223" y="1690945"/>
            <a:ext cx="690120" cy="306000"/>
            <a:chOff x="10133223" y="1690945"/>
            <a:chExt cx="690120" cy="306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9D29212A-C4E6-4030-A538-F3C7F63C4225}"/>
                    </a:ext>
                  </a:extLst>
                </p14:cNvPr>
                <p14:cNvContentPartPr/>
                <p14:nvPr/>
              </p14:nvContentPartPr>
              <p14:xfrm>
                <a:off x="10133223" y="1773025"/>
                <a:ext cx="140040" cy="17604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9D29212A-C4E6-4030-A538-F3C7F63C4225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10115583" y="1755025"/>
                  <a:ext cx="17568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F60BFDE5-BAD0-49B6-BB73-2F0476BD3374}"/>
                    </a:ext>
                  </a:extLst>
                </p14:cNvPr>
                <p14:cNvContentPartPr/>
                <p14:nvPr/>
              </p14:nvContentPartPr>
              <p14:xfrm>
                <a:off x="10172823" y="1833145"/>
                <a:ext cx="135000" cy="4680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F60BFDE5-BAD0-49B6-BB73-2F0476BD3374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10155183" y="1815505"/>
                  <a:ext cx="17064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8717B08D-73D9-4555-9621-C068AE2FE5CF}"/>
                    </a:ext>
                  </a:extLst>
                </p14:cNvPr>
                <p14:cNvContentPartPr/>
                <p14:nvPr/>
              </p14:nvContentPartPr>
              <p14:xfrm>
                <a:off x="10161663" y="1701745"/>
                <a:ext cx="383400" cy="21852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8717B08D-73D9-4555-9621-C068AE2FE5CF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10144023" y="1684105"/>
                  <a:ext cx="419040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4CC5E840-E8D1-4AAE-AAEC-B33419BC19D3}"/>
                    </a:ext>
                  </a:extLst>
                </p14:cNvPr>
                <p14:cNvContentPartPr/>
                <p14:nvPr/>
              </p14:nvContentPartPr>
              <p14:xfrm>
                <a:off x="10554063" y="1784185"/>
                <a:ext cx="126360" cy="18936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4CC5E840-E8D1-4AAE-AAEC-B33419BC19D3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10536063" y="1766545"/>
                  <a:ext cx="16200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5DE0EF1A-B03E-455A-B998-EFA7F990348B}"/>
                    </a:ext>
                  </a:extLst>
                </p14:cNvPr>
                <p14:cNvContentPartPr/>
                <p14:nvPr/>
              </p14:nvContentPartPr>
              <p14:xfrm>
                <a:off x="10707783" y="1690945"/>
                <a:ext cx="115560" cy="30600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5DE0EF1A-B03E-455A-B998-EFA7F990348B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10689783" y="1672945"/>
                  <a:ext cx="151200" cy="341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86F8B18D-F6E7-42A6-8F84-F93CB58E4EDF}"/>
              </a:ext>
            </a:extLst>
          </p:cNvPr>
          <p:cNvGrpSpPr/>
          <p:nvPr/>
        </p:nvGrpSpPr>
        <p:grpSpPr>
          <a:xfrm>
            <a:off x="11039343" y="1705345"/>
            <a:ext cx="973080" cy="516960"/>
            <a:chOff x="11039343" y="1705345"/>
            <a:chExt cx="973080" cy="516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9FD15575-762A-4009-8E0B-C1C58D7E6662}"/>
                    </a:ext>
                  </a:extLst>
                </p14:cNvPr>
                <p14:cNvContentPartPr/>
                <p14:nvPr/>
              </p14:nvContentPartPr>
              <p14:xfrm>
                <a:off x="11039343" y="1781665"/>
                <a:ext cx="279360" cy="31248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9FD15575-762A-4009-8E0B-C1C58D7E6662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1021343" y="1764025"/>
                  <a:ext cx="315000" cy="34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EAE6874E-9189-45B0-B5BE-586561407171}"/>
                    </a:ext>
                  </a:extLst>
                </p14:cNvPr>
                <p14:cNvContentPartPr/>
                <p14:nvPr/>
              </p14:nvContentPartPr>
              <p14:xfrm>
                <a:off x="11319783" y="1705345"/>
                <a:ext cx="15480" cy="3780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EAE6874E-9189-45B0-B5BE-586561407171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11301783" y="1687705"/>
                  <a:ext cx="5112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35C3CB16-60E7-4AB4-AB10-09C85065F1A4}"/>
                    </a:ext>
                  </a:extLst>
                </p14:cNvPr>
                <p14:cNvContentPartPr/>
                <p14:nvPr/>
              </p14:nvContentPartPr>
              <p14:xfrm>
                <a:off x="11397543" y="1761145"/>
                <a:ext cx="128880" cy="9756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35C3CB16-60E7-4AB4-AB10-09C85065F1A4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11379903" y="1743145"/>
                  <a:ext cx="16452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07034B51-46DC-48FC-8369-5E4E10543835}"/>
                    </a:ext>
                  </a:extLst>
                </p14:cNvPr>
                <p14:cNvContentPartPr/>
                <p14:nvPr/>
              </p14:nvContentPartPr>
              <p14:xfrm>
                <a:off x="11557743" y="1737385"/>
                <a:ext cx="258120" cy="12816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07034B51-46DC-48FC-8369-5E4E10543835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11540103" y="1719745"/>
                  <a:ext cx="29376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4D5A0482-B26D-44E4-86FA-CA7B8AF74EE9}"/>
                    </a:ext>
                  </a:extLst>
                </p14:cNvPr>
                <p14:cNvContentPartPr/>
                <p14:nvPr/>
              </p14:nvContentPartPr>
              <p14:xfrm>
                <a:off x="11250303" y="2047345"/>
                <a:ext cx="366480" cy="17496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4D5A0482-B26D-44E4-86FA-CA7B8AF74EE9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11232663" y="2029705"/>
                  <a:ext cx="40212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FE678131-625C-42AD-839E-0D289FE83547}"/>
                    </a:ext>
                  </a:extLst>
                </p14:cNvPr>
                <p14:cNvContentPartPr/>
                <p14:nvPr/>
              </p14:nvContentPartPr>
              <p14:xfrm>
                <a:off x="11672943" y="2055625"/>
                <a:ext cx="140400" cy="11340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FE678131-625C-42AD-839E-0D289FE83547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11654943" y="2037985"/>
                  <a:ext cx="17604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F644AA32-7A46-49D7-A3E6-92C946562CAD}"/>
                    </a:ext>
                  </a:extLst>
                </p14:cNvPr>
                <p14:cNvContentPartPr/>
                <p14:nvPr/>
              </p14:nvContentPartPr>
              <p14:xfrm>
                <a:off x="11884983" y="2034745"/>
                <a:ext cx="127440" cy="15804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F644AA32-7A46-49D7-A3E6-92C946562CAD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11867343" y="2016745"/>
                  <a:ext cx="163080" cy="193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2E48D8B9-9B0F-4818-A133-55C9A08AA519}"/>
              </a:ext>
            </a:extLst>
          </p:cNvPr>
          <p:cNvGrpSpPr/>
          <p:nvPr/>
        </p:nvGrpSpPr>
        <p:grpSpPr>
          <a:xfrm>
            <a:off x="10632543" y="2333905"/>
            <a:ext cx="291240" cy="273240"/>
            <a:chOff x="10632543" y="2333905"/>
            <a:chExt cx="291240" cy="273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B93A7DB7-0119-49BB-A7E1-6461BCD2BDD2}"/>
                    </a:ext>
                  </a:extLst>
                </p14:cNvPr>
                <p14:cNvContentPartPr/>
                <p14:nvPr/>
              </p14:nvContentPartPr>
              <p14:xfrm>
                <a:off x="10632543" y="2479705"/>
                <a:ext cx="77400" cy="12744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B93A7DB7-0119-49BB-A7E1-6461BCD2BDD2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10614903" y="2461705"/>
                  <a:ext cx="11304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1413E8DB-E32C-44CA-873D-9D1B01359962}"/>
                    </a:ext>
                  </a:extLst>
                </p14:cNvPr>
                <p14:cNvContentPartPr/>
                <p14:nvPr/>
              </p14:nvContentPartPr>
              <p14:xfrm>
                <a:off x="10855383" y="2333905"/>
                <a:ext cx="46080" cy="24192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1413E8DB-E32C-44CA-873D-9D1B01359962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10837743" y="2315905"/>
                  <a:ext cx="8172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17C873CB-00A5-4D32-B783-A71D796838DC}"/>
                    </a:ext>
                  </a:extLst>
                </p14:cNvPr>
                <p14:cNvContentPartPr/>
                <p14:nvPr/>
              </p14:nvContentPartPr>
              <p14:xfrm>
                <a:off x="10787703" y="2444065"/>
                <a:ext cx="136080" cy="3420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17C873CB-00A5-4D32-B783-A71D796838DC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10770063" y="2426065"/>
                  <a:ext cx="171720" cy="69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448072D3-4EE5-4A01-9BA5-1D62DEEA2D24}"/>
              </a:ext>
            </a:extLst>
          </p:cNvPr>
          <p:cNvGrpSpPr/>
          <p:nvPr/>
        </p:nvGrpSpPr>
        <p:grpSpPr>
          <a:xfrm>
            <a:off x="11134383" y="2368825"/>
            <a:ext cx="500760" cy="227520"/>
            <a:chOff x="11134383" y="2368825"/>
            <a:chExt cx="500760" cy="227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1CD356EF-2B5C-4BDF-9306-64EE71401D20}"/>
                    </a:ext>
                  </a:extLst>
                </p14:cNvPr>
                <p14:cNvContentPartPr/>
                <p14:nvPr/>
              </p14:nvContentPartPr>
              <p14:xfrm>
                <a:off x="11134383" y="2377465"/>
                <a:ext cx="246600" cy="17460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1CD356EF-2B5C-4BDF-9306-64EE71401D20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11116383" y="2359465"/>
                  <a:ext cx="28224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3DC54E41-28E0-4BCB-80CA-D91A7037D53F}"/>
                    </a:ext>
                  </a:extLst>
                </p14:cNvPr>
                <p14:cNvContentPartPr/>
                <p14:nvPr/>
              </p14:nvContentPartPr>
              <p14:xfrm>
                <a:off x="11400783" y="2368825"/>
                <a:ext cx="234360" cy="22752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3DC54E41-28E0-4BCB-80CA-D91A7037D53F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11382783" y="2350825"/>
                  <a:ext cx="270000" cy="263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2B109FFA-035D-4190-BEAB-6C1F81131F0A}"/>
              </a:ext>
            </a:extLst>
          </p:cNvPr>
          <p:cNvGrpSpPr/>
          <p:nvPr/>
        </p:nvGrpSpPr>
        <p:grpSpPr>
          <a:xfrm>
            <a:off x="11865903" y="2460985"/>
            <a:ext cx="290880" cy="216360"/>
            <a:chOff x="11865903" y="2460985"/>
            <a:chExt cx="290880" cy="216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0510D542-DF89-4DC5-B974-89064EEB7923}"/>
                    </a:ext>
                  </a:extLst>
                </p14:cNvPr>
                <p14:cNvContentPartPr/>
                <p14:nvPr/>
              </p14:nvContentPartPr>
              <p14:xfrm>
                <a:off x="11865903" y="2460985"/>
                <a:ext cx="114120" cy="21636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0510D542-DF89-4DC5-B974-89064EEB7923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11847903" y="2442985"/>
                  <a:ext cx="14976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AC78B433-F2C4-41C7-BA7A-73C3CD585329}"/>
                    </a:ext>
                  </a:extLst>
                </p14:cNvPr>
                <p14:cNvContentPartPr/>
                <p14:nvPr/>
              </p14:nvContentPartPr>
              <p14:xfrm>
                <a:off x="12156423" y="2588065"/>
                <a:ext cx="360" cy="36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AC78B433-F2C4-41C7-BA7A-73C3CD585329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12138783" y="2570425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E423CE31-5CD5-4C49-8398-0A1D5A15298C}"/>
              </a:ext>
            </a:extLst>
          </p:cNvPr>
          <p:cNvGrpSpPr/>
          <p:nvPr/>
        </p:nvGrpSpPr>
        <p:grpSpPr>
          <a:xfrm>
            <a:off x="3238863" y="2562505"/>
            <a:ext cx="183960" cy="89640"/>
            <a:chOff x="3238863" y="2562505"/>
            <a:chExt cx="183960" cy="89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5CD64293-99AF-423E-B764-9367506D260E}"/>
                    </a:ext>
                  </a:extLst>
                </p14:cNvPr>
                <p14:cNvContentPartPr/>
                <p14:nvPr/>
              </p14:nvContentPartPr>
              <p14:xfrm>
                <a:off x="3238863" y="2562505"/>
                <a:ext cx="157320" cy="864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5CD64293-99AF-423E-B764-9367506D260E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3221223" y="2544865"/>
                  <a:ext cx="19296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61485198-7BA7-47A5-928A-5A46E88840C1}"/>
                    </a:ext>
                  </a:extLst>
                </p14:cNvPr>
                <p14:cNvContentPartPr/>
                <p14:nvPr/>
              </p14:nvContentPartPr>
              <p14:xfrm>
                <a:off x="3260463" y="2631985"/>
                <a:ext cx="162360" cy="2016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61485198-7BA7-47A5-928A-5A46E88840C1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3242463" y="2613985"/>
                  <a:ext cx="198000" cy="55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5" name="Group 174">
            <a:extLst>
              <a:ext uri="{FF2B5EF4-FFF2-40B4-BE49-F238E27FC236}">
                <a16:creationId xmlns:a16="http://schemas.microsoft.com/office/drawing/2014/main" id="{6A11CCC4-5D10-4910-B4A7-B1825E8CC910}"/>
              </a:ext>
            </a:extLst>
          </p:cNvPr>
          <p:cNvGrpSpPr/>
          <p:nvPr/>
        </p:nvGrpSpPr>
        <p:grpSpPr>
          <a:xfrm>
            <a:off x="3778863" y="2363785"/>
            <a:ext cx="1015560" cy="378720"/>
            <a:chOff x="3778863" y="2363785"/>
            <a:chExt cx="1015560" cy="378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B9D40999-7ADB-423C-A03A-207D7A744D1B}"/>
                    </a:ext>
                  </a:extLst>
                </p14:cNvPr>
                <p14:cNvContentPartPr/>
                <p14:nvPr/>
              </p14:nvContentPartPr>
              <p14:xfrm>
                <a:off x="3792903" y="2472145"/>
                <a:ext cx="158760" cy="18900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B9D40999-7ADB-423C-A03A-207D7A744D1B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3774903" y="2454505"/>
                  <a:ext cx="19440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5BA20671-442C-4C2E-AC1D-E5E2461ADDFB}"/>
                    </a:ext>
                  </a:extLst>
                </p14:cNvPr>
                <p14:cNvContentPartPr/>
                <p14:nvPr/>
              </p14:nvContentPartPr>
              <p14:xfrm>
                <a:off x="3779943" y="2521465"/>
                <a:ext cx="168480" cy="4680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5BA20671-442C-4C2E-AC1D-E5E2461ADDFB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3762303" y="2503825"/>
                  <a:ext cx="20412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57EDE296-6860-47D1-B9AE-263A65C820BB}"/>
                    </a:ext>
                  </a:extLst>
                </p14:cNvPr>
                <p14:cNvContentPartPr/>
                <p14:nvPr/>
              </p14:nvContentPartPr>
              <p14:xfrm>
                <a:off x="3778863" y="2420305"/>
                <a:ext cx="153000" cy="2808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57EDE296-6860-47D1-B9AE-263A65C820BB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3761223" y="2402665"/>
                  <a:ext cx="18864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5AECABA8-9391-422B-B7C0-59E0A1E2CD43}"/>
                    </a:ext>
                  </a:extLst>
                </p14:cNvPr>
                <p14:cNvContentPartPr/>
                <p14:nvPr/>
              </p14:nvContentPartPr>
              <p14:xfrm>
                <a:off x="4110063" y="2401945"/>
                <a:ext cx="139320" cy="32076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5AECABA8-9391-422B-B7C0-59E0A1E2CD43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4092063" y="2383945"/>
                  <a:ext cx="17496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88210C97-D753-423D-A1FB-F1077A3A248B}"/>
                    </a:ext>
                  </a:extLst>
                </p14:cNvPr>
                <p14:cNvContentPartPr/>
                <p14:nvPr/>
              </p14:nvContentPartPr>
              <p14:xfrm>
                <a:off x="4249023" y="2507065"/>
                <a:ext cx="203040" cy="16380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88210C97-D753-423D-A1FB-F1077A3A248B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4231383" y="2489065"/>
                  <a:ext cx="23868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415A2870-4521-4AF9-8F28-F30403ED8E05}"/>
                    </a:ext>
                  </a:extLst>
                </p14:cNvPr>
                <p14:cNvContentPartPr/>
                <p14:nvPr/>
              </p14:nvContentPartPr>
              <p14:xfrm>
                <a:off x="4492383" y="2505625"/>
                <a:ext cx="119160" cy="23688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415A2870-4521-4AF9-8F28-F30403ED8E05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4474383" y="2487625"/>
                  <a:ext cx="154800" cy="27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BD0949FE-303D-4D14-B7FC-78B4D0BE0033}"/>
                    </a:ext>
                  </a:extLst>
                </p14:cNvPr>
                <p14:cNvContentPartPr/>
                <p14:nvPr/>
              </p14:nvContentPartPr>
              <p14:xfrm>
                <a:off x="4656543" y="2363785"/>
                <a:ext cx="137880" cy="36468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BD0949FE-303D-4D14-B7FC-78B4D0BE0033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4638543" y="2346145"/>
                  <a:ext cx="173520" cy="400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34">
            <p14:nvContentPartPr>
              <p14:cNvPr id="146" name="Ink 145">
                <a:extLst>
                  <a:ext uri="{FF2B5EF4-FFF2-40B4-BE49-F238E27FC236}">
                    <a16:creationId xmlns:a16="http://schemas.microsoft.com/office/drawing/2014/main" id="{ACF321C7-97F0-42FB-B568-798984A39F28}"/>
                  </a:ext>
                </a:extLst>
              </p14:cNvPr>
              <p14:cNvContentPartPr/>
              <p14:nvPr/>
            </p14:nvContentPartPr>
            <p14:xfrm>
              <a:off x="5025183" y="2550625"/>
              <a:ext cx="232200" cy="10080"/>
            </p14:xfrm>
          </p:contentPart>
        </mc:Choice>
        <mc:Fallback xmlns="">
          <p:pic>
            <p:nvPicPr>
              <p:cNvPr id="146" name="Ink 145">
                <a:extLst>
                  <a:ext uri="{FF2B5EF4-FFF2-40B4-BE49-F238E27FC236}">
                    <a16:creationId xmlns:a16="http://schemas.microsoft.com/office/drawing/2014/main" id="{ACF321C7-97F0-42FB-B568-798984A39F28}"/>
                  </a:ext>
                </a:extLst>
              </p:cNvPr>
              <p:cNvPicPr/>
              <p:nvPr/>
            </p:nvPicPr>
            <p:blipFill>
              <a:blip r:embed="rId235"/>
              <a:stretch>
                <a:fillRect/>
              </a:stretch>
            </p:blipFill>
            <p:spPr>
              <a:xfrm>
                <a:off x="5007183" y="2532985"/>
                <a:ext cx="267840" cy="45720"/>
              </a:xfrm>
              <a:prstGeom prst="rect">
                <a:avLst/>
              </a:prstGeom>
            </p:spPr>
          </p:pic>
        </mc:Fallback>
      </mc:AlternateContent>
      <p:grpSp>
        <p:nvGrpSpPr>
          <p:cNvPr id="174" name="Group 173">
            <a:extLst>
              <a:ext uri="{FF2B5EF4-FFF2-40B4-BE49-F238E27FC236}">
                <a16:creationId xmlns:a16="http://schemas.microsoft.com/office/drawing/2014/main" id="{C6D91D80-A7AD-45E1-BC64-E6AB24BCA5C5}"/>
              </a:ext>
            </a:extLst>
          </p:cNvPr>
          <p:cNvGrpSpPr/>
          <p:nvPr/>
        </p:nvGrpSpPr>
        <p:grpSpPr>
          <a:xfrm>
            <a:off x="5498583" y="2261545"/>
            <a:ext cx="2349360" cy="460080"/>
            <a:chOff x="5498583" y="2261545"/>
            <a:chExt cx="2349360" cy="460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F22745F6-EEEC-47D6-848D-FAFBB9246A9C}"/>
                    </a:ext>
                  </a:extLst>
                </p14:cNvPr>
                <p14:cNvContentPartPr/>
                <p14:nvPr/>
              </p14:nvContentPartPr>
              <p14:xfrm>
                <a:off x="5498583" y="2414905"/>
                <a:ext cx="163080" cy="20520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F22745F6-EEEC-47D6-848D-FAFBB9246A9C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5480943" y="2396905"/>
                  <a:ext cx="19872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67E39B8A-DCF1-4A70-BC7A-285415AEB556}"/>
                    </a:ext>
                  </a:extLst>
                </p14:cNvPr>
                <p14:cNvContentPartPr/>
                <p14:nvPr/>
              </p14:nvContentPartPr>
              <p14:xfrm>
                <a:off x="5513343" y="2464225"/>
                <a:ext cx="139320" cy="2484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67E39B8A-DCF1-4A70-BC7A-285415AEB556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5495703" y="2446225"/>
                  <a:ext cx="17496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EBBF438D-573E-4082-8E0A-E542CAA8147E}"/>
                    </a:ext>
                  </a:extLst>
                </p14:cNvPr>
                <p14:cNvContentPartPr/>
                <p14:nvPr/>
              </p14:nvContentPartPr>
              <p14:xfrm>
                <a:off x="5519463" y="2339305"/>
                <a:ext cx="342720" cy="28584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EBBF438D-573E-4082-8E0A-E542CAA8147E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5501823" y="2321305"/>
                  <a:ext cx="378360" cy="32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C7E44CAF-F871-4F84-9918-C86EA1AA9FC6}"/>
                    </a:ext>
                  </a:extLst>
                </p14:cNvPr>
                <p14:cNvContentPartPr/>
                <p14:nvPr/>
              </p14:nvContentPartPr>
              <p14:xfrm>
                <a:off x="5879103" y="2409505"/>
                <a:ext cx="239400" cy="14076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C7E44CAF-F871-4F84-9918-C86EA1AA9FC6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5861463" y="2391505"/>
                  <a:ext cx="27504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355F0F2C-6A71-4B68-B9CB-B67FC7016451}"/>
                    </a:ext>
                  </a:extLst>
                </p14:cNvPr>
                <p14:cNvContentPartPr/>
                <p14:nvPr/>
              </p14:nvContentPartPr>
              <p14:xfrm>
                <a:off x="6174303" y="2411305"/>
                <a:ext cx="91080" cy="23472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355F0F2C-6A71-4B68-B9CB-B67FC7016451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6156663" y="2393305"/>
                  <a:ext cx="126720" cy="27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FB720A83-5BAE-45DE-95A7-00CE0022FD78}"/>
                    </a:ext>
                  </a:extLst>
                </p14:cNvPr>
                <p14:cNvContentPartPr/>
                <p14:nvPr/>
              </p14:nvContentPartPr>
              <p14:xfrm>
                <a:off x="6117423" y="2332825"/>
                <a:ext cx="173520" cy="1404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FB720A83-5BAE-45DE-95A7-00CE0022FD78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6099423" y="2314825"/>
                  <a:ext cx="20916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6CD6AD9E-3B37-4775-88BB-F4DA8E20E486}"/>
                    </a:ext>
                  </a:extLst>
                </p14:cNvPr>
                <p14:cNvContentPartPr/>
                <p14:nvPr/>
              </p14:nvContentPartPr>
              <p14:xfrm>
                <a:off x="6368703" y="2261545"/>
                <a:ext cx="125280" cy="38124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6CD6AD9E-3B37-4775-88BB-F4DA8E20E486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6350703" y="2243905"/>
                  <a:ext cx="160920" cy="41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D68F25C3-F28E-4387-A21F-914EC7122951}"/>
                    </a:ext>
                  </a:extLst>
                </p14:cNvPr>
                <p14:cNvContentPartPr/>
                <p14:nvPr/>
              </p14:nvContentPartPr>
              <p14:xfrm>
                <a:off x="6643023" y="2466025"/>
                <a:ext cx="174600" cy="936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D68F25C3-F28E-4387-A21F-914EC7122951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6625383" y="2448025"/>
                  <a:ext cx="21024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5B06B088-3561-4309-B8C9-015891FF60A3}"/>
                    </a:ext>
                  </a:extLst>
                </p14:cNvPr>
                <p14:cNvContentPartPr/>
                <p14:nvPr/>
              </p14:nvContentPartPr>
              <p14:xfrm>
                <a:off x="6952263" y="2366665"/>
                <a:ext cx="132120" cy="22752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5B06B088-3561-4309-B8C9-015891FF60A3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6934263" y="2348665"/>
                  <a:ext cx="16776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140CBC2D-9006-44AA-A30A-671EA8964CA5}"/>
                    </a:ext>
                  </a:extLst>
                </p14:cNvPr>
                <p14:cNvContentPartPr/>
                <p14:nvPr/>
              </p14:nvContentPartPr>
              <p14:xfrm>
                <a:off x="6952983" y="2357305"/>
                <a:ext cx="215280" cy="12816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140CBC2D-9006-44AA-A30A-671EA8964CA5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6935343" y="2339665"/>
                  <a:ext cx="25092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3B4FADB2-D4AC-419A-9A9D-EAD8EE16E577}"/>
                    </a:ext>
                  </a:extLst>
                </p14:cNvPr>
                <p14:cNvContentPartPr/>
                <p14:nvPr/>
              </p14:nvContentPartPr>
              <p14:xfrm>
                <a:off x="7279503" y="2291785"/>
                <a:ext cx="67320" cy="32148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3B4FADB2-D4AC-419A-9A9D-EAD8EE16E577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7261503" y="2274145"/>
                  <a:ext cx="102960" cy="35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C960BADC-FC55-47F3-8FC6-C5744E180953}"/>
                    </a:ext>
                  </a:extLst>
                </p14:cNvPr>
                <p14:cNvContentPartPr/>
                <p14:nvPr/>
              </p14:nvContentPartPr>
              <p14:xfrm>
                <a:off x="7377783" y="2407345"/>
                <a:ext cx="196920" cy="14760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C960BADC-FC55-47F3-8FC6-C5744E180953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7359783" y="2389345"/>
                  <a:ext cx="23256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1974C51E-C6FD-4BAC-8C17-E8B23C4A311E}"/>
                    </a:ext>
                  </a:extLst>
                </p14:cNvPr>
                <p14:cNvContentPartPr/>
                <p14:nvPr/>
              </p14:nvContentPartPr>
              <p14:xfrm>
                <a:off x="7396863" y="2288185"/>
                <a:ext cx="186840" cy="1512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1974C51E-C6FD-4BAC-8C17-E8B23C4A311E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7379223" y="2270185"/>
                  <a:ext cx="22248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6899BB36-5A8D-4189-AB36-594E1F7D4484}"/>
                    </a:ext>
                  </a:extLst>
                </p14:cNvPr>
                <p14:cNvContentPartPr/>
                <p14:nvPr/>
              </p14:nvContentPartPr>
              <p14:xfrm>
                <a:off x="7638063" y="2446945"/>
                <a:ext cx="82080" cy="22500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6899BB36-5A8D-4189-AB36-594E1F7D4484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7620063" y="2428945"/>
                  <a:ext cx="117720" cy="26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66CB6D75-154C-4783-A2D4-BE7F49A2071F}"/>
                    </a:ext>
                  </a:extLst>
                </p14:cNvPr>
                <p14:cNvContentPartPr/>
                <p14:nvPr/>
              </p14:nvContentPartPr>
              <p14:xfrm>
                <a:off x="7742463" y="2361625"/>
                <a:ext cx="105480" cy="36000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66CB6D75-154C-4783-A2D4-BE7F49A2071F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7724463" y="2343625"/>
                  <a:ext cx="141120" cy="395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E3E0E18E-3B09-403B-8124-A597EF441171}"/>
              </a:ext>
            </a:extLst>
          </p:cNvPr>
          <p:cNvGrpSpPr/>
          <p:nvPr/>
        </p:nvGrpSpPr>
        <p:grpSpPr>
          <a:xfrm>
            <a:off x="8095983" y="2365585"/>
            <a:ext cx="164520" cy="232920"/>
            <a:chOff x="8095983" y="2365585"/>
            <a:chExt cx="164520" cy="232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3F36EAF3-A7F5-4D69-887A-9E9E9D001B1B}"/>
                    </a:ext>
                  </a:extLst>
                </p14:cNvPr>
                <p14:cNvContentPartPr/>
                <p14:nvPr/>
              </p14:nvContentPartPr>
              <p14:xfrm>
                <a:off x="8095983" y="2450545"/>
                <a:ext cx="164520" cy="4500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3F36EAF3-A7F5-4D69-887A-9E9E9D001B1B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8077983" y="2432545"/>
                  <a:ext cx="20016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3CED6CD5-9218-4125-BA7F-745C902EA6FC}"/>
                    </a:ext>
                  </a:extLst>
                </p14:cNvPr>
                <p14:cNvContentPartPr/>
                <p14:nvPr/>
              </p14:nvContentPartPr>
              <p14:xfrm>
                <a:off x="8190303" y="2365585"/>
                <a:ext cx="54000" cy="23292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3CED6CD5-9218-4125-BA7F-745C902EA6FC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8172303" y="2347945"/>
                  <a:ext cx="89640" cy="268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FCAA6411-38AC-4B5A-A2BA-42EF89FF0884}"/>
              </a:ext>
            </a:extLst>
          </p:cNvPr>
          <p:cNvGrpSpPr/>
          <p:nvPr/>
        </p:nvGrpSpPr>
        <p:grpSpPr>
          <a:xfrm>
            <a:off x="8475783" y="2207905"/>
            <a:ext cx="1007640" cy="405360"/>
            <a:chOff x="8475783" y="2207905"/>
            <a:chExt cx="1007640" cy="405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1D7530B2-233C-4F43-84DE-69BB6DB3242C}"/>
                    </a:ext>
                  </a:extLst>
                </p14:cNvPr>
                <p14:cNvContentPartPr/>
                <p14:nvPr/>
              </p14:nvContentPartPr>
              <p14:xfrm>
                <a:off x="8475783" y="2368465"/>
                <a:ext cx="137160" cy="18540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1D7530B2-233C-4F43-84DE-69BB6DB3242C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8458143" y="2350465"/>
                  <a:ext cx="17280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F982844E-9B7A-4096-9A04-612F0F23BFF0}"/>
                    </a:ext>
                  </a:extLst>
                </p14:cNvPr>
                <p14:cNvContentPartPr/>
                <p14:nvPr/>
              </p14:nvContentPartPr>
              <p14:xfrm>
                <a:off x="8490903" y="2329225"/>
                <a:ext cx="170640" cy="12636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F982844E-9B7A-4096-9A04-612F0F23BFF0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8473263" y="2311225"/>
                  <a:ext cx="20628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D126D266-6270-47AB-92A8-4B5C3B67999D}"/>
                    </a:ext>
                  </a:extLst>
                </p14:cNvPr>
                <p14:cNvContentPartPr/>
                <p14:nvPr/>
              </p14:nvContentPartPr>
              <p14:xfrm>
                <a:off x="8791863" y="2273425"/>
                <a:ext cx="73440" cy="28584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D126D266-6270-47AB-92A8-4B5C3B67999D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8774223" y="2255785"/>
                  <a:ext cx="109080" cy="32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E3A37292-2B75-4D6B-8B27-1520CDB11276}"/>
                    </a:ext>
                  </a:extLst>
                </p14:cNvPr>
                <p14:cNvContentPartPr/>
                <p14:nvPr/>
              </p14:nvContentPartPr>
              <p14:xfrm>
                <a:off x="8941623" y="2363785"/>
                <a:ext cx="212400" cy="13068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E3A37292-2B75-4D6B-8B27-1520CDB11276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8923623" y="2346145"/>
                  <a:ext cx="24804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E9EB06DA-42D6-46DD-9182-72F05C914349}"/>
                    </a:ext>
                  </a:extLst>
                </p14:cNvPr>
                <p14:cNvContentPartPr/>
                <p14:nvPr/>
              </p14:nvContentPartPr>
              <p14:xfrm>
                <a:off x="8975463" y="2240665"/>
                <a:ext cx="172440" cy="2052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E9EB06DA-42D6-46DD-9182-72F05C914349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8957463" y="2223025"/>
                  <a:ext cx="20808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3D84CFC5-123D-48C9-B04F-9F08C0048079}"/>
                    </a:ext>
                  </a:extLst>
                </p14:cNvPr>
                <p14:cNvContentPartPr/>
                <p14:nvPr/>
              </p14:nvContentPartPr>
              <p14:xfrm>
                <a:off x="9213423" y="2373865"/>
                <a:ext cx="106200" cy="23940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3D84CFC5-123D-48C9-B04F-9F08C0048079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9195423" y="2355865"/>
                  <a:ext cx="141840" cy="27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3D64C6C3-82CB-469C-BA62-D05EB53E0915}"/>
                    </a:ext>
                  </a:extLst>
                </p14:cNvPr>
                <p14:cNvContentPartPr/>
                <p14:nvPr/>
              </p14:nvContentPartPr>
              <p14:xfrm>
                <a:off x="9193983" y="2296465"/>
                <a:ext cx="168480" cy="2592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3D64C6C3-82CB-469C-BA62-D05EB53E0915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9176343" y="2278465"/>
                  <a:ext cx="20412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7F982FC3-B05B-4E11-B68E-C593A53FA92A}"/>
                    </a:ext>
                  </a:extLst>
                </p14:cNvPr>
                <p14:cNvContentPartPr/>
                <p14:nvPr/>
              </p14:nvContentPartPr>
              <p14:xfrm>
                <a:off x="9356343" y="2207905"/>
                <a:ext cx="127080" cy="38340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7F982FC3-B05B-4E11-B68E-C593A53FA92A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9338343" y="2189905"/>
                  <a:ext cx="162720" cy="419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46DF660A-B6A0-4BC7-A024-43E0FFAD9636}"/>
              </a:ext>
            </a:extLst>
          </p:cNvPr>
          <p:cNvGrpSpPr/>
          <p:nvPr/>
        </p:nvGrpSpPr>
        <p:grpSpPr>
          <a:xfrm>
            <a:off x="3082983" y="3250105"/>
            <a:ext cx="243360" cy="87120"/>
            <a:chOff x="3082983" y="3250105"/>
            <a:chExt cx="243360" cy="87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2E623366-90FC-4C72-A98E-BF23357C4360}"/>
                    </a:ext>
                  </a:extLst>
                </p14:cNvPr>
                <p14:cNvContentPartPr/>
                <p14:nvPr/>
              </p14:nvContentPartPr>
              <p14:xfrm>
                <a:off x="3082983" y="3250105"/>
                <a:ext cx="215280" cy="1404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2E623366-90FC-4C72-A98E-BF23357C4360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3065343" y="3232105"/>
                  <a:ext cx="25092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11A07225-9437-4FBE-8B11-DAC6CE09C77D}"/>
                    </a:ext>
                  </a:extLst>
                </p14:cNvPr>
                <p14:cNvContentPartPr/>
                <p14:nvPr/>
              </p14:nvContentPartPr>
              <p14:xfrm>
                <a:off x="3131583" y="3292945"/>
                <a:ext cx="194760" cy="4428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11A07225-9437-4FBE-8B11-DAC6CE09C77D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3113943" y="3274945"/>
                  <a:ext cx="230400" cy="79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9" name="Group 188">
            <a:extLst>
              <a:ext uri="{FF2B5EF4-FFF2-40B4-BE49-F238E27FC236}">
                <a16:creationId xmlns:a16="http://schemas.microsoft.com/office/drawing/2014/main" id="{82FCE4E1-60DD-468E-B4D4-C0E329325575}"/>
              </a:ext>
            </a:extLst>
          </p:cNvPr>
          <p:cNvGrpSpPr/>
          <p:nvPr/>
        </p:nvGrpSpPr>
        <p:grpSpPr>
          <a:xfrm>
            <a:off x="3951303" y="3132745"/>
            <a:ext cx="457200" cy="257400"/>
            <a:chOff x="3951303" y="3132745"/>
            <a:chExt cx="457200" cy="257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6CB0AE31-4747-4850-A264-E7A3CE3E4626}"/>
                    </a:ext>
                  </a:extLst>
                </p14:cNvPr>
                <p14:cNvContentPartPr/>
                <p14:nvPr/>
              </p14:nvContentPartPr>
              <p14:xfrm>
                <a:off x="3951303" y="3148585"/>
                <a:ext cx="252720" cy="14544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6CB0AE31-4747-4850-A264-E7A3CE3E4626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3933303" y="3130945"/>
                  <a:ext cx="28836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DBCCC576-080A-4D7B-8792-F6CA621315D3}"/>
                    </a:ext>
                  </a:extLst>
                </p14:cNvPr>
                <p14:cNvContentPartPr/>
                <p14:nvPr/>
              </p14:nvContentPartPr>
              <p14:xfrm>
                <a:off x="4267743" y="3132745"/>
                <a:ext cx="140760" cy="25740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DBCCC576-080A-4D7B-8792-F6CA621315D3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4250103" y="3114745"/>
                  <a:ext cx="176400" cy="293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94">
            <p14:nvContentPartPr>
              <p14:cNvPr id="182" name="Ink 181">
                <a:extLst>
                  <a:ext uri="{FF2B5EF4-FFF2-40B4-BE49-F238E27FC236}">
                    <a16:creationId xmlns:a16="http://schemas.microsoft.com/office/drawing/2014/main" id="{BC72A0F8-E6CC-42A6-99DE-BF43FE6B2AE0}"/>
                  </a:ext>
                </a:extLst>
              </p14:cNvPr>
              <p14:cNvContentPartPr/>
              <p14:nvPr/>
            </p14:nvContentPartPr>
            <p14:xfrm>
              <a:off x="4695063" y="3164425"/>
              <a:ext cx="251640" cy="21240"/>
            </p14:xfrm>
          </p:contentPart>
        </mc:Choice>
        <mc:Fallback xmlns="">
          <p:pic>
            <p:nvPicPr>
              <p:cNvPr id="182" name="Ink 181">
                <a:extLst>
                  <a:ext uri="{FF2B5EF4-FFF2-40B4-BE49-F238E27FC236}">
                    <a16:creationId xmlns:a16="http://schemas.microsoft.com/office/drawing/2014/main" id="{BC72A0F8-E6CC-42A6-99DE-BF43FE6B2AE0}"/>
                  </a:ext>
                </a:extLst>
              </p:cNvPr>
              <p:cNvPicPr/>
              <p:nvPr/>
            </p:nvPicPr>
            <p:blipFill>
              <a:blip r:embed="rId295"/>
              <a:stretch>
                <a:fillRect/>
              </a:stretch>
            </p:blipFill>
            <p:spPr>
              <a:xfrm>
                <a:off x="4677063" y="3146425"/>
                <a:ext cx="287280" cy="56880"/>
              </a:xfrm>
              <a:prstGeom prst="rect">
                <a:avLst/>
              </a:prstGeom>
            </p:spPr>
          </p:pic>
        </mc:Fallback>
      </mc:AlternateContent>
      <p:grpSp>
        <p:nvGrpSpPr>
          <p:cNvPr id="188" name="Group 187">
            <a:extLst>
              <a:ext uri="{FF2B5EF4-FFF2-40B4-BE49-F238E27FC236}">
                <a16:creationId xmlns:a16="http://schemas.microsoft.com/office/drawing/2014/main" id="{32F0AC7C-C612-430E-8CD9-6925A2417A60}"/>
              </a:ext>
            </a:extLst>
          </p:cNvPr>
          <p:cNvGrpSpPr/>
          <p:nvPr/>
        </p:nvGrpSpPr>
        <p:grpSpPr>
          <a:xfrm>
            <a:off x="5185383" y="2917105"/>
            <a:ext cx="645480" cy="415440"/>
            <a:chOff x="5185383" y="2917105"/>
            <a:chExt cx="645480" cy="415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232131C9-0898-4CFB-B9B9-B7716D2A4559}"/>
                    </a:ext>
                  </a:extLst>
                </p14:cNvPr>
                <p14:cNvContentPartPr/>
                <p14:nvPr/>
              </p14:nvContentPartPr>
              <p14:xfrm>
                <a:off x="5185383" y="3049945"/>
                <a:ext cx="259560" cy="14652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232131C9-0898-4CFB-B9B9-B7716D2A4559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5167383" y="3031945"/>
                  <a:ext cx="29520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66F7FDC1-6EAD-46A5-AEC2-A27F11E2CA96}"/>
                    </a:ext>
                  </a:extLst>
                </p14:cNvPr>
                <p14:cNvContentPartPr/>
                <p14:nvPr/>
              </p14:nvContentPartPr>
              <p14:xfrm>
                <a:off x="5237943" y="2946265"/>
                <a:ext cx="222120" cy="1512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66F7FDC1-6EAD-46A5-AEC2-A27F11E2CA96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5219943" y="2928625"/>
                  <a:ext cx="25776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C8EB66AD-4D31-48A2-91D2-F7E584ADCCD9}"/>
                    </a:ext>
                  </a:extLst>
                </p14:cNvPr>
                <p14:cNvContentPartPr/>
                <p14:nvPr/>
              </p14:nvContentPartPr>
              <p14:xfrm>
                <a:off x="5592543" y="3046345"/>
                <a:ext cx="176040" cy="28620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C8EB66AD-4D31-48A2-91D2-F7E584ADCCD9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5574543" y="3028705"/>
                  <a:ext cx="211680" cy="32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D7C82B23-EEF5-449E-8899-DF99D276A340}"/>
                    </a:ext>
                  </a:extLst>
                </p14:cNvPr>
                <p14:cNvContentPartPr/>
                <p14:nvPr/>
              </p14:nvContentPartPr>
              <p14:xfrm>
                <a:off x="5585343" y="2917105"/>
                <a:ext cx="245520" cy="4680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D7C82B23-EEF5-449E-8899-DF99D276A340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5567703" y="2899465"/>
                  <a:ext cx="281160" cy="82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04">
            <p14:nvContentPartPr>
              <p14:cNvPr id="187" name="Ink 186">
                <a:extLst>
                  <a:ext uri="{FF2B5EF4-FFF2-40B4-BE49-F238E27FC236}">
                    <a16:creationId xmlns:a16="http://schemas.microsoft.com/office/drawing/2014/main" id="{3C1BA24A-3362-4599-8DC3-E72328E391AB}"/>
                  </a:ext>
                </a:extLst>
              </p14:cNvPr>
              <p14:cNvContentPartPr/>
              <p14:nvPr/>
            </p14:nvContentPartPr>
            <p14:xfrm>
              <a:off x="6045423" y="3124105"/>
              <a:ext cx="208080" cy="12600"/>
            </p14:xfrm>
          </p:contentPart>
        </mc:Choice>
        <mc:Fallback xmlns="">
          <p:pic>
            <p:nvPicPr>
              <p:cNvPr id="187" name="Ink 186">
                <a:extLst>
                  <a:ext uri="{FF2B5EF4-FFF2-40B4-BE49-F238E27FC236}">
                    <a16:creationId xmlns:a16="http://schemas.microsoft.com/office/drawing/2014/main" id="{3C1BA24A-3362-4599-8DC3-E72328E391AB}"/>
                  </a:ext>
                </a:extLst>
              </p:cNvPr>
              <p:cNvPicPr/>
              <p:nvPr/>
            </p:nvPicPr>
            <p:blipFill>
              <a:blip r:embed="rId305"/>
              <a:stretch>
                <a:fillRect/>
              </a:stretch>
            </p:blipFill>
            <p:spPr>
              <a:xfrm>
                <a:off x="6027783" y="3106465"/>
                <a:ext cx="243720" cy="4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6">
            <p14:nvContentPartPr>
              <p14:cNvPr id="206" name="Ink 205">
                <a:extLst>
                  <a:ext uri="{FF2B5EF4-FFF2-40B4-BE49-F238E27FC236}">
                    <a16:creationId xmlns:a16="http://schemas.microsoft.com/office/drawing/2014/main" id="{3B37F191-DBCA-4AF8-A988-F1AEE04D28DC}"/>
                  </a:ext>
                </a:extLst>
              </p14:cNvPr>
              <p14:cNvContentPartPr/>
              <p14:nvPr/>
            </p14:nvContentPartPr>
            <p14:xfrm>
              <a:off x="3949143" y="2964985"/>
              <a:ext cx="525240" cy="43200"/>
            </p14:xfrm>
          </p:contentPart>
        </mc:Choice>
        <mc:Fallback xmlns="">
          <p:pic>
            <p:nvPicPr>
              <p:cNvPr id="206" name="Ink 205">
                <a:extLst>
                  <a:ext uri="{FF2B5EF4-FFF2-40B4-BE49-F238E27FC236}">
                    <a16:creationId xmlns:a16="http://schemas.microsoft.com/office/drawing/2014/main" id="{3B37F191-DBCA-4AF8-A988-F1AEE04D28DC}"/>
                  </a:ext>
                </a:extLst>
              </p:cNvPr>
              <p:cNvPicPr/>
              <p:nvPr/>
            </p:nvPicPr>
            <p:blipFill>
              <a:blip r:embed="rId307"/>
              <a:stretch>
                <a:fillRect/>
              </a:stretch>
            </p:blipFill>
            <p:spPr>
              <a:xfrm>
                <a:off x="3931143" y="2946985"/>
                <a:ext cx="560880" cy="78840"/>
              </a:xfrm>
              <a:prstGeom prst="rect">
                <a:avLst/>
              </a:prstGeom>
            </p:spPr>
          </p:pic>
        </mc:Fallback>
      </mc:AlternateContent>
      <p:grpSp>
        <p:nvGrpSpPr>
          <p:cNvPr id="210" name="Group 209">
            <a:extLst>
              <a:ext uri="{FF2B5EF4-FFF2-40B4-BE49-F238E27FC236}">
                <a16:creationId xmlns:a16="http://schemas.microsoft.com/office/drawing/2014/main" id="{D13B53D2-0DEB-4E2E-89AB-27116D6C57D1}"/>
              </a:ext>
            </a:extLst>
          </p:cNvPr>
          <p:cNvGrpSpPr/>
          <p:nvPr/>
        </p:nvGrpSpPr>
        <p:grpSpPr>
          <a:xfrm>
            <a:off x="7271223" y="2799385"/>
            <a:ext cx="950040" cy="809280"/>
            <a:chOff x="7271223" y="2799385"/>
            <a:chExt cx="950040" cy="809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381BD3DA-7C1C-4571-AD80-96BF64E5BF3B}"/>
                    </a:ext>
                  </a:extLst>
                </p14:cNvPr>
                <p14:cNvContentPartPr/>
                <p14:nvPr/>
              </p14:nvContentPartPr>
              <p14:xfrm>
                <a:off x="7271223" y="3115105"/>
                <a:ext cx="199800" cy="2664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381BD3DA-7C1C-4571-AD80-96BF64E5BF3B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7253583" y="3097465"/>
                  <a:ext cx="23544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DACC96CB-F556-42AF-9E3C-1D3CBEADDAD3}"/>
                    </a:ext>
                  </a:extLst>
                </p14:cNvPr>
                <p14:cNvContentPartPr/>
                <p14:nvPr/>
              </p14:nvContentPartPr>
              <p14:xfrm>
                <a:off x="7353303" y="3028345"/>
                <a:ext cx="10440" cy="21636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DACC96CB-F556-42AF-9E3C-1D3CBEADDAD3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7335663" y="3010705"/>
                  <a:ext cx="4608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011F0CDB-26FC-404A-82D4-A7D0818BBAEF}"/>
                    </a:ext>
                  </a:extLst>
                </p14:cNvPr>
                <p14:cNvContentPartPr/>
                <p14:nvPr/>
              </p14:nvContentPartPr>
              <p14:xfrm>
                <a:off x="7682703" y="3053185"/>
                <a:ext cx="231480" cy="13104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011F0CDB-26FC-404A-82D4-A7D0818BBAEF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7664703" y="3035185"/>
                  <a:ext cx="26712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39AC5BF0-B61B-447F-87E1-1392588A7648}"/>
                    </a:ext>
                  </a:extLst>
                </p14:cNvPr>
                <p14:cNvContentPartPr/>
                <p14:nvPr/>
              </p14:nvContentPartPr>
              <p14:xfrm>
                <a:off x="8051343" y="3053185"/>
                <a:ext cx="134280" cy="25200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39AC5BF0-B61B-447F-87E1-1392588A7648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8033703" y="3035185"/>
                  <a:ext cx="169920" cy="28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8468C6D2-DCF1-4A98-9512-7CFD27983362}"/>
                    </a:ext>
                  </a:extLst>
                </p14:cNvPr>
                <p14:cNvContentPartPr/>
                <p14:nvPr/>
              </p14:nvContentPartPr>
              <p14:xfrm>
                <a:off x="7683423" y="2940145"/>
                <a:ext cx="228240" cy="936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8468C6D2-DCF1-4A98-9512-7CFD27983362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7665783" y="2922145"/>
                  <a:ext cx="26388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1EA63FBA-FFB2-4FFC-A237-F48B69A3C37F}"/>
                    </a:ext>
                  </a:extLst>
                </p14:cNvPr>
                <p14:cNvContentPartPr/>
                <p14:nvPr/>
              </p14:nvContentPartPr>
              <p14:xfrm>
                <a:off x="8005623" y="2930785"/>
                <a:ext cx="215640" cy="1584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1EA63FBA-FFB2-4FFC-A237-F48B69A3C37F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7987983" y="2913145"/>
                  <a:ext cx="25128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80591835-3CA4-472B-BE5F-758C95EB6B48}"/>
                    </a:ext>
                  </a:extLst>
                </p14:cNvPr>
                <p14:cNvContentPartPr/>
                <p14:nvPr/>
              </p14:nvContentPartPr>
              <p14:xfrm>
                <a:off x="7376703" y="2799385"/>
                <a:ext cx="826200" cy="80928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80591835-3CA4-472B-BE5F-758C95EB6B48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7358703" y="2781745"/>
                  <a:ext cx="861840" cy="844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F0B71CF0-E4BD-4AF9-87ED-3925F2D8F4A5}"/>
              </a:ext>
            </a:extLst>
          </p:cNvPr>
          <p:cNvGrpSpPr/>
          <p:nvPr/>
        </p:nvGrpSpPr>
        <p:grpSpPr>
          <a:xfrm>
            <a:off x="6489303" y="2793265"/>
            <a:ext cx="563760" cy="582840"/>
            <a:chOff x="6489303" y="2793265"/>
            <a:chExt cx="563760" cy="58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178A07AF-98C9-4C4C-A456-0D14D96ECD5D}"/>
                    </a:ext>
                  </a:extLst>
                </p14:cNvPr>
                <p14:cNvContentPartPr/>
                <p14:nvPr/>
              </p14:nvContentPartPr>
              <p14:xfrm>
                <a:off x="6490023" y="3105745"/>
                <a:ext cx="212040" cy="14184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178A07AF-98C9-4C4C-A456-0D14D96ECD5D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6472383" y="3087745"/>
                  <a:ext cx="24768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9704A068-EC1A-4A0C-99D7-A8288A38ADB2}"/>
                    </a:ext>
                  </a:extLst>
                </p14:cNvPr>
                <p14:cNvContentPartPr/>
                <p14:nvPr/>
              </p14:nvContentPartPr>
              <p14:xfrm>
                <a:off x="6815463" y="3088825"/>
                <a:ext cx="128880" cy="27576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9704A068-EC1A-4A0C-99D7-A8288A38ADB2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6797463" y="3070825"/>
                  <a:ext cx="16452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C24BE130-E549-47A1-A6F8-6ECAD6DBB40F}"/>
                    </a:ext>
                  </a:extLst>
                </p14:cNvPr>
                <p14:cNvContentPartPr/>
                <p14:nvPr/>
              </p14:nvContentPartPr>
              <p14:xfrm>
                <a:off x="6538623" y="2935465"/>
                <a:ext cx="216000" cy="3672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C24BE130-E549-47A1-A6F8-6ECAD6DBB40F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6520983" y="2917825"/>
                  <a:ext cx="25164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F6985778-20F2-4B04-9279-A962980AC03F}"/>
                    </a:ext>
                  </a:extLst>
                </p14:cNvPr>
                <p14:cNvContentPartPr/>
                <p14:nvPr/>
              </p14:nvContentPartPr>
              <p14:xfrm>
                <a:off x="6830223" y="2958145"/>
                <a:ext cx="158760" cy="3312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F6985778-20F2-4B04-9279-A962980AC03F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6812223" y="2940505"/>
                  <a:ext cx="19440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4812A6DD-1E3D-4F35-B82F-40C4C514E898}"/>
                    </a:ext>
                  </a:extLst>
                </p14:cNvPr>
                <p14:cNvContentPartPr/>
                <p14:nvPr/>
              </p14:nvContentPartPr>
              <p14:xfrm>
                <a:off x="6489303" y="2793265"/>
                <a:ext cx="563760" cy="58284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4812A6DD-1E3D-4F35-B82F-40C4C514E898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6471303" y="2775265"/>
                  <a:ext cx="599400" cy="618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4" name="Group 233">
            <a:extLst>
              <a:ext uri="{FF2B5EF4-FFF2-40B4-BE49-F238E27FC236}">
                <a16:creationId xmlns:a16="http://schemas.microsoft.com/office/drawing/2014/main" id="{2B2EA195-641C-4121-94CB-18269665002A}"/>
              </a:ext>
            </a:extLst>
          </p:cNvPr>
          <p:cNvGrpSpPr/>
          <p:nvPr/>
        </p:nvGrpSpPr>
        <p:grpSpPr>
          <a:xfrm>
            <a:off x="1153743" y="3534505"/>
            <a:ext cx="5499720" cy="1276920"/>
            <a:chOff x="1153743" y="3534505"/>
            <a:chExt cx="5499720" cy="1276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0639D1AE-F55C-43B6-BE30-F496D8300D90}"/>
                    </a:ext>
                  </a:extLst>
                </p14:cNvPr>
                <p14:cNvContentPartPr/>
                <p14:nvPr/>
              </p14:nvContentPartPr>
              <p14:xfrm>
                <a:off x="1329423" y="3852745"/>
                <a:ext cx="259560" cy="27144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0639D1AE-F55C-43B6-BE30-F496D8300D90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1311423" y="3834745"/>
                  <a:ext cx="295200" cy="30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BAFD86BD-E2BB-4741-83ED-DCBB38E1C7BD}"/>
                    </a:ext>
                  </a:extLst>
                </p14:cNvPr>
                <p14:cNvContentPartPr/>
                <p14:nvPr/>
              </p14:nvContentPartPr>
              <p14:xfrm>
                <a:off x="1643343" y="3980545"/>
                <a:ext cx="140760" cy="13644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BAFD86BD-E2BB-4741-83ED-DCBB38E1C7BD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1625703" y="3962905"/>
                  <a:ext cx="17640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9684AB61-ABDF-4E2F-A2C4-8C8CC454BE22}"/>
                    </a:ext>
                  </a:extLst>
                </p14:cNvPr>
                <p14:cNvContentPartPr/>
                <p14:nvPr/>
              </p14:nvContentPartPr>
              <p14:xfrm>
                <a:off x="1967703" y="3885505"/>
                <a:ext cx="97560" cy="30132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9684AB61-ABDF-4E2F-A2C4-8C8CC454BE22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1949703" y="3867865"/>
                  <a:ext cx="133200" cy="33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3602ED55-B298-4614-BA4F-7152BE10454E}"/>
                    </a:ext>
                  </a:extLst>
                </p14:cNvPr>
                <p14:cNvContentPartPr/>
                <p14:nvPr/>
              </p14:nvContentPartPr>
              <p14:xfrm>
                <a:off x="2119623" y="3978745"/>
                <a:ext cx="213120" cy="15300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3602ED55-B298-4614-BA4F-7152BE10454E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2101623" y="3960745"/>
                  <a:ext cx="24876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43DB7F76-227E-4783-A618-7890958F3759}"/>
                    </a:ext>
                  </a:extLst>
                </p14:cNvPr>
                <p14:cNvContentPartPr/>
                <p14:nvPr/>
              </p14:nvContentPartPr>
              <p14:xfrm>
                <a:off x="2406183" y="4028785"/>
                <a:ext cx="37800" cy="16164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43DB7F76-227E-4783-A618-7890958F3759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2388543" y="4010785"/>
                  <a:ext cx="7344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930EA84F-910D-4101-8B63-4958795D882C}"/>
                    </a:ext>
                  </a:extLst>
                </p14:cNvPr>
                <p14:cNvContentPartPr/>
                <p14:nvPr/>
              </p14:nvContentPartPr>
              <p14:xfrm>
                <a:off x="2565663" y="3975865"/>
                <a:ext cx="124560" cy="26172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930EA84F-910D-4101-8B63-4958795D882C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2547663" y="3957865"/>
                  <a:ext cx="160200" cy="29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2EFEC2ED-6523-4F88-9D7E-D2D2755C4CE2}"/>
                    </a:ext>
                  </a:extLst>
                </p14:cNvPr>
                <p14:cNvContentPartPr/>
                <p14:nvPr/>
              </p14:nvContentPartPr>
              <p14:xfrm>
                <a:off x="2683023" y="3894505"/>
                <a:ext cx="166320" cy="39276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2EFEC2ED-6523-4F88-9D7E-D2D2755C4CE2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2665383" y="3876865"/>
                  <a:ext cx="201960" cy="42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A1370E14-F13E-41A3-9B3B-B6931EC87F23}"/>
                    </a:ext>
                  </a:extLst>
                </p14:cNvPr>
                <p14:cNvContentPartPr/>
                <p14:nvPr/>
              </p14:nvContentPartPr>
              <p14:xfrm>
                <a:off x="3208623" y="4066225"/>
                <a:ext cx="241560" cy="2052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A1370E14-F13E-41A3-9B3B-B6931EC87F23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3190983" y="4048225"/>
                  <a:ext cx="27720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C666F1E1-AD3A-4E87-86DB-B6950AA642A5}"/>
                    </a:ext>
                  </a:extLst>
                </p14:cNvPr>
                <p14:cNvContentPartPr/>
                <p14:nvPr/>
              </p14:nvContentPartPr>
              <p14:xfrm>
                <a:off x="3263343" y="4150105"/>
                <a:ext cx="209160" cy="2124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C666F1E1-AD3A-4E87-86DB-B6950AA642A5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3245703" y="4132105"/>
                  <a:ext cx="24480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BC9A8B74-3854-4C9C-B1A8-39B481746E3C}"/>
                    </a:ext>
                  </a:extLst>
                </p14:cNvPr>
                <p14:cNvContentPartPr/>
                <p14:nvPr/>
              </p14:nvContentPartPr>
              <p14:xfrm>
                <a:off x="4065783" y="4018705"/>
                <a:ext cx="295200" cy="17784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BC9A8B74-3854-4C9C-B1A8-39B481746E3C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4047783" y="4001065"/>
                  <a:ext cx="33084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29268555-01B9-4C40-92AF-CDE9C60EE350}"/>
                    </a:ext>
                  </a:extLst>
                </p14:cNvPr>
                <p14:cNvContentPartPr/>
                <p14:nvPr/>
              </p14:nvContentPartPr>
              <p14:xfrm>
                <a:off x="4415343" y="4006105"/>
                <a:ext cx="120240" cy="29916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29268555-01B9-4C40-92AF-CDE9C60EE350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4397703" y="3988105"/>
                  <a:ext cx="155880" cy="33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83F1D267-E8E2-44AF-9B81-24BBCCCE606C}"/>
                    </a:ext>
                  </a:extLst>
                </p14:cNvPr>
                <p14:cNvContentPartPr/>
                <p14:nvPr/>
              </p14:nvContentPartPr>
              <p14:xfrm>
                <a:off x="4035183" y="3868225"/>
                <a:ext cx="614160" cy="864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83F1D267-E8E2-44AF-9B81-24BBCCCE606C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4017543" y="3850585"/>
                  <a:ext cx="64980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70C88DC3-C8E7-4947-ADFB-4462935BA752}"/>
                    </a:ext>
                  </a:extLst>
                </p14:cNvPr>
                <p14:cNvContentPartPr/>
                <p14:nvPr/>
              </p14:nvContentPartPr>
              <p14:xfrm>
                <a:off x="4842303" y="4019425"/>
                <a:ext cx="320040" cy="3132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70C88DC3-C8E7-4947-ADFB-4462935BA752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4824303" y="4001785"/>
                  <a:ext cx="35568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86FA86EE-04A3-4A12-9731-812E0B03CCCF}"/>
                    </a:ext>
                  </a:extLst>
                </p14:cNvPr>
                <p14:cNvContentPartPr/>
                <p14:nvPr/>
              </p14:nvContentPartPr>
              <p14:xfrm>
                <a:off x="5389863" y="3984865"/>
                <a:ext cx="311400" cy="16092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86FA86EE-04A3-4A12-9731-812E0B03CCCF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5372223" y="3967225"/>
                  <a:ext cx="34704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67F8BC37-CE99-4D26-9D02-C49C5FD603DA}"/>
                    </a:ext>
                  </a:extLst>
                </p14:cNvPr>
                <p14:cNvContentPartPr/>
                <p14:nvPr/>
              </p14:nvContentPartPr>
              <p14:xfrm>
                <a:off x="5382663" y="3878305"/>
                <a:ext cx="255600" cy="2232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67F8BC37-CE99-4D26-9D02-C49C5FD603DA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5365023" y="3860305"/>
                  <a:ext cx="29124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609FA901-33FB-461C-83D2-A8F83B205523}"/>
                    </a:ext>
                  </a:extLst>
                </p14:cNvPr>
                <p14:cNvContentPartPr/>
                <p14:nvPr/>
              </p14:nvContentPartPr>
              <p14:xfrm>
                <a:off x="5749503" y="4031305"/>
                <a:ext cx="36720" cy="1584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609FA901-33FB-461C-83D2-A8F83B205523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5731863" y="4013665"/>
                  <a:ext cx="7236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1195F780-5B0B-4739-8085-2370F8CDA4F6}"/>
                    </a:ext>
                  </a:extLst>
                </p14:cNvPr>
                <p14:cNvContentPartPr/>
                <p14:nvPr/>
              </p14:nvContentPartPr>
              <p14:xfrm>
                <a:off x="5906463" y="3977665"/>
                <a:ext cx="137160" cy="29520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1195F780-5B0B-4739-8085-2370F8CDA4F6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5888823" y="3960025"/>
                  <a:ext cx="172800" cy="33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0AD08F49-6C72-49CC-ABE9-D3383A088E32}"/>
                    </a:ext>
                  </a:extLst>
                </p14:cNvPr>
                <p14:cNvContentPartPr/>
                <p14:nvPr/>
              </p14:nvContentPartPr>
              <p14:xfrm>
                <a:off x="5866143" y="3837265"/>
                <a:ext cx="203040" cy="1404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0AD08F49-6C72-49CC-ABE9-D3383A088E32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5848143" y="3819265"/>
                  <a:ext cx="23868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C4CAFAE2-30A3-4818-B941-FCF7E08AB727}"/>
                    </a:ext>
                  </a:extLst>
                </p14:cNvPr>
                <p14:cNvContentPartPr/>
                <p14:nvPr/>
              </p14:nvContentPartPr>
              <p14:xfrm>
                <a:off x="1153743" y="3534505"/>
                <a:ext cx="5499720" cy="127692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C4CAFAE2-30A3-4818-B941-FCF7E08AB727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1136103" y="3516865"/>
                  <a:ext cx="5535360" cy="1312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6" name="Group 245">
            <a:extLst>
              <a:ext uri="{FF2B5EF4-FFF2-40B4-BE49-F238E27FC236}">
                <a16:creationId xmlns:a16="http://schemas.microsoft.com/office/drawing/2014/main" id="{EE3AF974-0977-4137-963B-12084CB610AE}"/>
              </a:ext>
            </a:extLst>
          </p:cNvPr>
          <p:cNvGrpSpPr/>
          <p:nvPr/>
        </p:nvGrpSpPr>
        <p:grpSpPr>
          <a:xfrm>
            <a:off x="305583" y="5107345"/>
            <a:ext cx="1485720" cy="356400"/>
            <a:chOff x="305583" y="5107345"/>
            <a:chExt cx="1485720" cy="356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58BEFA4F-E801-4DBC-84CF-9AEC7BC65B9F}"/>
                    </a:ext>
                  </a:extLst>
                </p14:cNvPr>
                <p14:cNvContentPartPr/>
                <p14:nvPr/>
              </p14:nvContentPartPr>
              <p14:xfrm>
                <a:off x="305583" y="5107345"/>
                <a:ext cx="240120" cy="34920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58BEFA4F-E801-4DBC-84CF-9AEC7BC65B9F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287583" y="5089705"/>
                  <a:ext cx="275760" cy="38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F4E011E4-3CE7-4291-8796-6E6C711E35CC}"/>
                    </a:ext>
                  </a:extLst>
                </p14:cNvPr>
                <p14:cNvContentPartPr/>
                <p14:nvPr/>
              </p14:nvContentPartPr>
              <p14:xfrm>
                <a:off x="639663" y="5296705"/>
                <a:ext cx="318240" cy="15444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F4E011E4-3CE7-4291-8796-6E6C711E35CC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621663" y="5278705"/>
                  <a:ext cx="35388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FC17C5C5-6B19-48E8-BFD9-42828E5E773F}"/>
                    </a:ext>
                  </a:extLst>
                </p14:cNvPr>
                <p14:cNvContentPartPr/>
                <p14:nvPr/>
              </p14:nvContentPartPr>
              <p14:xfrm>
                <a:off x="1022343" y="5309305"/>
                <a:ext cx="74160" cy="12096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FC17C5C5-6B19-48E8-BFD9-42828E5E773F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1004343" y="5291665"/>
                  <a:ext cx="10980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FAC33882-9258-4A24-A01E-58677351AE5E}"/>
                    </a:ext>
                  </a:extLst>
                </p14:cNvPr>
                <p14:cNvContentPartPr/>
                <p14:nvPr/>
              </p14:nvContentPartPr>
              <p14:xfrm>
                <a:off x="1051863" y="5169265"/>
                <a:ext cx="360" cy="36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FAC33882-9258-4A24-A01E-58677351AE5E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1033863" y="5151625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7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DCE5E70C-52FB-4DA3-A622-38B621265E2A}"/>
                    </a:ext>
                  </a:extLst>
                </p14:cNvPr>
                <p14:cNvContentPartPr/>
                <p14:nvPr/>
              </p14:nvContentPartPr>
              <p14:xfrm>
                <a:off x="1132863" y="5260345"/>
                <a:ext cx="350640" cy="17820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DCE5E70C-52FB-4DA3-A622-38B621265E2A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1115223" y="5242705"/>
                  <a:ext cx="38628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9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09673E76-3C66-48B9-85B7-32FEB88EFD41}"/>
                    </a:ext>
                  </a:extLst>
                </p14:cNvPr>
                <p14:cNvContentPartPr/>
                <p14:nvPr/>
              </p14:nvContentPartPr>
              <p14:xfrm>
                <a:off x="1551543" y="5269705"/>
                <a:ext cx="239760" cy="19404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09673E76-3C66-48B9-85B7-32FEB88EFD41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1533543" y="5252065"/>
                  <a:ext cx="275400" cy="229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81">
            <p14:nvContentPartPr>
              <p14:cNvPr id="241" name="Ink 240">
                <a:extLst>
                  <a:ext uri="{FF2B5EF4-FFF2-40B4-BE49-F238E27FC236}">
                    <a16:creationId xmlns:a16="http://schemas.microsoft.com/office/drawing/2014/main" id="{52A38D1E-6354-46E0-92BF-C8C900862507}"/>
                  </a:ext>
                </a:extLst>
              </p14:cNvPr>
              <p14:cNvContentPartPr/>
              <p14:nvPr/>
            </p14:nvContentPartPr>
            <p14:xfrm>
              <a:off x="2127183" y="5141545"/>
              <a:ext cx="385920" cy="385920"/>
            </p14:xfrm>
          </p:contentPart>
        </mc:Choice>
        <mc:Fallback xmlns="">
          <p:pic>
            <p:nvPicPr>
              <p:cNvPr id="241" name="Ink 240">
                <a:extLst>
                  <a:ext uri="{FF2B5EF4-FFF2-40B4-BE49-F238E27FC236}">
                    <a16:creationId xmlns:a16="http://schemas.microsoft.com/office/drawing/2014/main" id="{52A38D1E-6354-46E0-92BF-C8C900862507}"/>
                  </a:ext>
                </a:extLst>
              </p:cNvPr>
              <p:cNvPicPr/>
              <p:nvPr/>
            </p:nvPicPr>
            <p:blipFill>
              <a:blip r:embed="rId382"/>
              <a:stretch>
                <a:fillRect/>
              </a:stretch>
            </p:blipFill>
            <p:spPr>
              <a:xfrm>
                <a:off x="2109183" y="5123905"/>
                <a:ext cx="421560" cy="42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3">
            <p14:nvContentPartPr>
              <p14:cNvPr id="242" name="Ink 241">
                <a:extLst>
                  <a:ext uri="{FF2B5EF4-FFF2-40B4-BE49-F238E27FC236}">
                    <a16:creationId xmlns:a16="http://schemas.microsoft.com/office/drawing/2014/main" id="{4FB458C6-66AE-4002-994B-9705662FEE33}"/>
                  </a:ext>
                </a:extLst>
              </p14:cNvPr>
              <p14:cNvContentPartPr/>
              <p14:nvPr/>
            </p14:nvContentPartPr>
            <p14:xfrm>
              <a:off x="2799303" y="5227585"/>
              <a:ext cx="277920" cy="207360"/>
            </p14:xfrm>
          </p:contentPart>
        </mc:Choice>
        <mc:Fallback xmlns="">
          <p:pic>
            <p:nvPicPr>
              <p:cNvPr id="242" name="Ink 241">
                <a:extLst>
                  <a:ext uri="{FF2B5EF4-FFF2-40B4-BE49-F238E27FC236}">
                    <a16:creationId xmlns:a16="http://schemas.microsoft.com/office/drawing/2014/main" id="{4FB458C6-66AE-4002-994B-9705662FEE33}"/>
                  </a:ext>
                </a:extLst>
              </p:cNvPr>
              <p:cNvPicPr/>
              <p:nvPr/>
            </p:nvPicPr>
            <p:blipFill>
              <a:blip r:embed="rId384"/>
              <a:stretch>
                <a:fillRect/>
              </a:stretch>
            </p:blipFill>
            <p:spPr>
              <a:xfrm>
                <a:off x="2781663" y="5209585"/>
                <a:ext cx="313560" cy="243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61" name="Group 260">
            <a:extLst>
              <a:ext uri="{FF2B5EF4-FFF2-40B4-BE49-F238E27FC236}">
                <a16:creationId xmlns:a16="http://schemas.microsoft.com/office/drawing/2014/main" id="{6C81905B-8002-4EFB-92DA-CC164803DEDD}"/>
              </a:ext>
            </a:extLst>
          </p:cNvPr>
          <p:cNvGrpSpPr/>
          <p:nvPr/>
        </p:nvGrpSpPr>
        <p:grpSpPr>
          <a:xfrm>
            <a:off x="3576543" y="5191225"/>
            <a:ext cx="384120" cy="420840"/>
            <a:chOff x="3576543" y="5191225"/>
            <a:chExt cx="384120" cy="42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5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E9269BC1-278E-4543-9E7E-46863CBAD485}"/>
                    </a:ext>
                  </a:extLst>
                </p14:cNvPr>
                <p14:cNvContentPartPr/>
                <p14:nvPr/>
              </p14:nvContentPartPr>
              <p14:xfrm>
                <a:off x="3653583" y="5286985"/>
                <a:ext cx="141120" cy="2484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E9269BC1-278E-4543-9E7E-46863CBAD485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3635583" y="5268985"/>
                  <a:ext cx="17676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7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CA805199-5A94-4143-BAAA-03CE004FD785}"/>
                    </a:ext>
                  </a:extLst>
                </p14:cNvPr>
                <p14:cNvContentPartPr/>
                <p14:nvPr/>
              </p14:nvContentPartPr>
              <p14:xfrm>
                <a:off x="3610023" y="5374465"/>
                <a:ext cx="227160" cy="2124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CA805199-5A94-4143-BAAA-03CE004FD785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3592023" y="5356825"/>
                  <a:ext cx="26280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9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A8F596BC-C769-45FD-8790-85F25AA021BA}"/>
                    </a:ext>
                  </a:extLst>
                </p14:cNvPr>
                <p14:cNvContentPartPr/>
                <p14:nvPr/>
              </p14:nvContentPartPr>
              <p14:xfrm>
                <a:off x="3576543" y="5191225"/>
                <a:ext cx="384120" cy="42084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A8F596BC-C769-45FD-8790-85F25AA021BA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3558543" y="5173225"/>
                  <a:ext cx="419760" cy="456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9" name="Group 258">
            <a:extLst>
              <a:ext uri="{FF2B5EF4-FFF2-40B4-BE49-F238E27FC236}">
                <a16:creationId xmlns:a16="http://schemas.microsoft.com/office/drawing/2014/main" id="{0D9B9CDA-F2C1-4639-A1BD-341B9D267E79}"/>
              </a:ext>
            </a:extLst>
          </p:cNvPr>
          <p:cNvGrpSpPr/>
          <p:nvPr/>
        </p:nvGrpSpPr>
        <p:grpSpPr>
          <a:xfrm>
            <a:off x="5775783" y="5220385"/>
            <a:ext cx="178560" cy="112320"/>
            <a:chOff x="5775783" y="5220385"/>
            <a:chExt cx="178560" cy="112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1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B1B3B74C-C858-40FC-A536-05810E3FA288}"/>
                    </a:ext>
                  </a:extLst>
                </p14:cNvPr>
                <p14:cNvContentPartPr/>
                <p14:nvPr/>
              </p14:nvContentPartPr>
              <p14:xfrm>
                <a:off x="5782983" y="5220385"/>
                <a:ext cx="165600" cy="1044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B1B3B74C-C858-40FC-A536-05810E3FA288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5764983" y="5202745"/>
                  <a:ext cx="20124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3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8E9AFA09-BCBD-4289-99DF-3B4FE0E62E13}"/>
                    </a:ext>
                  </a:extLst>
                </p14:cNvPr>
                <p14:cNvContentPartPr/>
                <p14:nvPr/>
              </p14:nvContentPartPr>
              <p14:xfrm>
                <a:off x="5775783" y="5294185"/>
                <a:ext cx="178560" cy="3852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8E9AFA09-BCBD-4289-99DF-3B4FE0E62E13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5758143" y="5276545"/>
                  <a:ext cx="214200" cy="74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9" name="Group 288">
            <a:extLst>
              <a:ext uri="{FF2B5EF4-FFF2-40B4-BE49-F238E27FC236}">
                <a16:creationId xmlns:a16="http://schemas.microsoft.com/office/drawing/2014/main" id="{49D0FFFA-FCBF-4DC0-B8E6-F64AE6DA8FA8}"/>
              </a:ext>
            </a:extLst>
          </p:cNvPr>
          <p:cNvGrpSpPr/>
          <p:nvPr/>
        </p:nvGrpSpPr>
        <p:grpSpPr>
          <a:xfrm>
            <a:off x="6321903" y="4763185"/>
            <a:ext cx="2376360" cy="634320"/>
            <a:chOff x="6321903" y="4763185"/>
            <a:chExt cx="2376360" cy="634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5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A07A1E44-90A8-4CD0-B81A-3CAEEEE4F5E3}"/>
                    </a:ext>
                  </a:extLst>
                </p14:cNvPr>
                <p14:cNvContentPartPr/>
                <p14:nvPr/>
              </p14:nvContentPartPr>
              <p14:xfrm>
                <a:off x="6321903" y="5075305"/>
                <a:ext cx="229320" cy="28440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A07A1E44-90A8-4CD0-B81A-3CAEEEE4F5E3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6304263" y="5057665"/>
                  <a:ext cx="264960" cy="32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7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17C95A98-27EE-4A73-BDB4-E474AE8EFD2E}"/>
                    </a:ext>
                  </a:extLst>
                </p14:cNvPr>
                <p14:cNvContentPartPr/>
                <p14:nvPr/>
              </p14:nvContentPartPr>
              <p14:xfrm>
                <a:off x="6356463" y="5173945"/>
                <a:ext cx="212040" cy="6876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17C95A98-27EE-4A73-BDB4-E474AE8EFD2E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6338463" y="5155945"/>
                  <a:ext cx="24768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9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921A82F5-67CA-4FF0-AE9A-7B9A89071E98}"/>
                    </a:ext>
                  </a:extLst>
                </p14:cNvPr>
                <p14:cNvContentPartPr/>
                <p14:nvPr/>
              </p14:nvContentPartPr>
              <p14:xfrm>
                <a:off x="6354303" y="5025265"/>
                <a:ext cx="282960" cy="55800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921A82F5-67CA-4FF0-AE9A-7B9A89071E98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6336663" y="5007625"/>
                  <a:ext cx="31860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1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05A0EDD7-8F2D-46A8-9169-3B3E15BB5FEB}"/>
                    </a:ext>
                  </a:extLst>
                </p14:cNvPr>
                <p14:cNvContentPartPr/>
                <p14:nvPr/>
              </p14:nvContentPartPr>
              <p14:xfrm>
                <a:off x="6731223" y="4896745"/>
                <a:ext cx="139320" cy="47772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05A0EDD7-8F2D-46A8-9169-3B3E15BB5FEB}"/>
                    </a:ext>
                  </a:extLst>
                </p:cNvPr>
                <p:cNvPicPr/>
                <p:nvPr/>
              </p:nvPicPr>
              <p:blipFill>
                <a:blip r:embed="rId402"/>
                <a:stretch>
                  <a:fillRect/>
                </a:stretch>
              </p:blipFill>
              <p:spPr>
                <a:xfrm>
                  <a:off x="6713223" y="4878745"/>
                  <a:ext cx="174960" cy="51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3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B4158C22-376F-4372-916F-026FE112162C}"/>
                    </a:ext>
                  </a:extLst>
                </p14:cNvPr>
                <p14:cNvContentPartPr/>
                <p14:nvPr/>
              </p14:nvContentPartPr>
              <p14:xfrm>
                <a:off x="6931023" y="5091865"/>
                <a:ext cx="249480" cy="18000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B4158C22-376F-4372-916F-026FE112162C}"/>
                    </a:ext>
                  </a:extLst>
                </p:cNvPr>
                <p:cNvPicPr/>
                <p:nvPr/>
              </p:nvPicPr>
              <p:blipFill>
                <a:blip r:embed="rId404"/>
                <a:stretch>
                  <a:fillRect/>
                </a:stretch>
              </p:blipFill>
              <p:spPr>
                <a:xfrm>
                  <a:off x="6913023" y="5073865"/>
                  <a:ext cx="28512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5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77609FC8-F32F-4BCF-9EAF-EEEA1F89469C}"/>
                    </a:ext>
                  </a:extLst>
                </p14:cNvPr>
                <p14:cNvContentPartPr/>
                <p14:nvPr/>
              </p14:nvContentPartPr>
              <p14:xfrm>
                <a:off x="7271223" y="5182945"/>
                <a:ext cx="142200" cy="576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77609FC8-F32F-4BCF-9EAF-EEEA1F89469C}"/>
                    </a:ext>
                  </a:extLst>
                </p:cNvPr>
                <p:cNvPicPr/>
                <p:nvPr/>
              </p:nvPicPr>
              <p:blipFill>
                <a:blip r:embed="rId406"/>
                <a:stretch>
                  <a:fillRect/>
                </a:stretch>
              </p:blipFill>
              <p:spPr>
                <a:xfrm>
                  <a:off x="7253583" y="5165305"/>
                  <a:ext cx="17784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7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47BAB62C-C25D-4F9D-AA4E-FFE7C18726C8}"/>
                    </a:ext>
                  </a:extLst>
                </p14:cNvPr>
                <p14:cNvContentPartPr/>
                <p14:nvPr/>
              </p14:nvContentPartPr>
              <p14:xfrm>
                <a:off x="7515303" y="5087545"/>
                <a:ext cx="245520" cy="17604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47BAB62C-C25D-4F9D-AA4E-FFE7C18726C8}"/>
                    </a:ext>
                  </a:extLst>
                </p:cNvPr>
                <p:cNvPicPr/>
                <p:nvPr/>
              </p:nvPicPr>
              <p:blipFill>
                <a:blip r:embed="rId408"/>
                <a:stretch>
                  <a:fillRect/>
                </a:stretch>
              </p:blipFill>
              <p:spPr>
                <a:xfrm>
                  <a:off x="7497663" y="5069545"/>
                  <a:ext cx="28116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9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CF84D2CD-36F2-40BC-B4B1-60BA844A52D1}"/>
                    </a:ext>
                  </a:extLst>
                </p14:cNvPr>
                <p14:cNvContentPartPr/>
                <p14:nvPr/>
              </p14:nvContentPartPr>
              <p14:xfrm>
                <a:off x="7531863" y="4927705"/>
                <a:ext cx="176400" cy="1944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CF84D2CD-36F2-40BC-B4B1-60BA844A52D1}"/>
                    </a:ext>
                  </a:extLst>
                </p:cNvPr>
                <p:cNvPicPr/>
                <p:nvPr/>
              </p:nvPicPr>
              <p:blipFill>
                <a:blip r:embed="rId410"/>
                <a:stretch>
                  <a:fillRect/>
                </a:stretch>
              </p:blipFill>
              <p:spPr>
                <a:xfrm>
                  <a:off x="7513863" y="4910065"/>
                  <a:ext cx="21204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1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05DE2BBB-B9BF-4E0A-AEB6-D07A0649B068}"/>
                    </a:ext>
                  </a:extLst>
                </p14:cNvPr>
                <p14:cNvContentPartPr/>
                <p14:nvPr/>
              </p14:nvContentPartPr>
              <p14:xfrm>
                <a:off x="7762623" y="4877665"/>
                <a:ext cx="163800" cy="51984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05DE2BBB-B9BF-4E0A-AEB6-D07A0649B068}"/>
                    </a:ext>
                  </a:extLst>
                </p:cNvPr>
                <p:cNvPicPr/>
                <p:nvPr/>
              </p:nvPicPr>
              <p:blipFill>
                <a:blip r:embed="rId412"/>
                <a:stretch>
                  <a:fillRect/>
                </a:stretch>
              </p:blipFill>
              <p:spPr>
                <a:xfrm>
                  <a:off x="7744983" y="4859665"/>
                  <a:ext cx="199440" cy="55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3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91A8ECF8-FFAF-4242-B45F-1E4FB53FEFE6}"/>
                    </a:ext>
                  </a:extLst>
                </p14:cNvPr>
                <p14:cNvContentPartPr/>
                <p14:nvPr/>
              </p14:nvContentPartPr>
              <p14:xfrm>
                <a:off x="8009943" y="4763185"/>
                <a:ext cx="196560" cy="149400"/>
              </p14:xfrm>
            </p:contentPart>
          </mc:Choice>
          <mc:Fallback xmlns=""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91A8ECF8-FFAF-4242-B45F-1E4FB53FEFE6}"/>
                    </a:ext>
                  </a:extLst>
                </p:cNvPr>
                <p:cNvPicPr/>
                <p:nvPr/>
              </p:nvPicPr>
              <p:blipFill>
                <a:blip r:embed="rId414"/>
                <a:stretch>
                  <a:fillRect/>
                </a:stretch>
              </p:blipFill>
              <p:spPr>
                <a:xfrm>
                  <a:off x="7991943" y="4745545"/>
                  <a:ext cx="23220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5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72806C04-817A-454B-8D5B-F86E34A26D84}"/>
                    </a:ext>
                  </a:extLst>
                </p14:cNvPr>
                <p14:cNvContentPartPr/>
                <p14:nvPr/>
              </p14:nvContentPartPr>
              <p14:xfrm>
                <a:off x="8224503" y="5193025"/>
                <a:ext cx="140040" cy="11160"/>
              </p14:xfrm>
            </p:contentPart>
          </mc:Choice>
          <mc:Fallback xmlns=""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72806C04-817A-454B-8D5B-F86E34A26D84}"/>
                    </a:ext>
                  </a:extLst>
                </p:cNvPr>
                <p:cNvPicPr/>
                <p:nvPr/>
              </p:nvPicPr>
              <p:blipFill>
                <a:blip r:embed="rId416"/>
                <a:stretch>
                  <a:fillRect/>
                </a:stretch>
              </p:blipFill>
              <p:spPr>
                <a:xfrm>
                  <a:off x="8206863" y="5175385"/>
                  <a:ext cx="17568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7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F16EE78E-C3D9-4A05-BAF0-A992933E6B79}"/>
                    </a:ext>
                  </a:extLst>
                </p14:cNvPr>
                <p14:cNvContentPartPr/>
                <p14:nvPr/>
              </p14:nvContentPartPr>
              <p14:xfrm>
                <a:off x="8233863" y="5254945"/>
                <a:ext cx="142200" cy="4608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F16EE78E-C3D9-4A05-BAF0-A992933E6B79}"/>
                    </a:ext>
                  </a:extLst>
                </p:cNvPr>
                <p:cNvPicPr/>
                <p:nvPr/>
              </p:nvPicPr>
              <p:blipFill>
                <a:blip r:embed="rId418"/>
                <a:stretch>
                  <a:fillRect/>
                </a:stretch>
              </p:blipFill>
              <p:spPr>
                <a:xfrm>
                  <a:off x="8215863" y="5237305"/>
                  <a:ext cx="17784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9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36C91DB6-8150-4508-9B42-6E3604400D84}"/>
                    </a:ext>
                  </a:extLst>
                </p14:cNvPr>
                <p14:cNvContentPartPr/>
                <p14:nvPr/>
              </p14:nvContentPartPr>
              <p14:xfrm>
                <a:off x="8508543" y="5031745"/>
                <a:ext cx="158400" cy="24588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36C91DB6-8150-4508-9B42-6E3604400D84}"/>
                    </a:ext>
                  </a:extLst>
                </p:cNvPr>
                <p:cNvPicPr/>
                <p:nvPr/>
              </p:nvPicPr>
              <p:blipFill>
                <a:blip r:embed="rId420"/>
                <a:stretch>
                  <a:fillRect/>
                </a:stretch>
              </p:blipFill>
              <p:spPr>
                <a:xfrm>
                  <a:off x="8490543" y="5013745"/>
                  <a:ext cx="194040" cy="28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1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11FC2FCC-1D59-4F91-ABBD-FDE7B24B2C42}"/>
                    </a:ext>
                  </a:extLst>
                </p14:cNvPr>
                <p14:cNvContentPartPr/>
                <p14:nvPr/>
              </p14:nvContentPartPr>
              <p14:xfrm>
                <a:off x="8501343" y="4973425"/>
                <a:ext cx="196920" cy="169200"/>
              </p14:xfrm>
            </p:contentPart>
          </mc:Choice>
          <mc:Fallback xmlns=""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11FC2FCC-1D59-4F91-ABBD-FDE7B24B2C42}"/>
                    </a:ext>
                  </a:extLst>
                </p:cNvPr>
                <p:cNvPicPr/>
                <p:nvPr/>
              </p:nvPicPr>
              <p:blipFill>
                <a:blip r:embed="rId422"/>
                <a:stretch>
                  <a:fillRect/>
                </a:stretch>
              </p:blipFill>
              <p:spPr>
                <a:xfrm>
                  <a:off x="8483343" y="4955425"/>
                  <a:ext cx="232560" cy="20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8" name="Group 287">
            <a:extLst>
              <a:ext uri="{FF2B5EF4-FFF2-40B4-BE49-F238E27FC236}">
                <a16:creationId xmlns:a16="http://schemas.microsoft.com/office/drawing/2014/main" id="{11360AE8-6607-4F51-96AE-2ED3145F52D6}"/>
              </a:ext>
            </a:extLst>
          </p:cNvPr>
          <p:cNvGrpSpPr/>
          <p:nvPr/>
        </p:nvGrpSpPr>
        <p:grpSpPr>
          <a:xfrm>
            <a:off x="8941983" y="4786945"/>
            <a:ext cx="1791720" cy="466560"/>
            <a:chOff x="8941983" y="4786945"/>
            <a:chExt cx="1791720" cy="466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3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46D529D1-01BF-4ED5-A711-C1E368926212}"/>
                    </a:ext>
                  </a:extLst>
                </p14:cNvPr>
                <p14:cNvContentPartPr/>
                <p14:nvPr/>
              </p14:nvContentPartPr>
              <p14:xfrm>
                <a:off x="8941983" y="4814665"/>
                <a:ext cx="129960" cy="426240"/>
              </p14:xfrm>
            </p:contentPart>
          </mc:Choice>
          <mc:Fallback xmlns=""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46D529D1-01BF-4ED5-A711-C1E368926212}"/>
                    </a:ext>
                  </a:extLst>
                </p:cNvPr>
                <p:cNvPicPr/>
                <p:nvPr/>
              </p:nvPicPr>
              <p:blipFill>
                <a:blip r:embed="rId424"/>
                <a:stretch>
                  <a:fillRect/>
                </a:stretch>
              </p:blipFill>
              <p:spPr>
                <a:xfrm>
                  <a:off x="8923983" y="4796665"/>
                  <a:ext cx="165600" cy="46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5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9527921B-94CC-4FBB-B9C6-B9C1975A6EFF}"/>
                    </a:ext>
                  </a:extLst>
                </p14:cNvPr>
                <p14:cNvContentPartPr/>
                <p14:nvPr/>
              </p14:nvContentPartPr>
              <p14:xfrm>
                <a:off x="9122343" y="5019865"/>
                <a:ext cx="205920" cy="16632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9527921B-94CC-4FBB-B9C6-B9C1975A6EFF}"/>
                    </a:ext>
                  </a:extLst>
                </p:cNvPr>
                <p:cNvPicPr/>
                <p:nvPr/>
              </p:nvPicPr>
              <p:blipFill>
                <a:blip r:embed="rId426"/>
                <a:stretch>
                  <a:fillRect/>
                </a:stretch>
              </p:blipFill>
              <p:spPr>
                <a:xfrm>
                  <a:off x="9104343" y="5002225"/>
                  <a:ext cx="24156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7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BAE1F122-70FD-49DB-ACDB-F433ECC58F7B}"/>
                    </a:ext>
                  </a:extLst>
                </p14:cNvPr>
                <p14:cNvContentPartPr/>
                <p14:nvPr/>
              </p14:nvContentPartPr>
              <p14:xfrm>
                <a:off x="9330783" y="4786945"/>
                <a:ext cx="138240" cy="16704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BAE1F122-70FD-49DB-ACDB-F433ECC58F7B}"/>
                    </a:ext>
                  </a:extLst>
                </p:cNvPr>
                <p:cNvPicPr/>
                <p:nvPr/>
              </p:nvPicPr>
              <p:blipFill>
                <a:blip r:embed="rId428"/>
                <a:stretch>
                  <a:fillRect/>
                </a:stretch>
              </p:blipFill>
              <p:spPr>
                <a:xfrm>
                  <a:off x="9312783" y="4768945"/>
                  <a:ext cx="17388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9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11169DA8-2027-4EB5-8829-A3F7AC561C1B}"/>
                    </a:ext>
                  </a:extLst>
                </p14:cNvPr>
                <p14:cNvContentPartPr/>
                <p14:nvPr/>
              </p14:nvContentPartPr>
              <p14:xfrm>
                <a:off x="9498183" y="5151265"/>
                <a:ext cx="198000" cy="25920"/>
              </p14:xfrm>
            </p:contentPart>
          </mc:Choice>
          <mc:Fallback xmlns=""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11169DA8-2027-4EB5-8829-A3F7AC561C1B}"/>
                    </a:ext>
                  </a:extLst>
                </p:cNvPr>
                <p:cNvPicPr/>
                <p:nvPr/>
              </p:nvPicPr>
              <p:blipFill>
                <a:blip r:embed="rId430"/>
                <a:stretch>
                  <a:fillRect/>
                </a:stretch>
              </p:blipFill>
              <p:spPr>
                <a:xfrm>
                  <a:off x="9480183" y="5133265"/>
                  <a:ext cx="23364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1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43A11479-5986-44EC-B745-1D5A8C182720}"/>
                    </a:ext>
                  </a:extLst>
                </p14:cNvPr>
                <p14:cNvContentPartPr/>
                <p14:nvPr/>
              </p14:nvContentPartPr>
              <p14:xfrm>
                <a:off x="9823263" y="4973425"/>
                <a:ext cx="267840" cy="280080"/>
              </p14:xfrm>
            </p:contentPart>
          </mc:Choice>
          <mc:Fallback xmlns=""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43A11479-5986-44EC-B745-1D5A8C182720}"/>
                    </a:ext>
                  </a:extLst>
                </p:cNvPr>
                <p:cNvPicPr/>
                <p:nvPr/>
              </p:nvPicPr>
              <p:blipFill>
                <a:blip r:embed="rId432"/>
                <a:stretch>
                  <a:fillRect/>
                </a:stretch>
              </p:blipFill>
              <p:spPr>
                <a:xfrm>
                  <a:off x="9805623" y="4955425"/>
                  <a:ext cx="303480" cy="31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3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35F15C58-517B-475D-BA3A-5B4C3515644A}"/>
                    </a:ext>
                  </a:extLst>
                </p14:cNvPr>
                <p14:cNvContentPartPr/>
                <p14:nvPr/>
              </p14:nvContentPartPr>
              <p14:xfrm>
                <a:off x="10145103" y="5045425"/>
                <a:ext cx="232920" cy="176760"/>
              </p14:xfrm>
            </p:contentPart>
          </mc:Choice>
          <mc:Fallback xmlns=""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35F15C58-517B-475D-BA3A-5B4C3515644A}"/>
                    </a:ext>
                  </a:extLst>
                </p:cNvPr>
                <p:cNvPicPr/>
                <p:nvPr/>
              </p:nvPicPr>
              <p:blipFill>
                <a:blip r:embed="rId434"/>
                <a:stretch>
                  <a:fillRect/>
                </a:stretch>
              </p:blipFill>
              <p:spPr>
                <a:xfrm>
                  <a:off x="10127103" y="5027425"/>
                  <a:ext cx="26856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5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C11AE9A9-36B3-4FFC-8B14-8F68B93465E4}"/>
                    </a:ext>
                  </a:extLst>
                </p14:cNvPr>
                <p14:cNvContentPartPr/>
                <p14:nvPr/>
              </p14:nvContentPartPr>
              <p14:xfrm>
                <a:off x="10501863" y="4998985"/>
                <a:ext cx="216360" cy="178200"/>
              </p14:xfrm>
            </p:contentPart>
          </mc:Choice>
          <mc:Fallback xmlns=""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C11AE9A9-36B3-4FFC-8B14-8F68B93465E4}"/>
                    </a:ext>
                  </a:extLst>
                </p:cNvPr>
                <p:cNvPicPr/>
                <p:nvPr/>
              </p:nvPicPr>
              <p:blipFill>
                <a:blip r:embed="rId436"/>
                <a:stretch>
                  <a:fillRect/>
                </a:stretch>
              </p:blipFill>
              <p:spPr>
                <a:xfrm>
                  <a:off x="10483863" y="4981345"/>
                  <a:ext cx="25200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7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C4931C14-FAF9-4F81-88E8-A3BED26EE9AC}"/>
                    </a:ext>
                  </a:extLst>
                </p14:cNvPr>
                <p14:cNvContentPartPr/>
                <p14:nvPr/>
              </p14:nvContentPartPr>
              <p14:xfrm>
                <a:off x="10468743" y="4895665"/>
                <a:ext cx="264960" cy="41400"/>
              </p14:xfrm>
            </p:contentPart>
          </mc:Choice>
          <mc:Fallback xmlns=""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C4931C14-FAF9-4F81-88E8-A3BED26EE9AC}"/>
                    </a:ext>
                  </a:extLst>
                </p:cNvPr>
                <p:cNvPicPr/>
                <p:nvPr/>
              </p:nvPicPr>
              <p:blipFill>
                <a:blip r:embed="rId438"/>
                <a:stretch>
                  <a:fillRect/>
                </a:stretch>
              </p:blipFill>
              <p:spPr>
                <a:xfrm>
                  <a:off x="10450743" y="4878025"/>
                  <a:ext cx="300600" cy="77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4" name="Group 293">
            <a:extLst>
              <a:ext uri="{FF2B5EF4-FFF2-40B4-BE49-F238E27FC236}">
                <a16:creationId xmlns:a16="http://schemas.microsoft.com/office/drawing/2014/main" id="{0CF8804B-FF2D-454A-814B-ACEA52702F70}"/>
              </a:ext>
            </a:extLst>
          </p:cNvPr>
          <p:cNvGrpSpPr/>
          <p:nvPr/>
        </p:nvGrpSpPr>
        <p:grpSpPr>
          <a:xfrm>
            <a:off x="10971663" y="4715305"/>
            <a:ext cx="855360" cy="631800"/>
            <a:chOff x="10971663" y="4715305"/>
            <a:chExt cx="855360" cy="631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9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8F74D010-AE54-4D91-B090-BD402D841D01}"/>
                    </a:ext>
                  </a:extLst>
                </p14:cNvPr>
                <p14:cNvContentPartPr/>
                <p14:nvPr/>
              </p14:nvContentPartPr>
              <p14:xfrm>
                <a:off x="10971663" y="5105185"/>
                <a:ext cx="154440" cy="24480"/>
              </p14:xfrm>
            </p:contentPart>
          </mc:Choice>
          <mc:Fallback xmlns=""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8F74D010-AE54-4D91-B090-BD402D841D01}"/>
                    </a:ext>
                  </a:extLst>
                </p:cNvPr>
                <p:cNvPicPr/>
                <p:nvPr/>
              </p:nvPicPr>
              <p:blipFill>
                <a:blip r:embed="rId440"/>
                <a:stretch>
                  <a:fillRect/>
                </a:stretch>
              </p:blipFill>
              <p:spPr>
                <a:xfrm>
                  <a:off x="10953663" y="5087545"/>
                  <a:ext cx="19008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1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321C7572-C1DE-4AC7-B1D4-B6DC0DCD5CB9}"/>
                    </a:ext>
                  </a:extLst>
                </p14:cNvPr>
                <p14:cNvContentPartPr/>
                <p14:nvPr/>
              </p14:nvContentPartPr>
              <p14:xfrm>
                <a:off x="11035023" y="5014465"/>
                <a:ext cx="60120" cy="203760"/>
              </p14:xfrm>
            </p:contentPart>
          </mc:Choice>
          <mc:Fallback xmlns=""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321C7572-C1DE-4AC7-B1D4-B6DC0DCD5CB9}"/>
                    </a:ext>
                  </a:extLst>
                </p:cNvPr>
                <p:cNvPicPr/>
                <p:nvPr/>
              </p:nvPicPr>
              <p:blipFill>
                <a:blip r:embed="rId442"/>
                <a:stretch>
                  <a:fillRect/>
                </a:stretch>
              </p:blipFill>
              <p:spPr>
                <a:xfrm>
                  <a:off x="11017023" y="4996465"/>
                  <a:ext cx="9576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3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2EA3657B-D397-45CC-8001-CC71652AFD31}"/>
                    </a:ext>
                  </a:extLst>
                </p14:cNvPr>
                <p14:cNvContentPartPr/>
                <p14:nvPr/>
              </p14:nvContentPartPr>
              <p14:xfrm>
                <a:off x="11255703" y="5024185"/>
                <a:ext cx="250560" cy="173520"/>
              </p14:xfrm>
            </p:contentPart>
          </mc:Choice>
          <mc:Fallback xmlns=""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2EA3657B-D397-45CC-8001-CC71652AFD31}"/>
                    </a:ext>
                  </a:extLst>
                </p:cNvPr>
                <p:cNvPicPr/>
                <p:nvPr/>
              </p:nvPicPr>
              <p:blipFill>
                <a:blip r:embed="rId444"/>
                <a:stretch>
                  <a:fillRect/>
                </a:stretch>
              </p:blipFill>
              <p:spPr>
                <a:xfrm>
                  <a:off x="11238063" y="5006545"/>
                  <a:ext cx="28620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5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F4974DA5-EA5E-4295-95E4-C2D2FC56D459}"/>
                    </a:ext>
                  </a:extLst>
                </p14:cNvPr>
                <p14:cNvContentPartPr/>
                <p14:nvPr/>
              </p14:nvContentPartPr>
              <p14:xfrm>
                <a:off x="11221503" y="4918345"/>
                <a:ext cx="237240" cy="19080"/>
              </p14:xfrm>
            </p:contentPart>
          </mc:Choice>
          <mc:Fallback xmlns=""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F4974DA5-EA5E-4295-95E4-C2D2FC56D459}"/>
                    </a:ext>
                  </a:extLst>
                </p:cNvPr>
                <p:cNvPicPr/>
                <p:nvPr/>
              </p:nvPicPr>
              <p:blipFill>
                <a:blip r:embed="rId446"/>
                <a:stretch>
                  <a:fillRect/>
                </a:stretch>
              </p:blipFill>
              <p:spPr>
                <a:xfrm>
                  <a:off x="11203503" y="4900345"/>
                  <a:ext cx="27288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7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417C4A03-94C3-4E07-A22E-5F8B7FB18430}"/>
                    </a:ext>
                  </a:extLst>
                </p14:cNvPr>
                <p14:cNvContentPartPr/>
                <p14:nvPr/>
              </p14:nvContentPartPr>
              <p14:xfrm>
                <a:off x="11536143" y="4831945"/>
                <a:ext cx="148680" cy="135360"/>
              </p14:xfrm>
            </p:contentPart>
          </mc:Choice>
          <mc:Fallback xmlns=""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417C4A03-94C3-4E07-A22E-5F8B7FB18430}"/>
                    </a:ext>
                  </a:extLst>
                </p:cNvPr>
                <p:cNvPicPr/>
                <p:nvPr/>
              </p:nvPicPr>
              <p:blipFill>
                <a:blip r:embed="rId448"/>
                <a:stretch>
                  <a:fillRect/>
                </a:stretch>
              </p:blipFill>
              <p:spPr>
                <a:xfrm>
                  <a:off x="11518143" y="4813945"/>
                  <a:ext cx="18432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9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9A57E273-F700-4F28-A241-808618F648D4}"/>
                    </a:ext>
                  </a:extLst>
                </p14:cNvPr>
                <p14:cNvContentPartPr/>
                <p14:nvPr/>
              </p14:nvContentPartPr>
              <p14:xfrm>
                <a:off x="11652063" y="4715305"/>
                <a:ext cx="174960" cy="631800"/>
              </p14:xfrm>
            </p:contentPart>
          </mc:Choice>
          <mc:Fallback xmlns=""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9A57E273-F700-4F28-A241-808618F648D4}"/>
                    </a:ext>
                  </a:extLst>
                </p:cNvPr>
                <p:cNvPicPr/>
                <p:nvPr/>
              </p:nvPicPr>
              <p:blipFill>
                <a:blip r:embed="rId450"/>
                <a:stretch>
                  <a:fillRect/>
                </a:stretch>
              </p:blipFill>
              <p:spPr>
                <a:xfrm>
                  <a:off x="11634063" y="4697305"/>
                  <a:ext cx="210600" cy="667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5" name="Group 324">
            <a:extLst>
              <a:ext uri="{FF2B5EF4-FFF2-40B4-BE49-F238E27FC236}">
                <a16:creationId xmlns:a16="http://schemas.microsoft.com/office/drawing/2014/main" id="{3526571C-585E-45E8-BFB2-AFE6D578A2AC}"/>
              </a:ext>
            </a:extLst>
          </p:cNvPr>
          <p:cNvGrpSpPr/>
          <p:nvPr/>
        </p:nvGrpSpPr>
        <p:grpSpPr>
          <a:xfrm>
            <a:off x="1311063" y="5931745"/>
            <a:ext cx="183600" cy="107640"/>
            <a:chOff x="1311063" y="5931745"/>
            <a:chExt cx="183600" cy="10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1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DCB2062C-AD97-4246-A480-543D174B25C7}"/>
                    </a:ext>
                  </a:extLst>
                </p14:cNvPr>
                <p14:cNvContentPartPr/>
                <p14:nvPr/>
              </p14:nvContentPartPr>
              <p14:xfrm>
                <a:off x="1311063" y="5931745"/>
                <a:ext cx="183600" cy="34200"/>
              </p14:xfrm>
            </p:contentPart>
          </mc:Choice>
          <mc:Fallback xmlns=""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DCB2062C-AD97-4246-A480-543D174B25C7}"/>
                    </a:ext>
                  </a:extLst>
                </p:cNvPr>
                <p:cNvPicPr/>
                <p:nvPr/>
              </p:nvPicPr>
              <p:blipFill>
                <a:blip r:embed="rId452"/>
                <a:stretch>
                  <a:fillRect/>
                </a:stretch>
              </p:blipFill>
              <p:spPr>
                <a:xfrm>
                  <a:off x="1293423" y="5913745"/>
                  <a:ext cx="21924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3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A4220369-3301-4B93-B0A7-AE0DC63824A2}"/>
                    </a:ext>
                  </a:extLst>
                </p14:cNvPr>
                <p14:cNvContentPartPr/>
                <p14:nvPr/>
              </p14:nvContentPartPr>
              <p14:xfrm>
                <a:off x="1318263" y="6012745"/>
                <a:ext cx="165600" cy="26640"/>
              </p14:xfrm>
            </p:contentPart>
          </mc:Choice>
          <mc:Fallback xmlns=""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A4220369-3301-4B93-B0A7-AE0DC63824A2}"/>
                    </a:ext>
                  </a:extLst>
                </p:cNvPr>
                <p:cNvPicPr/>
                <p:nvPr/>
              </p:nvPicPr>
              <p:blipFill>
                <a:blip r:embed="rId454"/>
                <a:stretch>
                  <a:fillRect/>
                </a:stretch>
              </p:blipFill>
              <p:spPr>
                <a:xfrm>
                  <a:off x="1300263" y="5994745"/>
                  <a:ext cx="201240" cy="62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55">
            <p14:nvContentPartPr>
              <p14:cNvPr id="297" name="Ink 296">
                <a:extLst>
                  <a:ext uri="{FF2B5EF4-FFF2-40B4-BE49-F238E27FC236}">
                    <a16:creationId xmlns:a16="http://schemas.microsoft.com/office/drawing/2014/main" id="{9AC97725-EEFA-46B6-99EE-52AB1902D18E}"/>
                  </a:ext>
                </a:extLst>
              </p14:cNvPr>
              <p14:cNvContentPartPr/>
              <p14:nvPr/>
            </p14:nvContentPartPr>
            <p14:xfrm>
              <a:off x="1869423" y="5881345"/>
              <a:ext cx="181800" cy="187560"/>
            </p14:xfrm>
          </p:contentPart>
        </mc:Choice>
        <mc:Fallback xmlns="">
          <p:pic>
            <p:nvPicPr>
              <p:cNvPr id="297" name="Ink 296">
                <a:extLst>
                  <a:ext uri="{FF2B5EF4-FFF2-40B4-BE49-F238E27FC236}">
                    <a16:creationId xmlns:a16="http://schemas.microsoft.com/office/drawing/2014/main" id="{9AC97725-EEFA-46B6-99EE-52AB1902D18E}"/>
                  </a:ext>
                </a:extLst>
              </p:cNvPr>
              <p:cNvPicPr/>
              <p:nvPr/>
            </p:nvPicPr>
            <p:blipFill>
              <a:blip r:embed="rId456"/>
              <a:stretch>
                <a:fillRect/>
              </a:stretch>
            </p:blipFill>
            <p:spPr>
              <a:xfrm>
                <a:off x="1851423" y="5863705"/>
                <a:ext cx="217440" cy="22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7">
            <p14:nvContentPartPr>
              <p14:cNvPr id="298" name="Ink 297">
                <a:extLst>
                  <a:ext uri="{FF2B5EF4-FFF2-40B4-BE49-F238E27FC236}">
                    <a16:creationId xmlns:a16="http://schemas.microsoft.com/office/drawing/2014/main" id="{41F922DB-04CF-47CB-AA9F-6B35D20B44F8}"/>
                  </a:ext>
                </a:extLst>
              </p14:cNvPr>
              <p14:cNvContentPartPr/>
              <p14:nvPr/>
            </p14:nvContentPartPr>
            <p14:xfrm>
              <a:off x="1901823" y="5922385"/>
              <a:ext cx="139320" cy="49680"/>
            </p14:xfrm>
          </p:contentPart>
        </mc:Choice>
        <mc:Fallback xmlns="">
          <p:pic>
            <p:nvPicPr>
              <p:cNvPr id="298" name="Ink 297">
                <a:extLst>
                  <a:ext uri="{FF2B5EF4-FFF2-40B4-BE49-F238E27FC236}">
                    <a16:creationId xmlns:a16="http://schemas.microsoft.com/office/drawing/2014/main" id="{41F922DB-04CF-47CB-AA9F-6B35D20B44F8}"/>
                  </a:ext>
                </a:extLst>
              </p:cNvPr>
              <p:cNvPicPr/>
              <p:nvPr/>
            </p:nvPicPr>
            <p:blipFill>
              <a:blip r:embed="rId458"/>
              <a:stretch>
                <a:fillRect/>
              </a:stretch>
            </p:blipFill>
            <p:spPr>
              <a:xfrm>
                <a:off x="1883823" y="5904745"/>
                <a:ext cx="174960" cy="8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9">
            <p14:nvContentPartPr>
              <p14:cNvPr id="299" name="Ink 298">
                <a:extLst>
                  <a:ext uri="{FF2B5EF4-FFF2-40B4-BE49-F238E27FC236}">
                    <a16:creationId xmlns:a16="http://schemas.microsoft.com/office/drawing/2014/main" id="{D1940CBA-7677-4CDE-8D13-A2BE99B7599B}"/>
                  </a:ext>
                </a:extLst>
              </p14:cNvPr>
              <p14:cNvContentPartPr/>
              <p14:nvPr/>
            </p14:nvContentPartPr>
            <p14:xfrm>
              <a:off x="1911903" y="5829505"/>
              <a:ext cx="180720" cy="47880"/>
            </p14:xfrm>
          </p:contentPart>
        </mc:Choice>
        <mc:Fallback xmlns="">
          <p:pic>
            <p:nvPicPr>
              <p:cNvPr id="299" name="Ink 298">
                <a:extLst>
                  <a:ext uri="{FF2B5EF4-FFF2-40B4-BE49-F238E27FC236}">
                    <a16:creationId xmlns:a16="http://schemas.microsoft.com/office/drawing/2014/main" id="{D1940CBA-7677-4CDE-8D13-A2BE99B7599B}"/>
                  </a:ext>
                </a:extLst>
              </p:cNvPr>
              <p:cNvPicPr/>
              <p:nvPr/>
            </p:nvPicPr>
            <p:blipFill>
              <a:blip r:embed="rId460"/>
              <a:stretch>
                <a:fillRect/>
              </a:stretch>
            </p:blipFill>
            <p:spPr>
              <a:xfrm>
                <a:off x="1893903" y="5811505"/>
                <a:ext cx="216360" cy="8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1">
            <p14:nvContentPartPr>
              <p14:cNvPr id="300" name="Ink 299">
                <a:extLst>
                  <a:ext uri="{FF2B5EF4-FFF2-40B4-BE49-F238E27FC236}">
                    <a16:creationId xmlns:a16="http://schemas.microsoft.com/office/drawing/2014/main" id="{F2422C48-44EB-4A17-853F-6E5B1B7114C6}"/>
                  </a:ext>
                </a:extLst>
              </p14:cNvPr>
              <p14:cNvContentPartPr/>
              <p14:nvPr/>
            </p14:nvContentPartPr>
            <p14:xfrm>
              <a:off x="2206743" y="5812945"/>
              <a:ext cx="123120" cy="249120"/>
            </p14:xfrm>
          </p:contentPart>
        </mc:Choice>
        <mc:Fallback xmlns="">
          <p:pic>
            <p:nvPicPr>
              <p:cNvPr id="300" name="Ink 299">
                <a:extLst>
                  <a:ext uri="{FF2B5EF4-FFF2-40B4-BE49-F238E27FC236}">
                    <a16:creationId xmlns:a16="http://schemas.microsoft.com/office/drawing/2014/main" id="{F2422C48-44EB-4A17-853F-6E5B1B7114C6}"/>
                  </a:ext>
                </a:extLst>
              </p:cNvPr>
              <p:cNvPicPr/>
              <p:nvPr/>
            </p:nvPicPr>
            <p:blipFill>
              <a:blip r:embed="rId462"/>
              <a:stretch>
                <a:fillRect/>
              </a:stretch>
            </p:blipFill>
            <p:spPr>
              <a:xfrm>
                <a:off x="2188743" y="5795305"/>
                <a:ext cx="158760" cy="28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3">
            <p14:nvContentPartPr>
              <p14:cNvPr id="301" name="Ink 300">
                <a:extLst>
                  <a:ext uri="{FF2B5EF4-FFF2-40B4-BE49-F238E27FC236}">
                    <a16:creationId xmlns:a16="http://schemas.microsoft.com/office/drawing/2014/main" id="{8647C162-E2FC-4AF9-BAC9-0B94472E6DEA}"/>
                  </a:ext>
                </a:extLst>
              </p14:cNvPr>
              <p14:cNvContentPartPr/>
              <p14:nvPr/>
            </p14:nvContentPartPr>
            <p14:xfrm>
              <a:off x="2344623" y="5889625"/>
              <a:ext cx="235440" cy="131040"/>
            </p14:xfrm>
          </p:contentPart>
        </mc:Choice>
        <mc:Fallback xmlns="">
          <p:pic>
            <p:nvPicPr>
              <p:cNvPr id="301" name="Ink 300">
                <a:extLst>
                  <a:ext uri="{FF2B5EF4-FFF2-40B4-BE49-F238E27FC236}">
                    <a16:creationId xmlns:a16="http://schemas.microsoft.com/office/drawing/2014/main" id="{8647C162-E2FC-4AF9-BAC9-0B94472E6DEA}"/>
                  </a:ext>
                </a:extLst>
              </p:cNvPr>
              <p:cNvPicPr/>
              <p:nvPr/>
            </p:nvPicPr>
            <p:blipFill>
              <a:blip r:embed="rId464"/>
              <a:stretch>
                <a:fillRect/>
              </a:stretch>
            </p:blipFill>
            <p:spPr>
              <a:xfrm>
                <a:off x="2326623" y="5871985"/>
                <a:ext cx="271080" cy="16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5">
            <p14:nvContentPartPr>
              <p14:cNvPr id="302" name="Ink 301">
                <a:extLst>
                  <a:ext uri="{FF2B5EF4-FFF2-40B4-BE49-F238E27FC236}">
                    <a16:creationId xmlns:a16="http://schemas.microsoft.com/office/drawing/2014/main" id="{319FA27A-A56A-404B-9323-58C2E2D794AE}"/>
                  </a:ext>
                </a:extLst>
              </p14:cNvPr>
              <p14:cNvContentPartPr/>
              <p14:nvPr/>
            </p14:nvContentPartPr>
            <p14:xfrm>
              <a:off x="2555223" y="5772985"/>
              <a:ext cx="170640" cy="111600"/>
            </p14:xfrm>
          </p:contentPart>
        </mc:Choice>
        <mc:Fallback xmlns="">
          <p:pic>
            <p:nvPicPr>
              <p:cNvPr id="302" name="Ink 301">
                <a:extLst>
                  <a:ext uri="{FF2B5EF4-FFF2-40B4-BE49-F238E27FC236}">
                    <a16:creationId xmlns:a16="http://schemas.microsoft.com/office/drawing/2014/main" id="{319FA27A-A56A-404B-9323-58C2E2D794AE}"/>
                  </a:ext>
                </a:extLst>
              </p:cNvPr>
              <p:cNvPicPr/>
              <p:nvPr/>
            </p:nvPicPr>
            <p:blipFill>
              <a:blip r:embed="rId466"/>
              <a:stretch>
                <a:fillRect/>
              </a:stretch>
            </p:blipFill>
            <p:spPr>
              <a:xfrm>
                <a:off x="2537223" y="5755345"/>
                <a:ext cx="206280" cy="14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7">
            <p14:nvContentPartPr>
              <p14:cNvPr id="303" name="Ink 302">
                <a:extLst>
                  <a:ext uri="{FF2B5EF4-FFF2-40B4-BE49-F238E27FC236}">
                    <a16:creationId xmlns:a16="http://schemas.microsoft.com/office/drawing/2014/main" id="{117BC9DA-F9C0-4F31-80DC-4047F755A72F}"/>
                  </a:ext>
                </a:extLst>
              </p14:cNvPr>
              <p14:cNvContentPartPr/>
              <p14:nvPr/>
            </p14:nvContentPartPr>
            <p14:xfrm>
              <a:off x="2711463" y="5670745"/>
              <a:ext cx="102240" cy="337680"/>
            </p14:xfrm>
          </p:contentPart>
        </mc:Choice>
        <mc:Fallback xmlns="">
          <p:pic>
            <p:nvPicPr>
              <p:cNvPr id="303" name="Ink 302">
                <a:extLst>
                  <a:ext uri="{FF2B5EF4-FFF2-40B4-BE49-F238E27FC236}">
                    <a16:creationId xmlns:a16="http://schemas.microsoft.com/office/drawing/2014/main" id="{117BC9DA-F9C0-4F31-80DC-4047F755A72F}"/>
                  </a:ext>
                </a:extLst>
              </p:cNvPr>
              <p:cNvPicPr/>
              <p:nvPr/>
            </p:nvPicPr>
            <p:blipFill>
              <a:blip r:embed="rId468"/>
              <a:stretch>
                <a:fillRect/>
              </a:stretch>
            </p:blipFill>
            <p:spPr>
              <a:xfrm>
                <a:off x="2693823" y="5653105"/>
                <a:ext cx="137880" cy="37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9">
            <p14:nvContentPartPr>
              <p14:cNvPr id="304" name="Ink 303">
                <a:extLst>
                  <a:ext uri="{FF2B5EF4-FFF2-40B4-BE49-F238E27FC236}">
                    <a16:creationId xmlns:a16="http://schemas.microsoft.com/office/drawing/2014/main" id="{8CB2FDC0-2845-48DE-9EFA-3FC9E638E124}"/>
                  </a:ext>
                </a:extLst>
              </p14:cNvPr>
              <p14:cNvContentPartPr/>
              <p14:nvPr/>
            </p14:nvContentPartPr>
            <p14:xfrm>
              <a:off x="3096303" y="5881705"/>
              <a:ext cx="212760" cy="19440"/>
            </p14:xfrm>
          </p:contentPart>
        </mc:Choice>
        <mc:Fallback xmlns="">
          <p:pic>
            <p:nvPicPr>
              <p:cNvPr id="304" name="Ink 303">
                <a:extLst>
                  <a:ext uri="{FF2B5EF4-FFF2-40B4-BE49-F238E27FC236}">
                    <a16:creationId xmlns:a16="http://schemas.microsoft.com/office/drawing/2014/main" id="{8CB2FDC0-2845-48DE-9EFA-3FC9E638E124}"/>
                  </a:ext>
                </a:extLst>
              </p:cNvPr>
              <p:cNvPicPr/>
              <p:nvPr/>
            </p:nvPicPr>
            <p:blipFill>
              <a:blip r:embed="rId470"/>
              <a:stretch>
                <a:fillRect/>
              </a:stretch>
            </p:blipFill>
            <p:spPr>
              <a:xfrm>
                <a:off x="3078303" y="5863705"/>
                <a:ext cx="248400" cy="5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1">
            <p14:nvContentPartPr>
              <p14:cNvPr id="305" name="Ink 304">
                <a:extLst>
                  <a:ext uri="{FF2B5EF4-FFF2-40B4-BE49-F238E27FC236}">
                    <a16:creationId xmlns:a16="http://schemas.microsoft.com/office/drawing/2014/main" id="{4B869F51-A7D0-4CC7-98B7-229FCE34DA55}"/>
                  </a:ext>
                </a:extLst>
              </p14:cNvPr>
              <p14:cNvContentPartPr/>
              <p14:nvPr/>
            </p14:nvContentPartPr>
            <p14:xfrm>
              <a:off x="3552063" y="5758225"/>
              <a:ext cx="156240" cy="195840"/>
            </p14:xfrm>
          </p:contentPart>
        </mc:Choice>
        <mc:Fallback xmlns="">
          <p:pic>
            <p:nvPicPr>
              <p:cNvPr id="305" name="Ink 304">
                <a:extLst>
                  <a:ext uri="{FF2B5EF4-FFF2-40B4-BE49-F238E27FC236}">
                    <a16:creationId xmlns:a16="http://schemas.microsoft.com/office/drawing/2014/main" id="{4B869F51-A7D0-4CC7-98B7-229FCE34DA55}"/>
                  </a:ext>
                </a:extLst>
              </p:cNvPr>
              <p:cNvPicPr/>
              <p:nvPr/>
            </p:nvPicPr>
            <p:blipFill>
              <a:blip r:embed="rId472"/>
              <a:stretch>
                <a:fillRect/>
              </a:stretch>
            </p:blipFill>
            <p:spPr>
              <a:xfrm>
                <a:off x="3534423" y="5740585"/>
                <a:ext cx="191880" cy="23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3">
            <p14:nvContentPartPr>
              <p14:cNvPr id="306" name="Ink 305">
                <a:extLst>
                  <a:ext uri="{FF2B5EF4-FFF2-40B4-BE49-F238E27FC236}">
                    <a16:creationId xmlns:a16="http://schemas.microsoft.com/office/drawing/2014/main" id="{00DE8C76-FDEA-4803-BC55-ACD7AFBFA182}"/>
                  </a:ext>
                </a:extLst>
              </p14:cNvPr>
              <p14:cNvContentPartPr/>
              <p14:nvPr/>
            </p14:nvContentPartPr>
            <p14:xfrm>
              <a:off x="3598863" y="5812945"/>
              <a:ext cx="113760" cy="39600"/>
            </p14:xfrm>
          </p:contentPart>
        </mc:Choice>
        <mc:Fallback xmlns="">
          <p:pic>
            <p:nvPicPr>
              <p:cNvPr id="306" name="Ink 305">
                <a:extLst>
                  <a:ext uri="{FF2B5EF4-FFF2-40B4-BE49-F238E27FC236}">
                    <a16:creationId xmlns:a16="http://schemas.microsoft.com/office/drawing/2014/main" id="{00DE8C76-FDEA-4803-BC55-ACD7AFBFA182}"/>
                  </a:ext>
                </a:extLst>
              </p:cNvPr>
              <p:cNvPicPr/>
              <p:nvPr/>
            </p:nvPicPr>
            <p:blipFill>
              <a:blip r:embed="rId474"/>
              <a:stretch>
                <a:fillRect/>
              </a:stretch>
            </p:blipFill>
            <p:spPr>
              <a:xfrm>
                <a:off x="3580863" y="5795305"/>
                <a:ext cx="149400" cy="7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5">
            <p14:nvContentPartPr>
              <p14:cNvPr id="307" name="Ink 306">
                <a:extLst>
                  <a:ext uri="{FF2B5EF4-FFF2-40B4-BE49-F238E27FC236}">
                    <a16:creationId xmlns:a16="http://schemas.microsoft.com/office/drawing/2014/main" id="{196A4EE6-C72B-418E-ABF1-9035CDEF6F62}"/>
                  </a:ext>
                </a:extLst>
              </p14:cNvPr>
              <p14:cNvContentPartPr/>
              <p14:nvPr/>
            </p14:nvContentPartPr>
            <p14:xfrm>
              <a:off x="3563223" y="5715385"/>
              <a:ext cx="156240" cy="16920"/>
            </p14:xfrm>
          </p:contentPart>
        </mc:Choice>
        <mc:Fallback xmlns="">
          <p:pic>
            <p:nvPicPr>
              <p:cNvPr id="307" name="Ink 306">
                <a:extLst>
                  <a:ext uri="{FF2B5EF4-FFF2-40B4-BE49-F238E27FC236}">
                    <a16:creationId xmlns:a16="http://schemas.microsoft.com/office/drawing/2014/main" id="{196A4EE6-C72B-418E-ABF1-9035CDEF6F62}"/>
                  </a:ext>
                </a:extLst>
              </p:cNvPr>
              <p:cNvPicPr/>
              <p:nvPr/>
            </p:nvPicPr>
            <p:blipFill>
              <a:blip r:embed="rId476"/>
              <a:stretch>
                <a:fillRect/>
              </a:stretch>
            </p:blipFill>
            <p:spPr>
              <a:xfrm>
                <a:off x="3545583" y="5697745"/>
                <a:ext cx="191880" cy="5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7">
            <p14:nvContentPartPr>
              <p14:cNvPr id="308" name="Ink 307">
                <a:extLst>
                  <a:ext uri="{FF2B5EF4-FFF2-40B4-BE49-F238E27FC236}">
                    <a16:creationId xmlns:a16="http://schemas.microsoft.com/office/drawing/2014/main" id="{D03A987C-E9BD-418A-BBBE-3CD312280BD1}"/>
                  </a:ext>
                </a:extLst>
              </p14:cNvPr>
              <p14:cNvContentPartPr/>
              <p14:nvPr/>
            </p14:nvContentPartPr>
            <p14:xfrm>
              <a:off x="3837903" y="5707105"/>
              <a:ext cx="147240" cy="336240"/>
            </p14:xfrm>
          </p:contentPart>
        </mc:Choice>
        <mc:Fallback xmlns="">
          <p:pic>
            <p:nvPicPr>
              <p:cNvPr id="308" name="Ink 307">
                <a:extLst>
                  <a:ext uri="{FF2B5EF4-FFF2-40B4-BE49-F238E27FC236}">
                    <a16:creationId xmlns:a16="http://schemas.microsoft.com/office/drawing/2014/main" id="{D03A987C-E9BD-418A-BBBE-3CD312280BD1}"/>
                  </a:ext>
                </a:extLst>
              </p:cNvPr>
              <p:cNvPicPr/>
              <p:nvPr/>
            </p:nvPicPr>
            <p:blipFill>
              <a:blip r:embed="rId478"/>
              <a:stretch>
                <a:fillRect/>
              </a:stretch>
            </p:blipFill>
            <p:spPr>
              <a:xfrm>
                <a:off x="3820263" y="5689465"/>
                <a:ext cx="182880" cy="37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9">
            <p14:nvContentPartPr>
              <p14:cNvPr id="309" name="Ink 308">
                <a:extLst>
                  <a:ext uri="{FF2B5EF4-FFF2-40B4-BE49-F238E27FC236}">
                    <a16:creationId xmlns:a16="http://schemas.microsoft.com/office/drawing/2014/main" id="{9D97B283-9BF8-4E7B-B9B5-D80D8BC78D74}"/>
                  </a:ext>
                </a:extLst>
              </p14:cNvPr>
              <p14:cNvContentPartPr/>
              <p14:nvPr/>
            </p14:nvContentPartPr>
            <p14:xfrm>
              <a:off x="3976503" y="5761825"/>
              <a:ext cx="173520" cy="163440"/>
            </p14:xfrm>
          </p:contentPart>
        </mc:Choice>
        <mc:Fallback xmlns="">
          <p:pic>
            <p:nvPicPr>
              <p:cNvPr id="309" name="Ink 308">
                <a:extLst>
                  <a:ext uri="{FF2B5EF4-FFF2-40B4-BE49-F238E27FC236}">
                    <a16:creationId xmlns:a16="http://schemas.microsoft.com/office/drawing/2014/main" id="{9D97B283-9BF8-4E7B-B9B5-D80D8BC78D74}"/>
                  </a:ext>
                </a:extLst>
              </p:cNvPr>
              <p:cNvPicPr/>
              <p:nvPr/>
            </p:nvPicPr>
            <p:blipFill>
              <a:blip r:embed="rId480"/>
              <a:stretch>
                <a:fillRect/>
              </a:stretch>
            </p:blipFill>
            <p:spPr>
              <a:xfrm>
                <a:off x="3958863" y="5743825"/>
                <a:ext cx="209160" cy="19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1">
            <p14:nvContentPartPr>
              <p14:cNvPr id="310" name="Ink 309">
                <a:extLst>
                  <a:ext uri="{FF2B5EF4-FFF2-40B4-BE49-F238E27FC236}">
                    <a16:creationId xmlns:a16="http://schemas.microsoft.com/office/drawing/2014/main" id="{8947717B-521B-4C55-8A6A-F32E2F98D646}"/>
                  </a:ext>
                </a:extLst>
              </p14:cNvPr>
              <p14:cNvContentPartPr/>
              <p14:nvPr/>
            </p14:nvContentPartPr>
            <p14:xfrm>
              <a:off x="4200423" y="5776585"/>
              <a:ext cx="229320" cy="176760"/>
            </p14:xfrm>
          </p:contentPart>
        </mc:Choice>
        <mc:Fallback xmlns="">
          <p:pic>
            <p:nvPicPr>
              <p:cNvPr id="310" name="Ink 309">
                <a:extLst>
                  <a:ext uri="{FF2B5EF4-FFF2-40B4-BE49-F238E27FC236}">
                    <a16:creationId xmlns:a16="http://schemas.microsoft.com/office/drawing/2014/main" id="{8947717B-521B-4C55-8A6A-F32E2F98D646}"/>
                  </a:ext>
                </a:extLst>
              </p:cNvPr>
              <p:cNvPicPr/>
              <p:nvPr/>
            </p:nvPicPr>
            <p:blipFill>
              <a:blip r:embed="rId482"/>
              <a:stretch>
                <a:fillRect/>
              </a:stretch>
            </p:blipFill>
            <p:spPr>
              <a:xfrm>
                <a:off x="4182783" y="5758585"/>
                <a:ext cx="264960" cy="21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3">
            <p14:nvContentPartPr>
              <p14:cNvPr id="311" name="Ink 310">
                <a:extLst>
                  <a:ext uri="{FF2B5EF4-FFF2-40B4-BE49-F238E27FC236}">
                    <a16:creationId xmlns:a16="http://schemas.microsoft.com/office/drawing/2014/main" id="{15B683BF-0C29-46E7-8763-EF88463E5E59}"/>
                  </a:ext>
                </a:extLst>
              </p14:cNvPr>
              <p14:cNvContentPartPr/>
              <p14:nvPr/>
            </p14:nvContentPartPr>
            <p14:xfrm>
              <a:off x="4512543" y="5750305"/>
              <a:ext cx="234360" cy="165960"/>
            </p14:xfrm>
          </p:contentPart>
        </mc:Choice>
        <mc:Fallback xmlns="">
          <p:pic>
            <p:nvPicPr>
              <p:cNvPr id="311" name="Ink 310">
                <a:extLst>
                  <a:ext uri="{FF2B5EF4-FFF2-40B4-BE49-F238E27FC236}">
                    <a16:creationId xmlns:a16="http://schemas.microsoft.com/office/drawing/2014/main" id="{15B683BF-0C29-46E7-8763-EF88463E5E59}"/>
                  </a:ext>
                </a:extLst>
              </p:cNvPr>
              <p:cNvPicPr/>
              <p:nvPr/>
            </p:nvPicPr>
            <p:blipFill>
              <a:blip r:embed="rId484"/>
              <a:stretch>
                <a:fillRect/>
              </a:stretch>
            </p:blipFill>
            <p:spPr>
              <a:xfrm>
                <a:off x="4494543" y="5732305"/>
                <a:ext cx="270000" cy="20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5">
            <p14:nvContentPartPr>
              <p14:cNvPr id="312" name="Ink 311">
                <a:extLst>
                  <a:ext uri="{FF2B5EF4-FFF2-40B4-BE49-F238E27FC236}">
                    <a16:creationId xmlns:a16="http://schemas.microsoft.com/office/drawing/2014/main" id="{2DBD2A51-E6E2-4C8C-A36A-8BB82E160A4A}"/>
                  </a:ext>
                </a:extLst>
              </p14:cNvPr>
              <p14:cNvContentPartPr/>
              <p14:nvPr/>
            </p14:nvContentPartPr>
            <p14:xfrm>
              <a:off x="4492383" y="5674345"/>
              <a:ext cx="222840" cy="13680"/>
            </p14:xfrm>
          </p:contentPart>
        </mc:Choice>
        <mc:Fallback xmlns="">
          <p:pic>
            <p:nvPicPr>
              <p:cNvPr id="312" name="Ink 311">
                <a:extLst>
                  <a:ext uri="{FF2B5EF4-FFF2-40B4-BE49-F238E27FC236}">
                    <a16:creationId xmlns:a16="http://schemas.microsoft.com/office/drawing/2014/main" id="{2DBD2A51-E6E2-4C8C-A36A-8BB82E160A4A}"/>
                  </a:ext>
                </a:extLst>
              </p:cNvPr>
              <p:cNvPicPr/>
              <p:nvPr/>
            </p:nvPicPr>
            <p:blipFill>
              <a:blip r:embed="rId486"/>
              <a:stretch>
                <a:fillRect/>
              </a:stretch>
            </p:blipFill>
            <p:spPr>
              <a:xfrm>
                <a:off x="4474383" y="5656705"/>
                <a:ext cx="258480" cy="4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7">
            <p14:nvContentPartPr>
              <p14:cNvPr id="313" name="Ink 312">
                <a:extLst>
                  <a:ext uri="{FF2B5EF4-FFF2-40B4-BE49-F238E27FC236}">
                    <a16:creationId xmlns:a16="http://schemas.microsoft.com/office/drawing/2014/main" id="{DD4F46CC-E42C-4CC1-A783-4C59CFA27C4E}"/>
                  </a:ext>
                </a:extLst>
              </p14:cNvPr>
              <p14:cNvContentPartPr/>
              <p14:nvPr/>
            </p14:nvContentPartPr>
            <p14:xfrm>
              <a:off x="4834743" y="5644465"/>
              <a:ext cx="143280" cy="374040"/>
            </p14:xfrm>
          </p:contentPart>
        </mc:Choice>
        <mc:Fallback xmlns="">
          <p:pic>
            <p:nvPicPr>
              <p:cNvPr id="313" name="Ink 312">
                <a:extLst>
                  <a:ext uri="{FF2B5EF4-FFF2-40B4-BE49-F238E27FC236}">
                    <a16:creationId xmlns:a16="http://schemas.microsoft.com/office/drawing/2014/main" id="{DD4F46CC-E42C-4CC1-A783-4C59CFA27C4E}"/>
                  </a:ext>
                </a:extLst>
              </p:cNvPr>
              <p:cNvPicPr/>
              <p:nvPr/>
            </p:nvPicPr>
            <p:blipFill>
              <a:blip r:embed="rId488"/>
              <a:stretch>
                <a:fillRect/>
              </a:stretch>
            </p:blipFill>
            <p:spPr>
              <a:xfrm>
                <a:off x="4816743" y="5626465"/>
                <a:ext cx="178920" cy="409680"/>
              </a:xfrm>
              <a:prstGeom prst="rect">
                <a:avLst/>
              </a:prstGeom>
            </p:spPr>
          </p:pic>
        </mc:Fallback>
      </mc:AlternateContent>
      <p:grpSp>
        <p:nvGrpSpPr>
          <p:cNvPr id="328" name="Group 327">
            <a:extLst>
              <a:ext uri="{FF2B5EF4-FFF2-40B4-BE49-F238E27FC236}">
                <a16:creationId xmlns:a16="http://schemas.microsoft.com/office/drawing/2014/main" id="{424F5C0E-5DFE-4BFA-A85D-10DB4EFBB13F}"/>
              </a:ext>
            </a:extLst>
          </p:cNvPr>
          <p:cNvGrpSpPr/>
          <p:nvPr/>
        </p:nvGrpSpPr>
        <p:grpSpPr>
          <a:xfrm>
            <a:off x="5213463" y="5527825"/>
            <a:ext cx="1449720" cy="418320"/>
            <a:chOff x="5213463" y="5527825"/>
            <a:chExt cx="1449720" cy="418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9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5EAB5B24-B48E-43ED-AEC3-C63849D32AC8}"/>
                    </a:ext>
                  </a:extLst>
                </p14:cNvPr>
                <p14:cNvContentPartPr/>
                <p14:nvPr/>
              </p14:nvContentPartPr>
              <p14:xfrm>
                <a:off x="5213463" y="5837785"/>
                <a:ext cx="177480" cy="22320"/>
              </p14:xfrm>
            </p:contentPart>
          </mc:Choice>
          <mc:Fallback xmlns=""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5EAB5B24-B48E-43ED-AEC3-C63849D32AC8}"/>
                    </a:ext>
                  </a:extLst>
                </p:cNvPr>
                <p:cNvPicPr/>
                <p:nvPr/>
              </p:nvPicPr>
              <p:blipFill>
                <a:blip r:embed="rId490"/>
                <a:stretch>
                  <a:fillRect/>
                </a:stretch>
              </p:blipFill>
              <p:spPr>
                <a:xfrm>
                  <a:off x="5195463" y="5819785"/>
                  <a:ext cx="21312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1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DF716937-3867-4DCB-AD95-197AA0E7EC47}"/>
                    </a:ext>
                  </a:extLst>
                </p14:cNvPr>
                <p14:cNvContentPartPr/>
                <p14:nvPr/>
              </p14:nvContentPartPr>
              <p14:xfrm>
                <a:off x="5289423" y="5745625"/>
                <a:ext cx="33120" cy="187200"/>
              </p14:xfrm>
            </p:contentPart>
          </mc:Choice>
          <mc:Fallback xmlns=""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DF716937-3867-4DCB-AD95-197AA0E7EC47}"/>
                    </a:ext>
                  </a:extLst>
                </p:cNvPr>
                <p:cNvPicPr/>
                <p:nvPr/>
              </p:nvPicPr>
              <p:blipFill>
                <a:blip r:embed="rId492"/>
                <a:stretch>
                  <a:fillRect/>
                </a:stretch>
              </p:blipFill>
              <p:spPr>
                <a:xfrm>
                  <a:off x="5271423" y="5727625"/>
                  <a:ext cx="6876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3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6E6C2D88-46BD-4B56-818A-973E9F0A00B1}"/>
                    </a:ext>
                  </a:extLst>
                </p14:cNvPr>
                <p14:cNvContentPartPr/>
                <p14:nvPr/>
              </p14:nvContentPartPr>
              <p14:xfrm>
                <a:off x="5578503" y="5750305"/>
                <a:ext cx="179640" cy="195840"/>
              </p14:xfrm>
            </p:contentPart>
          </mc:Choice>
          <mc:Fallback xmlns=""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6E6C2D88-46BD-4B56-818A-973E9F0A00B1}"/>
                    </a:ext>
                  </a:extLst>
                </p:cNvPr>
                <p:cNvPicPr/>
                <p:nvPr/>
              </p:nvPicPr>
              <p:blipFill>
                <a:blip r:embed="rId494"/>
                <a:stretch>
                  <a:fillRect/>
                </a:stretch>
              </p:blipFill>
              <p:spPr>
                <a:xfrm>
                  <a:off x="5560503" y="5732305"/>
                  <a:ext cx="21528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5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3CAD6777-CCA4-4E9D-9F76-039E2BC22CCC}"/>
                    </a:ext>
                  </a:extLst>
                </p14:cNvPr>
                <p14:cNvContentPartPr/>
                <p14:nvPr/>
              </p14:nvContentPartPr>
              <p14:xfrm>
                <a:off x="5602623" y="5826625"/>
                <a:ext cx="162360" cy="39600"/>
              </p14:xfrm>
            </p:contentPart>
          </mc:Choice>
          <mc:Fallback xmlns="">
            <p:pic>
              <p:nvPicPr>
                <p:cNvPr id="317" name="Ink 316">
                  <a:extLst>
                    <a:ext uri="{FF2B5EF4-FFF2-40B4-BE49-F238E27FC236}">
                      <a16:creationId xmlns:a16="http://schemas.microsoft.com/office/drawing/2014/main" id="{3CAD6777-CCA4-4E9D-9F76-039E2BC22CCC}"/>
                    </a:ext>
                  </a:extLst>
                </p:cNvPr>
                <p:cNvPicPr/>
                <p:nvPr/>
              </p:nvPicPr>
              <p:blipFill>
                <a:blip r:embed="rId496"/>
                <a:stretch>
                  <a:fillRect/>
                </a:stretch>
              </p:blipFill>
              <p:spPr>
                <a:xfrm>
                  <a:off x="5584983" y="5808985"/>
                  <a:ext cx="19800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7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4D11A1BB-8665-497D-917C-05069AB0A716}"/>
                    </a:ext>
                  </a:extLst>
                </p14:cNvPr>
                <p14:cNvContentPartPr/>
                <p14:nvPr/>
              </p14:nvContentPartPr>
              <p14:xfrm>
                <a:off x="5620983" y="5723665"/>
                <a:ext cx="131040" cy="16920"/>
              </p14:xfrm>
            </p:contentPart>
          </mc:Choice>
          <mc:Fallback xmlns=""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4D11A1BB-8665-497D-917C-05069AB0A716}"/>
                    </a:ext>
                  </a:extLst>
                </p:cNvPr>
                <p:cNvPicPr/>
                <p:nvPr/>
              </p:nvPicPr>
              <p:blipFill>
                <a:blip r:embed="rId498"/>
                <a:stretch>
                  <a:fillRect/>
                </a:stretch>
              </p:blipFill>
              <p:spPr>
                <a:xfrm>
                  <a:off x="5602983" y="5706025"/>
                  <a:ext cx="16668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9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70F92969-D05B-4E8C-8AFC-53F96CE13799}"/>
                    </a:ext>
                  </a:extLst>
                </p14:cNvPr>
                <p14:cNvContentPartPr/>
                <p14:nvPr/>
              </p14:nvContentPartPr>
              <p14:xfrm>
                <a:off x="5970543" y="5655265"/>
                <a:ext cx="94680" cy="239400"/>
              </p14:xfrm>
            </p:contentPart>
          </mc:Choice>
          <mc:Fallback xmlns=""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70F92969-D05B-4E8C-8AFC-53F96CE13799}"/>
                    </a:ext>
                  </a:extLst>
                </p:cNvPr>
                <p:cNvPicPr/>
                <p:nvPr/>
              </p:nvPicPr>
              <p:blipFill>
                <a:blip r:embed="rId500"/>
                <a:stretch>
                  <a:fillRect/>
                </a:stretch>
              </p:blipFill>
              <p:spPr>
                <a:xfrm>
                  <a:off x="5952543" y="5637625"/>
                  <a:ext cx="130320" cy="27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1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0E983FCC-39B0-45B3-8323-40E1CBD8D706}"/>
                    </a:ext>
                  </a:extLst>
                </p14:cNvPr>
                <p14:cNvContentPartPr/>
                <p14:nvPr/>
              </p14:nvContentPartPr>
              <p14:xfrm>
                <a:off x="6085743" y="5715385"/>
                <a:ext cx="270720" cy="157680"/>
              </p14:xfrm>
            </p:contentPart>
          </mc:Choice>
          <mc:Fallback xmlns=""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0E983FCC-39B0-45B3-8323-40E1CBD8D706}"/>
                    </a:ext>
                  </a:extLst>
                </p:cNvPr>
                <p:cNvPicPr/>
                <p:nvPr/>
              </p:nvPicPr>
              <p:blipFill>
                <a:blip r:embed="rId502"/>
                <a:stretch>
                  <a:fillRect/>
                </a:stretch>
              </p:blipFill>
              <p:spPr>
                <a:xfrm>
                  <a:off x="6068103" y="5697745"/>
                  <a:ext cx="30636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3">
              <p14:nvContentPartPr>
                <p14:cNvPr id="321" name="Ink 320">
                  <a:extLst>
                    <a:ext uri="{FF2B5EF4-FFF2-40B4-BE49-F238E27FC236}">
                      <a16:creationId xmlns:a16="http://schemas.microsoft.com/office/drawing/2014/main" id="{CFB15B5B-A0E0-4705-8888-2BB09EB47A13}"/>
                    </a:ext>
                  </a:extLst>
                </p14:cNvPr>
                <p14:cNvContentPartPr/>
                <p14:nvPr/>
              </p14:nvContentPartPr>
              <p14:xfrm>
                <a:off x="6091863" y="5643385"/>
                <a:ext cx="203040" cy="12240"/>
              </p14:xfrm>
            </p:contentPart>
          </mc:Choice>
          <mc:Fallback xmlns="">
            <p:pic>
              <p:nvPicPr>
                <p:cNvPr id="321" name="Ink 320">
                  <a:extLst>
                    <a:ext uri="{FF2B5EF4-FFF2-40B4-BE49-F238E27FC236}">
                      <a16:creationId xmlns:a16="http://schemas.microsoft.com/office/drawing/2014/main" id="{CFB15B5B-A0E0-4705-8888-2BB09EB47A13}"/>
                    </a:ext>
                  </a:extLst>
                </p:cNvPr>
                <p:cNvPicPr/>
                <p:nvPr/>
              </p:nvPicPr>
              <p:blipFill>
                <a:blip r:embed="rId504"/>
                <a:stretch>
                  <a:fillRect/>
                </a:stretch>
              </p:blipFill>
              <p:spPr>
                <a:xfrm>
                  <a:off x="6074223" y="5625745"/>
                  <a:ext cx="23868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5">
              <p14:nvContentPartPr>
                <p14:cNvPr id="326" name="Ink 325">
                  <a:extLst>
                    <a:ext uri="{FF2B5EF4-FFF2-40B4-BE49-F238E27FC236}">
                      <a16:creationId xmlns:a16="http://schemas.microsoft.com/office/drawing/2014/main" id="{2971998C-BE9F-4EE9-B4D0-CFC8EA6CA9F2}"/>
                    </a:ext>
                  </a:extLst>
                </p14:cNvPr>
                <p14:cNvContentPartPr/>
                <p14:nvPr/>
              </p14:nvContentPartPr>
              <p14:xfrm>
                <a:off x="6380583" y="5571025"/>
                <a:ext cx="155520" cy="113760"/>
              </p14:xfrm>
            </p:contentPart>
          </mc:Choice>
          <mc:Fallback xmlns="">
            <p:pic>
              <p:nvPicPr>
                <p:cNvPr id="326" name="Ink 325">
                  <a:extLst>
                    <a:ext uri="{FF2B5EF4-FFF2-40B4-BE49-F238E27FC236}">
                      <a16:creationId xmlns:a16="http://schemas.microsoft.com/office/drawing/2014/main" id="{2971998C-BE9F-4EE9-B4D0-CFC8EA6CA9F2}"/>
                    </a:ext>
                  </a:extLst>
                </p:cNvPr>
                <p:cNvPicPr/>
                <p:nvPr/>
              </p:nvPicPr>
              <p:blipFill>
                <a:blip r:embed="rId506"/>
                <a:stretch>
                  <a:fillRect/>
                </a:stretch>
              </p:blipFill>
              <p:spPr>
                <a:xfrm>
                  <a:off x="6362943" y="5553025"/>
                  <a:ext cx="19116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7">
              <p14:nvContentPartPr>
                <p14:cNvPr id="327" name="Ink 326">
                  <a:extLst>
                    <a:ext uri="{FF2B5EF4-FFF2-40B4-BE49-F238E27FC236}">
                      <a16:creationId xmlns:a16="http://schemas.microsoft.com/office/drawing/2014/main" id="{7DC1FEE8-BCED-4646-83A1-E7757983E403}"/>
                    </a:ext>
                  </a:extLst>
                </p14:cNvPr>
                <p14:cNvContentPartPr/>
                <p14:nvPr/>
              </p14:nvContentPartPr>
              <p14:xfrm>
                <a:off x="6529623" y="5527825"/>
                <a:ext cx="133560" cy="376920"/>
              </p14:xfrm>
            </p:contentPart>
          </mc:Choice>
          <mc:Fallback xmlns="">
            <p:pic>
              <p:nvPicPr>
                <p:cNvPr id="327" name="Ink 326">
                  <a:extLst>
                    <a:ext uri="{FF2B5EF4-FFF2-40B4-BE49-F238E27FC236}">
                      <a16:creationId xmlns:a16="http://schemas.microsoft.com/office/drawing/2014/main" id="{7DC1FEE8-BCED-4646-83A1-E7757983E403}"/>
                    </a:ext>
                  </a:extLst>
                </p:cNvPr>
                <p:cNvPicPr/>
                <p:nvPr/>
              </p:nvPicPr>
              <p:blipFill>
                <a:blip r:embed="rId508"/>
                <a:stretch>
                  <a:fillRect/>
                </a:stretch>
              </p:blipFill>
              <p:spPr>
                <a:xfrm>
                  <a:off x="6511983" y="5509825"/>
                  <a:ext cx="169200" cy="412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09">
            <p14:nvContentPartPr>
              <p14:cNvPr id="329" name="Ink 328">
                <a:extLst>
                  <a:ext uri="{FF2B5EF4-FFF2-40B4-BE49-F238E27FC236}">
                    <a16:creationId xmlns:a16="http://schemas.microsoft.com/office/drawing/2014/main" id="{64E127AC-DAA7-471E-9819-3E15536BFFDC}"/>
                  </a:ext>
                </a:extLst>
              </p14:cNvPr>
              <p14:cNvContentPartPr/>
              <p14:nvPr/>
            </p14:nvContentPartPr>
            <p14:xfrm>
              <a:off x="1426623" y="6288145"/>
              <a:ext cx="360" cy="360"/>
            </p14:xfrm>
          </p:contentPart>
        </mc:Choice>
        <mc:Fallback xmlns="">
          <p:pic>
            <p:nvPicPr>
              <p:cNvPr id="329" name="Ink 328">
                <a:extLst>
                  <a:ext uri="{FF2B5EF4-FFF2-40B4-BE49-F238E27FC236}">
                    <a16:creationId xmlns:a16="http://schemas.microsoft.com/office/drawing/2014/main" id="{64E127AC-DAA7-471E-9819-3E15536BFFDC}"/>
                  </a:ext>
                </a:extLst>
              </p:cNvPr>
              <p:cNvPicPr/>
              <p:nvPr/>
            </p:nvPicPr>
            <p:blipFill>
              <a:blip r:embed="rId215"/>
              <a:stretch>
                <a:fillRect/>
              </a:stretch>
            </p:blipFill>
            <p:spPr>
              <a:xfrm>
                <a:off x="1408623" y="6270145"/>
                <a:ext cx="36000" cy="3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337" name="Group 336">
            <a:extLst>
              <a:ext uri="{FF2B5EF4-FFF2-40B4-BE49-F238E27FC236}">
                <a16:creationId xmlns:a16="http://schemas.microsoft.com/office/drawing/2014/main" id="{39CCDCB7-870B-439C-8377-51CC43959037}"/>
              </a:ext>
            </a:extLst>
          </p:cNvPr>
          <p:cNvGrpSpPr/>
          <p:nvPr/>
        </p:nvGrpSpPr>
        <p:grpSpPr>
          <a:xfrm>
            <a:off x="1184343" y="6420265"/>
            <a:ext cx="177480" cy="109800"/>
            <a:chOff x="1184343" y="6420265"/>
            <a:chExt cx="177480" cy="109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10">
              <p14:nvContentPartPr>
                <p14:cNvPr id="335" name="Ink 334">
                  <a:extLst>
                    <a:ext uri="{FF2B5EF4-FFF2-40B4-BE49-F238E27FC236}">
                      <a16:creationId xmlns:a16="http://schemas.microsoft.com/office/drawing/2014/main" id="{AAA67343-5903-4F78-9D35-E218D177D132}"/>
                    </a:ext>
                  </a:extLst>
                </p14:cNvPr>
                <p14:cNvContentPartPr/>
                <p14:nvPr/>
              </p14:nvContentPartPr>
              <p14:xfrm>
                <a:off x="1240863" y="6420265"/>
                <a:ext cx="120960" cy="11520"/>
              </p14:xfrm>
            </p:contentPart>
          </mc:Choice>
          <mc:Fallback xmlns="">
            <p:pic>
              <p:nvPicPr>
                <p:cNvPr id="335" name="Ink 334">
                  <a:extLst>
                    <a:ext uri="{FF2B5EF4-FFF2-40B4-BE49-F238E27FC236}">
                      <a16:creationId xmlns:a16="http://schemas.microsoft.com/office/drawing/2014/main" id="{AAA67343-5903-4F78-9D35-E218D177D132}"/>
                    </a:ext>
                  </a:extLst>
                </p:cNvPr>
                <p:cNvPicPr/>
                <p:nvPr/>
              </p:nvPicPr>
              <p:blipFill>
                <a:blip r:embed="rId511"/>
                <a:stretch>
                  <a:fillRect/>
                </a:stretch>
              </p:blipFill>
              <p:spPr>
                <a:xfrm>
                  <a:off x="1223223" y="6402625"/>
                  <a:ext cx="15660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2">
              <p14:nvContentPartPr>
                <p14:cNvPr id="336" name="Ink 335">
                  <a:extLst>
                    <a:ext uri="{FF2B5EF4-FFF2-40B4-BE49-F238E27FC236}">
                      <a16:creationId xmlns:a16="http://schemas.microsoft.com/office/drawing/2014/main" id="{5B76D746-57DB-4F52-93BB-C7E4030206D7}"/>
                    </a:ext>
                  </a:extLst>
                </p14:cNvPr>
                <p14:cNvContentPartPr/>
                <p14:nvPr/>
              </p14:nvContentPartPr>
              <p14:xfrm>
                <a:off x="1184343" y="6507745"/>
                <a:ext cx="172080" cy="22320"/>
              </p14:xfrm>
            </p:contentPart>
          </mc:Choice>
          <mc:Fallback xmlns="">
            <p:pic>
              <p:nvPicPr>
                <p:cNvPr id="336" name="Ink 335">
                  <a:extLst>
                    <a:ext uri="{FF2B5EF4-FFF2-40B4-BE49-F238E27FC236}">
                      <a16:creationId xmlns:a16="http://schemas.microsoft.com/office/drawing/2014/main" id="{5B76D746-57DB-4F52-93BB-C7E4030206D7}"/>
                    </a:ext>
                  </a:extLst>
                </p:cNvPr>
                <p:cNvPicPr/>
                <p:nvPr/>
              </p:nvPicPr>
              <p:blipFill>
                <a:blip r:embed="rId513"/>
                <a:stretch>
                  <a:fillRect/>
                </a:stretch>
              </p:blipFill>
              <p:spPr>
                <a:xfrm>
                  <a:off x="1166703" y="6490105"/>
                  <a:ext cx="207720" cy="57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1" name="Group 340">
            <a:extLst>
              <a:ext uri="{FF2B5EF4-FFF2-40B4-BE49-F238E27FC236}">
                <a16:creationId xmlns:a16="http://schemas.microsoft.com/office/drawing/2014/main" id="{47501903-58E2-4542-81CA-6EA9D79169B7}"/>
              </a:ext>
            </a:extLst>
          </p:cNvPr>
          <p:cNvGrpSpPr/>
          <p:nvPr/>
        </p:nvGrpSpPr>
        <p:grpSpPr>
          <a:xfrm>
            <a:off x="2252103" y="6209665"/>
            <a:ext cx="438840" cy="375480"/>
            <a:chOff x="2252103" y="6209665"/>
            <a:chExt cx="438840" cy="375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14">
              <p14:nvContentPartPr>
                <p14:cNvPr id="338" name="Ink 337">
                  <a:extLst>
                    <a:ext uri="{FF2B5EF4-FFF2-40B4-BE49-F238E27FC236}">
                      <a16:creationId xmlns:a16="http://schemas.microsoft.com/office/drawing/2014/main" id="{D38C8286-5EC4-4BD6-83ED-A221A6FFE42B}"/>
                    </a:ext>
                  </a:extLst>
                </p14:cNvPr>
                <p14:cNvContentPartPr/>
                <p14:nvPr/>
              </p14:nvContentPartPr>
              <p14:xfrm>
                <a:off x="2289903" y="6403345"/>
                <a:ext cx="235080" cy="181800"/>
              </p14:xfrm>
            </p:contentPart>
          </mc:Choice>
          <mc:Fallback xmlns="">
            <p:pic>
              <p:nvPicPr>
                <p:cNvPr id="338" name="Ink 337">
                  <a:extLst>
                    <a:ext uri="{FF2B5EF4-FFF2-40B4-BE49-F238E27FC236}">
                      <a16:creationId xmlns:a16="http://schemas.microsoft.com/office/drawing/2014/main" id="{D38C8286-5EC4-4BD6-83ED-A221A6FFE42B}"/>
                    </a:ext>
                  </a:extLst>
                </p:cNvPr>
                <p:cNvPicPr/>
                <p:nvPr/>
              </p:nvPicPr>
              <p:blipFill>
                <a:blip r:embed="rId515"/>
                <a:stretch>
                  <a:fillRect/>
                </a:stretch>
              </p:blipFill>
              <p:spPr>
                <a:xfrm>
                  <a:off x="2272263" y="6385345"/>
                  <a:ext cx="27072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6">
              <p14:nvContentPartPr>
                <p14:cNvPr id="339" name="Ink 338">
                  <a:extLst>
                    <a:ext uri="{FF2B5EF4-FFF2-40B4-BE49-F238E27FC236}">
                      <a16:creationId xmlns:a16="http://schemas.microsoft.com/office/drawing/2014/main" id="{DD2199A0-3586-4A25-B956-5D057FC76ED7}"/>
                    </a:ext>
                  </a:extLst>
                </p14:cNvPr>
                <p14:cNvContentPartPr/>
                <p14:nvPr/>
              </p14:nvContentPartPr>
              <p14:xfrm>
                <a:off x="2544063" y="6298945"/>
                <a:ext cx="146880" cy="118440"/>
              </p14:xfrm>
            </p:contentPart>
          </mc:Choice>
          <mc:Fallback xmlns="">
            <p:pic>
              <p:nvPicPr>
                <p:cNvPr id="339" name="Ink 338">
                  <a:extLst>
                    <a:ext uri="{FF2B5EF4-FFF2-40B4-BE49-F238E27FC236}">
                      <a16:creationId xmlns:a16="http://schemas.microsoft.com/office/drawing/2014/main" id="{DD2199A0-3586-4A25-B956-5D057FC76ED7}"/>
                    </a:ext>
                  </a:extLst>
                </p:cNvPr>
                <p:cNvPicPr/>
                <p:nvPr/>
              </p:nvPicPr>
              <p:blipFill>
                <a:blip r:embed="rId517"/>
                <a:stretch>
                  <a:fillRect/>
                </a:stretch>
              </p:blipFill>
              <p:spPr>
                <a:xfrm>
                  <a:off x="2526063" y="6280945"/>
                  <a:ext cx="18252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8">
              <p14:nvContentPartPr>
                <p14:cNvPr id="340" name="Ink 339">
                  <a:extLst>
                    <a:ext uri="{FF2B5EF4-FFF2-40B4-BE49-F238E27FC236}">
                      <a16:creationId xmlns:a16="http://schemas.microsoft.com/office/drawing/2014/main" id="{4D0A6520-EFF2-4AF8-BE2E-9A5C98A03EEF}"/>
                    </a:ext>
                  </a:extLst>
                </p14:cNvPr>
                <p14:cNvContentPartPr/>
                <p14:nvPr/>
              </p14:nvContentPartPr>
              <p14:xfrm>
                <a:off x="2252103" y="6209665"/>
                <a:ext cx="422640" cy="9000"/>
              </p14:xfrm>
            </p:contentPart>
          </mc:Choice>
          <mc:Fallback xmlns="">
            <p:pic>
              <p:nvPicPr>
                <p:cNvPr id="340" name="Ink 339">
                  <a:extLst>
                    <a:ext uri="{FF2B5EF4-FFF2-40B4-BE49-F238E27FC236}">
                      <a16:creationId xmlns:a16="http://schemas.microsoft.com/office/drawing/2014/main" id="{4D0A6520-EFF2-4AF8-BE2E-9A5C98A03EEF}"/>
                    </a:ext>
                  </a:extLst>
                </p:cNvPr>
                <p:cNvPicPr/>
                <p:nvPr/>
              </p:nvPicPr>
              <p:blipFill>
                <a:blip r:embed="rId519"/>
                <a:stretch>
                  <a:fillRect/>
                </a:stretch>
              </p:blipFill>
              <p:spPr>
                <a:xfrm>
                  <a:off x="2234463" y="6192025"/>
                  <a:ext cx="458280" cy="44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20">
            <p14:nvContentPartPr>
              <p14:cNvPr id="342" name="Ink 341">
                <a:extLst>
                  <a:ext uri="{FF2B5EF4-FFF2-40B4-BE49-F238E27FC236}">
                    <a16:creationId xmlns:a16="http://schemas.microsoft.com/office/drawing/2014/main" id="{798D3F95-7D12-47EB-9A4C-848883CA596D}"/>
                  </a:ext>
                </a:extLst>
              </p14:cNvPr>
              <p14:cNvContentPartPr/>
              <p14:nvPr/>
            </p14:nvContentPartPr>
            <p14:xfrm>
              <a:off x="3028263" y="6511345"/>
              <a:ext cx="236520" cy="6840"/>
            </p14:xfrm>
          </p:contentPart>
        </mc:Choice>
        <mc:Fallback xmlns="">
          <p:pic>
            <p:nvPicPr>
              <p:cNvPr id="342" name="Ink 341">
                <a:extLst>
                  <a:ext uri="{FF2B5EF4-FFF2-40B4-BE49-F238E27FC236}">
                    <a16:creationId xmlns:a16="http://schemas.microsoft.com/office/drawing/2014/main" id="{798D3F95-7D12-47EB-9A4C-848883CA596D}"/>
                  </a:ext>
                </a:extLst>
              </p:cNvPr>
              <p:cNvPicPr/>
              <p:nvPr/>
            </p:nvPicPr>
            <p:blipFill>
              <a:blip r:embed="rId521"/>
              <a:stretch>
                <a:fillRect/>
              </a:stretch>
            </p:blipFill>
            <p:spPr>
              <a:xfrm>
                <a:off x="3010623" y="6493705"/>
                <a:ext cx="272160" cy="42480"/>
              </a:xfrm>
              <a:prstGeom prst="rect">
                <a:avLst/>
              </a:prstGeom>
            </p:spPr>
          </p:pic>
        </mc:Fallback>
      </mc:AlternateContent>
      <p:grpSp>
        <p:nvGrpSpPr>
          <p:cNvPr id="356" name="Group 355">
            <a:extLst>
              <a:ext uri="{FF2B5EF4-FFF2-40B4-BE49-F238E27FC236}">
                <a16:creationId xmlns:a16="http://schemas.microsoft.com/office/drawing/2014/main" id="{982D043A-3FE2-4570-A43D-3F70001FD77E}"/>
              </a:ext>
            </a:extLst>
          </p:cNvPr>
          <p:cNvGrpSpPr/>
          <p:nvPr/>
        </p:nvGrpSpPr>
        <p:grpSpPr>
          <a:xfrm>
            <a:off x="3527943" y="6264385"/>
            <a:ext cx="921960" cy="288720"/>
            <a:chOff x="3527943" y="6264385"/>
            <a:chExt cx="921960" cy="288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2">
              <p14:nvContentPartPr>
                <p14:cNvPr id="343" name="Ink 342">
                  <a:extLst>
                    <a:ext uri="{FF2B5EF4-FFF2-40B4-BE49-F238E27FC236}">
                      <a16:creationId xmlns:a16="http://schemas.microsoft.com/office/drawing/2014/main" id="{041169D5-1C38-419E-B823-E44E59503FFA}"/>
                    </a:ext>
                  </a:extLst>
                </p14:cNvPr>
                <p14:cNvContentPartPr/>
                <p14:nvPr/>
              </p14:nvContentPartPr>
              <p14:xfrm>
                <a:off x="3527943" y="6337465"/>
                <a:ext cx="187200" cy="215640"/>
              </p14:xfrm>
            </p:contentPart>
          </mc:Choice>
          <mc:Fallback xmlns="">
            <p:pic>
              <p:nvPicPr>
                <p:cNvPr id="343" name="Ink 342">
                  <a:extLst>
                    <a:ext uri="{FF2B5EF4-FFF2-40B4-BE49-F238E27FC236}">
                      <a16:creationId xmlns:a16="http://schemas.microsoft.com/office/drawing/2014/main" id="{041169D5-1C38-419E-B823-E44E59503FFA}"/>
                    </a:ext>
                  </a:extLst>
                </p:cNvPr>
                <p:cNvPicPr/>
                <p:nvPr/>
              </p:nvPicPr>
              <p:blipFill>
                <a:blip r:embed="rId523"/>
                <a:stretch>
                  <a:fillRect/>
                </a:stretch>
              </p:blipFill>
              <p:spPr>
                <a:xfrm>
                  <a:off x="3509943" y="6319465"/>
                  <a:ext cx="22284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4">
              <p14:nvContentPartPr>
                <p14:cNvPr id="344" name="Ink 343">
                  <a:extLst>
                    <a:ext uri="{FF2B5EF4-FFF2-40B4-BE49-F238E27FC236}">
                      <a16:creationId xmlns:a16="http://schemas.microsoft.com/office/drawing/2014/main" id="{BF8C5F91-03EB-4C5E-8BFA-220C2EA5491D}"/>
                    </a:ext>
                  </a:extLst>
                </p14:cNvPr>
                <p14:cNvContentPartPr/>
                <p14:nvPr/>
              </p14:nvContentPartPr>
              <p14:xfrm>
                <a:off x="3862023" y="6359065"/>
                <a:ext cx="255600" cy="164520"/>
              </p14:xfrm>
            </p:contentPart>
          </mc:Choice>
          <mc:Fallback xmlns="">
            <p:pic>
              <p:nvPicPr>
                <p:cNvPr id="344" name="Ink 343">
                  <a:extLst>
                    <a:ext uri="{FF2B5EF4-FFF2-40B4-BE49-F238E27FC236}">
                      <a16:creationId xmlns:a16="http://schemas.microsoft.com/office/drawing/2014/main" id="{BF8C5F91-03EB-4C5E-8BFA-220C2EA5491D}"/>
                    </a:ext>
                  </a:extLst>
                </p:cNvPr>
                <p:cNvPicPr/>
                <p:nvPr/>
              </p:nvPicPr>
              <p:blipFill>
                <a:blip r:embed="rId525"/>
                <a:stretch>
                  <a:fillRect/>
                </a:stretch>
              </p:blipFill>
              <p:spPr>
                <a:xfrm>
                  <a:off x="3844383" y="6341425"/>
                  <a:ext cx="29124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6">
              <p14:nvContentPartPr>
                <p14:cNvPr id="346" name="Ink 345">
                  <a:extLst>
                    <a:ext uri="{FF2B5EF4-FFF2-40B4-BE49-F238E27FC236}">
                      <a16:creationId xmlns:a16="http://schemas.microsoft.com/office/drawing/2014/main" id="{840287D4-20B4-47E6-A08D-6CFD0D840E42}"/>
                    </a:ext>
                  </a:extLst>
                </p14:cNvPr>
                <p14:cNvContentPartPr/>
                <p14:nvPr/>
              </p14:nvContentPartPr>
              <p14:xfrm>
                <a:off x="3898743" y="6279865"/>
                <a:ext cx="201960" cy="16920"/>
              </p14:xfrm>
            </p:contentPart>
          </mc:Choice>
          <mc:Fallback xmlns="">
            <p:pic>
              <p:nvPicPr>
                <p:cNvPr id="346" name="Ink 345">
                  <a:extLst>
                    <a:ext uri="{FF2B5EF4-FFF2-40B4-BE49-F238E27FC236}">
                      <a16:creationId xmlns:a16="http://schemas.microsoft.com/office/drawing/2014/main" id="{840287D4-20B4-47E6-A08D-6CFD0D840E42}"/>
                    </a:ext>
                  </a:extLst>
                </p:cNvPr>
                <p:cNvPicPr/>
                <p:nvPr/>
              </p:nvPicPr>
              <p:blipFill>
                <a:blip r:embed="rId527"/>
                <a:stretch>
                  <a:fillRect/>
                </a:stretch>
              </p:blipFill>
              <p:spPr>
                <a:xfrm>
                  <a:off x="3881103" y="6262225"/>
                  <a:ext cx="23760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8">
              <p14:nvContentPartPr>
                <p14:cNvPr id="347" name="Ink 346">
                  <a:extLst>
                    <a:ext uri="{FF2B5EF4-FFF2-40B4-BE49-F238E27FC236}">
                      <a16:creationId xmlns:a16="http://schemas.microsoft.com/office/drawing/2014/main" id="{CCBEAA7B-D5C6-45F9-86C2-787C7D48C802}"/>
                    </a:ext>
                  </a:extLst>
                </p14:cNvPr>
                <p14:cNvContentPartPr/>
                <p14:nvPr/>
              </p14:nvContentPartPr>
              <p14:xfrm>
                <a:off x="4238943" y="6367705"/>
                <a:ext cx="210960" cy="165600"/>
              </p14:xfrm>
            </p:contentPart>
          </mc:Choice>
          <mc:Fallback xmlns="">
            <p:pic>
              <p:nvPicPr>
                <p:cNvPr id="347" name="Ink 346">
                  <a:extLst>
                    <a:ext uri="{FF2B5EF4-FFF2-40B4-BE49-F238E27FC236}">
                      <a16:creationId xmlns:a16="http://schemas.microsoft.com/office/drawing/2014/main" id="{CCBEAA7B-D5C6-45F9-86C2-787C7D48C802}"/>
                    </a:ext>
                  </a:extLst>
                </p:cNvPr>
                <p:cNvPicPr/>
                <p:nvPr/>
              </p:nvPicPr>
              <p:blipFill>
                <a:blip r:embed="rId529"/>
                <a:stretch>
                  <a:fillRect/>
                </a:stretch>
              </p:blipFill>
              <p:spPr>
                <a:xfrm>
                  <a:off x="4221303" y="6349705"/>
                  <a:ext cx="24660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0">
              <p14:nvContentPartPr>
                <p14:cNvPr id="348" name="Ink 347">
                  <a:extLst>
                    <a:ext uri="{FF2B5EF4-FFF2-40B4-BE49-F238E27FC236}">
                      <a16:creationId xmlns:a16="http://schemas.microsoft.com/office/drawing/2014/main" id="{E2C83B93-BA79-47E6-AF51-1F721B3DE104}"/>
                    </a:ext>
                  </a:extLst>
                </p14:cNvPr>
                <p14:cNvContentPartPr/>
                <p14:nvPr/>
              </p14:nvContentPartPr>
              <p14:xfrm>
                <a:off x="4257303" y="6264385"/>
                <a:ext cx="175320" cy="6840"/>
              </p14:xfrm>
            </p:contentPart>
          </mc:Choice>
          <mc:Fallback xmlns="">
            <p:pic>
              <p:nvPicPr>
                <p:cNvPr id="348" name="Ink 347">
                  <a:extLst>
                    <a:ext uri="{FF2B5EF4-FFF2-40B4-BE49-F238E27FC236}">
                      <a16:creationId xmlns:a16="http://schemas.microsoft.com/office/drawing/2014/main" id="{E2C83B93-BA79-47E6-AF51-1F721B3DE104}"/>
                    </a:ext>
                  </a:extLst>
                </p:cNvPr>
                <p:cNvPicPr/>
                <p:nvPr/>
              </p:nvPicPr>
              <p:blipFill>
                <a:blip r:embed="rId531"/>
                <a:stretch>
                  <a:fillRect/>
                </a:stretch>
              </p:blipFill>
              <p:spPr>
                <a:xfrm>
                  <a:off x="4239303" y="6246385"/>
                  <a:ext cx="210960" cy="42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4" name="Group 363">
            <a:extLst>
              <a:ext uri="{FF2B5EF4-FFF2-40B4-BE49-F238E27FC236}">
                <a16:creationId xmlns:a16="http://schemas.microsoft.com/office/drawing/2014/main" id="{BFF00B5B-EF2C-48C8-95A6-34E14E2A84C6}"/>
              </a:ext>
            </a:extLst>
          </p:cNvPr>
          <p:cNvGrpSpPr/>
          <p:nvPr/>
        </p:nvGrpSpPr>
        <p:grpSpPr>
          <a:xfrm>
            <a:off x="4742583" y="6066385"/>
            <a:ext cx="1422720" cy="513000"/>
            <a:chOff x="4742583" y="6066385"/>
            <a:chExt cx="1422720" cy="513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32">
              <p14:nvContentPartPr>
                <p14:cNvPr id="349" name="Ink 348">
                  <a:extLst>
                    <a:ext uri="{FF2B5EF4-FFF2-40B4-BE49-F238E27FC236}">
                      <a16:creationId xmlns:a16="http://schemas.microsoft.com/office/drawing/2014/main" id="{0C6E6D2C-0E02-4F2D-98B3-7F0B2DE1CA81}"/>
                    </a:ext>
                  </a:extLst>
                </p14:cNvPr>
                <p14:cNvContentPartPr/>
                <p14:nvPr/>
              </p14:nvContentPartPr>
              <p14:xfrm>
                <a:off x="4742583" y="6405865"/>
                <a:ext cx="196560" cy="29520"/>
              </p14:xfrm>
            </p:contentPart>
          </mc:Choice>
          <mc:Fallback xmlns="">
            <p:pic>
              <p:nvPicPr>
                <p:cNvPr id="349" name="Ink 348">
                  <a:extLst>
                    <a:ext uri="{FF2B5EF4-FFF2-40B4-BE49-F238E27FC236}">
                      <a16:creationId xmlns:a16="http://schemas.microsoft.com/office/drawing/2014/main" id="{0C6E6D2C-0E02-4F2D-98B3-7F0B2DE1CA81}"/>
                    </a:ext>
                  </a:extLst>
                </p:cNvPr>
                <p:cNvPicPr/>
                <p:nvPr/>
              </p:nvPicPr>
              <p:blipFill>
                <a:blip r:embed="rId533"/>
                <a:stretch>
                  <a:fillRect/>
                </a:stretch>
              </p:blipFill>
              <p:spPr>
                <a:xfrm>
                  <a:off x="4724943" y="6387865"/>
                  <a:ext cx="23220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4">
              <p14:nvContentPartPr>
                <p14:cNvPr id="350" name="Ink 349">
                  <a:extLst>
                    <a:ext uri="{FF2B5EF4-FFF2-40B4-BE49-F238E27FC236}">
                      <a16:creationId xmlns:a16="http://schemas.microsoft.com/office/drawing/2014/main" id="{21D19AB1-1D22-46A2-826B-91BF190CBF5E}"/>
                    </a:ext>
                  </a:extLst>
                </p14:cNvPr>
                <p14:cNvContentPartPr/>
                <p14:nvPr/>
              </p14:nvContentPartPr>
              <p14:xfrm>
                <a:off x="4822143" y="6314425"/>
                <a:ext cx="49680" cy="209160"/>
              </p14:xfrm>
            </p:contentPart>
          </mc:Choice>
          <mc:Fallback xmlns="">
            <p:pic>
              <p:nvPicPr>
                <p:cNvPr id="350" name="Ink 349">
                  <a:extLst>
                    <a:ext uri="{FF2B5EF4-FFF2-40B4-BE49-F238E27FC236}">
                      <a16:creationId xmlns:a16="http://schemas.microsoft.com/office/drawing/2014/main" id="{21D19AB1-1D22-46A2-826B-91BF190CBF5E}"/>
                    </a:ext>
                  </a:extLst>
                </p:cNvPr>
                <p:cNvPicPr/>
                <p:nvPr/>
              </p:nvPicPr>
              <p:blipFill>
                <a:blip r:embed="rId535"/>
                <a:stretch>
                  <a:fillRect/>
                </a:stretch>
              </p:blipFill>
              <p:spPr>
                <a:xfrm>
                  <a:off x="4804143" y="6296785"/>
                  <a:ext cx="8532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6">
              <p14:nvContentPartPr>
                <p14:cNvPr id="351" name="Ink 350">
                  <a:extLst>
                    <a:ext uri="{FF2B5EF4-FFF2-40B4-BE49-F238E27FC236}">
                      <a16:creationId xmlns:a16="http://schemas.microsoft.com/office/drawing/2014/main" id="{2B51AB7A-8BDB-4017-88F8-6F690A49ED0D}"/>
                    </a:ext>
                  </a:extLst>
                </p14:cNvPr>
                <p14:cNvContentPartPr/>
                <p14:nvPr/>
              </p14:nvContentPartPr>
              <p14:xfrm>
                <a:off x="5143983" y="6279865"/>
                <a:ext cx="177480" cy="216720"/>
              </p14:xfrm>
            </p:contentPart>
          </mc:Choice>
          <mc:Fallback xmlns="">
            <p:pic>
              <p:nvPicPr>
                <p:cNvPr id="351" name="Ink 350">
                  <a:extLst>
                    <a:ext uri="{FF2B5EF4-FFF2-40B4-BE49-F238E27FC236}">
                      <a16:creationId xmlns:a16="http://schemas.microsoft.com/office/drawing/2014/main" id="{2B51AB7A-8BDB-4017-88F8-6F690A49ED0D}"/>
                    </a:ext>
                  </a:extLst>
                </p:cNvPr>
                <p:cNvPicPr/>
                <p:nvPr/>
              </p:nvPicPr>
              <p:blipFill>
                <a:blip r:embed="rId537"/>
                <a:stretch>
                  <a:fillRect/>
                </a:stretch>
              </p:blipFill>
              <p:spPr>
                <a:xfrm>
                  <a:off x="5125983" y="6262225"/>
                  <a:ext cx="21312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8">
              <p14:nvContentPartPr>
                <p14:cNvPr id="352" name="Ink 351">
                  <a:extLst>
                    <a:ext uri="{FF2B5EF4-FFF2-40B4-BE49-F238E27FC236}">
                      <a16:creationId xmlns:a16="http://schemas.microsoft.com/office/drawing/2014/main" id="{3BABB91E-2861-49C0-AE72-7D9F57C46780}"/>
                    </a:ext>
                  </a:extLst>
                </p14:cNvPr>
                <p14:cNvContentPartPr/>
                <p14:nvPr/>
              </p14:nvContentPartPr>
              <p14:xfrm>
                <a:off x="5143623" y="6256105"/>
                <a:ext cx="173520" cy="99720"/>
              </p14:xfrm>
            </p:contentPart>
          </mc:Choice>
          <mc:Fallback xmlns="">
            <p:pic>
              <p:nvPicPr>
                <p:cNvPr id="352" name="Ink 351">
                  <a:extLst>
                    <a:ext uri="{FF2B5EF4-FFF2-40B4-BE49-F238E27FC236}">
                      <a16:creationId xmlns:a16="http://schemas.microsoft.com/office/drawing/2014/main" id="{3BABB91E-2861-49C0-AE72-7D9F57C46780}"/>
                    </a:ext>
                  </a:extLst>
                </p:cNvPr>
                <p:cNvPicPr/>
                <p:nvPr/>
              </p:nvPicPr>
              <p:blipFill>
                <a:blip r:embed="rId539"/>
                <a:stretch>
                  <a:fillRect/>
                </a:stretch>
              </p:blipFill>
              <p:spPr>
                <a:xfrm>
                  <a:off x="5125983" y="6238465"/>
                  <a:ext cx="20916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0">
              <p14:nvContentPartPr>
                <p14:cNvPr id="353" name="Ink 352">
                  <a:extLst>
                    <a:ext uri="{FF2B5EF4-FFF2-40B4-BE49-F238E27FC236}">
                      <a16:creationId xmlns:a16="http://schemas.microsoft.com/office/drawing/2014/main" id="{9994F228-B658-4373-82E4-F8948BF85C94}"/>
                    </a:ext>
                  </a:extLst>
                </p14:cNvPr>
                <p14:cNvContentPartPr/>
                <p14:nvPr/>
              </p14:nvContentPartPr>
              <p14:xfrm>
                <a:off x="5488143" y="6223345"/>
                <a:ext cx="81360" cy="282960"/>
              </p14:xfrm>
            </p:contentPart>
          </mc:Choice>
          <mc:Fallback xmlns="">
            <p:pic>
              <p:nvPicPr>
                <p:cNvPr id="353" name="Ink 352">
                  <a:extLst>
                    <a:ext uri="{FF2B5EF4-FFF2-40B4-BE49-F238E27FC236}">
                      <a16:creationId xmlns:a16="http://schemas.microsoft.com/office/drawing/2014/main" id="{9994F228-B658-4373-82E4-F8948BF85C94}"/>
                    </a:ext>
                  </a:extLst>
                </p:cNvPr>
                <p:cNvPicPr/>
                <p:nvPr/>
              </p:nvPicPr>
              <p:blipFill>
                <a:blip r:embed="rId541"/>
                <a:stretch>
                  <a:fillRect/>
                </a:stretch>
              </p:blipFill>
              <p:spPr>
                <a:xfrm>
                  <a:off x="5470143" y="6205345"/>
                  <a:ext cx="117000" cy="31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2">
              <p14:nvContentPartPr>
                <p14:cNvPr id="354" name="Ink 353">
                  <a:extLst>
                    <a:ext uri="{FF2B5EF4-FFF2-40B4-BE49-F238E27FC236}">
                      <a16:creationId xmlns:a16="http://schemas.microsoft.com/office/drawing/2014/main" id="{87738A5D-1FF1-4417-A9EE-465012BA7409}"/>
                    </a:ext>
                  </a:extLst>
                </p14:cNvPr>
                <p14:cNvContentPartPr/>
                <p14:nvPr/>
              </p14:nvContentPartPr>
              <p14:xfrm>
                <a:off x="5631063" y="6289945"/>
                <a:ext cx="279000" cy="178200"/>
              </p14:xfrm>
            </p:contentPart>
          </mc:Choice>
          <mc:Fallback xmlns="">
            <p:pic>
              <p:nvPicPr>
                <p:cNvPr id="354" name="Ink 353">
                  <a:extLst>
                    <a:ext uri="{FF2B5EF4-FFF2-40B4-BE49-F238E27FC236}">
                      <a16:creationId xmlns:a16="http://schemas.microsoft.com/office/drawing/2014/main" id="{87738A5D-1FF1-4417-A9EE-465012BA7409}"/>
                    </a:ext>
                  </a:extLst>
                </p:cNvPr>
                <p:cNvPicPr/>
                <p:nvPr/>
              </p:nvPicPr>
              <p:blipFill>
                <a:blip r:embed="rId543"/>
                <a:stretch>
                  <a:fillRect/>
                </a:stretch>
              </p:blipFill>
              <p:spPr>
                <a:xfrm>
                  <a:off x="5613063" y="6271945"/>
                  <a:ext cx="31464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4">
              <p14:nvContentPartPr>
                <p14:cNvPr id="361" name="Ink 360">
                  <a:extLst>
                    <a:ext uri="{FF2B5EF4-FFF2-40B4-BE49-F238E27FC236}">
                      <a16:creationId xmlns:a16="http://schemas.microsoft.com/office/drawing/2014/main" id="{2CFF0A95-DB09-48D5-8671-6D90E9705F33}"/>
                    </a:ext>
                  </a:extLst>
                </p14:cNvPr>
                <p14:cNvContentPartPr/>
                <p14:nvPr/>
              </p14:nvContentPartPr>
              <p14:xfrm>
                <a:off x="5649783" y="6211465"/>
                <a:ext cx="211320" cy="9000"/>
              </p14:xfrm>
            </p:contentPart>
          </mc:Choice>
          <mc:Fallback xmlns="">
            <p:pic>
              <p:nvPicPr>
                <p:cNvPr id="361" name="Ink 360">
                  <a:extLst>
                    <a:ext uri="{FF2B5EF4-FFF2-40B4-BE49-F238E27FC236}">
                      <a16:creationId xmlns:a16="http://schemas.microsoft.com/office/drawing/2014/main" id="{2CFF0A95-DB09-48D5-8671-6D90E9705F33}"/>
                    </a:ext>
                  </a:extLst>
                </p:cNvPr>
                <p:cNvPicPr/>
                <p:nvPr/>
              </p:nvPicPr>
              <p:blipFill>
                <a:blip r:embed="rId545"/>
                <a:stretch>
                  <a:fillRect/>
                </a:stretch>
              </p:blipFill>
              <p:spPr>
                <a:xfrm>
                  <a:off x="5632143" y="6193825"/>
                  <a:ext cx="24696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6">
              <p14:nvContentPartPr>
                <p14:cNvPr id="362" name="Ink 361">
                  <a:extLst>
                    <a:ext uri="{FF2B5EF4-FFF2-40B4-BE49-F238E27FC236}">
                      <a16:creationId xmlns:a16="http://schemas.microsoft.com/office/drawing/2014/main" id="{43D8CB2F-6B6F-4FC1-90E2-F8D2B1235D28}"/>
                    </a:ext>
                  </a:extLst>
                </p14:cNvPr>
                <p14:cNvContentPartPr/>
                <p14:nvPr/>
              </p14:nvContentPartPr>
              <p14:xfrm>
                <a:off x="5908623" y="6066385"/>
                <a:ext cx="100800" cy="99360"/>
              </p14:xfrm>
            </p:contentPart>
          </mc:Choice>
          <mc:Fallback xmlns="">
            <p:pic>
              <p:nvPicPr>
                <p:cNvPr id="362" name="Ink 361">
                  <a:extLst>
                    <a:ext uri="{FF2B5EF4-FFF2-40B4-BE49-F238E27FC236}">
                      <a16:creationId xmlns:a16="http://schemas.microsoft.com/office/drawing/2014/main" id="{43D8CB2F-6B6F-4FC1-90E2-F8D2B1235D28}"/>
                    </a:ext>
                  </a:extLst>
                </p:cNvPr>
                <p:cNvPicPr/>
                <p:nvPr/>
              </p:nvPicPr>
              <p:blipFill>
                <a:blip r:embed="rId547"/>
                <a:stretch>
                  <a:fillRect/>
                </a:stretch>
              </p:blipFill>
              <p:spPr>
                <a:xfrm>
                  <a:off x="5890623" y="6048745"/>
                  <a:ext cx="13644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8">
              <p14:nvContentPartPr>
                <p14:cNvPr id="363" name="Ink 362">
                  <a:extLst>
                    <a:ext uri="{FF2B5EF4-FFF2-40B4-BE49-F238E27FC236}">
                      <a16:creationId xmlns:a16="http://schemas.microsoft.com/office/drawing/2014/main" id="{9E165FA9-D83D-4CCF-A8A2-FAB581779ADC}"/>
                    </a:ext>
                  </a:extLst>
                </p14:cNvPr>
                <p14:cNvContentPartPr/>
                <p14:nvPr/>
              </p14:nvContentPartPr>
              <p14:xfrm>
                <a:off x="5995743" y="6121105"/>
                <a:ext cx="169560" cy="458280"/>
              </p14:xfrm>
            </p:contentPart>
          </mc:Choice>
          <mc:Fallback xmlns="">
            <p:pic>
              <p:nvPicPr>
                <p:cNvPr id="363" name="Ink 362">
                  <a:extLst>
                    <a:ext uri="{FF2B5EF4-FFF2-40B4-BE49-F238E27FC236}">
                      <a16:creationId xmlns:a16="http://schemas.microsoft.com/office/drawing/2014/main" id="{9E165FA9-D83D-4CCF-A8A2-FAB581779ADC}"/>
                    </a:ext>
                  </a:extLst>
                </p:cNvPr>
                <p:cNvPicPr/>
                <p:nvPr/>
              </p:nvPicPr>
              <p:blipFill>
                <a:blip r:embed="rId549"/>
                <a:stretch>
                  <a:fillRect/>
                </a:stretch>
              </p:blipFill>
              <p:spPr>
                <a:xfrm>
                  <a:off x="5977743" y="6103105"/>
                  <a:ext cx="205200" cy="493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1" name="Group 370">
            <a:extLst>
              <a:ext uri="{FF2B5EF4-FFF2-40B4-BE49-F238E27FC236}">
                <a16:creationId xmlns:a16="http://schemas.microsoft.com/office/drawing/2014/main" id="{0409C88F-A1C8-4AD1-BDF1-E0929146D19B}"/>
              </a:ext>
            </a:extLst>
          </p:cNvPr>
          <p:cNvGrpSpPr/>
          <p:nvPr/>
        </p:nvGrpSpPr>
        <p:grpSpPr>
          <a:xfrm>
            <a:off x="6460143" y="6202465"/>
            <a:ext cx="223560" cy="82440"/>
            <a:chOff x="6460143" y="6202465"/>
            <a:chExt cx="223560" cy="82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50">
              <p14:nvContentPartPr>
                <p14:cNvPr id="365" name="Ink 364">
                  <a:extLst>
                    <a:ext uri="{FF2B5EF4-FFF2-40B4-BE49-F238E27FC236}">
                      <a16:creationId xmlns:a16="http://schemas.microsoft.com/office/drawing/2014/main" id="{47E2353B-CE4F-460E-A08A-5CBF38856684}"/>
                    </a:ext>
                  </a:extLst>
                </p14:cNvPr>
                <p14:cNvContentPartPr/>
                <p14:nvPr/>
              </p14:nvContentPartPr>
              <p14:xfrm>
                <a:off x="6460143" y="6202465"/>
                <a:ext cx="170280" cy="24840"/>
              </p14:xfrm>
            </p:contentPart>
          </mc:Choice>
          <mc:Fallback xmlns="">
            <p:pic>
              <p:nvPicPr>
                <p:cNvPr id="365" name="Ink 364">
                  <a:extLst>
                    <a:ext uri="{FF2B5EF4-FFF2-40B4-BE49-F238E27FC236}">
                      <a16:creationId xmlns:a16="http://schemas.microsoft.com/office/drawing/2014/main" id="{47E2353B-CE4F-460E-A08A-5CBF38856684}"/>
                    </a:ext>
                  </a:extLst>
                </p:cNvPr>
                <p:cNvPicPr/>
                <p:nvPr/>
              </p:nvPicPr>
              <p:blipFill>
                <a:blip r:embed="rId551"/>
                <a:stretch>
                  <a:fillRect/>
                </a:stretch>
              </p:blipFill>
              <p:spPr>
                <a:xfrm>
                  <a:off x="6442503" y="6184465"/>
                  <a:ext cx="20592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2">
              <p14:nvContentPartPr>
                <p14:cNvPr id="366" name="Ink 365">
                  <a:extLst>
                    <a:ext uri="{FF2B5EF4-FFF2-40B4-BE49-F238E27FC236}">
                      <a16:creationId xmlns:a16="http://schemas.microsoft.com/office/drawing/2014/main" id="{75D81FA3-5F29-487B-956D-38416B933092}"/>
                    </a:ext>
                  </a:extLst>
                </p14:cNvPr>
                <p14:cNvContentPartPr/>
                <p14:nvPr/>
              </p14:nvContentPartPr>
              <p14:xfrm>
                <a:off x="6483903" y="6276265"/>
                <a:ext cx="199800" cy="8640"/>
              </p14:xfrm>
            </p:contentPart>
          </mc:Choice>
          <mc:Fallback xmlns="">
            <p:pic>
              <p:nvPicPr>
                <p:cNvPr id="366" name="Ink 365">
                  <a:extLst>
                    <a:ext uri="{FF2B5EF4-FFF2-40B4-BE49-F238E27FC236}">
                      <a16:creationId xmlns:a16="http://schemas.microsoft.com/office/drawing/2014/main" id="{75D81FA3-5F29-487B-956D-38416B933092}"/>
                    </a:ext>
                  </a:extLst>
                </p:cNvPr>
                <p:cNvPicPr/>
                <p:nvPr/>
              </p:nvPicPr>
              <p:blipFill>
                <a:blip r:embed="rId553"/>
                <a:stretch>
                  <a:fillRect/>
                </a:stretch>
              </p:blipFill>
              <p:spPr>
                <a:xfrm>
                  <a:off x="6466263" y="6258265"/>
                  <a:ext cx="235440" cy="44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6" name="Group 395">
            <a:extLst>
              <a:ext uri="{FF2B5EF4-FFF2-40B4-BE49-F238E27FC236}">
                <a16:creationId xmlns:a16="http://schemas.microsoft.com/office/drawing/2014/main" id="{30846EA6-67DC-49FD-88B6-D840FFE5153B}"/>
              </a:ext>
            </a:extLst>
          </p:cNvPr>
          <p:cNvGrpSpPr/>
          <p:nvPr/>
        </p:nvGrpSpPr>
        <p:grpSpPr>
          <a:xfrm>
            <a:off x="7105263" y="5595865"/>
            <a:ext cx="4798080" cy="1068120"/>
            <a:chOff x="7105263" y="5595865"/>
            <a:chExt cx="4798080" cy="1068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54">
              <p14:nvContentPartPr>
                <p14:cNvPr id="367" name="Ink 366">
                  <a:extLst>
                    <a:ext uri="{FF2B5EF4-FFF2-40B4-BE49-F238E27FC236}">
                      <a16:creationId xmlns:a16="http://schemas.microsoft.com/office/drawing/2014/main" id="{F3A35571-AED7-4A57-BFBC-EEBAA3B44414}"/>
                    </a:ext>
                  </a:extLst>
                </p14:cNvPr>
                <p14:cNvContentPartPr/>
                <p14:nvPr/>
              </p14:nvContentPartPr>
              <p14:xfrm>
                <a:off x="7141623" y="6267625"/>
                <a:ext cx="252720" cy="148320"/>
              </p14:xfrm>
            </p:contentPart>
          </mc:Choice>
          <mc:Fallback xmlns="">
            <p:pic>
              <p:nvPicPr>
                <p:cNvPr id="367" name="Ink 366">
                  <a:extLst>
                    <a:ext uri="{FF2B5EF4-FFF2-40B4-BE49-F238E27FC236}">
                      <a16:creationId xmlns:a16="http://schemas.microsoft.com/office/drawing/2014/main" id="{F3A35571-AED7-4A57-BFBC-EEBAA3B44414}"/>
                    </a:ext>
                  </a:extLst>
                </p:cNvPr>
                <p:cNvPicPr/>
                <p:nvPr/>
              </p:nvPicPr>
              <p:blipFill>
                <a:blip r:embed="rId555"/>
                <a:stretch>
                  <a:fillRect/>
                </a:stretch>
              </p:blipFill>
              <p:spPr>
                <a:xfrm>
                  <a:off x="7123623" y="6249985"/>
                  <a:ext cx="28836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6">
              <p14:nvContentPartPr>
                <p14:cNvPr id="368" name="Ink 367">
                  <a:extLst>
                    <a:ext uri="{FF2B5EF4-FFF2-40B4-BE49-F238E27FC236}">
                      <a16:creationId xmlns:a16="http://schemas.microsoft.com/office/drawing/2014/main" id="{207CFD80-A23E-4BC3-A8F6-840BFD8BB464}"/>
                    </a:ext>
                  </a:extLst>
                </p14:cNvPr>
                <p14:cNvContentPartPr/>
                <p14:nvPr/>
              </p14:nvContentPartPr>
              <p14:xfrm>
                <a:off x="7368423" y="6171505"/>
                <a:ext cx="129960" cy="105840"/>
              </p14:xfrm>
            </p:contentPart>
          </mc:Choice>
          <mc:Fallback xmlns="">
            <p:pic>
              <p:nvPicPr>
                <p:cNvPr id="368" name="Ink 367">
                  <a:extLst>
                    <a:ext uri="{FF2B5EF4-FFF2-40B4-BE49-F238E27FC236}">
                      <a16:creationId xmlns:a16="http://schemas.microsoft.com/office/drawing/2014/main" id="{207CFD80-A23E-4BC3-A8F6-840BFD8BB464}"/>
                    </a:ext>
                  </a:extLst>
                </p:cNvPr>
                <p:cNvPicPr/>
                <p:nvPr/>
              </p:nvPicPr>
              <p:blipFill>
                <a:blip r:embed="rId557"/>
                <a:stretch>
                  <a:fillRect/>
                </a:stretch>
              </p:blipFill>
              <p:spPr>
                <a:xfrm>
                  <a:off x="7350783" y="6153505"/>
                  <a:ext cx="16560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8">
              <p14:nvContentPartPr>
                <p14:cNvPr id="369" name="Ink 368">
                  <a:extLst>
                    <a:ext uri="{FF2B5EF4-FFF2-40B4-BE49-F238E27FC236}">
                      <a16:creationId xmlns:a16="http://schemas.microsoft.com/office/drawing/2014/main" id="{08CD2DFD-E8A7-48CD-B838-F9165945DA81}"/>
                    </a:ext>
                  </a:extLst>
                </p14:cNvPr>
                <p14:cNvContentPartPr/>
                <p14:nvPr/>
              </p14:nvContentPartPr>
              <p14:xfrm>
                <a:off x="7105263" y="6034705"/>
                <a:ext cx="345960" cy="11520"/>
              </p14:xfrm>
            </p:contentPart>
          </mc:Choice>
          <mc:Fallback xmlns="">
            <p:pic>
              <p:nvPicPr>
                <p:cNvPr id="369" name="Ink 368">
                  <a:extLst>
                    <a:ext uri="{FF2B5EF4-FFF2-40B4-BE49-F238E27FC236}">
                      <a16:creationId xmlns:a16="http://schemas.microsoft.com/office/drawing/2014/main" id="{08CD2DFD-E8A7-48CD-B838-F9165945DA81}"/>
                    </a:ext>
                  </a:extLst>
                </p:cNvPr>
                <p:cNvPicPr/>
                <p:nvPr/>
              </p:nvPicPr>
              <p:blipFill>
                <a:blip r:embed="rId559"/>
                <a:stretch>
                  <a:fillRect/>
                </a:stretch>
              </p:blipFill>
              <p:spPr>
                <a:xfrm>
                  <a:off x="7087263" y="6016705"/>
                  <a:ext cx="38160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0">
              <p14:nvContentPartPr>
                <p14:cNvPr id="372" name="Ink 371">
                  <a:extLst>
                    <a:ext uri="{FF2B5EF4-FFF2-40B4-BE49-F238E27FC236}">
                      <a16:creationId xmlns:a16="http://schemas.microsoft.com/office/drawing/2014/main" id="{FDBBC3F3-48A9-46FC-A510-D33D500FC790}"/>
                    </a:ext>
                  </a:extLst>
                </p14:cNvPr>
                <p14:cNvContentPartPr/>
                <p14:nvPr/>
              </p14:nvContentPartPr>
              <p14:xfrm>
                <a:off x="7738143" y="6311545"/>
                <a:ext cx="143280" cy="14400"/>
              </p14:xfrm>
            </p:contentPart>
          </mc:Choice>
          <mc:Fallback xmlns="">
            <p:pic>
              <p:nvPicPr>
                <p:cNvPr id="372" name="Ink 371">
                  <a:extLst>
                    <a:ext uri="{FF2B5EF4-FFF2-40B4-BE49-F238E27FC236}">
                      <a16:creationId xmlns:a16="http://schemas.microsoft.com/office/drawing/2014/main" id="{FDBBC3F3-48A9-46FC-A510-D33D500FC790}"/>
                    </a:ext>
                  </a:extLst>
                </p:cNvPr>
                <p:cNvPicPr/>
                <p:nvPr/>
              </p:nvPicPr>
              <p:blipFill>
                <a:blip r:embed="rId561"/>
                <a:stretch>
                  <a:fillRect/>
                </a:stretch>
              </p:blipFill>
              <p:spPr>
                <a:xfrm>
                  <a:off x="7720143" y="6293905"/>
                  <a:ext cx="17892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2">
              <p14:nvContentPartPr>
                <p14:cNvPr id="373" name="Ink 372">
                  <a:extLst>
                    <a:ext uri="{FF2B5EF4-FFF2-40B4-BE49-F238E27FC236}">
                      <a16:creationId xmlns:a16="http://schemas.microsoft.com/office/drawing/2014/main" id="{BA0FAEC3-2C80-4840-8457-E66D1FFA49A8}"/>
                    </a:ext>
                  </a:extLst>
                </p14:cNvPr>
                <p14:cNvContentPartPr/>
                <p14:nvPr/>
              </p14:nvContentPartPr>
              <p14:xfrm>
                <a:off x="8093823" y="6191665"/>
                <a:ext cx="204840" cy="148320"/>
              </p14:xfrm>
            </p:contentPart>
          </mc:Choice>
          <mc:Fallback xmlns="">
            <p:pic>
              <p:nvPicPr>
                <p:cNvPr id="373" name="Ink 372">
                  <a:extLst>
                    <a:ext uri="{FF2B5EF4-FFF2-40B4-BE49-F238E27FC236}">
                      <a16:creationId xmlns:a16="http://schemas.microsoft.com/office/drawing/2014/main" id="{BA0FAEC3-2C80-4840-8457-E66D1FFA49A8}"/>
                    </a:ext>
                  </a:extLst>
                </p:cNvPr>
                <p:cNvPicPr/>
                <p:nvPr/>
              </p:nvPicPr>
              <p:blipFill>
                <a:blip r:embed="rId563"/>
                <a:stretch>
                  <a:fillRect/>
                </a:stretch>
              </p:blipFill>
              <p:spPr>
                <a:xfrm>
                  <a:off x="8076183" y="6173665"/>
                  <a:ext cx="24048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4">
              <p14:nvContentPartPr>
                <p14:cNvPr id="374" name="Ink 373">
                  <a:extLst>
                    <a:ext uri="{FF2B5EF4-FFF2-40B4-BE49-F238E27FC236}">
                      <a16:creationId xmlns:a16="http://schemas.microsoft.com/office/drawing/2014/main" id="{BB256ABC-E2C3-4410-9AFD-6F4E6471342F}"/>
                    </a:ext>
                  </a:extLst>
                </p14:cNvPr>
                <p14:cNvContentPartPr/>
                <p14:nvPr/>
              </p14:nvContentPartPr>
              <p14:xfrm>
                <a:off x="8366343" y="6227665"/>
                <a:ext cx="226440" cy="131400"/>
              </p14:xfrm>
            </p:contentPart>
          </mc:Choice>
          <mc:Fallback xmlns="">
            <p:pic>
              <p:nvPicPr>
                <p:cNvPr id="374" name="Ink 373">
                  <a:extLst>
                    <a:ext uri="{FF2B5EF4-FFF2-40B4-BE49-F238E27FC236}">
                      <a16:creationId xmlns:a16="http://schemas.microsoft.com/office/drawing/2014/main" id="{BB256ABC-E2C3-4410-9AFD-6F4E6471342F}"/>
                    </a:ext>
                  </a:extLst>
                </p:cNvPr>
                <p:cNvPicPr/>
                <p:nvPr/>
              </p:nvPicPr>
              <p:blipFill>
                <a:blip r:embed="rId565"/>
                <a:stretch>
                  <a:fillRect/>
                </a:stretch>
              </p:blipFill>
              <p:spPr>
                <a:xfrm>
                  <a:off x="8348703" y="6210025"/>
                  <a:ext cx="26208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6">
              <p14:nvContentPartPr>
                <p14:cNvPr id="375" name="Ink 374">
                  <a:extLst>
                    <a:ext uri="{FF2B5EF4-FFF2-40B4-BE49-F238E27FC236}">
                      <a16:creationId xmlns:a16="http://schemas.microsoft.com/office/drawing/2014/main" id="{5645CFE2-E77F-4C45-8491-868A3804CC3C}"/>
                    </a:ext>
                  </a:extLst>
                </p14:cNvPr>
                <p14:cNvContentPartPr/>
                <p14:nvPr/>
              </p14:nvContentPartPr>
              <p14:xfrm>
                <a:off x="8336823" y="6144505"/>
                <a:ext cx="236160" cy="13680"/>
              </p14:xfrm>
            </p:contentPart>
          </mc:Choice>
          <mc:Fallback xmlns="">
            <p:pic>
              <p:nvPicPr>
                <p:cNvPr id="375" name="Ink 374">
                  <a:extLst>
                    <a:ext uri="{FF2B5EF4-FFF2-40B4-BE49-F238E27FC236}">
                      <a16:creationId xmlns:a16="http://schemas.microsoft.com/office/drawing/2014/main" id="{5645CFE2-E77F-4C45-8491-868A3804CC3C}"/>
                    </a:ext>
                  </a:extLst>
                </p:cNvPr>
                <p:cNvPicPr/>
                <p:nvPr/>
              </p:nvPicPr>
              <p:blipFill>
                <a:blip r:embed="rId567"/>
                <a:stretch>
                  <a:fillRect/>
                </a:stretch>
              </p:blipFill>
              <p:spPr>
                <a:xfrm>
                  <a:off x="8318823" y="6126505"/>
                  <a:ext cx="27180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8">
              <p14:nvContentPartPr>
                <p14:cNvPr id="376" name="Ink 375">
                  <a:extLst>
                    <a:ext uri="{FF2B5EF4-FFF2-40B4-BE49-F238E27FC236}">
                      <a16:creationId xmlns:a16="http://schemas.microsoft.com/office/drawing/2014/main" id="{7CD3D7DD-999D-40EE-8401-1A512385D27E}"/>
                    </a:ext>
                  </a:extLst>
                </p14:cNvPr>
                <p14:cNvContentPartPr/>
                <p14:nvPr/>
              </p14:nvContentPartPr>
              <p14:xfrm>
                <a:off x="8614023" y="5978185"/>
                <a:ext cx="183240" cy="129240"/>
              </p14:xfrm>
            </p:contentPart>
          </mc:Choice>
          <mc:Fallback xmlns="">
            <p:pic>
              <p:nvPicPr>
                <p:cNvPr id="376" name="Ink 375">
                  <a:extLst>
                    <a:ext uri="{FF2B5EF4-FFF2-40B4-BE49-F238E27FC236}">
                      <a16:creationId xmlns:a16="http://schemas.microsoft.com/office/drawing/2014/main" id="{7CD3D7DD-999D-40EE-8401-1A512385D27E}"/>
                    </a:ext>
                  </a:extLst>
                </p:cNvPr>
                <p:cNvPicPr/>
                <p:nvPr/>
              </p:nvPicPr>
              <p:blipFill>
                <a:blip r:embed="rId569"/>
                <a:stretch>
                  <a:fillRect/>
                </a:stretch>
              </p:blipFill>
              <p:spPr>
                <a:xfrm>
                  <a:off x="8596023" y="5960545"/>
                  <a:ext cx="21888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0">
              <p14:nvContentPartPr>
                <p14:cNvPr id="377" name="Ink 376">
                  <a:extLst>
                    <a:ext uri="{FF2B5EF4-FFF2-40B4-BE49-F238E27FC236}">
                      <a16:creationId xmlns:a16="http://schemas.microsoft.com/office/drawing/2014/main" id="{CBD7E3B8-DF9E-4CD9-922E-06A3E73A474A}"/>
                    </a:ext>
                  </a:extLst>
                </p14:cNvPr>
                <p14:cNvContentPartPr/>
                <p14:nvPr/>
              </p14:nvContentPartPr>
              <p14:xfrm>
                <a:off x="8897343" y="6225145"/>
                <a:ext cx="194400" cy="27000"/>
              </p14:xfrm>
            </p:contentPart>
          </mc:Choice>
          <mc:Fallback xmlns="">
            <p:pic>
              <p:nvPicPr>
                <p:cNvPr id="377" name="Ink 376">
                  <a:extLst>
                    <a:ext uri="{FF2B5EF4-FFF2-40B4-BE49-F238E27FC236}">
                      <a16:creationId xmlns:a16="http://schemas.microsoft.com/office/drawing/2014/main" id="{CBD7E3B8-DF9E-4CD9-922E-06A3E73A474A}"/>
                    </a:ext>
                  </a:extLst>
                </p:cNvPr>
                <p:cNvPicPr/>
                <p:nvPr/>
              </p:nvPicPr>
              <p:blipFill>
                <a:blip r:embed="rId571"/>
                <a:stretch>
                  <a:fillRect/>
                </a:stretch>
              </p:blipFill>
              <p:spPr>
                <a:xfrm>
                  <a:off x="8879343" y="6207505"/>
                  <a:ext cx="2300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2">
              <p14:nvContentPartPr>
                <p14:cNvPr id="378" name="Ink 377">
                  <a:extLst>
                    <a:ext uri="{FF2B5EF4-FFF2-40B4-BE49-F238E27FC236}">
                      <a16:creationId xmlns:a16="http://schemas.microsoft.com/office/drawing/2014/main" id="{10D999DD-5FB4-409D-A771-47800C68807D}"/>
                    </a:ext>
                  </a:extLst>
                </p14:cNvPr>
                <p14:cNvContentPartPr/>
                <p14:nvPr/>
              </p14:nvContentPartPr>
              <p14:xfrm>
                <a:off x="8978343" y="6145945"/>
                <a:ext cx="31680" cy="177120"/>
              </p14:xfrm>
            </p:contentPart>
          </mc:Choice>
          <mc:Fallback xmlns="">
            <p:pic>
              <p:nvPicPr>
                <p:cNvPr id="378" name="Ink 377">
                  <a:extLst>
                    <a:ext uri="{FF2B5EF4-FFF2-40B4-BE49-F238E27FC236}">
                      <a16:creationId xmlns:a16="http://schemas.microsoft.com/office/drawing/2014/main" id="{10D999DD-5FB4-409D-A771-47800C68807D}"/>
                    </a:ext>
                  </a:extLst>
                </p:cNvPr>
                <p:cNvPicPr/>
                <p:nvPr/>
              </p:nvPicPr>
              <p:blipFill>
                <a:blip r:embed="rId573"/>
                <a:stretch>
                  <a:fillRect/>
                </a:stretch>
              </p:blipFill>
              <p:spPr>
                <a:xfrm>
                  <a:off x="8960703" y="6127945"/>
                  <a:ext cx="6732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4">
              <p14:nvContentPartPr>
                <p14:cNvPr id="379" name="Ink 378">
                  <a:extLst>
                    <a:ext uri="{FF2B5EF4-FFF2-40B4-BE49-F238E27FC236}">
                      <a16:creationId xmlns:a16="http://schemas.microsoft.com/office/drawing/2014/main" id="{80D441D7-7ED9-444D-B42F-49E20B4F6203}"/>
                    </a:ext>
                  </a:extLst>
                </p14:cNvPr>
                <p14:cNvContentPartPr/>
                <p14:nvPr/>
              </p14:nvContentPartPr>
              <p14:xfrm>
                <a:off x="9221343" y="6162865"/>
                <a:ext cx="262800" cy="139680"/>
              </p14:xfrm>
            </p:contentPart>
          </mc:Choice>
          <mc:Fallback xmlns="">
            <p:pic>
              <p:nvPicPr>
                <p:cNvPr id="379" name="Ink 378">
                  <a:extLst>
                    <a:ext uri="{FF2B5EF4-FFF2-40B4-BE49-F238E27FC236}">
                      <a16:creationId xmlns:a16="http://schemas.microsoft.com/office/drawing/2014/main" id="{80D441D7-7ED9-444D-B42F-49E20B4F6203}"/>
                    </a:ext>
                  </a:extLst>
                </p:cNvPr>
                <p:cNvPicPr/>
                <p:nvPr/>
              </p:nvPicPr>
              <p:blipFill>
                <a:blip r:embed="rId575"/>
                <a:stretch>
                  <a:fillRect/>
                </a:stretch>
              </p:blipFill>
              <p:spPr>
                <a:xfrm>
                  <a:off x="9203703" y="6145225"/>
                  <a:ext cx="29844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6">
              <p14:nvContentPartPr>
                <p14:cNvPr id="380" name="Ink 379">
                  <a:extLst>
                    <a:ext uri="{FF2B5EF4-FFF2-40B4-BE49-F238E27FC236}">
                      <a16:creationId xmlns:a16="http://schemas.microsoft.com/office/drawing/2014/main" id="{E7BDDB4B-70CB-414B-926E-4F4065DE7AD4}"/>
                    </a:ext>
                  </a:extLst>
                </p14:cNvPr>
                <p14:cNvContentPartPr/>
                <p14:nvPr/>
              </p14:nvContentPartPr>
              <p14:xfrm>
                <a:off x="9195063" y="6097345"/>
                <a:ext cx="249480" cy="13320"/>
              </p14:xfrm>
            </p:contentPart>
          </mc:Choice>
          <mc:Fallback xmlns="">
            <p:pic>
              <p:nvPicPr>
                <p:cNvPr id="380" name="Ink 379">
                  <a:extLst>
                    <a:ext uri="{FF2B5EF4-FFF2-40B4-BE49-F238E27FC236}">
                      <a16:creationId xmlns:a16="http://schemas.microsoft.com/office/drawing/2014/main" id="{E7BDDB4B-70CB-414B-926E-4F4065DE7AD4}"/>
                    </a:ext>
                  </a:extLst>
                </p:cNvPr>
                <p:cNvPicPr/>
                <p:nvPr/>
              </p:nvPicPr>
              <p:blipFill>
                <a:blip r:embed="rId577"/>
                <a:stretch>
                  <a:fillRect/>
                </a:stretch>
              </p:blipFill>
              <p:spPr>
                <a:xfrm>
                  <a:off x="9177423" y="6079705"/>
                  <a:ext cx="28512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8">
              <p14:nvContentPartPr>
                <p14:cNvPr id="381" name="Ink 380">
                  <a:extLst>
                    <a:ext uri="{FF2B5EF4-FFF2-40B4-BE49-F238E27FC236}">
                      <a16:creationId xmlns:a16="http://schemas.microsoft.com/office/drawing/2014/main" id="{1E51B85E-B0BD-4177-90E1-10F491BC1958}"/>
                    </a:ext>
                  </a:extLst>
                </p14:cNvPr>
                <p14:cNvContentPartPr/>
                <p14:nvPr/>
              </p14:nvContentPartPr>
              <p14:xfrm>
                <a:off x="9475863" y="5954425"/>
                <a:ext cx="224280" cy="112320"/>
              </p14:xfrm>
            </p:contentPart>
          </mc:Choice>
          <mc:Fallback xmlns="">
            <p:pic>
              <p:nvPicPr>
                <p:cNvPr id="381" name="Ink 380">
                  <a:extLst>
                    <a:ext uri="{FF2B5EF4-FFF2-40B4-BE49-F238E27FC236}">
                      <a16:creationId xmlns:a16="http://schemas.microsoft.com/office/drawing/2014/main" id="{1E51B85E-B0BD-4177-90E1-10F491BC1958}"/>
                    </a:ext>
                  </a:extLst>
                </p:cNvPr>
                <p:cNvPicPr/>
                <p:nvPr/>
              </p:nvPicPr>
              <p:blipFill>
                <a:blip r:embed="rId579"/>
                <a:stretch>
                  <a:fillRect/>
                </a:stretch>
              </p:blipFill>
              <p:spPr>
                <a:xfrm>
                  <a:off x="9457863" y="5936785"/>
                  <a:ext cx="25992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0">
              <p14:nvContentPartPr>
                <p14:cNvPr id="382" name="Ink 381">
                  <a:extLst>
                    <a:ext uri="{FF2B5EF4-FFF2-40B4-BE49-F238E27FC236}">
                      <a16:creationId xmlns:a16="http://schemas.microsoft.com/office/drawing/2014/main" id="{AF91912B-B0E9-4A08-AD32-440E50A41A92}"/>
                    </a:ext>
                  </a:extLst>
                </p14:cNvPr>
                <p14:cNvContentPartPr/>
                <p14:nvPr/>
              </p14:nvContentPartPr>
              <p14:xfrm>
                <a:off x="9832263" y="6174025"/>
                <a:ext cx="220320" cy="39600"/>
              </p14:xfrm>
            </p:contentPart>
          </mc:Choice>
          <mc:Fallback xmlns="">
            <p:pic>
              <p:nvPicPr>
                <p:cNvPr id="382" name="Ink 381">
                  <a:extLst>
                    <a:ext uri="{FF2B5EF4-FFF2-40B4-BE49-F238E27FC236}">
                      <a16:creationId xmlns:a16="http://schemas.microsoft.com/office/drawing/2014/main" id="{AF91912B-B0E9-4A08-AD32-440E50A41A92}"/>
                    </a:ext>
                  </a:extLst>
                </p:cNvPr>
                <p:cNvPicPr/>
                <p:nvPr/>
              </p:nvPicPr>
              <p:blipFill>
                <a:blip r:embed="rId581"/>
                <a:stretch>
                  <a:fillRect/>
                </a:stretch>
              </p:blipFill>
              <p:spPr>
                <a:xfrm>
                  <a:off x="9814623" y="6156385"/>
                  <a:ext cx="25596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2">
              <p14:nvContentPartPr>
                <p14:cNvPr id="383" name="Ink 382">
                  <a:extLst>
                    <a:ext uri="{FF2B5EF4-FFF2-40B4-BE49-F238E27FC236}">
                      <a16:creationId xmlns:a16="http://schemas.microsoft.com/office/drawing/2014/main" id="{74CBA461-4D6C-411E-8BEF-B374FCBEF495}"/>
                    </a:ext>
                  </a:extLst>
                </p14:cNvPr>
                <p14:cNvContentPartPr/>
                <p14:nvPr/>
              </p14:nvContentPartPr>
              <p14:xfrm>
                <a:off x="9852783" y="6254665"/>
                <a:ext cx="223920" cy="14040"/>
              </p14:xfrm>
            </p:contentPart>
          </mc:Choice>
          <mc:Fallback xmlns="">
            <p:pic>
              <p:nvPicPr>
                <p:cNvPr id="383" name="Ink 382">
                  <a:extLst>
                    <a:ext uri="{FF2B5EF4-FFF2-40B4-BE49-F238E27FC236}">
                      <a16:creationId xmlns:a16="http://schemas.microsoft.com/office/drawing/2014/main" id="{74CBA461-4D6C-411E-8BEF-B374FCBEF495}"/>
                    </a:ext>
                  </a:extLst>
                </p:cNvPr>
                <p:cNvPicPr/>
                <p:nvPr/>
              </p:nvPicPr>
              <p:blipFill>
                <a:blip r:embed="rId583"/>
                <a:stretch>
                  <a:fillRect/>
                </a:stretch>
              </p:blipFill>
              <p:spPr>
                <a:xfrm>
                  <a:off x="9834783" y="6236665"/>
                  <a:ext cx="25956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4">
              <p14:nvContentPartPr>
                <p14:cNvPr id="386" name="Ink 385">
                  <a:extLst>
                    <a:ext uri="{FF2B5EF4-FFF2-40B4-BE49-F238E27FC236}">
                      <a16:creationId xmlns:a16="http://schemas.microsoft.com/office/drawing/2014/main" id="{DFCD7958-870F-48A4-8BD4-56DF64B1E787}"/>
                    </a:ext>
                  </a:extLst>
                </p14:cNvPr>
                <p14:cNvContentPartPr/>
                <p14:nvPr/>
              </p14:nvContentPartPr>
              <p14:xfrm>
                <a:off x="10450383" y="5977105"/>
                <a:ext cx="382680" cy="14760"/>
              </p14:xfrm>
            </p:contentPart>
          </mc:Choice>
          <mc:Fallback xmlns="">
            <p:pic>
              <p:nvPicPr>
                <p:cNvPr id="386" name="Ink 385">
                  <a:extLst>
                    <a:ext uri="{FF2B5EF4-FFF2-40B4-BE49-F238E27FC236}">
                      <a16:creationId xmlns:a16="http://schemas.microsoft.com/office/drawing/2014/main" id="{DFCD7958-870F-48A4-8BD4-56DF64B1E787}"/>
                    </a:ext>
                  </a:extLst>
                </p:cNvPr>
                <p:cNvPicPr/>
                <p:nvPr/>
              </p:nvPicPr>
              <p:blipFill>
                <a:blip r:embed="rId585"/>
                <a:stretch>
                  <a:fillRect/>
                </a:stretch>
              </p:blipFill>
              <p:spPr>
                <a:xfrm>
                  <a:off x="10432743" y="5959465"/>
                  <a:ext cx="41832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6">
              <p14:nvContentPartPr>
                <p14:cNvPr id="384" name="Ink 383">
                  <a:extLst>
                    <a:ext uri="{FF2B5EF4-FFF2-40B4-BE49-F238E27FC236}">
                      <a16:creationId xmlns:a16="http://schemas.microsoft.com/office/drawing/2014/main" id="{054A6745-7FC6-48EF-848F-94955A1AC757}"/>
                    </a:ext>
                  </a:extLst>
                </p14:cNvPr>
                <p14:cNvContentPartPr/>
                <p14:nvPr/>
              </p14:nvContentPartPr>
              <p14:xfrm>
                <a:off x="10496823" y="6199225"/>
                <a:ext cx="225360" cy="172080"/>
              </p14:xfrm>
            </p:contentPart>
          </mc:Choice>
          <mc:Fallback xmlns="">
            <p:pic>
              <p:nvPicPr>
                <p:cNvPr id="384" name="Ink 383">
                  <a:extLst>
                    <a:ext uri="{FF2B5EF4-FFF2-40B4-BE49-F238E27FC236}">
                      <a16:creationId xmlns:a16="http://schemas.microsoft.com/office/drawing/2014/main" id="{054A6745-7FC6-48EF-848F-94955A1AC757}"/>
                    </a:ext>
                  </a:extLst>
                </p:cNvPr>
                <p:cNvPicPr/>
                <p:nvPr/>
              </p:nvPicPr>
              <p:blipFill>
                <a:blip r:embed="rId587"/>
                <a:stretch>
                  <a:fillRect/>
                </a:stretch>
              </p:blipFill>
              <p:spPr>
                <a:xfrm>
                  <a:off x="10479183" y="6181585"/>
                  <a:ext cx="26100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8">
              <p14:nvContentPartPr>
                <p14:cNvPr id="385" name="Ink 384">
                  <a:extLst>
                    <a:ext uri="{FF2B5EF4-FFF2-40B4-BE49-F238E27FC236}">
                      <a16:creationId xmlns:a16="http://schemas.microsoft.com/office/drawing/2014/main" id="{847EC90A-CEB6-42A8-BB8D-E1294DC9BF49}"/>
                    </a:ext>
                  </a:extLst>
                </p14:cNvPr>
                <p14:cNvContentPartPr/>
                <p14:nvPr/>
              </p14:nvContentPartPr>
              <p14:xfrm>
                <a:off x="10687623" y="6093385"/>
                <a:ext cx="149400" cy="117000"/>
              </p14:xfrm>
            </p:contentPart>
          </mc:Choice>
          <mc:Fallback xmlns="">
            <p:pic>
              <p:nvPicPr>
                <p:cNvPr id="385" name="Ink 384">
                  <a:extLst>
                    <a:ext uri="{FF2B5EF4-FFF2-40B4-BE49-F238E27FC236}">
                      <a16:creationId xmlns:a16="http://schemas.microsoft.com/office/drawing/2014/main" id="{847EC90A-CEB6-42A8-BB8D-E1294DC9BF49}"/>
                    </a:ext>
                  </a:extLst>
                </p:cNvPr>
                <p:cNvPicPr/>
                <p:nvPr/>
              </p:nvPicPr>
              <p:blipFill>
                <a:blip r:embed="rId589"/>
                <a:stretch>
                  <a:fillRect/>
                </a:stretch>
              </p:blipFill>
              <p:spPr>
                <a:xfrm>
                  <a:off x="10669983" y="6075385"/>
                  <a:ext cx="18504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0">
              <p14:nvContentPartPr>
                <p14:cNvPr id="387" name="Ink 386">
                  <a:extLst>
                    <a:ext uri="{FF2B5EF4-FFF2-40B4-BE49-F238E27FC236}">
                      <a16:creationId xmlns:a16="http://schemas.microsoft.com/office/drawing/2014/main" id="{8B029335-13BC-4D57-8FB5-78869643C5DF}"/>
                    </a:ext>
                  </a:extLst>
                </p14:cNvPr>
                <p14:cNvContentPartPr/>
                <p14:nvPr/>
              </p14:nvContentPartPr>
              <p14:xfrm>
                <a:off x="11042223" y="6249625"/>
                <a:ext cx="149400" cy="15120"/>
              </p14:xfrm>
            </p:contentPart>
          </mc:Choice>
          <mc:Fallback xmlns="">
            <p:pic>
              <p:nvPicPr>
                <p:cNvPr id="387" name="Ink 386">
                  <a:extLst>
                    <a:ext uri="{FF2B5EF4-FFF2-40B4-BE49-F238E27FC236}">
                      <a16:creationId xmlns:a16="http://schemas.microsoft.com/office/drawing/2014/main" id="{8B029335-13BC-4D57-8FB5-78869643C5DF}"/>
                    </a:ext>
                  </a:extLst>
                </p:cNvPr>
                <p:cNvPicPr/>
                <p:nvPr/>
              </p:nvPicPr>
              <p:blipFill>
                <a:blip r:embed="rId591"/>
                <a:stretch>
                  <a:fillRect/>
                </a:stretch>
              </p:blipFill>
              <p:spPr>
                <a:xfrm>
                  <a:off x="11024223" y="6231985"/>
                  <a:ext cx="18504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2">
              <p14:nvContentPartPr>
                <p14:cNvPr id="391" name="Ink 390">
                  <a:extLst>
                    <a:ext uri="{FF2B5EF4-FFF2-40B4-BE49-F238E27FC236}">
                      <a16:creationId xmlns:a16="http://schemas.microsoft.com/office/drawing/2014/main" id="{53BAF5B0-89FB-4A35-BF81-9C8CF25EC3F8}"/>
                    </a:ext>
                  </a:extLst>
                </p14:cNvPr>
                <p14:cNvContentPartPr/>
                <p14:nvPr/>
              </p14:nvContentPartPr>
              <p14:xfrm>
                <a:off x="11351103" y="6168625"/>
                <a:ext cx="205200" cy="146160"/>
              </p14:xfrm>
            </p:contentPart>
          </mc:Choice>
          <mc:Fallback xmlns="">
            <p:pic>
              <p:nvPicPr>
                <p:cNvPr id="391" name="Ink 390">
                  <a:extLst>
                    <a:ext uri="{FF2B5EF4-FFF2-40B4-BE49-F238E27FC236}">
                      <a16:creationId xmlns:a16="http://schemas.microsoft.com/office/drawing/2014/main" id="{53BAF5B0-89FB-4A35-BF81-9C8CF25EC3F8}"/>
                    </a:ext>
                  </a:extLst>
                </p:cNvPr>
                <p:cNvPicPr/>
                <p:nvPr/>
              </p:nvPicPr>
              <p:blipFill>
                <a:blip r:embed="rId593"/>
                <a:stretch>
                  <a:fillRect/>
                </a:stretch>
              </p:blipFill>
              <p:spPr>
                <a:xfrm>
                  <a:off x="11333103" y="6150985"/>
                  <a:ext cx="24084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4">
              <p14:nvContentPartPr>
                <p14:cNvPr id="392" name="Ink 391">
                  <a:extLst>
                    <a:ext uri="{FF2B5EF4-FFF2-40B4-BE49-F238E27FC236}">
                      <a16:creationId xmlns:a16="http://schemas.microsoft.com/office/drawing/2014/main" id="{5046E953-C446-4252-9377-16F7E98A8F63}"/>
                    </a:ext>
                  </a:extLst>
                </p14:cNvPr>
                <p14:cNvContentPartPr/>
                <p14:nvPr/>
              </p14:nvContentPartPr>
              <p14:xfrm>
                <a:off x="11292423" y="6076465"/>
                <a:ext cx="246240" cy="18720"/>
              </p14:xfrm>
            </p:contentPart>
          </mc:Choice>
          <mc:Fallback xmlns="">
            <p:pic>
              <p:nvPicPr>
                <p:cNvPr id="392" name="Ink 391">
                  <a:extLst>
                    <a:ext uri="{FF2B5EF4-FFF2-40B4-BE49-F238E27FC236}">
                      <a16:creationId xmlns:a16="http://schemas.microsoft.com/office/drawing/2014/main" id="{5046E953-C446-4252-9377-16F7E98A8F63}"/>
                    </a:ext>
                  </a:extLst>
                </p:cNvPr>
                <p:cNvPicPr/>
                <p:nvPr/>
              </p:nvPicPr>
              <p:blipFill>
                <a:blip r:embed="rId595"/>
                <a:stretch>
                  <a:fillRect/>
                </a:stretch>
              </p:blipFill>
              <p:spPr>
                <a:xfrm>
                  <a:off x="11274783" y="6058825"/>
                  <a:ext cx="28188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6">
              <p14:nvContentPartPr>
                <p14:cNvPr id="393" name="Ink 392">
                  <a:extLst>
                    <a:ext uri="{FF2B5EF4-FFF2-40B4-BE49-F238E27FC236}">
                      <a16:creationId xmlns:a16="http://schemas.microsoft.com/office/drawing/2014/main" id="{70E1D06D-9037-40E8-A673-9759D4498315}"/>
                    </a:ext>
                  </a:extLst>
                </p14:cNvPr>
                <p14:cNvContentPartPr/>
                <p14:nvPr/>
              </p14:nvContentPartPr>
              <p14:xfrm>
                <a:off x="11568903" y="5913025"/>
                <a:ext cx="230400" cy="105480"/>
              </p14:xfrm>
            </p:contentPart>
          </mc:Choice>
          <mc:Fallback xmlns="">
            <p:pic>
              <p:nvPicPr>
                <p:cNvPr id="393" name="Ink 392">
                  <a:extLst>
                    <a:ext uri="{FF2B5EF4-FFF2-40B4-BE49-F238E27FC236}">
                      <a16:creationId xmlns:a16="http://schemas.microsoft.com/office/drawing/2014/main" id="{70E1D06D-9037-40E8-A673-9759D4498315}"/>
                    </a:ext>
                  </a:extLst>
                </p:cNvPr>
                <p:cNvPicPr/>
                <p:nvPr/>
              </p:nvPicPr>
              <p:blipFill>
                <a:blip r:embed="rId597"/>
                <a:stretch>
                  <a:fillRect/>
                </a:stretch>
              </p:blipFill>
              <p:spPr>
                <a:xfrm>
                  <a:off x="11551263" y="5895385"/>
                  <a:ext cx="26604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8">
              <p14:nvContentPartPr>
                <p14:cNvPr id="395" name="Ink 394">
                  <a:extLst>
                    <a:ext uri="{FF2B5EF4-FFF2-40B4-BE49-F238E27FC236}">
                      <a16:creationId xmlns:a16="http://schemas.microsoft.com/office/drawing/2014/main" id="{78B7A2EC-F1EF-4AC7-B0C7-5DFD648ABD91}"/>
                    </a:ext>
                  </a:extLst>
                </p14:cNvPr>
                <p14:cNvContentPartPr/>
                <p14:nvPr/>
              </p14:nvContentPartPr>
              <p14:xfrm>
                <a:off x="10210983" y="5595865"/>
                <a:ext cx="1692360" cy="1068120"/>
              </p14:xfrm>
            </p:contentPart>
          </mc:Choice>
          <mc:Fallback xmlns="">
            <p:pic>
              <p:nvPicPr>
                <p:cNvPr id="395" name="Ink 394">
                  <a:extLst>
                    <a:ext uri="{FF2B5EF4-FFF2-40B4-BE49-F238E27FC236}">
                      <a16:creationId xmlns:a16="http://schemas.microsoft.com/office/drawing/2014/main" id="{78B7A2EC-F1EF-4AC7-B0C7-5DFD648ABD91}"/>
                    </a:ext>
                  </a:extLst>
                </p:cNvPr>
                <p:cNvPicPr/>
                <p:nvPr/>
              </p:nvPicPr>
              <p:blipFill>
                <a:blip r:embed="rId599"/>
                <a:stretch>
                  <a:fillRect/>
                </a:stretch>
              </p:blipFill>
              <p:spPr>
                <a:xfrm>
                  <a:off x="10192983" y="5577865"/>
                  <a:ext cx="1728000" cy="1103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9" name="Group 398">
            <a:extLst>
              <a:ext uri="{FF2B5EF4-FFF2-40B4-BE49-F238E27FC236}">
                <a16:creationId xmlns:a16="http://schemas.microsoft.com/office/drawing/2014/main" id="{4DC03E70-9A52-4B4D-873A-E3357195B035}"/>
              </a:ext>
            </a:extLst>
          </p:cNvPr>
          <p:cNvGrpSpPr/>
          <p:nvPr/>
        </p:nvGrpSpPr>
        <p:grpSpPr>
          <a:xfrm>
            <a:off x="4284663" y="4751305"/>
            <a:ext cx="1058400" cy="701280"/>
            <a:chOff x="4284663" y="4751305"/>
            <a:chExt cx="1058400" cy="701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0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2074BE63-F62F-45B0-A9AC-F1807BB64B25}"/>
                    </a:ext>
                  </a:extLst>
                </p14:cNvPr>
                <p14:cNvContentPartPr/>
                <p14:nvPr/>
              </p14:nvContentPartPr>
              <p14:xfrm>
                <a:off x="4284663" y="5127865"/>
                <a:ext cx="198720" cy="27900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2074BE63-F62F-45B0-A9AC-F1807BB64B25}"/>
                    </a:ext>
                  </a:extLst>
                </p:cNvPr>
                <p:cNvPicPr/>
                <p:nvPr/>
              </p:nvPicPr>
              <p:blipFill>
                <a:blip r:embed="rId601"/>
                <a:stretch>
                  <a:fillRect/>
                </a:stretch>
              </p:blipFill>
              <p:spPr>
                <a:xfrm>
                  <a:off x="4267023" y="5109865"/>
                  <a:ext cx="234360" cy="31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2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6CD9BE5E-F63D-4438-9D3C-C8C0A1904CEE}"/>
                    </a:ext>
                  </a:extLst>
                </p14:cNvPr>
                <p14:cNvContentPartPr/>
                <p14:nvPr/>
              </p14:nvContentPartPr>
              <p14:xfrm>
                <a:off x="4490223" y="5253145"/>
                <a:ext cx="371160" cy="17496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6CD9BE5E-F63D-4438-9D3C-C8C0A1904CEE}"/>
                    </a:ext>
                  </a:extLst>
                </p:cNvPr>
                <p:cNvPicPr/>
                <p:nvPr/>
              </p:nvPicPr>
              <p:blipFill>
                <a:blip r:embed="rId603"/>
                <a:stretch>
                  <a:fillRect/>
                </a:stretch>
              </p:blipFill>
              <p:spPr>
                <a:xfrm>
                  <a:off x="4472583" y="5235145"/>
                  <a:ext cx="40680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4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19BCE120-A80E-4975-8A9C-5E08D48AB4E5}"/>
                    </a:ext>
                  </a:extLst>
                </p14:cNvPr>
                <p14:cNvContentPartPr/>
                <p14:nvPr/>
              </p14:nvContentPartPr>
              <p14:xfrm>
                <a:off x="4957503" y="5160985"/>
                <a:ext cx="70200" cy="24624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19BCE120-A80E-4975-8A9C-5E08D48AB4E5}"/>
                    </a:ext>
                  </a:extLst>
                </p:cNvPr>
                <p:cNvPicPr/>
                <p:nvPr/>
              </p:nvPicPr>
              <p:blipFill>
                <a:blip r:embed="rId605"/>
                <a:stretch>
                  <a:fillRect/>
                </a:stretch>
              </p:blipFill>
              <p:spPr>
                <a:xfrm>
                  <a:off x="4939503" y="5143345"/>
                  <a:ext cx="105840" cy="28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6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A92FCCB4-EE98-4212-A124-CCFF9CF3779E}"/>
                    </a:ext>
                  </a:extLst>
                </p14:cNvPr>
                <p14:cNvContentPartPr/>
                <p14:nvPr/>
              </p14:nvContentPartPr>
              <p14:xfrm>
                <a:off x="5060463" y="5211385"/>
                <a:ext cx="177480" cy="17064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A92FCCB4-EE98-4212-A124-CCFF9CF3779E}"/>
                    </a:ext>
                  </a:extLst>
                </p:cNvPr>
                <p:cNvPicPr/>
                <p:nvPr/>
              </p:nvPicPr>
              <p:blipFill>
                <a:blip r:embed="rId607"/>
                <a:stretch>
                  <a:fillRect/>
                </a:stretch>
              </p:blipFill>
              <p:spPr>
                <a:xfrm>
                  <a:off x="5042823" y="5193385"/>
                  <a:ext cx="21312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8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3957CDDF-E022-4198-A63F-0088480FF634}"/>
                    </a:ext>
                  </a:extLst>
                </p14:cNvPr>
                <p14:cNvContentPartPr/>
                <p14:nvPr/>
              </p14:nvContentPartPr>
              <p14:xfrm>
                <a:off x="5213823" y="5125705"/>
                <a:ext cx="129240" cy="32688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3957CDDF-E022-4198-A63F-0088480FF634}"/>
                    </a:ext>
                  </a:extLst>
                </p:cNvPr>
                <p:cNvPicPr/>
                <p:nvPr/>
              </p:nvPicPr>
              <p:blipFill>
                <a:blip r:embed="rId609"/>
                <a:stretch>
                  <a:fillRect/>
                </a:stretch>
              </p:blipFill>
              <p:spPr>
                <a:xfrm>
                  <a:off x="5196183" y="5107705"/>
                  <a:ext cx="164880" cy="36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0">
              <p14:nvContentPartPr>
                <p14:cNvPr id="397" name="Ink 396">
                  <a:extLst>
                    <a:ext uri="{FF2B5EF4-FFF2-40B4-BE49-F238E27FC236}">
                      <a16:creationId xmlns:a16="http://schemas.microsoft.com/office/drawing/2014/main" id="{35604881-4873-4E13-B3BA-A05C7BA79F6F}"/>
                    </a:ext>
                  </a:extLst>
                </p14:cNvPr>
                <p14:cNvContentPartPr/>
                <p14:nvPr/>
              </p14:nvContentPartPr>
              <p14:xfrm>
                <a:off x="4502463" y="4751305"/>
                <a:ext cx="540360" cy="290520"/>
              </p14:xfrm>
            </p:contentPart>
          </mc:Choice>
          <mc:Fallback xmlns="">
            <p:pic>
              <p:nvPicPr>
                <p:cNvPr id="397" name="Ink 396">
                  <a:extLst>
                    <a:ext uri="{FF2B5EF4-FFF2-40B4-BE49-F238E27FC236}">
                      <a16:creationId xmlns:a16="http://schemas.microsoft.com/office/drawing/2014/main" id="{35604881-4873-4E13-B3BA-A05C7BA79F6F}"/>
                    </a:ext>
                  </a:extLst>
                </p:cNvPr>
                <p:cNvPicPr/>
                <p:nvPr/>
              </p:nvPicPr>
              <p:blipFill>
                <a:blip r:embed="rId611"/>
                <a:stretch>
                  <a:fillRect/>
                </a:stretch>
              </p:blipFill>
              <p:spPr>
                <a:xfrm>
                  <a:off x="4484463" y="4733305"/>
                  <a:ext cx="576000" cy="32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2">
              <p14:nvContentPartPr>
                <p14:cNvPr id="398" name="Ink 397">
                  <a:extLst>
                    <a:ext uri="{FF2B5EF4-FFF2-40B4-BE49-F238E27FC236}">
                      <a16:creationId xmlns:a16="http://schemas.microsoft.com/office/drawing/2014/main" id="{DCE7921F-F522-4B20-92B5-B8FA33F347BA}"/>
                    </a:ext>
                  </a:extLst>
                </p14:cNvPr>
                <p14:cNvContentPartPr/>
                <p14:nvPr/>
              </p14:nvContentPartPr>
              <p14:xfrm>
                <a:off x="4530903" y="4784785"/>
                <a:ext cx="323280" cy="174600"/>
              </p14:xfrm>
            </p:contentPart>
          </mc:Choice>
          <mc:Fallback xmlns="">
            <p:pic>
              <p:nvPicPr>
                <p:cNvPr id="398" name="Ink 397">
                  <a:extLst>
                    <a:ext uri="{FF2B5EF4-FFF2-40B4-BE49-F238E27FC236}">
                      <a16:creationId xmlns:a16="http://schemas.microsoft.com/office/drawing/2014/main" id="{DCE7921F-F522-4B20-92B5-B8FA33F347BA}"/>
                    </a:ext>
                  </a:extLst>
                </p:cNvPr>
                <p:cNvPicPr/>
                <p:nvPr/>
              </p:nvPicPr>
              <p:blipFill>
                <a:blip r:embed="rId613"/>
                <a:stretch>
                  <a:fillRect/>
                </a:stretch>
              </p:blipFill>
              <p:spPr>
                <a:xfrm>
                  <a:off x="4512903" y="4766785"/>
                  <a:ext cx="358920" cy="2102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567974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ADF4CB2-74B3-4803-8EE1-5BFA7F1596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8238"/>
            <a:ext cx="12192000" cy="5321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7823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87B92D12-325A-47D4-93DC-9DBD43F3688E}"/>
              </a:ext>
            </a:extLst>
          </p:cNvPr>
          <p:cNvGrpSpPr/>
          <p:nvPr/>
        </p:nvGrpSpPr>
        <p:grpSpPr>
          <a:xfrm>
            <a:off x="323223" y="280465"/>
            <a:ext cx="1459080" cy="573840"/>
            <a:chOff x="323223" y="280465"/>
            <a:chExt cx="1459080" cy="573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B5C2059A-1A78-4028-882D-49AEFC42AFF8}"/>
                    </a:ext>
                  </a:extLst>
                </p14:cNvPr>
                <p14:cNvContentPartPr/>
                <p14:nvPr/>
              </p14:nvContentPartPr>
              <p14:xfrm>
                <a:off x="495663" y="378025"/>
                <a:ext cx="32760" cy="28296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B5C2059A-1A78-4028-882D-49AEFC42AFF8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77663" y="360025"/>
                  <a:ext cx="68400" cy="31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C412AFB4-FA7B-400A-86F3-F5582DFD0CBD}"/>
                    </a:ext>
                  </a:extLst>
                </p14:cNvPr>
                <p14:cNvContentPartPr/>
                <p14:nvPr/>
              </p14:nvContentPartPr>
              <p14:xfrm>
                <a:off x="323223" y="280465"/>
                <a:ext cx="398160" cy="20484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C412AFB4-FA7B-400A-86F3-F5582DFD0CBD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05583" y="262465"/>
                  <a:ext cx="43380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F369DF31-CC5C-43D1-A467-ECF60E502420}"/>
                    </a:ext>
                  </a:extLst>
                </p14:cNvPr>
                <p14:cNvContentPartPr/>
                <p14:nvPr/>
              </p14:nvContentPartPr>
              <p14:xfrm>
                <a:off x="735783" y="492865"/>
                <a:ext cx="207000" cy="13968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F369DF31-CC5C-43D1-A467-ECF60E502420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17783" y="474865"/>
                  <a:ext cx="24264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A1D84EFE-DB04-4384-B833-B33C5969684F}"/>
                    </a:ext>
                  </a:extLst>
                </p14:cNvPr>
                <p14:cNvContentPartPr/>
                <p14:nvPr/>
              </p14:nvContentPartPr>
              <p14:xfrm>
                <a:off x="960423" y="390625"/>
                <a:ext cx="69480" cy="2451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A1D84EFE-DB04-4384-B833-B33C5969684F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42423" y="372625"/>
                  <a:ext cx="105120" cy="28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C1965635-F712-4359-AD9B-EAFE3FE42B71}"/>
                    </a:ext>
                  </a:extLst>
                </p14:cNvPr>
                <p14:cNvContentPartPr/>
                <p14:nvPr/>
              </p14:nvContentPartPr>
              <p14:xfrm>
                <a:off x="921183" y="426625"/>
                <a:ext cx="185760" cy="2214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C1965635-F712-4359-AD9B-EAFE3FE42B71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03183" y="408985"/>
                  <a:ext cx="22140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023006BA-442D-475B-9443-5C5EE09CAD0E}"/>
                    </a:ext>
                  </a:extLst>
                </p14:cNvPr>
                <p14:cNvContentPartPr/>
                <p14:nvPr/>
              </p14:nvContentPartPr>
              <p14:xfrm>
                <a:off x="1008303" y="349585"/>
                <a:ext cx="218160" cy="2253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023006BA-442D-475B-9443-5C5EE09CAD0E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990303" y="331945"/>
                  <a:ext cx="25380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1A0A7924-104B-4875-AB28-2FEADD84F1DE}"/>
                    </a:ext>
                  </a:extLst>
                </p14:cNvPr>
                <p14:cNvContentPartPr/>
                <p14:nvPr/>
              </p14:nvContentPartPr>
              <p14:xfrm>
                <a:off x="1262463" y="422665"/>
                <a:ext cx="279000" cy="1573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1A0A7924-104B-4875-AB28-2FEADD84F1DE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244463" y="404665"/>
                  <a:ext cx="31464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75A9BB88-6647-46AB-A16F-2D3BE5FBB7D1}"/>
                    </a:ext>
                  </a:extLst>
                </p14:cNvPr>
                <p14:cNvContentPartPr/>
                <p14:nvPr/>
              </p14:nvContentPartPr>
              <p14:xfrm>
                <a:off x="1565583" y="446425"/>
                <a:ext cx="216720" cy="4078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75A9BB88-6647-46AB-A16F-2D3BE5FBB7D1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547943" y="428425"/>
                  <a:ext cx="252360" cy="443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D6FB4781-77E1-4593-A7F7-A2D4A5CDD1F3}"/>
              </a:ext>
            </a:extLst>
          </p:cNvPr>
          <p:cNvGrpSpPr/>
          <p:nvPr/>
        </p:nvGrpSpPr>
        <p:grpSpPr>
          <a:xfrm>
            <a:off x="2077863" y="212785"/>
            <a:ext cx="581040" cy="389520"/>
            <a:chOff x="2077863" y="212785"/>
            <a:chExt cx="581040" cy="389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AF33F990-5DE4-405F-B889-4FA2D0892C06}"/>
                    </a:ext>
                  </a:extLst>
                </p14:cNvPr>
                <p14:cNvContentPartPr/>
                <p14:nvPr/>
              </p14:nvContentPartPr>
              <p14:xfrm>
                <a:off x="2235183" y="354265"/>
                <a:ext cx="3240" cy="2480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AF33F990-5DE4-405F-B889-4FA2D0892C06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217183" y="336625"/>
                  <a:ext cx="38880" cy="28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2DE6C8D9-89C5-4B8F-926C-C108DE907FF9}"/>
                    </a:ext>
                  </a:extLst>
                </p14:cNvPr>
                <p14:cNvContentPartPr/>
                <p14:nvPr/>
              </p14:nvContentPartPr>
              <p14:xfrm>
                <a:off x="2077863" y="212785"/>
                <a:ext cx="581040" cy="36972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2DE6C8D9-89C5-4B8F-926C-C108DE907FF9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060223" y="195145"/>
                  <a:ext cx="616680" cy="405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2CB03342-9A95-4FF6-91CB-1A31F6FE061A}"/>
              </a:ext>
            </a:extLst>
          </p:cNvPr>
          <p:cNvGrpSpPr/>
          <p:nvPr/>
        </p:nvGrpSpPr>
        <p:grpSpPr>
          <a:xfrm>
            <a:off x="3151023" y="238345"/>
            <a:ext cx="1248480" cy="396720"/>
            <a:chOff x="3151023" y="238345"/>
            <a:chExt cx="1248480" cy="396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92426C46-B68E-42BB-889C-B39AD0A5B526}"/>
                    </a:ext>
                  </a:extLst>
                </p14:cNvPr>
                <p14:cNvContentPartPr/>
                <p14:nvPr/>
              </p14:nvContentPartPr>
              <p14:xfrm>
                <a:off x="3151023" y="306745"/>
                <a:ext cx="265680" cy="2379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92426C46-B68E-42BB-889C-B39AD0A5B526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133023" y="289105"/>
                  <a:ext cx="30132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7755C360-0811-42AA-9D53-D1F4C3A1C654}"/>
                    </a:ext>
                  </a:extLst>
                </p14:cNvPr>
                <p14:cNvContentPartPr/>
                <p14:nvPr/>
              </p14:nvContentPartPr>
              <p14:xfrm>
                <a:off x="3468903" y="407185"/>
                <a:ext cx="138240" cy="14148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7755C360-0811-42AA-9D53-D1F4C3A1C654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451263" y="389185"/>
                  <a:ext cx="17388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516DF8D1-B08F-4544-B52D-03BCF16C6A36}"/>
                    </a:ext>
                  </a:extLst>
                </p14:cNvPr>
                <p14:cNvContentPartPr/>
                <p14:nvPr/>
              </p14:nvContentPartPr>
              <p14:xfrm>
                <a:off x="3716223" y="326905"/>
                <a:ext cx="51120" cy="2210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516DF8D1-B08F-4544-B52D-03BCF16C6A36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698223" y="309265"/>
                  <a:ext cx="8676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F85772EA-014E-40C8-99F9-8E310873791A}"/>
                    </a:ext>
                  </a:extLst>
                </p14:cNvPr>
                <p14:cNvContentPartPr/>
                <p14:nvPr/>
              </p14:nvContentPartPr>
              <p14:xfrm>
                <a:off x="3794343" y="335905"/>
                <a:ext cx="176760" cy="14760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F85772EA-014E-40C8-99F9-8E310873791A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776343" y="317905"/>
                  <a:ext cx="21240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1A8F1AF0-8E7D-452A-B1C5-C41C9E191080}"/>
                    </a:ext>
                  </a:extLst>
                </p14:cNvPr>
                <p14:cNvContentPartPr/>
                <p14:nvPr/>
              </p14:nvContentPartPr>
              <p14:xfrm>
                <a:off x="4025463" y="414385"/>
                <a:ext cx="19440" cy="1429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1A8F1AF0-8E7D-452A-B1C5-C41C9E191080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007463" y="396745"/>
                  <a:ext cx="5508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9916A35A-50FB-4032-957D-FE458C70AF41}"/>
                    </a:ext>
                  </a:extLst>
                </p14:cNvPr>
                <p14:cNvContentPartPr/>
                <p14:nvPr/>
              </p14:nvContentPartPr>
              <p14:xfrm>
                <a:off x="4146783" y="369025"/>
                <a:ext cx="101160" cy="20808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9916A35A-50FB-4032-957D-FE458C70AF41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129143" y="351025"/>
                  <a:ext cx="13680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A51807D6-CFCC-4C85-92D8-88CCB1BF3F2E}"/>
                    </a:ext>
                  </a:extLst>
                </p14:cNvPr>
                <p14:cNvContentPartPr/>
                <p14:nvPr/>
              </p14:nvContentPartPr>
              <p14:xfrm>
                <a:off x="4260543" y="238345"/>
                <a:ext cx="138960" cy="3967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A51807D6-CFCC-4C85-92D8-88CCB1BF3F2E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242903" y="220705"/>
                  <a:ext cx="174600" cy="432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F3FAA0CF-8302-44D0-B7CA-6280141E79C0}"/>
              </a:ext>
            </a:extLst>
          </p:cNvPr>
          <p:cNvGrpSpPr/>
          <p:nvPr/>
        </p:nvGrpSpPr>
        <p:grpSpPr>
          <a:xfrm>
            <a:off x="4786143" y="219265"/>
            <a:ext cx="606240" cy="280440"/>
            <a:chOff x="4786143" y="219265"/>
            <a:chExt cx="606240" cy="280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FF92AC31-2E39-48EC-B810-A4D7E56991E6}"/>
                    </a:ext>
                  </a:extLst>
                </p14:cNvPr>
                <p14:cNvContentPartPr/>
                <p14:nvPr/>
              </p14:nvContentPartPr>
              <p14:xfrm>
                <a:off x="4786143" y="366145"/>
                <a:ext cx="362160" cy="1252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FF92AC31-2E39-48EC-B810-A4D7E56991E6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768143" y="348145"/>
                  <a:ext cx="39780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B1103B44-F62A-43F5-9890-D929F785F617}"/>
                    </a:ext>
                  </a:extLst>
                </p14:cNvPr>
                <p14:cNvContentPartPr/>
                <p14:nvPr/>
              </p14:nvContentPartPr>
              <p14:xfrm>
                <a:off x="5210583" y="219265"/>
                <a:ext cx="181800" cy="28044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B1103B44-F62A-43F5-9890-D929F785F617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192583" y="201625"/>
                  <a:ext cx="217440" cy="316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87D5C08-19FB-4561-9372-082D7A9EF620}"/>
              </a:ext>
            </a:extLst>
          </p:cNvPr>
          <p:cNvGrpSpPr/>
          <p:nvPr/>
        </p:nvGrpSpPr>
        <p:grpSpPr>
          <a:xfrm>
            <a:off x="5655183" y="213865"/>
            <a:ext cx="984960" cy="321480"/>
            <a:chOff x="5655183" y="213865"/>
            <a:chExt cx="984960" cy="321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38178DB5-C155-48A4-9094-39BD6539D070}"/>
                    </a:ext>
                  </a:extLst>
                </p14:cNvPr>
                <p14:cNvContentPartPr/>
                <p14:nvPr/>
              </p14:nvContentPartPr>
              <p14:xfrm>
                <a:off x="5655183" y="245905"/>
                <a:ext cx="161280" cy="20520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38178DB5-C155-48A4-9094-39BD6539D070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637543" y="227905"/>
                  <a:ext cx="19692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7F939846-C569-4B78-B8D5-76C50E9DEBA8}"/>
                    </a:ext>
                  </a:extLst>
                </p14:cNvPr>
                <p14:cNvContentPartPr/>
                <p14:nvPr/>
              </p14:nvContentPartPr>
              <p14:xfrm>
                <a:off x="5797023" y="338785"/>
                <a:ext cx="317520" cy="1184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7F939846-C569-4B78-B8D5-76C50E9DEBA8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779383" y="320785"/>
                  <a:ext cx="35316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9978829D-CF33-42D5-A3CF-547C58CE48A5}"/>
                    </a:ext>
                  </a:extLst>
                </p14:cNvPr>
                <p14:cNvContentPartPr/>
                <p14:nvPr/>
              </p14:nvContentPartPr>
              <p14:xfrm>
                <a:off x="6206343" y="266785"/>
                <a:ext cx="113760" cy="2685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9978829D-CF33-42D5-A3CF-547C58CE48A5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188703" y="248785"/>
                  <a:ext cx="149400" cy="30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56221A3E-2CE3-4FA1-9303-276167FF4077}"/>
                    </a:ext>
                  </a:extLst>
                </p14:cNvPr>
                <p14:cNvContentPartPr/>
                <p14:nvPr/>
              </p14:nvContentPartPr>
              <p14:xfrm>
                <a:off x="6363663" y="330505"/>
                <a:ext cx="179640" cy="14688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56221A3E-2CE3-4FA1-9303-276167FF4077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345663" y="312865"/>
                  <a:ext cx="21528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7D0B086A-98F6-4B1A-A78D-FA0654C43DC2}"/>
                    </a:ext>
                  </a:extLst>
                </p14:cNvPr>
                <p14:cNvContentPartPr/>
                <p14:nvPr/>
              </p14:nvContentPartPr>
              <p14:xfrm>
                <a:off x="6516663" y="213865"/>
                <a:ext cx="123480" cy="30384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7D0B086A-98F6-4B1A-A78D-FA0654C43DC2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498663" y="195865"/>
                  <a:ext cx="159120" cy="339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9F40CD7F-07AC-4DC7-BE32-EE45287D6CA4}"/>
                  </a:ext>
                </a:extLst>
              </p14:cNvPr>
              <p14:cNvContentPartPr/>
              <p14:nvPr/>
            </p14:nvContentPartPr>
            <p14:xfrm>
              <a:off x="7113183" y="356065"/>
              <a:ext cx="259200" cy="13932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9F40CD7F-07AC-4DC7-BE32-EE45287D6CA4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7095183" y="338425"/>
                <a:ext cx="294840" cy="17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A3605D94-03D5-4374-9332-F94EC0AFE426}"/>
                  </a:ext>
                </a:extLst>
              </p14:cNvPr>
              <p14:cNvContentPartPr/>
              <p14:nvPr/>
            </p14:nvContentPartPr>
            <p14:xfrm>
              <a:off x="7280223" y="197305"/>
              <a:ext cx="19440" cy="2484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A3605D94-03D5-4374-9332-F94EC0AFE426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7262583" y="179665"/>
                <a:ext cx="55080" cy="60480"/>
              </a:xfrm>
              <a:prstGeom prst="rect">
                <a:avLst/>
              </a:prstGeom>
            </p:spPr>
          </p:pic>
        </mc:Fallback>
      </mc:AlternateContent>
      <p:grpSp>
        <p:nvGrpSpPr>
          <p:cNvPr id="31" name="Group 30">
            <a:extLst>
              <a:ext uri="{FF2B5EF4-FFF2-40B4-BE49-F238E27FC236}">
                <a16:creationId xmlns:a16="http://schemas.microsoft.com/office/drawing/2014/main" id="{920F8141-1DAA-4C25-852E-4B5818F337C0}"/>
              </a:ext>
            </a:extLst>
          </p:cNvPr>
          <p:cNvGrpSpPr/>
          <p:nvPr/>
        </p:nvGrpSpPr>
        <p:grpSpPr>
          <a:xfrm>
            <a:off x="7690623" y="242665"/>
            <a:ext cx="390600" cy="232560"/>
            <a:chOff x="7690623" y="242665"/>
            <a:chExt cx="390600" cy="232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D6C43877-0E7E-4996-B253-7498D4365A44}"/>
                    </a:ext>
                  </a:extLst>
                </p14:cNvPr>
                <p14:cNvContentPartPr/>
                <p14:nvPr/>
              </p14:nvContentPartPr>
              <p14:xfrm>
                <a:off x="7690623" y="242665"/>
                <a:ext cx="164520" cy="23256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D6C43877-0E7E-4996-B253-7498D4365A44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7672983" y="224665"/>
                  <a:ext cx="200160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8D0DDEBC-A4E9-4A14-B6A8-C0368F4E2CF6}"/>
                    </a:ext>
                  </a:extLst>
                </p14:cNvPr>
                <p14:cNvContentPartPr/>
                <p14:nvPr/>
              </p14:nvContentPartPr>
              <p14:xfrm>
                <a:off x="7726263" y="357865"/>
                <a:ext cx="354960" cy="3600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8D0DDEBC-A4E9-4A14-B6A8-C0368F4E2CF6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708263" y="340225"/>
                  <a:ext cx="390600" cy="71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2F48D7FC-D87B-4D1F-BAAA-F3D0194CA0E7}"/>
              </a:ext>
            </a:extLst>
          </p:cNvPr>
          <p:cNvGrpSpPr/>
          <p:nvPr/>
        </p:nvGrpSpPr>
        <p:grpSpPr>
          <a:xfrm>
            <a:off x="664863" y="1252465"/>
            <a:ext cx="703080" cy="183960"/>
            <a:chOff x="664863" y="1252465"/>
            <a:chExt cx="703080" cy="183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17684082-21F6-48C8-B65F-24D24AC0E7E0}"/>
                    </a:ext>
                  </a:extLst>
                </p14:cNvPr>
                <p14:cNvContentPartPr/>
                <p14:nvPr/>
              </p14:nvContentPartPr>
              <p14:xfrm>
                <a:off x="664863" y="1254625"/>
                <a:ext cx="320400" cy="18180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17684082-21F6-48C8-B65F-24D24AC0E7E0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646863" y="1236625"/>
                  <a:ext cx="35604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54F232F7-B4B2-4C85-8A16-A8120EFB6279}"/>
                    </a:ext>
                  </a:extLst>
                </p14:cNvPr>
                <p14:cNvContentPartPr/>
                <p14:nvPr/>
              </p14:nvContentPartPr>
              <p14:xfrm>
                <a:off x="1203783" y="1252465"/>
                <a:ext cx="159480" cy="3420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54F232F7-B4B2-4C85-8A16-A8120EFB6279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185783" y="1234465"/>
                  <a:ext cx="19512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AC450E24-CB19-495A-96EF-91B28D89ABD1}"/>
                    </a:ext>
                  </a:extLst>
                </p14:cNvPr>
                <p14:cNvContentPartPr/>
                <p14:nvPr/>
              </p14:nvContentPartPr>
              <p14:xfrm>
                <a:off x="1194423" y="1339945"/>
                <a:ext cx="173520" cy="4032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AC450E24-CB19-495A-96EF-91B28D89ABD1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176783" y="1321945"/>
                  <a:ext cx="209160" cy="75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F86F56DC-011F-409E-B266-DFF0B320B7BF}"/>
                  </a:ext>
                </a:extLst>
              </p14:cNvPr>
              <p14:cNvContentPartPr/>
              <p14:nvPr/>
            </p14:nvContentPartPr>
            <p14:xfrm>
              <a:off x="1687983" y="1211425"/>
              <a:ext cx="3240" cy="216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F86F56DC-011F-409E-B266-DFF0B320B7BF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1669983" y="1193425"/>
                <a:ext cx="38880" cy="3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95028A6C-F69A-4719-8DFB-ACE8603C4A23}"/>
                  </a:ext>
                </a:extLst>
              </p14:cNvPr>
              <p14:cNvContentPartPr/>
              <p14:nvPr/>
            </p14:nvContentPartPr>
            <p14:xfrm>
              <a:off x="2653696" y="1150050"/>
              <a:ext cx="222840" cy="1008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95028A6C-F69A-4719-8DFB-ACE8603C4A23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2636056" y="1132050"/>
                <a:ext cx="258480" cy="4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F6AAD735-3C65-4290-8DE4-5024C26D36FE}"/>
                  </a:ext>
                </a:extLst>
              </p14:cNvPr>
              <p14:cNvContentPartPr/>
              <p14:nvPr/>
            </p14:nvContentPartPr>
            <p14:xfrm>
              <a:off x="3189016" y="1013250"/>
              <a:ext cx="458280" cy="24300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F6AAD735-3C65-4290-8DE4-5024C26D36FE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3171376" y="995250"/>
                <a:ext cx="493920" cy="27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C2CEBA00-36BF-4F91-AF91-8477DB548591}"/>
                  </a:ext>
                </a:extLst>
              </p14:cNvPr>
              <p14:cNvContentPartPr/>
              <p14:nvPr/>
            </p14:nvContentPartPr>
            <p14:xfrm>
              <a:off x="3278296" y="899490"/>
              <a:ext cx="398520" cy="1044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C2CEBA00-36BF-4F91-AF91-8477DB548591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3260656" y="881850"/>
                <a:ext cx="434160" cy="4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5C98F26F-2F34-4F34-8338-BF42FC1CB8E4}"/>
                  </a:ext>
                </a:extLst>
              </p14:cNvPr>
              <p14:cNvContentPartPr/>
              <p14:nvPr/>
            </p14:nvContentPartPr>
            <p14:xfrm>
              <a:off x="1978696" y="1346250"/>
              <a:ext cx="2117520" cy="10440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5C98F26F-2F34-4F34-8338-BF42FC1CB8E4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1960696" y="1328610"/>
                <a:ext cx="215316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FE8FE899-26E8-40D6-9EAB-E988E09FDA5B}"/>
                  </a:ext>
                </a:extLst>
              </p14:cNvPr>
              <p14:cNvContentPartPr/>
              <p14:nvPr/>
            </p14:nvContentPartPr>
            <p14:xfrm>
              <a:off x="1854856" y="995250"/>
              <a:ext cx="212040" cy="14580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FE8FE899-26E8-40D6-9EAB-E988E09FDA5B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1837216" y="977250"/>
                <a:ext cx="247680" cy="18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C2A264E6-26C2-4BDA-96E9-9D3FC5F9C17A}"/>
                  </a:ext>
                </a:extLst>
              </p14:cNvPr>
              <p14:cNvContentPartPr/>
              <p14:nvPr/>
            </p14:nvContentPartPr>
            <p14:xfrm>
              <a:off x="1829656" y="863130"/>
              <a:ext cx="202320" cy="1944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C2A264E6-26C2-4BDA-96E9-9D3FC5F9C17A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1811656" y="845490"/>
                <a:ext cx="237960" cy="5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20F84832-DCE3-461A-9AC6-1B74DFF622BF}"/>
                  </a:ext>
                </a:extLst>
              </p14:cNvPr>
              <p14:cNvContentPartPr/>
              <p14:nvPr/>
            </p14:nvContentPartPr>
            <p14:xfrm>
              <a:off x="2242936" y="961410"/>
              <a:ext cx="98280" cy="22212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20F84832-DCE3-461A-9AC6-1B74DFF622BF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2225296" y="943770"/>
                <a:ext cx="133920" cy="25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AB464AAF-92EC-4E23-91F8-896C72FDBEDF}"/>
                  </a:ext>
                </a:extLst>
              </p14:cNvPr>
              <p14:cNvContentPartPr/>
              <p14:nvPr/>
            </p14:nvContentPartPr>
            <p14:xfrm>
              <a:off x="2183176" y="822090"/>
              <a:ext cx="250920" cy="1584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AB464AAF-92EC-4E23-91F8-896C72FDBEDF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2165176" y="804090"/>
                <a:ext cx="286560" cy="5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8E8ED02C-43AA-4340-B634-2252554D7B69}"/>
                  </a:ext>
                </a:extLst>
              </p14:cNvPr>
              <p14:cNvContentPartPr/>
              <p14:nvPr/>
            </p14:nvContentPartPr>
            <p14:xfrm>
              <a:off x="2110096" y="1011810"/>
              <a:ext cx="33840" cy="4176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8E8ED02C-43AA-4340-B634-2252554D7B69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2092456" y="993810"/>
                <a:ext cx="69480" cy="7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609A3D8D-E435-4929-8D43-56DA907806ED}"/>
                  </a:ext>
                </a:extLst>
              </p14:cNvPr>
              <p14:cNvContentPartPr/>
              <p14:nvPr/>
            </p14:nvContentPartPr>
            <p14:xfrm>
              <a:off x="2139616" y="1739730"/>
              <a:ext cx="208440" cy="17892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609A3D8D-E435-4929-8D43-56DA907806ED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2121616" y="1722090"/>
                <a:ext cx="244080" cy="21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BA3604C1-A384-41E8-9FED-D57FBCBA8D9B}"/>
                  </a:ext>
                </a:extLst>
              </p14:cNvPr>
              <p14:cNvContentPartPr/>
              <p14:nvPr/>
            </p14:nvContentPartPr>
            <p14:xfrm>
              <a:off x="2095336" y="1684650"/>
              <a:ext cx="262080" cy="2376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BA3604C1-A384-41E8-9FED-D57FBCBA8D9B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2077696" y="1666650"/>
                <a:ext cx="297720" cy="5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C0DD073E-526A-4172-9FAB-E8BEE43E9927}"/>
                  </a:ext>
                </a:extLst>
              </p14:cNvPr>
              <p14:cNvContentPartPr/>
              <p14:nvPr/>
            </p14:nvContentPartPr>
            <p14:xfrm>
              <a:off x="1971856" y="1660890"/>
              <a:ext cx="212760" cy="39888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C0DD073E-526A-4172-9FAB-E8BEE43E9927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1953856" y="1642890"/>
                <a:ext cx="248400" cy="43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E571B741-50FE-4A5C-9AF6-8FC342DC001F}"/>
                  </a:ext>
                </a:extLst>
              </p14:cNvPr>
              <p14:cNvContentPartPr/>
              <p14:nvPr/>
            </p14:nvContentPartPr>
            <p14:xfrm>
              <a:off x="2348056" y="1618050"/>
              <a:ext cx="122040" cy="42660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E571B741-50FE-4A5C-9AF6-8FC342DC001F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2330416" y="1600050"/>
                <a:ext cx="157680" cy="46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ADB8ECE4-34E6-4647-85CA-BF89373BF82D}"/>
                  </a:ext>
                </a:extLst>
              </p14:cNvPr>
              <p14:cNvContentPartPr/>
              <p14:nvPr/>
            </p14:nvContentPartPr>
            <p14:xfrm>
              <a:off x="2516536" y="1554690"/>
              <a:ext cx="168480" cy="13500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ADB8ECE4-34E6-4647-85CA-BF89373BF82D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2498536" y="1537050"/>
                <a:ext cx="204120" cy="17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1745F931-9E06-4458-9973-F9658DD9D0AC}"/>
                  </a:ext>
                </a:extLst>
              </p14:cNvPr>
              <p14:cNvContentPartPr/>
              <p14:nvPr/>
            </p14:nvContentPartPr>
            <p14:xfrm>
              <a:off x="3801016" y="1672770"/>
              <a:ext cx="247680" cy="16956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1745F931-9E06-4458-9973-F9658DD9D0AC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3783376" y="1654770"/>
                <a:ext cx="283320" cy="20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5A09D6C2-5FA7-4228-A807-DCBCDB286D69}"/>
                  </a:ext>
                </a:extLst>
              </p14:cNvPr>
              <p14:cNvContentPartPr/>
              <p14:nvPr/>
            </p14:nvContentPartPr>
            <p14:xfrm>
              <a:off x="4018456" y="1639650"/>
              <a:ext cx="131400" cy="10080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5A09D6C2-5FA7-4228-A807-DCBCDB286D69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4000816" y="1621650"/>
                <a:ext cx="167040" cy="13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12596441-C339-4AF3-AAA3-D98B8F9D436A}"/>
                  </a:ext>
                </a:extLst>
              </p14:cNvPr>
              <p14:cNvContentPartPr/>
              <p14:nvPr/>
            </p14:nvContentPartPr>
            <p14:xfrm>
              <a:off x="4040056" y="1629930"/>
              <a:ext cx="26640" cy="1296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12596441-C339-4AF3-AAA3-D98B8F9D436A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4022416" y="1611930"/>
                <a:ext cx="62280" cy="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DC6DFFE8-F3BE-4A3B-92D1-F7CCBF32A377}"/>
                  </a:ext>
                </a:extLst>
              </p14:cNvPr>
              <p14:cNvContentPartPr/>
              <p14:nvPr/>
            </p14:nvContentPartPr>
            <p14:xfrm>
              <a:off x="4038256" y="1632450"/>
              <a:ext cx="73080" cy="2304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DC6DFFE8-F3BE-4A3B-92D1-F7CCBF32A377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4020256" y="1614450"/>
                <a:ext cx="108720" cy="5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EF8E9BF0-C8EE-4C7A-AF0D-0FA4DCF4C8F8}"/>
                  </a:ext>
                </a:extLst>
              </p14:cNvPr>
              <p14:cNvContentPartPr/>
              <p14:nvPr/>
            </p14:nvContentPartPr>
            <p14:xfrm>
              <a:off x="3817216" y="1535970"/>
              <a:ext cx="263880" cy="1116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EF8E9BF0-C8EE-4C7A-AF0D-0FA4DCF4C8F8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3799576" y="1517970"/>
                <a:ext cx="299520" cy="4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89B2FDBF-0857-4386-B56D-84B17E3C6D31}"/>
                  </a:ext>
                </a:extLst>
              </p14:cNvPr>
              <p14:cNvContentPartPr/>
              <p14:nvPr/>
            </p14:nvContentPartPr>
            <p14:xfrm>
              <a:off x="2916496" y="1733610"/>
              <a:ext cx="234720" cy="1584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89B2FDBF-0857-4386-B56D-84B17E3C6D31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2898496" y="1715970"/>
                <a:ext cx="270360" cy="51480"/>
              </a:xfrm>
              <a:prstGeom prst="rect">
                <a:avLst/>
              </a:prstGeom>
            </p:spPr>
          </p:pic>
        </mc:Fallback>
      </mc:AlternateContent>
      <p:grpSp>
        <p:nvGrpSpPr>
          <p:cNvPr id="63" name="Group 62">
            <a:extLst>
              <a:ext uri="{FF2B5EF4-FFF2-40B4-BE49-F238E27FC236}">
                <a16:creationId xmlns:a16="http://schemas.microsoft.com/office/drawing/2014/main" id="{FF2A9C76-1685-4A8F-9958-B30CC6C84CBF}"/>
              </a:ext>
            </a:extLst>
          </p:cNvPr>
          <p:cNvGrpSpPr/>
          <p:nvPr/>
        </p:nvGrpSpPr>
        <p:grpSpPr>
          <a:xfrm>
            <a:off x="4740423" y="1143745"/>
            <a:ext cx="179280" cy="95040"/>
            <a:chOff x="4740423" y="1143745"/>
            <a:chExt cx="179280" cy="95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94355290-A822-4098-939F-F17E1C130A81}"/>
                    </a:ext>
                  </a:extLst>
                </p14:cNvPr>
                <p14:cNvContentPartPr/>
                <p14:nvPr/>
              </p14:nvContentPartPr>
              <p14:xfrm>
                <a:off x="4761663" y="1143745"/>
                <a:ext cx="148320" cy="2232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94355290-A822-4098-939F-F17E1C130A81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4744023" y="1126105"/>
                  <a:ext cx="18396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D86AE24E-0A4D-4C83-A034-C8B7FB85215C}"/>
                    </a:ext>
                  </a:extLst>
                </p14:cNvPr>
                <p14:cNvContentPartPr/>
                <p14:nvPr/>
              </p14:nvContentPartPr>
              <p14:xfrm>
                <a:off x="4740423" y="1232305"/>
                <a:ext cx="179280" cy="648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D86AE24E-0A4D-4C83-A034-C8B7FB85215C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4722783" y="1214665"/>
                  <a:ext cx="214920" cy="42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EA67A6CB-AAD0-4864-AC6A-321A547E5E6E}"/>
              </a:ext>
            </a:extLst>
          </p:cNvPr>
          <p:cNvGrpSpPr/>
          <p:nvPr/>
        </p:nvGrpSpPr>
        <p:grpSpPr>
          <a:xfrm>
            <a:off x="5285823" y="770785"/>
            <a:ext cx="2022120" cy="959760"/>
            <a:chOff x="5285823" y="770785"/>
            <a:chExt cx="2022120" cy="959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27E3D5E0-F256-426D-B2CC-6C8250A4D9E9}"/>
                    </a:ext>
                  </a:extLst>
                </p14:cNvPr>
                <p14:cNvContentPartPr/>
                <p14:nvPr/>
              </p14:nvContentPartPr>
              <p14:xfrm>
                <a:off x="5285823" y="949705"/>
                <a:ext cx="273600" cy="5184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27E3D5E0-F256-426D-B2CC-6C8250A4D9E9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5267823" y="931705"/>
                  <a:ext cx="30924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FEEA75E4-81D9-442E-8FBE-31476048FA61}"/>
                    </a:ext>
                  </a:extLst>
                </p14:cNvPr>
                <p14:cNvContentPartPr/>
                <p14:nvPr/>
              </p14:nvContentPartPr>
              <p14:xfrm>
                <a:off x="5765343" y="832345"/>
                <a:ext cx="335520" cy="30204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FEEA75E4-81D9-442E-8FBE-31476048FA61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5747703" y="814345"/>
                  <a:ext cx="371160" cy="33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70E487F0-E95E-492A-9CA2-A4CBA822AFE5}"/>
                    </a:ext>
                  </a:extLst>
                </p14:cNvPr>
                <p14:cNvContentPartPr/>
                <p14:nvPr/>
              </p14:nvContentPartPr>
              <p14:xfrm>
                <a:off x="6158823" y="950785"/>
                <a:ext cx="123120" cy="15264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70E487F0-E95E-492A-9CA2-A4CBA822AFE5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6140823" y="932785"/>
                  <a:ext cx="15876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A519979B-1ADF-4CB2-958E-8AD00FAC3FD3}"/>
                    </a:ext>
                  </a:extLst>
                </p14:cNvPr>
                <p14:cNvContentPartPr/>
                <p14:nvPr/>
              </p14:nvContentPartPr>
              <p14:xfrm>
                <a:off x="6463383" y="855745"/>
                <a:ext cx="82800" cy="28404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A519979B-1ADF-4CB2-958E-8AD00FAC3FD3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6445383" y="838105"/>
                  <a:ext cx="118440" cy="31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A4C77762-B56F-49DA-98EE-52BEE48EA685}"/>
                    </a:ext>
                  </a:extLst>
                </p14:cNvPr>
                <p14:cNvContentPartPr/>
                <p14:nvPr/>
              </p14:nvContentPartPr>
              <p14:xfrm>
                <a:off x="6597663" y="912625"/>
                <a:ext cx="234360" cy="15192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A4C77762-B56F-49DA-98EE-52BEE48EA685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6579663" y="894985"/>
                  <a:ext cx="27000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CF20289B-70C1-420C-9D09-D145939029E5}"/>
                    </a:ext>
                  </a:extLst>
                </p14:cNvPr>
                <p14:cNvContentPartPr/>
                <p14:nvPr/>
              </p14:nvContentPartPr>
              <p14:xfrm>
                <a:off x="6874143" y="990745"/>
                <a:ext cx="63000" cy="14868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CF20289B-70C1-420C-9D09-D145939029E5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6856143" y="972745"/>
                  <a:ext cx="9864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9A7D38EF-C77D-4373-B1C7-E5FAAEB2E900}"/>
                    </a:ext>
                  </a:extLst>
                </p14:cNvPr>
                <p14:cNvContentPartPr/>
                <p14:nvPr/>
              </p14:nvContentPartPr>
              <p14:xfrm>
                <a:off x="6999783" y="930625"/>
                <a:ext cx="88920" cy="20808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9A7D38EF-C77D-4373-B1C7-E5FAAEB2E900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6981783" y="912625"/>
                  <a:ext cx="12456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94A3FA68-E2DE-4B5A-A842-FF8E3788A940}"/>
                    </a:ext>
                  </a:extLst>
                </p14:cNvPr>
                <p14:cNvContentPartPr/>
                <p14:nvPr/>
              </p14:nvContentPartPr>
              <p14:xfrm>
                <a:off x="7156743" y="770785"/>
                <a:ext cx="151200" cy="37512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94A3FA68-E2DE-4B5A-A842-FF8E3788A940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7139103" y="753145"/>
                  <a:ext cx="186840" cy="41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203F8585-470A-427E-BFF7-99C303A6D193}"/>
                    </a:ext>
                  </a:extLst>
                </p14:cNvPr>
                <p14:cNvContentPartPr/>
                <p14:nvPr/>
              </p14:nvContentPartPr>
              <p14:xfrm>
                <a:off x="5494623" y="1243105"/>
                <a:ext cx="1774440" cy="11808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203F8585-470A-427E-BFF7-99C303A6D193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5476983" y="1225465"/>
                  <a:ext cx="181008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E7258B41-8F60-4DF5-9BCA-2A10C8450767}"/>
                    </a:ext>
                  </a:extLst>
                </p14:cNvPr>
                <p14:cNvContentPartPr/>
                <p14:nvPr/>
              </p14:nvContentPartPr>
              <p14:xfrm>
                <a:off x="5416143" y="1683745"/>
                <a:ext cx="360" cy="36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E7258B41-8F60-4DF5-9BCA-2A10C8450767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5398503" y="1665745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47DAAECA-D5A4-40E1-892D-66A11FCCC61B}"/>
                    </a:ext>
                  </a:extLst>
                </p14:cNvPr>
                <p14:cNvContentPartPr/>
                <p14:nvPr/>
              </p14:nvContentPartPr>
              <p14:xfrm>
                <a:off x="5322903" y="1640545"/>
                <a:ext cx="308160" cy="4356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47DAAECA-D5A4-40E1-892D-66A11FCCC61B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5305263" y="1622545"/>
                  <a:ext cx="34380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E3768234-E654-4CF5-B2F0-46F5594256F5}"/>
                    </a:ext>
                  </a:extLst>
                </p14:cNvPr>
                <p14:cNvContentPartPr/>
                <p14:nvPr/>
              </p14:nvContentPartPr>
              <p14:xfrm>
                <a:off x="5792703" y="1486105"/>
                <a:ext cx="194400" cy="21132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E3768234-E654-4CF5-B2F0-46F5594256F5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5775063" y="1468465"/>
                  <a:ext cx="23004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058211CC-5C65-4328-9469-8599427A3EF2}"/>
                    </a:ext>
                  </a:extLst>
                </p14:cNvPr>
                <p14:cNvContentPartPr/>
                <p14:nvPr/>
              </p14:nvContentPartPr>
              <p14:xfrm>
                <a:off x="5974143" y="1553785"/>
                <a:ext cx="371520" cy="14040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058211CC-5C65-4328-9469-8599427A3EF2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5956143" y="1536145"/>
                  <a:ext cx="40716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8C40ADA4-1792-41D2-BEFD-E4C21FEA4750}"/>
                    </a:ext>
                  </a:extLst>
                </p14:cNvPr>
                <p14:cNvContentPartPr/>
                <p14:nvPr/>
              </p14:nvContentPartPr>
              <p14:xfrm>
                <a:off x="6504063" y="1487545"/>
                <a:ext cx="95760" cy="21924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8C40ADA4-1792-41D2-BEFD-E4C21FEA4750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6486423" y="1469905"/>
                  <a:ext cx="131400" cy="25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DDD1FF2B-F218-4902-BA9B-B2500B8B7DB3}"/>
                    </a:ext>
                  </a:extLst>
                </p14:cNvPr>
                <p14:cNvContentPartPr/>
                <p14:nvPr/>
              </p14:nvContentPartPr>
              <p14:xfrm>
                <a:off x="6618903" y="1492585"/>
                <a:ext cx="220320" cy="14364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DDD1FF2B-F218-4902-BA9B-B2500B8B7DB3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6600903" y="1474585"/>
                  <a:ext cx="25596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838CA7FC-DB01-4776-8482-17C5E0416627}"/>
                    </a:ext>
                  </a:extLst>
                </p14:cNvPr>
                <p14:cNvContentPartPr/>
                <p14:nvPr/>
              </p14:nvContentPartPr>
              <p14:xfrm>
                <a:off x="6832743" y="1442545"/>
                <a:ext cx="90720" cy="28800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838CA7FC-DB01-4776-8482-17C5E0416627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6814743" y="1424545"/>
                  <a:ext cx="126360" cy="323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C7F48612-F0BE-46DE-9059-BCE2C86D032E}"/>
              </a:ext>
            </a:extLst>
          </p:cNvPr>
          <p:cNvGrpSpPr/>
          <p:nvPr/>
        </p:nvGrpSpPr>
        <p:grpSpPr>
          <a:xfrm>
            <a:off x="7726983" y="1055545"/>
            <a:ext cx="192960" cy="109800"/>
            <a:chOff x="7726983" y="1055545"/>
            <a:chExt cx="192960" cy="109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605B4562-8400-4009-8341-2CEEF482BD47}"/>
                    </a:ext>
                  </a:extLst>
                </p14:cNvPr>
                <p14:cNvContentPartPr/>
                <p14:nvPr/>
              </p14:nvContentPartPr>
              <p14:xfrm>
                <a:off x="7746423" y="1055545"/>
                <a:ext cx="154440" cy="1404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605B4562-8400-4009-8341-2CEEF482BD47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7728423" y="1037545"/>
                  <a:ext cx="19008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5C1A9D19-97D9-4DA6-8D61-DBA49B8C945E}"/>
                    </a:ext>
                  </a:extLst>
                </p14:cNvPr>
                <p14:cNvContentPartPr/>
                <p14:nvPr/>
              </p14:nvContentPartPr>
              <p14:xfrm>
                <a:off x="7726983" y="1134745"/>
                <a:ext cx="192960" cy="3060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5C1A9D19-97D9-4DA6-8D61-DBA49B8C945E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7709343" y="1117105"/>
                  <a:ext cx="228600" cy="66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745A3EEF-8BF8-4868-A40F-EF160AF73C74}"/>
              </a:ext>
            </a:extLst>
          </p:cNvPr>
          <p:cNvGrpSpPr/>
          <p:nvPr/>
        </p:nvGrpSpPr>
        <p:grpSpPr>
          <a:xfrm>
            <a:off x="8363463" y="736225"/>
            <a:ext cx="1485720" cy="495720"/>
            <a:chOff x="8363463" y="736225"/>
            <a:chExt cx="1485720" cy="495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939C5A07-5BEC-4B4C-8979-461E5C9698CB}"/>
                    </a:ext>
                  </a:extLst>
                </p14:cNvPr>
                <p14:cNvContentPartPr/>
                <p14:nvPr/>
              </p14:nvContentPartPr>
              <p14:xfrm>
                <a:off x="8469663" y="818305"/>
                <a:ext cx="262080" cy="27720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939C5A07-5BEC-4B4C-8979-461E5C9698CB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8452023" y="800305"/>
                  <a:ext cx="297720" cy="31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8D4E10E7-0405-42EA-B208-0B09F3811A65}"/>
                    </a:ext>
                  </a:extLst>
                </p14:cNvPr>
                <p14:cNvContentPartPr/>
                <p14:nvPr/>
              </p14:nvContentPartPr>
              <p14:xfrm>
                <a:off x="8804103" y="932425"/>
                <a:ext cx="149400" cy="14616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8D4E10E7-0405-42EA-B208-0B09F3811A65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8786463" y="914425"/>
                  <a:ext cx="18504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8EB181D4-4895-418C-AD12-CED516ED0E1E}"/>
                    </a:ext>
                  </a:extLst>
                </p14:cNvPr>
                <p14:cNvContentPartPr/>
                <p14:nvPr/>
              </p14:nvContentPartPr>
              <p14:xfrm>
                <a:off x="9033783" y="831985"/>
                <a:ext cx="92880" cy="26928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8EB181D4-4895-418C-AD12-CED516ED0E1E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9015783" y="814345"/>
                  <a:ext cx="128520" cy="30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9829D61F-E688-4023-8E5B-1166E8750FE6}"/>
                    </a:ext>
                  </a:extLst>
                </p14:cNvPr>
                <p14:cNvContentPartPr/>
                <p14:nvPr/>
              </p14:nvContentPartPr>
              <p14:xfrm>
                <a:off x="9169863" y="888145"/>
                <a:ext cx="200880" cy="13716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9829D61F-E688-4023-8E5B-1166E8750FE6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9151863" y="870505"/>
                  <a:ext cx="23652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C2EFB9E6-DD7B-4DA9-A1BB-AAD78B83192D}"/>
                    </a:ext>
                  </a:extLst>
                </p14:cNvPr>
                <p14:cNvContentPartPr/>
                <p14:nvPr/>
              </p14:nvContentPartPr>
              <p14:xfrm>
                <a:off x="9402783" y="966265"/>
                <a:ext cx="53640" cy="14112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C2EFB9E6-DD7B-4DA9-A1BB-AAD78B83192D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9385143" y="948265"/>
                  <a:ext cx="8928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9234925E-DEB0-4D4F-9652-1ECD0C420863}"/>
                    </a:ext>
                  </a:extLst>
                </p14:cNvPr>
                <p14:cNvContentPartPr/>
                <p14:nvPr/>
              </p14:nvContentPartPr>
              <p14:xfrm>
                <a:off x="9560823" y="920185"/>
                <a:ext cx="123120" cy="20664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9234925E-DEB0-4D4F-9652-1ECD0C420863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9543183" y="902545"/>
                  <a:ext cx="158760" cy="2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80140AC0-8797-409A-B735-A14CC4D6B666}"/>
                    </a:ext>
                  </a:extLst>
                </p14:cNvPr>
                <p14:cNvContentPartPr/>
                <p14:nvPr/>
              </p14:nvContentPartPr>
              <p14:xfrm>
                <a:off x="9655143" y="736225"/>
                <a:ext cx="194040" cy="34668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80140AC0-8797-409A-B735-A14CC4D6B666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9637143" y="718585"/>
                  <a:ext cx="229680" cy="38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8496157F-AD5A-460F-8934-D5CE04088D9E}"/>
                    </a:ext>
                  </a:extLst>
                </p14:cNvPr>
                <p14:cNvContentPartPr/>
                <p14:nvPr/>
              </p14:nvContentPartPr>
              <p14:xfrm>
                <a:off x="8363463" y="1139425"/>
                <a:ext cx="1370880" cy="9252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8496157F-AD5A-460F-8934-D5CE04088D9E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8345463" y="1121425"/>
                  <a:ext cx="1406520" cy="128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32C9B9E8-4F05-41D9-A976-DDA099CD2CA3}"/>
              </a:ext>
            </a:extLst>
          </p:cNvPr>
          <p:cNvGrpSpPr/>
          <p:nvPr/>
        </p:nvGrpSpPr>
        <p:grpSpPr>
          <a:xfrm>
            <a:off x="8595303" y="1345345"/>
            <a:ext cx="1219320" cy="289440"/>
            <a:chOff x="8595303" y="1345345"/>
            <a:chExt cx="1219320" cy="289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B4D39D81-CB81-46A9-9A99-1A7946C62033}"/>
                    </a:ext>
                  </a:extLst>
                </p14:cNvPr>
                <p14:cNvContentPartPr/>
                <p14:nvPr/>
              </p14:nvContentPartPr>
              <p14:xfrm>
                <a:off x="8595303" y="1361905"/>
                <a:ext cx="223200" cy="27288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B4D39D81-CB81-46A9-9A99-1A7946C62033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8577663" y="1343905"/>
                  <a:ext cx="258840" cy="30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FA07A046-73A0-4DBA-9A8A-E833531E62F7}"/>
                    </a:ext>
                  </a:extLst>
                </p14:cNvPr>
                <p14:cNvContentPartPr/>
                <p14:nvPr/>
              </p14:nvContentPartPr>
              <p14:xfrm>
                <a:off x="8856663" y="1459825"/>
                <a:ext cx="371520" cy="15408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FA07A046-73A0-4DBA-9A8A-E833531E62F7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8838663" y="1442185"/>
                  <a:ext cx="40716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57831C40-B9ED-4B45-945B-1FB022703FD9}"/>
                    </a:ext>
                  </a:extLst>
                </p14:cNvPr>
                <p14:cNvContentPartPr/>
                <p14:nvPr/>
              </p14:nvContentPartPr>
              <p14:xfrm>
                <a:off x="9373623" y="1357225"/>
                <a:ext cx="61200" cy="27396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57831C40-B9ED-4B45-945B-1FB022703FD9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9355623" y="1339225"/>
                  <a:ext cx="96840" cy="30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052E7A28-663C-44D3-980C-93D0767DBCC8}"/>
                    </a:ext>
                  </a:extLst>
                </p14:cNvPr>
                <p14:cNvContentPartPr/>
                <p14:nvPr/>
              </p14:nvContentPartPr>
              <p14:xfrm>
                <a:off x="9462543" y="1422745"/>
                <a:ext cx="242640" cy="16740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052E7A28-663C-44D3-980C-93D0767DBCC8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9444903" y="1405105"/>
                  <a:ext cx="27828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02ACA787-EEE4-4A7B-9C56-2C64C692229C}"/>
                    </a:ext>
                  </a:extLst>
                </p14:cNvPr>
                <p14:cNvContentPartPr/>
                <p14:nvPr/>
              </p14:nvContentPartPr>
              <p14:xfrm>
                <a:off x="9712023" y="1345345"/>
                <a:ext cx="102600" cy="28296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02ACA787-EEE4-4A7B-9C56-2C64C692229C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9694023" y="1327705"/>
                  <a:ext cx="138240" cy="318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58308D89-19E7-419F-8F1F-487F3D17E63B}"/>
              </a:ext>
            </a:extLst>
          </p:cNvPr>
          <p:cNvGrpSpPr/>
          <p:nvPr/>
        </p:nvGrpSpPr>
        <p:grpSpPr>
          <a:xfrm>
            <a:off x="826863" y="1847905"/>
            <a:ext cx="7493760" cy="1800720"/>
            <a:chOff x="826863" y="1847905"/>
            <a:chExt cx="7493760" cy="1800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A6C304B5-ECB7-435C-BF8B-4AB4BD0D87AE}"/>
                    </a:ext>
                  </a:extLst>
                </p14:cNvPr>
                <p14:cNvContentPartPr/>
                <p14:nvPr/>
              </p14:nvContentPartPr>
              <p14:xfrm>
                <a:off x="1015143" y="2653585"/>
                <a:ext cx="24840" cy="864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A6C304B5-ECB7-435C-BF8B-4AB4BD0D87AE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997503" y="2635945"/>
                  <a:ext cx="6048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9E3769CB-1D10-418E-99E0-C7BF82512768}"/>
                    </a:ext>
                  </a:extLst>
                </p14:cNvPr>
                <p14:cNvContentPartPr/>
                <p14:nvPr/>
              </p14:nvContentPartPr>
              <p14:xfrm>
                <a:off x="1015143" y="2597785"/>
                <a:ext cx="403560" cy="17316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9E3769CB-1D10-418E-99E0-C7BF82512768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997503" y="2579785"/>
                  <a:ext cx="43920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C436685C-6D9A-42BA-8A03-C5E4A044F2ED}"/>
                    </a:ext>
                  </a:extLst>
                </p14:cNvPr>
                <p14:cNvContentPartPr/>
                <p14:nvPr/>
              </p14:nvContentPartPr>
              <p14:xfrm>
                <a:off x="1614903" y="2663665"/>
                <a:ext cx="233280" cy="1296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C436685C-6D9A-42BA-8A03-C5E4A044F2ED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1597263" y="2646025"/>
                  <a:ext cx="26892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373E8F37-20EB-4844-86CA-ACEBD5822DA1}"/>
                    </a:ext>
                  </a:extLst>
                </p14:cNvPr>
                <p14:cNvContentPartPr/>
                <p14:nvPr/>
              </p14:nvContentPartPr>
              <p14:xfrm>
                <a:off x="1656663" y="2695705"/>
                <a:ext cx="242640" cy="3672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373E8F37-20EB-4844-86CA-ACEBD5822DA1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1638663" y="2677705"/>
                  <a:ext cx="27828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70111E96-813A-4F18-9B75-232D98794575}"/>
                    </a:ext>
                  </a:extLst>
                </p14:cNvPr>
                <p14:cNvContentPartPr/>
                <p14:nvPr/>
              </p14:nvContentPartPr>
              <p14:xfrm>
                <a:off x="1798503" y="2577985"/>
                <a:ext cx="205920" cy="31572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70111E96-813A-4F18-9B75-232D98794575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1780503" y="2560345"/>
                  <a:ext cx="241560" cy="35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1B167929-1031-4DEF-925F-9447748AD254}"/>
                    </a:ext>
                  </a:extLst>
                </p14:cNvPr>
                <p14:cNvContentPartPr/>
                <p14:nvPr/>
              </p14:nvContentPartPr>
              <p14:xfrm>
                <a:off x="2231943" y="2445865"/>
                <a:ext cx="601200" cy="41976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1B167929-1031-4DEF-925F-9447748AD254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2214303" y="2427865"/>
                  <a:ext cx="636840" cy="45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69445227-F101-4D87-94FC-49EBD5A73959}"/>
                    </a:ext>
                  </a:extLst>
                </p14:cNvPr>
                <p14:cNvContentPartPr/>
                <p14:nvPr/>
              </p14:nvContentPartPr>
              <p14:xfrm>
                <a:off x="2899743" y="2668345"/>
                <a:ext cx="127080" cy="36396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69445227-F101-4D87-94FC-49EBD5A73959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2881743" y="2650705"/>
                  <a:ext cx="162720" cy="39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C7361AE4-A1B4-4618-B168-EF14E8D8C4E1}"/>
                    </a:ext>
                  </a:extLst>
                </p14:cNvPr>
                <p14:cNvContentPartPr/>
                <p14:nvPr/>
              </p14:nvContentPartPr>
              <p14:xfrm>
                <a:off x="3103143" y="2621905"/>
                <a:ext cx="119880" cy="15012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C7361AE4-A1B4-4618-B168-EF14E8D8C4E1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3085503" y="2603905"/>
                  <a:ext cx="15552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4C570F71-7AFB-4EF9-A454-F347FD5529BD}"/>
                    </a:ext>
                  </a:extLst>
                </p14:cNvPr>
                <p14:cNvContentPartPr/>
                <p14:nvPr/>
              </p14:nvContentPartPr>
              <p14:xfrm>
                <a:off x="3565743" y="2501305"/>
                <a:ext cx="307440" cy="35640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4C570F71-7AFB-4EF9-A454-F347FD5529BD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3547743" y="2483305"/>
                  <a:ext cx="343080" cy="39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C9FB920C-8D42-494E-9EDF-D88A66BD5D0C}"/>
                    </a:ext>
                  </a:extLst>
                </p14:cNvPr>
                <p14:cNvContentPartPr/>
                <p14:nvPr/>
              </p14:nvContentPartPr>
              <p14:xfrm>
                <a:off x="4138863" y="2335705"/>
                <a:ext cx="707400" cy="37548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C9FB920C-8D42-494E-9EDF-D88A66BD5D0C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4120863" y="2317705"/>
                  <a:ext cx="743040" cy="41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23E0727C-FB94-4DF3-AE3A-44C5CA6C1ABA}"/>
                    </a:ext>
                  </a:extLst>
                </p14:cNvPr>
                <p14:cNvContentPartPr/>
                <p14:nvPr/>
              </p14:nvContentPartPr>
              <p14:xfrm>
                <a:off x="4489143" y="2348305"/>
                <a:ext cx="360" cy="36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23E0727C-FB94-4DF3-AE3A-44C5CA6C1ABA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4471503" y="2330665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9DFF732A-F930-4006-9BDD-0E752A8FC2A1}"/>
                    </a:ext>
                  </a:extLst>
                </p14:cNvPr>
                <p14:cNvContentPartPr/>
                <p14:nvPr/>
              </p14:nvContentPartPr>
              <p14:xfrm>
                <a:off x="5255223" y="2573665"/>
                <a:ext cx="128880" cy="36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9DFF732A-F930-4006-9BDD-0E752A8FC2A1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5237223" y="2555665"/>
                  <a:ext cx="16452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08923AE3-4933-4508-9CB0-BE994C645CDC}"/>
                    </a:ext>
                  </a:extLst>
                </p14:cNvPr>
                <p14:cNvContentPartPr/>
                <p14:nvPr/>
              </p14:nvContentPartPr>
              <p14:xfrm>
                <a:off x="5236503" y="2620825"/>
                <a:ext cx="118440" cy="2412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08923AE3-4933-4508-9CB0-BE994C645CDC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5218503" y="2603185"/>
                  <a:ext cx="15408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3A1AE6A7-2F26-42F0-B8C0-CCB3A21488EB}"/>
                    </a:ext>
                  </a:extLst>
                </p14:cNvPr>
                <p14:cNvContentPartPr/>
                <p14:nvPr/>
              </p14:nvContentPartPr>
              <p14:xfrm>
                <a:off x="5941743" y="2226265"/>
                <a:ext cx="278280" cy="36648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3A1AE6A7-2F26-42F0-B8C0-CCB3A21488EB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5924103" y="2208265"/>
                  <a:ext cx="313920" cy="40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85A53D3B-AF65-4800-99AE-C341AAF4123B}"/>
                    </a:ext>
                  </a:extLst>
                </p14:cNvPr>
                <p14:cNvContentPartPr/>
                <p14:nvPr/>
              </p14:nvContentPartPr>
              <p14:xfrm>
                <a:off x="6263223" y="2401945"/>
                <a:ext cx="212040" cy="15804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85A53D3B-AF65-4800-99AE-C341AAF4123B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6245223" y="2384305"/>
                  <a:ext cx="24768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AE14685C-F7EC-4797-8785-11A095DBD379}"/>
                    </a:ext>
                  </a:extLst>
                </p14:cNvPr>
                <p14:cNvContentPartPr/>
                <p14:nvPr/>
              </p14:nvContentPartPr>
              <p14:xfrm>
                <a:off x="6632943" y="2228425"/>
                <a:ext cx="149040" cy="32904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AE14685C-F7EC-4797-8785-11A095DBD379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6615303" y="2210785"/>
                  <a:ext cx="184680" cy="36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76E0568E-2C7C-4DAD-B711-DF58F408AEE3}"/>
                    </a:ext>
                  </a:extLst>
                </p14:cNvPr>
                <p14:cNvContentPartPr/>
                <p14:nvPr/>
              </p14:nvContentPartPr>
              <p14:xfrm>
                <a:off x="6789183" y="2338225"/>
                <a:ext cx="199080" cy="14868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76E0568E-2C7C-4DAD-B711-DF58F408AEE3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6771183" y="2320585"/>
                  <a:ext cx="23472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47252A2A-EE9E-4944-BA15-0F611CD3577E}"/>
                    </a:ext>
                  </a:extLst>
                </p14:cNvPr>
                <p14:cNvContentPartPr/>
                <p14:nvPr/>
              </p14:nvContentPartPr>
              <p14:xfrm>
                <a:off x="7049463" y="2401945"/>
                <a:ext cx="50040" cy="14724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47252A2A-EE9E-4944-BA15-0F611CD3577E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7031463" y="2384305"/>
                  <a:ext cx="8568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0D6A2C3C-08E6-44C8-9B46-0A6F1ACC99DB}"/>
                    </a:ext>
                  </a:extLst>
                </p14:cNvPr>
                <p14:cNvContentPartPr/>
                <p14:nvPr/>
              </p14:nvContentPartPr>
              <p14:xfrm>
                <a:off x="7229823" y="2344345"/>
                <a:ext cx="152280" cy="19764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0D6A2C3C-08E6-44C8-9B46-0A6F1ACC99DB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7212183" y="2326705"/>
                  <a:ext cx="18792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7F91E17D-A503-4915-800E-321CFC3AD735}"/>
                    </a:ext>
                  </a:extLst>
                </p14:cNvPr>
                <p14:cNvContentPartPr/>
                <p14:nvPr/>
              </p14:nvContentPartPr>
              <p14:xfrm>
                <a:off x="7402983" y="2176945"/>
                <a:ext cx="208080" cy="34128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7F91E17D-A503-4915-800E-321CFC3AD735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7384983" y="2158945"/>
                  <a:ext cx="243720" cy="37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7030F616-1BFB-4613-9BB7-5544A398FEE6}"/>
                    </a:ext>
                  </a:extLst>
                </p14:cNvPr>
                <p14:cNvContentPartPr/>
                <p14:nvPr/>
              </p14:nvContentPartPr>
              <p14:xfrm>
                <a:off x="5924823" y="2589145"/>
                <a:ext cx="1561320" cy="18648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7030F616-1BFB-4613-9BB7-5544A398FEE6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5906823" y="2571145"/>
                  <a:ext cx="159696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05D8F939-9699-4B66-9182-0A5597A0BB2A}"/>
                    </a:ext>
                  </a:extLst>
                </p14:cNvPr>
                <p14:cNvContentPartPr/>
                <p14:nvPr/>
              </p14:nvContentPartPr>
              <p14:xfrm>
                <a:off x="5991783" y="2965705"/>
                <a:ext cx="150480" cy="22392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05D8F939-9699-4B66-9182-0A5597A0BB2A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5973783" y="2947705"/>
                  <a:ext cx="18612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303C8D0B-93DA-455B-BD84-1DAE29E6643D}"/>
                    </a:ext>
                  </a:extLst>
                </p14:cNvPr>
                <p14:cNvContentPartPr/>
                <p14:nvPr/>
              </p14:nvContentPartPr>
              <p14:xfrm>
                <a:off x="6227583" y="2971105"/>
                <a:ext cx="395640" cy="17424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303C8D0B-93DA-455B-BD84-1DAE29E6643D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6209943" y="2953105"/>
                  <a:ext cx="43128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A112EF99-DFCF-41E2-838A-9BD599767AB4}"/>
                    </a:ext>
                  </a:extLst>
                </p14:cNvPr>
                <p14:cNvContentPartPr/>
                <p14:nvPr/>
              </p14:nvContentPartPr>
              <p14:xfrm>
                <a:off x="6784863" y="2829625"/>
                <a:ext cx="73440" cy="32508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A112EF99-DFCF-41E2-838A-9BD599767AB4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6767223" y="2811985"/>
                  <a:ext cx="109080" cy="36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7F8D212A-D7B2-44F0-9B27-1C1ACE6B3633}"/>
                    </a:ext>
                  </a:extLst>
                </p14:cNvPr>
                <p14:cNvContentPartPr/>
                <p14:nvPr/>
              </p14:nvContentPartPr>
              <p14:xfrm>
                <a:off x="6894303" y="2914585"/>
                <a:ext cx="221400" cy="17820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7F8D212A-D7B2-44F0-9B27-1C1ACE6B3633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6876663" y="2896585"/>
                  <a:ext cx="25704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6458F961-21E9-4BF7-953A-34039DF4EFB6}"/>
                    </a:ext>
                  </a:extLst>
                </p14:cNvPr>
                <p14:cNvContentPartPr/>
                <p14:nvPr/>
              </p14:nvContentPartPr>
              <p14:xfrm>
                <a:off x="7135143" y="2840425"/>
                <a:ext cx="119880" cy="24732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6458F961-21E9-4BF7-953A-34039DF4EFB6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7117503" y="2822425"/>
                  <a:ext cx="15552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45E46B97-32EC-4190-9B8F-5CC8014E8837}"/>
                    </a:ext>
                  </a:extLst>
                </p14:cNvPr>
                <p14:cNvContentPartPr/>
                <p14:nvPr/>
              </p14:nvContentPartPr>
              <p14:xfrm>
                <a:off x="826863" y="2408785"/>
                <a:ext cx="7314840" cy="123984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45E46B97-32EC-4190-9B8F-5CC8014E8837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809223" y="2391145"/>
                  <a:ext cx="7350480" cy="127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011007EB-93DD-47C7-80B3-88635B62AC78}"/>
                    </a:ext>
                  </a:extLst>
                </p14:cNvPr>
                <p14:cNvContentPartPr/>
                <p14:nvPr/>
              </p14:nvContentPartPr>
              <p14:xfrm>
                <a:off x="906783" y="1847905"/>
                <a:ext cx="7413840" cy="161064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011007EB-93DD-47C7-80B3-88635B62AC78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888783" y="1829905"/>
                  <a:ext cx="7449480" cy="1646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27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276634B9-5682-4A5C-84D1-9379EB9CEB8B}"/>
                  </a:ext>
                </a:extLst>
              </p14:cNvPr>
              <p14:cNvContentPartPr/>
              <p14:nvPr/>
            </p14:nvContentPartPr>
            <p14:xfrm>
              <a:off x="581703" y="4039585"/>
              <a:ext cx="258840" cy="301680"/>
            </p14:xfrm>
          </p:contentPart>
        </mc:Choice>
        <mc:Fallback xmlns=""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276634B9-5682-4A5C-84D1-9379EB9CEB8B}"/>
                  </a:ext>
                </a:extLst>
              </p:cNvPr>
              <p:cNvPicPr/>
              <p:nvPr/>
            </p:nvPicPr>
            <p:blipFill>
              <a:blip r:embed="rId228"/>
              <a:stretch>
                <a:fillRect/>
              </a:stretch>
            </p:blipFill>
            <p:spPr>
              <a:xfrm>
                <a:off x="563703" y="4021945"/>
                <a:ext cx="294480" cy="33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9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E66A3544-1ACE-4E62-A7D0-E7F14E75C555}"/>
                  </a:ext>
                </a:extLst>
              </p14:cNvPr>
              <p14:cNvContentPartPr/>
              <p14:nvPr/>
            </p14:nvContentPartPr>
            <p14:xfrm>
              <a:off x="893823" y="4168465"/>
              <a:ext cx="329400" cy="194040"/>
            </p14:xfrm>
          </p:contentPart>
        </mc:Choice>
        <mc:Fallback xmlns=""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E66A3544-1ACE-4E62-A7D0-E7F14E75C555}"/>
                  </a:ext>
                </a:extLst>
              </p:cNvPr>
              <p:cNvPicPr/>
              <p:nvPr/>
            </p:nvPicPr>
            <p:blipFill>
              <a:blip r:embed="rId230"/>
              <a:stretch>
                <a:fillRect/>
              </a:stretch>
            </p:blipFill>
            <p:spPr>
              <a:xfrm>
                <a:off x="876183" y="4150825"/>
                <a:ext cx="365040" cy="22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1">
            <p14:nvContentPartPr>
              <p14:cNvPr id="136" name="Ink 135">
                <a:extLst>
                  <a:ext uri="{FF2B5EF4-FFF2-40B4-BE49-F238E27FC236}">
                    <a16:creationId xmlns:a16="http://schemas.microsoft.com/office/drawing/2014/main" id="{6C67AC09-E33D-4A61-8680-8BFF8387E70C}"/>
                  </a:ext>
                </a:extLst>
              </p14:cNvPr>
              <p14:cNvContentPartPr/>
              <p14:nvPr/>
            </p14:nvContentPartPr>
            <p14:xfrm>
              <a:off x="1524903" y="4190065"/>
              <a:ext cx="190800" cy="30600"/>
            </p14:xfrm>
          </p:contentPart>
        </mc:Choice>
        <mc:Fallback xmlns="">
          <p:pic>
            <p:nvPicPr>
              <p:cNvPr id="136" name="Ink 135">
                <a:extLst>
                  <a:ext uri="{FF2B5EF4-FFF2-40B4-BE49-F238E27FC236}">
                    <a16:creationId xmlns:a16="http://schemas.microsoft.com/office/drawing/2014/main" id="{6C67AC09-E33D-4A61-8680-8BFF8387E70C}"/>
                  </a:ext>
                </a:extLst>
              </p:cNvPr>
              <p:cNvPicPr/>
              <p:nvPr/>
            </p:nvPicPr>
            <p:blipFill>
              <a:blip r:embed="rId232"/>
              <a:stretch>
                <a:fillRect/>
              </a:stretch>
            </p:blipFill>
            <p:spPr>
              <a:xfrm>
                <a:off x="1506903" y="4172425"/>
                <a:ext cx="226440" cy="6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3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46A7A111-6BB9-4D32-B828-16A75E4831EF}"/>
                  </a:ext>
                </a:extLst>
              </p14:cNvPr>
              <p14:cNvContentPartPr/>
              <p14:nvPr/>
            </p14:nvContentPartPr>
            <p14:xfrm>
              <a:off x="1524903" y="4267465"/>
              <a:ext cx="201600" cy="45000"/>
            </p14:xfrm>
          </p:contentPart>
        </mc:Choice>
        <mc:Fallback xmlns=""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46A7A111-6BB9-4D32-B828-16A75E4831EF}"/>
                  </a:ext>
                </a:extLst>
              </p:cNvPr>
              <p:cNvPicPr/>
              <p:nvPr/>
            </p:nvPicPr>
            <p:blipFill>
              <a:blip r:embed="rId234"/>
              <a:stretch>
                <a:fillRect/>
              </a:stretch>
            </p:blipFill>
            <p:spPr>
              <a:xfrm>
                <a:off x="1506903" y="4249825"/>
                <a:ext cx="237240" cy="8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5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3C1F06D4-8487-4DF7-B3F0-751B9792A687}"/>
                  </a:ext>
                </a:extLst>
              </p14:cNvPr>
              <p14:cNvContentPartPr/>
              <p14:nvPr/>
            </p14:nvContentPartPr>
            <p14:xfrm>
              <a:off x="2012703" y="4131745"/>
              <a:ext cx="253440" cy="210600"/>
            </p14:xfrm>
          </p:contentPart>
        </mc:Choice>
        <mc:Fallback xmlns=""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3C1F06D4-8487-4DF7-B3F0-751B9792A687}"/>
                  </a:ext>
                </a:extLst>
              </p:cNvPr>
              <p:cNvPicPr/>
              <p:nvPr/>
            </p:nvPicPr>
            <p:blipFill>
              <a:blip r:embed="rId236"/>
              <a:stretch>
                <a:fillRect/>
              </a:stretch>
            </p:blipFill>
            <p:spPr>
              <a:xfrm>
                <a:off x="1994703" y="4113745"/>
                <a:ext cx="289080" cy="24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7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A0FD6744-1AB1-4C6A-97A8-FC5563563FDC}"/>
                  </a:ext>
                </a:extLst>
              </p14:cNvPr>
              <p14:cNvContentPartPr/>
              <p14:nvPr/>
            </p14:nvContentPartPr>
            <p14:xfrm>
              <a:off x="2387103" y="4254865"/>
              <a:ext cx="18720" cy="3960"/>
            </p14:xfrm>
          </p:contentPart>
        </mc:Choice>
        <mc:Fallback xmlns=""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A0FD6744-1AB1-4C6A-97A8-FC5563563FDC}"/>
                  </a:ext>
                </a:extLst>
              </p:cNvPr>
              <p:cNvPicPr/>
              <p:nvPr/>
            </p:nvPicPr>
            <p:blipFill>
              <a:blip r:embed="rId238"/>
              <a:stretch>
                <a:fillRect/>
              </a:stretch>
            </p:blipFill>
            <p:spPr>
              <a:xfrm>
                <a:off x="2369103" y="4236865"/>
                <a:ext cx="54360" cy="3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9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3BE69E12-B62A-4DD4-9DBE-6727DFA4D786}"/>
                  </a:ext>
                </a:extLst>
              </p14:cNvPr>
              <p14:cNvContentPartPr/>
              <p14:nvPr/>
            </p14:nvContentPartPr>
            <p14:xfrm>
              <a:off x="2579343" y="4147225"/>
              <a:ext cx="3600" cy="174600"/>
            </p14:xfrm>
          </p:contentPart>
        </mc:Choice>
        <mc:Fallback xmlns=""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3BE69E12-B62A-4DD4-9DBE-6727DFA4D786}"/>
                  </a:ext>
                </a:extLst>
              </p:cNvPr>
              <p:cNvPicPr/>
              <p:nvPr/>
            </p:nvPicPr>
            <p:blipFill>
              <a:blip r:embed="rId240"/>
              <a:stretch>
                <a:fillRect/>
              </a:stretch>
            </p:blipFill>
            <p:spPr>
              <a:xfrm>
                <a:off x="2561343" y="4129585"/>
                <a:ext cx="39240" cy="21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1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E58E75EE-B29B-4DB8-800A-D4AD3E8EDA01}"/>
                  </a:ext>
                </a:extLst>
              </p14:cNvPr>
              <p14:cNvContentPartPr/>
              <p14:nvPr/>
            </p14:nvContentPartPr>
            <p14:xfrm>
              <a:off x="2447943" y="4124545"/>
              <a:ext cx="332640" cy="219960"/>
            </p14:xfrm>
          </p:contentPart>
        </mc:Choice>
        <mc:Fallback xmlns=""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E58E75EE-B29B-4DB8-800A-D4AD3E8EDA01}"/>
                  </a:ext>
                </a:extLst>
              </p:cNvPr>
              <p:cNvPicPr/>
              <p:nvPr/>
            </p:nvPicPr>
            <p:blipFill>
              <a:blip r:embed="rId242"/>
              <a:stretch>
                <a:fillRect/>
              </a:stretch>
            </p:blipFill>
            <p:spPr>
              <a:xfrm>
                <a:off x="2429943" y="4106545"/>
                <a:ext cx="368280" cy="25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3">
            <p14:nvContentPartPr>
              <p14:cNvPr id="143" name="Ink 142">
                <a:extLst>
                  <a:ext uri="{FF2B5EF4-FFF2-40B4-BE49-F238E27FC236}">
                    <a16:creationId xmlns:a16="http://schemas.microsoft.com/office/drawing/2014/main" id="{FE5F3D59-8BF6-4EE1-8648-A1EA44699F44}"/>
                  </a:ext>
                </a:extLst>
              </p14:cNvPr>
              <p14:cNvContentPartPr/>
              <p14:nvPr/>
            </p14:nvContentPartPr>
            <p14:xfrm>
              <a:off x="1852143" y="4042465"/>
              <a:ext cx="212040" cy="495360"/>
            </p14:xfrm>
          </p:contentPart>
        </mc:Choice>
        <mc:Fallback xmlns="">
          <p:pic>
            <p:nvPicPr>
              <p:cNvPr id="143" name="Ink 142">
                <a:extLst>
                  <a:ext uri="{FF2B5EF4-FFF2-40B4-BE49-F238E27FC236}">
                    <a16:creationId xmlns:a16="http://schemas.microsoft.com/office/drawing/2014/main" id="{FE5F3D59-8BF6-4EE1-8648-A1EA44699F44}"/>
                  </a:ext>
                </a:extLst>
              </p:cNvPr>
              <p:cNvPicPr/>
              <p:nvPr/>
            </p:nvPicPr>
            <p:blipFill>
              <a:blip r:embed="rId244"/>
              <a:stretch>
                <a:fillRect/>
              </a:stretch>
            </p:blipFill>
            <p:spPr>
              <a:xfrm>
                <a:off x="1834143" y="4024825"/>
                <a:ext cx="247680" cy="53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5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id="{706976F1-8FD9-4921-9CDF-E08E7D73D85C}"/>
                  </a:ext>
                </a:extLst>
              </p14:cNvPr>
              <p14:cNvContentPartPr/>
              <p14:nvPr/>
            </p14:nvContentPartPr>
            <p14:xfrm>
              <a:off x="2772663" y="4047865"/>
              <a:ext cx="123120" cy="393480"/>
            </p14:xfrm>
          </p:contentPart>
        </mc:Choice>
        <mc:Fallback xmlns="">
          <p:pic>
            <p:nvPicPr>
              <p:cNvPr id="144" name="Ink 143">
                <a:extLst>
                  <a:ext uri="{FF2B5EF4-FFF2-40B4-BE49-F238E27FC236}">
                    <a16:creationId xmlns:a16="http://schemas.microsoft.com/office/drawing/2014/main" id="{706976F1-8FD9-4921-9CDF-E08E7D73D85C}"/>
                  </a:ext>
                </a:extLst>
              </p:cNvPr>
              <p:cNvPicPr/>
              <p:nvPr/>
            </p:nvPicPr>
            <p:blipFill>
              <a:blip r:embed="rId246"/>
              <a:stretch>
                <a:fillRect/>
              </a:stretch>
            </p:blipFill>
            <p:spPr>
              <a:xfrm>
                <a:off x="2755023" y="4029865"/>
                <a:ext cx="158760" cy="42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7">
            <p14:nvContentPartPr>
              <p14:cNvPr id="145" name="Ink 144">
                <a:extLst>
                  <a:ext uri="{FF2B5EF4-FFF2-40B4-BE49-F238E27FC236}">
                    <a16:creationId xmlns:a16="http://schemas.microsoft.com/office/drawing/2014/main" id="{64C878D2-8665-473C-9DD6-1B763D582008}"/>
                  </a:ext>
                </a:extLst>
              </p14:cNvPr>
              <p14:cNvContentPartPr/>
              <p14:nvPr/>
            </p14:nvContentPartPr>
            <p14:xfrm>
              <a:off x="2927463" y="3878305"/>
              <a:ext cx="248040" cy="162000"/>
            </p14:xfrm>
          </p:contentPart>
        </mc:Choice>
        <mc:Fallback xmlns="">
          <p:pic>
            <p:nvPicPr>
              <p:cNvPr id="145" name="Ink 144">
                <a:extLst>
                  <a:ext uri="{FF2B5EF4-FFF2-40B4-BE49-F238E27FC236}">
                    <a16:creationId xmlns:a16="http://schemas.microsoft.com/office/drawing/2014/main" id="{64C878D2-8665-473C-9DD6-1B763D582008}"/>
                  </a:ext>
                </a:extLst>
              </p:cNvPr>
              <p:cNvPicPr/>
              <p:nvPr/>
            </p:nvPicPr>
            <p:blipFill>
              <a:blip r:embed="rId248"/>
              <a:stretch>
                <a:fillRect/>
              </a:stretch>
            </p:blipFill>
            <p:spPr>
              <a:xfrm>
                <a:off x="2909463" y="3860305"/>
                <a:ext cx="283680" cy="19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9">
            <p14:nvContentPartPr>
              <p14:cNvPr id="150" name="Ink 149">
                <a:extLst>
                  <a:ext uri="{FF2B5EF4-FFF2-40B4-BE49-F238E27FC236}">
                    <a16:creationId xmlns:a16="http://schemas.microsoft.com/office/drawing/2014/main" id="{27BA76C2-3250-4849-BDC6-CEF272DF4B98}"/>
                  </a:ext>
                </a:extLst>
              </p14:cNvPr>
              <p14:cNvContentPartPr/>
              <p14:nvPr/>
            </p14:nvContentPartPr>
            <p14:xfrm>
              <a:off x="604023" y="4763545"/>
              <a:ext cx="319320" cy="210240"/>
            </p14:xfrm>
          </p:contentPart>
        </mc:Choice>
        <mc:Fallback xmlns="">
          <p:pic>
            <p:nvPicPr>
              <p:cNvPr id="150" name="Ink 149">
                <a:extLst>
                  <a:ext uri="{FF2B5EF4-FFF2-40B4-BE49-F238E27FC236}">
                    <a16:creationId xmlns:a16="http://schemas.microsoft.com/office/drawing/2014/main" id="{27BA76C2-3250-4849-BDC6-CEF272DF4B98}"/>
                  </a:ext>
                </a:extLst>
              </p:cNvPr>
              <p:cNvPicPr/>
              <p:nvPr/>
            </p:nvPicPr>
            <p:blipFill>
              <a:blip r:embed="rId250"/>
              <a:stretch>
                <a:fillRect/>
              </a:stretch>
            </p:blipFill>
            <p:spPr>
              <a:xfrm>
                <a:off x="586383" y="4745905"/>
                <a:ext cx="354960" cy="24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1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id="{76EE7D09-7C0A-4634-A795-365348A4ED7E}"/>
                  </a:ext>
                </a:extLst>
              </p14:cNvPr>
              <p14:cNvContentPartPr/>
              <p14:nvPr/>
            </p14:nvContentPartPr>
            <p14:xfrm>
              <a:off x="979863" y="4925905"/>
              <a:ext cx="48960" cy="3240"/>
            </p14:xfrm>
          </p:contentPart>
        </mc:Choice>
        <mc:Fallback xmlns="">
          <p:pic>
            <p:nvPicPr>
              <p:cNvPr id="151" name="Ink 150">
                <a:extLst>
                  <a:ext uri="{FF2B5EF4-FFF2-40B4-BE49-F238E27FC236}">
                    <a16:creationId xmlns:a16="http://schemas.microsoft.com/office/drawing/2014/main" id="{76EE7D09-7C0A-4634-A795-365348A4ED7E}"/>
                  </a:ext>
                </a:extLst>
              </p:cNvPr>
              <p:cNvPicPr/>
              <p:nvPr/>
            </p:nvPicPr>
            <p:blipFill>
              <a:blip r:embed="rId252"/>
              <a:stretch>
                <a:fillRect/>
              </a:stretch>
            </p:blipFill>
            <p:spPr>
              <a:xfrm>
                <a:off x="961863" y="4907905"/>
                <a:ext cx="84600" cy="3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3">
            <p14:nvContentPartPr>
              <p14:cNvPr id="152" name="Ink 151">
                <a:extLst>
                  <a:ext uri="{FF2B5EF4-FFF2-40B4-BE49-F238E27FC236}">
                    <a16:creationId xmlns:a16="http://schemas.microsoft.com/office/drawing/2014/main" id="{AF958FF2-39DC-4B09-BC4F-097EE4BC6746}"/>
                  </a:ext>
                </a:extLst>
              </p14:cNvPr>
              <p14:cNvContentPartPr/>
              <p14:nvPr/>
            </p14:nvContentPartPr>
            <p14:xfrm>
              <a:off x="1165263" y="4850305"/>
              <a:ext cx="9360" cy="189000"/>
            </p14:xfrm>
          </p:contentPart>
        </mc:Choice>
        <mc:Fallback xmlns="">
          <p:pic>
            <p:nvPicPr>
              <p:cNvPr id="152" name="Ink 151">
                <a:extLst>
                  <a:ext uri="{FF2B5EF4-FFF2-40B4-BE49-F238E27FC236}">
                    <a16:creationId xmlns:a16="http://schemas.microsoft.com/office/drawing/2014/main" id="{AF958FF2-39DC-4B09-BC4F-097EE4BC6746}"/>
                  </a:ext>
                </a:extLst>
              </p:cNvPr>
              <p:cNvPicPr/>
              <p:nvPr/>
            </p:nvPicPr>
            <p:blipFill>
              <a:blip r:embed="rId254"/>
              <a:stretch>
                <a:fillRect/>
              </a:stretch>
            </p:blipFill>
            <p:spPr>
              <a:xfrm>
                <a:off x="1147263" y="4832305"/>
                <a:ext cx="45000" cy="22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5">
            <p14:nvContentPartPr>
              <p14:cNvPr id="153" name="Ink 152">
                <a:extLst>
                  <a:ext uri="{FF2B5EF4-FFF2-40B4-BE49-F238E27FC236}">
                    <a16:creationId xmlns:a16="http://schemas.microsoft.com/office/drawing/2014/main" id="{ECEFAF7A-BCCF-41E7-9354-44067E4F1C27}"/>
                  </a:ext>
                </a:extLst>
              </p14:cNvPr>
              <p14:cNvContentPartPr/>
              <p14:nvPr/>
            </p14:nvContentPartPr>
            <p14:xfrm>
              <a:off x="1131783" y="4803865"/>
              <a:ext cx="667080" cy="230400"/>
            </p14:xfrm>
          </p:contentPart>
        </mc:Choice>
        <mc:Fallback xmlns="">
          <p:pic>
            <p:nvPicPr>
              <p:cNvPr id="153" name="Ink 152">
                <a:extLst>
                  <a:ext uri="{FF2B5EF4-FFF2-40B4-BE49-F238E27FC236}">
                    <a16:creationId xmlns:a16="http://schemas.microsoft.com/office/drawing/2014/main" id="{ECEFAF7A-BCCF-41E7-9354-44067E4F1C27}"/>
                  </a:ext>
                </a:extLst>
              </p:cNvPr>
              <p:cNvPicPr/>
              <p:nvPr/>
            </p:nvPicPr>
            <p:blipFill>
              <a:blip r:embed="rId256"/>
              <a:stretch>
                <a:fillRect/>
              </a:stretch>
            </p:blipFill>
            <p:spPr>
              <a:xfrm>
                <a:off x="1113783" y="4786225"/>
                <a:ext cx="702720" cy="26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7">
            <p14:nvContentPartPr>
              <p14:cNvPr id="154" name="Ink 153">
                <a:extLst>
                  <a:ext uri="{FF2B5EF4-FFF2-40B4-BE49-F238E27FC236}">
                    <a16:creationId xmlns:a16="http://schemas.microsoft.com/office/drawing/2014/main" id="{8C2ADDDE-D3CC-48FA-9158-BF0210E323C3}"/>
                  </a:ext>
                </a:extLst>
              </p14:cNvPr>
              <p14:cNvContentPartPr/>
              <p14:nvPr/>
            </p14:nvContentPartPr>
            <p14:xfrm>
              <a:off x="1632183" y="4971625"/>
              <a:ext cx="204840" cy="53280"/>
            </p14:xfrm>
          </p:contentPart>
        </mc:Choice>
        <mc:Fallback xmlns="">
          <p:pic>
            <p:nvPicPr>
              <p:cNvPr id="154" name="Ink 153">
                <a:extLst>
                  <a:ext uri="{FF2B5EF4-FFF2-40B4-BE49-F238E27FC236}">
                    <a16:creationId xmlns:a16="http://schemas.microsoft.com/office/drawing/2014/main" id="{8C2ADDDE-D3CC-48FA-9158-BF0210E323C3}"/>
                  </a:ext>
                </a:extLst>
              </p:cNvPr>
              <p:cNvPicPr/>
              <p:nvPr/>
            </p:nvPicPr>
            <p:blipFill>
              <a:blip r:embed="rId258"/>
              <a:stretch>
                <a:fillRect/>
              </a:stretch>
            </p:blipFill>
            <p:spPr>
              <a:xfrm>
                <a:off x="1614543" y="4953625"/>
                <a:ext cx="240480" cy="8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9">
            <p14:nvContentPartPr>
              <p14:cNvPr id="156" name="Ink 155">
                <a:extLst>
                  <a:ext uri="{FF2B5EF4-FFF2-40B4-BE49-F238E27FC236}">
                    <a16:creationId xmlns:a16="http://schemas.microsoft.com/office/drawing/2014/main" id="{FEDB53CE-ED01-4078-ADF4-545AC076F9D6}"/>
                  </a:ext>
                </a:extLst>
              </p14:cNvPr>
              <p14:cNvContentPartPr/>
              <p14:nvPr/>
            </p14:nvContentPartPr>
            <p14:xfrm>
              <a:off x="2159943" y="4600105"/>
              <a:ext cx="973800" cy="537480"/>
            </p14:xfrm>
          </p:contentPart>
        </mc:Choice>
        <mc:Fallback xmlns="">
          <p:pic>
            <p:nvPicPr>
              <p:cNvPr id="156" name="Ink 155">
                <a:extLst>
                  <a:ext uri="{FF2B5EF4-FFF2-40B4-BE49-F238E27FC236}">
                    <a16:creationId xmlns:a16="http://schemas.microsoft.com/office/drawing/2014/main" id="{FEDB53CE-ED01-4078-ADF4-545AC076F9D6}"/>
                  </a:ext>
                </a:extLst>
              </p:cNvPr>
              <p:cNvPicPr/>
              <p:nvPr/>
            </p:nvPicPr>
            <p:blipFill>
              <a:blip r:embed="rId260"/>
              <a:stretch>
                <a:fillRect/>
              </a:stretch>
            </p:blipFill>
            <p:spPr>
              <a:xfrm>
                <a:off x="2142303" y="4582105"/>
                <a:ext cx="1009440" cy="57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1">
            <p14:nvContentPartPr>
              <p14:cNvPr id="157" name="Ink 156">
                <a:extLst>
                  <a:ext uri="{FF2B5EF4-FFF2-40B4-BE49-F238E27FC236}">
                    <a16:creationId xmlns:a16="http://schemas.microsoft.com/office/drawing/2014/main" id="{CA8D51CC-28D8-418F-810C-0DA6E27B12D4}"/>
                  </a:ext>
                </a:extLst>
              </p14:cNvPr>
              <p14:cNvContentPartPr/>
              <p14:nvPr/>
            </p14:nvContentPartPr>
            <p14:xfrm>
              <a:off x="2488623" y="4841305"/>
              <a:ext cx="182520" cy="254520"/>
            </p14:xfrm>
          </p:contentPart>
        </mc:Choice>
        <mc:Fallback xmlns="">
          <p:pic>
            <p:nvPicPr>
              <p:cNvPr id="157" name="Ink 156">
                <a:extLst>
                  <a:ext uri="{FF2B5EF4-FFF2-40B4-BE49-F238E27FC236}">
                    <a16:creationId xmlns:a16="http://schemas.microsoft.com/office/drawing/2014/main" id="{CA8D51CC-28D8-418F-810C-0DA6E27B12D4}"/>
                  </a:ext>
                </a:extLst>
              </p:cNvPr>
              <p:cNvPicPr/>
              <p:nvPr/>
            </p:nvPicPr>
            <p:blipFill>
              <a:blip r:embed="rId262"/>
              <a:stretch>
                <a:fillRect/>
              </a:stretch>
            </p:blipFill>
            <p:spPr>
              <a:xfrm>
                <a:off x="2470623" y="4823305"/>
                <a:ext cx="218160" cy="29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3">
            <p14:nvContentPartPr>
              <p14:cNvPr id="158" name="Ink 157">
                <a:extLst>
                  <a:ext uri="{FF2B5EF4-FFF2-40B4-BE49-F238E27FC236}">
                    <a16:creationId xmlns:a16="http://schemas.microsoft.com/office/drawing/2014/main" id="{9403146F-3C15-4789-8BFF-42BC23B5B75A}"/>
                  </a:ext>
                </a:extLst>
              </p14:cNvPr>
              <p14:cNvContentPartPr/>
              <p14:nvPr/>
            </p14:nvContentPartPr>
            <p14:xfrm>
              <a:off x="2699223" y="4898905"/>
              <a:ext cx="406080" cy="163440"/>
            </p14:xfrm>
          </p:contentPart>
        </mc:Choice>
        <mc:Fallback xmlns="">
          <p:pic>
            <p:nvPicPr>
              <p:cNvPr id="158" name="Ink 157">
                <a:extLst>
                  <a:ext uri="{FF2B5EF4-FFF2-40B4-BE49-F238E27FC236}">
                    <a16:creationId xmlns:a16="http://schemas.microsoft.com/office/drawing/2014/main" id="{9403146F-3C15-4789-8BFF-42BC23B5B75A}"/>
                  </a:ext>
                </a:extLst>
              </p:cNvPr>
              <p:cNvPicPr/>
              <p:nvPr/>
            </p:nvPicPr>
            <p:blipFill>
              <a:blip r:embed="rId264"/>
              <a:stretch>
                <a:fillRect/>
              </a:stretch>
            </p:blipFill>
            <p:spPr>
              <a:xfrm>
                <a:off x="2681223" y="4881265"/>
                <a:ext cx="441720" cy="19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5">
            <p14:nvContentPartPr>
              <p14:cNvPr id="159" name="Ink 158">
                <a:extLst>
                  <a:ext uri="{FF2B5EF4-FFF2-40B4-BE49-F238E27FC236}">
                    <a16:creationId xmlns:a16="http://schemas.microsoft.com/office/drawing/2014/main" id="{9C73FDB4-D2D8-4085-AB6D-9F0F257FACE6}"/>
                  </a:ext>
                </a:extLst>
              </p14:cNvPr>
              <p14:cNvContentPartPr/>
              <p14:nvPr/>
            </p14:nvContentPartPr>
            <p14:xfrm>
              <a:off x="3281703" y="4969825"/>
              <a:ext cx="360" cy="360"/>
            </p14:xfrm>
          </p:contentPart>
        </mc:Choice>
        <mc:Fallback xmlns="">
          <p:pic>
            <p:nvPicPr>
              <p:cNvPr id="159" name="Ink 158">
                <a:extLst>
                  <a:ext uri="{FF2B5EF4-FFF2-40B4-BE49-F238E27FC236}">
                    <a16:creationId xmlns:a16="http://schemas.microsoft.com/office/drawing/2014/main" id="{9C73FDB4-D2D8-4085-AB6D-9F0F257FACE6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3263703" y="4951825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6">
            <p14:nvContentPartPr>
              <p14:cNvPr id="167" name="Ink 166">
                <a:extLst>
                  <a:ext uri="{FF2B5EF4-FFF2-40B4-BE49-F238E27FC236}">
                    <a16:creationId xmlns:a16="http://schemas.microsoft.com/office/drawing/2014/main" id="{0961F3C6-F909-45D7-9B4D-227870E0F6E6}"/>
                  </a:ext>
                </a:extLst>
              </p14:cNvPr>
              <p14:cNvContentPartPr/>
              <p14:nvPr/>
            </p14:nvContentPartPr>
            <p14:xfrm>
              <a:off x="154743" y="4614505"/>
              <a:ext cx="107280" cy="172440"/>
            </p14:xfrm>
          </p:contentPart>
        </mc:Choice>
        <mc:Fallback xmlns="">
          <p:pic>
            <p:nvPicPr>
              <p:cNvPr id="167" name="Ink 166">
                <a:extLst>
                  <a:ext uri="{FF2B5EF4-FFF2-40B4-BE49-F238E27FC236}">
                    <a16:creationId xmlns:a16="http://schemas.microsoft.com/office/drawing/2014/main" id="{0961F3C6-F909-45D7-9B4D-227870E0F6E6}"/>
                  </a:ext>
                </a:extLst>
              </p:cNvPr>
              <p:cNvPicPr/>
              <p:nvPr/>
            </p:nvPicPr>
            <p:blipFill>
              <a:blip r:embed="rId267"/>
              <a:stretch>
                <a:fillRect/>
              </a:stretch>
            </p:blipFill>
            <p:spPr>
              <a:xfrm>
                <a:off x="136743" y="4596505"/>
                <a:ext cx="142920" cy="20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8">
            <p14:nvContentPartPr>
              <p14:cNvPr id="168" name="Ink 167">
                <a:extLst>
                  <a:ext uri="{FF2B5EF4-FFF2-40B4-BE49-F238E27FC236}">
                    <a16:creationId xmlns:a16="http://schemas.microsoft.com/office/drawing/2014/main" id="{F7CD7E63-25A7-498A-88A5-858FD0D53CED}"/>
                  </a:ext>
                </a:extLst>
              </p14:cNvPr>
              <p14:cNvContentPartPr/>
              <p14:nvPr/>
            </p14:nvContentPartPr>
            <p14:xfrm>
              <a:off x="329343" y="4549345"/>
              <a:ext cx="151200" cy="185400"/>
            </p14:xfrm>
          </p:contentPart>
        </mc:Choice>
        <mc:Fallback xmlns="">
          <p:pic>
            <p:nvPicPr>
              <p:cNvPr id="168" name="Ink 167">
                <a:extLst>
                  <a:ext uri="{FF2B5EF4-FFF2-40B4-BE49-F238E27FC236}">
                    <a16:creationId xmlns:a16="http://schemas.microsoft.com/office/drawing/2014/main" id="{F7CD7E63-25A7-498A-88A5-858FD0D53CED}"/>
                  </a:ext>
                </a:extLst>
              </p:cNvPr>
              <p:cNvPicPr/>
              <p:nvPr/>
            </p:nvPicPr>
            <p:blipFill>
              <a:blip r:embed="rId269"/>
              <a:stretch>
                <a:fillRect/>
              </a:stretch>
            </p:blipFill>
            <p:spPr>
              <a:xfrm>
                <a:off x="311703" y="4531345"/>
                <a:ext cx="186840" cy="22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0">
            <p14:nvContentPartPr>
              <p14:cNvPr id="169" name="Ink 168">
                <a:extLst>
                  <a:ext uri="{FF2B5EF4-FFF2-40B4-BE49-F238E27FC236}">
                    <a16:creationId xmlns:a16="http://schemas.microsoft.com/office/drawing/2014/main" id="{047B14C0-79CB-4D4C-947F-B35086BB2DC7}"/>
                  </a:ext>
                </a:extLst>
              </p14:cNvPr>
              <p14:cNvContentPartPr/>
              <p14:nvPr/>
            </p14:nvContentPartPr>
            <p14:xfrm>
              <a:off x="404223" y="4502905"/>
              <a:ext cx="139680" cy="313920"/>
            </p14:xfrm>
          </p:contentPart>
        </mc:Choice>
        <mc:Fallback xmlns="">
          <p:pic>
            <p:nvPicPr>
              <p:cNvPr id="169" name="Ink 168">
                <a:extLst>
                  <a:ext uri="{FF2B5EF4-FFF2-40B4-BE49-F238E27FC236}">
                    <a16:creationId xmlns:a16="http://schemas.microsoft.com/office/drawing/2014/main" id="{047B14C0-79CB-4D4C-947F-B35086BB2DC7}"/>
                  </a:ext>
                </a:extLst>
              </p:cNvPr>
              <p:cNvPicPr/>
              <p:nvPr/>
            </p:nvPicPr>
            <p:blipFill>
              <a:blip r:embed="rId271"/>
              <a:stretch>
                <a:fillRect/>
              </a:stretch>
            </p:blipFill>
            <p:spPr>
              <a:xfrm>
                <a:off x="386583" y="4484905"/>
                <a:ext cx="175320" cy="34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2">
            <p14:nvContentPartPr>
              <p14:cNvPr id="170" name="Ink 169">
                <a:extLst>
                  <a:ext uri="{FF2B5EF4-FFF2-40B4-BE49-F238E27FC236}">
                    <a16:creationId xmlns:a16="http://schemas.microsoft.com/office/drawing/2014/main" id="{C70BE04A-E62A-4734-B2A1-D7B62FA7E852}"/>
                  </a:ext>
                </a:extLst>
              </p14:cNvPr>
              <p14:cNvContentPartPr/>
              <p14:nvPr/>
            </p14:nvContentPartPr>
            <p14:xfrm>
              <a:off x="108663" y="4448185"/>
              <a:ext cx="138600" cy="336600"/>
            </p14:xfrm>
          </p:contentPart>
        </mc:Choice>
        <mc:Fallback xmlns="">
          <p:pic>
            <p:nvPicPr>
              <p:cNvPr id="170" name="Ink 169">
                <a:extLst>
                  <a:ext uri="{FF2B5EF4-FFF2-40B4-BE49-F238E27FC236}">
                    <a16:creationId xmlns:a16="http://schemas.microsoft.com/office/drawing/2014/main" id="{C70BE04A-E62A-4734-B2A1-D7B62FA7E852}"/>
                  </a:ext>
                </a:extLst>
              </p:cNvPr>
              <p:cNvPicPr/>
              <p:nvPr/>
            </p:nvPicPr>
            <p:blipFill>
              <a:blip r:embed="rId273"/>
              <a:stretch>
                <a:fillRect/>
              </a:stretch>
            </p:blipFill>
            <p:spPr>
              <a:xfrm>
                <a:off x="91023" y="4430545"/>
                <a:ext cx="174240" cy="37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4">
            <p14:nvContentPartPr>
              <p14:cNvPr id="172" name="Ink 171">
                <a:extLst>
                  <a:ext uri="{FF2B5EF4-FFF2-40B4-BE49-F238E27FC236}">
                    <a16:creationId xmlns:a16="http://schemas.microsoft.com/office/drawing/2014/main" id="{F3D1B4E8-CCB2-43E1-ACAD-E1AE3B7AAEE8}"/>
                  </a:ext>
                </a:extLst>
              </p14:cNvPr>
              <p14:cNvContentPartPr/>
              <p14:nvPr/>
            </p14:nvContentPartPr>
            <p14:xfrm>
              <a:off x="3660423" y="3984865"/>
              <a:ext cx="207360" cy="876960"/>
            </p14:xfrm>
          </p:contentPart>
        </mc:Choice>
        <mc:Fallback xmlns="">
          <p:pic>
            <p:nvPicPr>
              <p:cNvPr id="172" name="Ink 171">
                <a:extLst>
                  <a:ext uri="{FF2B5EF4-FFF2-40B4-BE49-F238E27FC236}">
                    <a16:creationId xmlns:a16="http://schemas.microsoft.com/office/drawing/2014/main" id="{F3D1B4E8-CCB2-43E1-ACAD-E1AE3B7AAEE8}"/>
                  </a:ext>
                </a:extLst>
              </p:cNvPr>
              <p:cNvPicPr/>
              <p:nvPr/>
            </p:nvPicPr>
            <p:blipFill>
              <a:blip r:embed="rId275"/>
              <a:stretch>
                <a:fillRect/>
              </a:stretch>
            </p:blipFill>
            <p:spPr>
              <a:xfrm>
                <a:off x="3642783" y="3967225"/>
                <a:ext cx="243000" cy="9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6">
            <p14:nvContentPartPr>
              <p14:cNvPr id="194" name="Ink 193">
                <a:extLst>
                  <a:ext uri="{FF2B5EF4-FFF2-40B4-BE49-F238E27FC236}">
                    <a16:creationId xmlns:a16="http://schemas.microsoft.com/office/drawing/2014/main" id="{00796F0F-DBC7-45BD-B097-4283B9AEEA1A}"/>
                  </a:ext>
                </a:extLst>
              </p14:cNvPr>
              <p14:cNvContentPartPr/>
              <p14:nvPr/>
            </p14:nvContentPartPr>
            <p14:xfrm>
              <a:off x="413223" y="5599465"/>
              <a:ext cx="455760" cy="301680"/>
            </p14:xfrm>
          </p:contentPart>
        </mc:Choice>
        <mc:Fallback xmlns="">
          <p:pic>
            <p:nvPicPr>
              <p:cNvPr id="194" name="Ink 193">
                <a:extLst>
                  <a:ext uri="{FF2B5EF4-FFF2-40B4-BE49-F238E27FC236}">
                    <a16:creationId xmlns:a16="http://schemas.microsoft.com/office/drawing/2014/main" id="{00796F0F-DBC7-45BD-B097-4283B9AEEA1A}"/>
                  </a:ext>
                </a:extLst>
              </p:cNvPr>
              <p:cNvPicPr/>
              <p:nvPr/>
            </p:nvPicPr>
            <p:blipFill>
              <a:blip r:embed="rId277"/>
              <a:stretch>
                <a:fillRect/>
              </a:stretch>
            </p:blipFill>
            <p:spPr>
              <a:xfrm>
                <a:off x="395223" y="5581465"/>
                <a:ext cx="491400" cy="33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8">
            <p14:nvContentPartPr>
              <p14:cNvPr id="195" name="Ink 194">
                <a:extLst>
                  <a:ext uri="{FF2B5EF4-FFF2-40B4-BE49-F238E27FC236}">
                    <a16:creationId xmlns:a16="http://schemas.microsoft.com/office/drawing/2014/main" id="{28C2A2D5-CF28-4D77-8E69-E1512B56E832}"/>
                  </a:ext>
                </a:extLst>
              </p14:cNvPr>
              <p14:cNvContentPartPr/>
              <p14:nvPr/>
            </p14:nvContentPartPr>
            <p14:xfrm>
              <a:off x="921183" y="5763985"/>
              <a:ext cx="191880" cy="147960"/>
            </p14:xfrm>
          </p:contentPart>
        </mc:Choice>
        <mc:Fallback xmlns="">
          <p:pic>
            <p:nvPicPr>
              <p:cNvPr id="195" name="Ink 194">
                <a:extLst>
                  <a:ext uri="{FF2B5EF4-FFF2-40B4-BE49-F238E27FC236}">
                    <a16:creationId xmlns:a16="http://schemas.microsoft.com/office/drawing/2014/main" id="{28C2A2D5-CF28-4D77-8E69-E1512B56E832}"/>
                  </a:ext>
                </a:extLst>
              </p:cNvPr>
              <p:cNvPicPr/>
              <p:nvPr/>
            </p:nvPicPr>
            <p:blipFill>
              <a:blip r:embed="rId279"/>
              <a:stretch>
                <a:fillRect/>
              </a:stretch>
            </p:blipFill>
            <p:spPr>
              <a:xfrm>
                <a:off x="903183" y="5745985"/>
                <a:ext cx="227520" cy="18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0">
            <p14:nvContentPartPr>
              <p14:cNvPr id="196" name="Ink 195">
                <a:extLst>
                  <a:ext uri="{FF2B5EF4-FFF2-40B4-BE49-F238E27FC236}">
                    <a16:creationId xmlns:a16="http://schemas.microsoft.com/office/drawing/2014/main" id="{D0948284-A038-41BA-BE38-2429F06CE004}"/>
                  </a:ext>
                </a:extLst>
              </p14:cNvPr>
              <p14:cNvContentPartPr/>
              <p14:nvPr/>
            </p14:nvContentPartPr>
            <p14:xfrm>
              <a:off x="1200543" y="5648065"/>
              <a:ext cx="46080" cy="281160"/>
            </p14:xfrm>
          </p:contentPart>
        </mc:Choice>
        <mc:Fallback xmlns="">
          <p:pic>
            <p:nvPicPr>
              <p:cNvPr id="196" name="Ink 195">
                <a:extLst>
                  <a:ext uri="{FF2B5EF4-FFF2-40B4-BE49-F238E27FC236}">
                    <a16:creationId xmlns:a16="http://schemas.microsoft.com/office/drawing/2014/main" id="{D0948284-A038-41BA-BE38-2429F06CE004}"/>
                  </a:ext>
                </a:extLst>
              </p:cNvPr>
              <p:cNvPicPr/>
              <p:nvPr/>
            </p:nvPicPr>
            <p:blipFill>
              <a:blip r:embed="rId281"/>
              <a:stretch>
                <a:fillRect/>
              </a:stretch>
            </p:blipFill>
            <p:spPr>
              <a:xfrm>
                <a:off x="1182903" y="5630065"/>
                <a:ext cx="81720" cy="31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2">
            <p14:nvContentPartPr>
              <p14:cNvPr id="197" name="Ink 196">
                <a:extLst>
                  <a:ext uri="{FF2B5EF4-FFF2-40B4-BE49-F238E27FC236}">
                    <a16:creationId xmlns:a16="http://schemas.microsoft.com/office/drawing/2014/main" id="{E2ECFCA1-1494-4A19-8343-FA681438B82D}"/>
                  </a:ext>
                </a:extLst>
              </p14:cNvPr>
              <p14:cNvContentPartPr/>
              <p14:nvPr/>
            </p14:nvContentPartPr>
            <p14:xfrm>
              <a:off x="1313223" y="5699905"/>
              <a:ext cx="177480" cy="192960"/>
            </p14:xfrm>
          </p:contentPart>
        </mc:Choice>
        <mc:Fallback xmlns="">
          <p:pic>
            <p:nvPicPr>
              <p:cNvPr id="197" name="Ink 196">
                <a:extLst>
                  <a:ext uri="{FF2B5EF4-FFF2-40B4-BE49-F238E27FC236}">
                    <a16:creationId xmlns:a16="http://schemas.microsoft.com/office/drawing/2014/main" id="{E2ECFCA1-1494-4A19-8343-FA681438B82D}"/>
                  </a:ext>
                </a:extLst>
              </p:cNvPr>
              <p:cNvPicPr/>
              <p:nvPr/>
            </p:nvPicPr>
            <p:blipFill>
              <a:blip r:embed="rId283"/>
              <a:stretch>
                <a:fillRect/>
              </a:stretch>
            </p:blipFill>
            <p:spPr>
              <a:xfrm>
                <a:off x="1295223" y="5681905"/>
                <a:ext cx="213120" cy="22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4">
            <p14:nvContentPartPr>
              <p14:cNvPr id="198" name="Ink 197">
                <a:extLst>
                  <a:ext uri="{FF2B5EF4-FFF2-40B4-BE49-F238E27FC236}">
                    <a16:creationId xmlns:a16="http://schemas.microsoft.com/office/drawing/2014/main" id="{4915602E-632A-496E-9692-72E816F67AD1}"/>
                  </a:ext>
                </a:extLst>
              </p14:cNvPr>
              <p14:cNvContentPartPr/>
              <p14:nvPr/>
            </p14:nvContentPartPr>
            <p14:xfrm>
              <a:off x="1538943" y="5814025"/>
              <a:ext cx="39960" cy="171720"/>
            </p14:xfrm>
          </p:contentPart>
        </mc:Choice>
        <mc:Fallback xmlns="">
          <p:pic>
            <p:nvPicPr>
              <p:cNvPr id="198" name="Ink 197">
                <a:extLst>
                  <a:ext uri="{FF2B5EF4-FFF2-40B4-BE49-F238E27FC236}">
                    <a16:creationId xmlns:a16="http://schemas.microsoft.com/office/drawing/2014/main" id="{4915602E-632A-496E-9692-72E816F67AD1}"/>
                  </a:ext>
                </a:extLst>
              </p:cNvPr>
              <p:cNvPicPr/>
              <p:nvPr/>
            </p:nvPicPr>
            <p:blipFill>
              <a:blip r:embed="rId285"/>
              <a:stretch>
                <a:fillRect/>
              </a:stretch>
            </p:blipFill>
            <p:spPr>
              <a:xfrm>
                <a:off x="1521303" y="5796025"/>
                <a:ext cx="75600" cy="20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6">
            <p14:nvContentPartPr>
              <p14:cNvPr id="199" name="Ink 198">
                <a:extLst>
                  <a:ext uri="{FF2B5EF4-FFF2-40B4-BE49-F238E27FC236}">
                    <a16:creationId xmlns:a16="http://schemas.microsoft.com/office/drawing/2014/main" id="{76133F7C-903F-4173-928B-7AC102BB1A2F}"/>
                  </a:ext>
                </a:extLst>
              </p14:cNvPr>
              <p14:cNvContentPartPr/>
              <p14:nvPr/>
            </p14:nvContentPartPr>
            <p14:xfrm>
              <a:off x="1672503" y="5769025"/>
              <a:ext cx="132480" cy="235800"/>
            </p14:xfrm>
          </p:contentPart>
        </mc:Choice>
        <mc:Fallback xmlns="">
          <p:pic>
            <p:nvPicPr>
              <p:cNvPr id="199" name="Ink 198">
                <a:extLst>
                  <a:ext uri="{FF2B5EF4-FFF2-40B4-BE49-F238E27FC236}">
                    <a16:creationId xmlns:a16="http://schemas.microsoft.com/office/drawing/2014/main" id="{76133F7C-903F-4173-928B-7AC102BB1A2F}"/>
                  </a:ext>
                </a:extLst>
              </p:cNvPr>
              <p:cNvPicPr/>
              <p:nvPr/>
            </p:nvPicPr>
            <p:blipFill>
              <a:blip r:embed="rId287"/>
              <a:stretch>
                <a:fillRect/>
              </a:stretch>
            </p:blipFill>
            <p:spPr>
              <a:xfrm>
                <a:off x="1654503" y="5751385"/>
                <a:ext cx="168120" cy="27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8">
            <p14:nvContentPartPr>
              <p14:cNvPr id="200" name="Ink 199">
                <a:extLst>
                  <a:ext uri="{FF2B5EF4-FFF2-40B4-BE49-F238E27FC236}">
                    <a16:creationId xmlns:a16="http://schemas.microsoft.com/office/drawing/2014/main" id="{34BC8782-3D40-4A3C-8A5A-6D3429304DD5}"/>
                  </a:ext>
                </a:extLst>
              </p14:cNvPr>
              <p14:cNvContentPartPr/>
              <p14:nvPr/>
            </p14:nvContentPartPr>
            <p14:xfrm>
              <a:off x="1822623" y="5618905"/>
              <a:ext cx="698400" cy="444600"/>
            </p14:xfrm>
          </p:contentPart>
        </mc:Choice>
        <mc:Fallback xmlns="">
          <p:pic>
            <p:nvPicPr>
              <p:cNvPr id="200" name="Ink 199">
                <a:extLst>
                  <a:ext uri="{FF2B5EF4-FFF2-40B4-BE49-F238E27FC236}">
                    <a16:creationId xmlns:a16="http://schemas.microsoft.com/office/drawing/2014/main" id="{34BC8782-3D40-4A3C-8A5A-6D3429304DD5}"/>
                  </a:ext>
                </a:extLst>
              </p:cNvPr>
              <p:cNvPicPr/>
              <p:nvPr/>
            </p:nvPicPr>
            <p:blipFill>
              <a:blip r:embed="rId289"/>
              <a:stretch>
                <a:fillRect/>
              </a:stretch>
            </p:blipFill>
            <p:spPr>
              <a:xfrm>
                <a:off x="1804983" y="5600905"/>
                <a:ext cx="734040" cy="48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0">
            <p14:nvContentPartPr>
              <p14:cNvPr id="201" name="Ink 200">
                <a:extLst>
                  <a:ext uri="{FF2B5EF4-FFF2-40B4-BE49-F238E27FC236}">
                    <a16:creationId xmlns:a16="http://schemas.microsoft.com/office/drawing/2014/main" id="{244EEEFC-864A-41A7-8F32-7E4F3D14DB3B}"/>
                  </a:ext>
                </a:extLst>
              </p14:cNvPr>
              <p14:cNvContentPartPr/>
              <p14:nvPr/>
            </p14:nvContentPartPr>
            <p14:xfrm>
              <a:off x="2282703" y="5886025"/>
              <a:ext cx="230400" cy="39600"/>
            </p14:xfrm>
          </p:contentPart>
        </mc:Choice>
        <mc:Fallback xmlns="">
          <p:pic>
            <p:nvPicPr>
              <p:cNvPr id="201" name="Ink 200">
                <a:extLst>
                  <a:ext uri="{FF2B5EF4-FFF2-40B4-BE49-F238E27FC236}">
                    <a16:creationId xmlns:a16="http://schemas.microsoft.com/office/drawing/2014/main" id="{244EEEFC-864A-41A7-8F32-7E4F3D14DB3B}"/>
                  </a:ext>
                </a:extLst>
              </p:cNvPr>
              <p:cNvPicPr/>
              <p:nvPr/>
            </p:nvPicPr>
            <p:blipFill>
              <a:blip r:embed="rId291"/>
              <a:stretch>
                <a:fillRect/>
              </a:stretch>
            </p:blipFill>
            <p:spPr>
              <a:xfrm>
                <a:off x="2264703" y="5868025"/>
                <a:ext cx="266040" cy="7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2">
            <p14:nvContentPartPr>
              <p14:cNvPr id="202" name="Ink 201">
                <a:extLst>
                  <a:ext uri="{FF2B5EF4-FFF2-40B4-BE49-F238E27FC236}">
                    <a16:creationId xmlns:a16="http://schemas.microsoft.com/office/drawing/2014/main" id="{11E773C0-64B8-4701-901F-E9D6D236E38A}"/>
                  </a:ext>
                </a:extLst>
              </p14:cNvPr>
              <p14:cNvContentPartPr/>
              <p14:nvPr/>
            </p14:nvContentPartPr>
            <p14:xfrm>
              <a:off x="3334263" y="5455465"/>
              <a:ext cx="385200" cy="432360"/>
            </p14:xfrm>
          </p:contentPart>
        </mc:Choice>
        <mc:Fallback xmlns="">
          <p:pic>
            <p:nvPicPr>
              <p:cNvPr id="202" name="Ink 201">
                <a:extLst>
                  <a:ext uri="{FF2B5EF4-FFF2-40B4-BE49-F238E27FC236}">
                    <a16:creationId xmlns:a16="http://schemas.microsoft.com/office/drawing/2014/main" id="{11E773C0-64B8-4701-901F-E9D6D236E38A}"/>
                  </a:ext>
                </a:extLst>
              </p:cNvPr>
              <p:cNvPicPr/>
              <p:nvPr/>
            </p:nvPicPr>
            <p:blipFill>
              <a:blip r:embed="rId293"/>
              <a:stretch>
                <a:fillRect/>
              </a:stretch>
            </p:blipFill>
            <p:spPr>
              <a:xfrm>
                <a:off x="3316623" y="5437825"/>
                <a:ext cx="420840" cy="46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4">
            <p14:nvContentPartPr>
              <p14:cNvPr id="203" name="Ink 202">
                <a:extLst>
                  <a:ext uri="{FF2B5EF4-FFF2-40B4-BE49-F238E27FC236}">
                    <a16:creationId xmlns:a16="http://schemas.microsoft.com/office/drawing/2014/main" id="{A48D8C3C-CB8B-4FB3-BA05-0B482EFD1F03}"/>
                  </a:ext>
                </a:extLst>
              </p14:cNvPr>
              <p14:cNvContentPartPr/>
              <p14:nvPr/>
            </p14:nvContentPartPr>
            <p14:xfrm>
              <a:off x="4091703" y="5474905"/>
              <a:ext cx="107280" cy="306360"/>
            </p14:xfrm>
          </p:contentPart>
        </mc:Choice>
        <mc:Fallback xmlns="">
          <p:pic>
            <p:nvPicPr>
              <p:cNvPr id="203" name="Ink 202">
                <a:extLst>
                  <a:ext uri="{FF2B5EF4-FFF2-40B4-BE49-F238E27FC236}">
                    <a16:creationId xmlns:a16="http://schemas.microsoft.com/office/drawing/2014/main" id="{A48D8C3C-CB8B-4FB3-BA05-0B482EFD1F03}"/>
                  </a:ext>
                </a:extLst>
              </p:cNvPr>
              <p:cNvPicPr/>
              <p:nvPr/>
            </p:nvPicPr>
            <p:blipFill>
              <a:blip r:embed="rId295"/>
              <a:stretch>
                <a:fillRect/>
              </a:stretch>
            </p:blipFill>
            <p:spPr>
              <a:xfrm>
                <a:off x="4073703" y="5456905"/>
                <a:ext cx="142920" cy="34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6">
            <p14:nvContentPartPr>
              <p14:cNvPr id="204" name="Ink 203">
                <a:extLst>
                  <a:ext uri="{FF2B5EF4-FFF2-40B4-BE49-F238E27FC236}">
                    <a16:creationId xmlns:a16="http://schemas.microsoft.com/office/drawing/2014/main" id="{4BC19D30-E9EF-47AE-948C-29E5E9C84EAB}"/>
                  </a:ext>
                </a:extLst>
              </p14:cNvPr>
              <p14:cNvContentPartPr/>
              <p14:nvPr/>
            </p14:nvContentPartPr>
            <p14:xfrm>
              <a:off x="4251183" y="5531425"/>
              <a:ext cx="222120" cy="175320"/>
            </p14:xfrm>
          </p:contentPart>
        </mc:Choice>
        <mc:Fallback xmlns="">
          <p:pic>
            <p:nvPicPr>
              <p:cNvPr id="204" name="Ink 203">
                <a:extLst>
                  <a:ext uri="{FF2B5EF4-FFF2-40B4-BE49-F238E27FC236}">
                    <a16:creationId xmlns:a16="http://schemas.microsoft.com/office/drawing/2014/main" id="{4BC19D30-E9EF-47AE-948C-29E5E9C84EAB}"/>
                  </a:ext>
                </a:extLst>
              </p:cNvPr>
              <p:cNvPicPr/>
              <p:nvPr/>
            </p:nvPicPr>
            <p:blipFill>
              <a:blip r:embed="rId297"/>
              <a:stretch>
                <a:fillRect/>
              </a:stretch>
            </p:blipFill>
            <p:spPr>
              <a:xfrm>
                <a:off x="4233183" y="5513785"/>
                <a:ext cx="257760" cy="21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8">
            <p14:nvContentPartPr>
              <p14:cNvPr id="205" name="Ink 204">
                <a:extLst>
                  <a:ext uri="{FF2B5EF4-FFF2-40B4-BE49-F238E27FC236}">
                    <a16:creationId xmlns:a16="http://schemas.microsoft.com/office/drawing/2014/main" id="{0D0E7C67-F729-493E-BCCE-7E4789F9E010}"/>
                  </a:ext>
                </a:extLst>
              </p14:cNvPr>
              <p14:cNvContentPartPr/>
              <p14:nvPr/>
            </p14:nvContentPartPr>
            <p14:xfrm>
              <a:off x="4553943" y="5594065"/>
              <a:ext cx="119880" cy="18720"/>
            </p14:xfrm>
          </p:contentPart>
        </mc:Choice>
        <mc:Fallback xmlns="">
          <p:pic>
            <p:nvPicPr>
              <p:cNvPr id="205" name="Ink 204">
                <a:extLst>
                  <a:ext uri="{FF2B5EF4-FFF2-40B4-BE49-F238E27FC236}">
                    <a16:creationId xmlns:a16="http://schemas.microsoft.com/office/drawing/2014/main" id="{0D0E7C67-F729-493E-BCCE-7E4789F9E010}"/>
                  </a:ext>
                </a:extLst>
              </p:cNvPr>
              <p:cNvPicPr/>
              <p:nvPr/>
            </p:nvPicPr>
            <p:blipFill>
              <a:blip r:embed="rId299"/>
              <a:stretch>
                <a:fillRect/>
              </a:stretch>
            </p:blipFill>
            <p:spPr>
              <a:xfrm>
                <a:off x="4536303" y="5576425"/>
                <a:ext cx="155520" cy="5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0">
            <p14:nvContentPartPr>
              <p14:cNvPr id="206" name="Ink 205">
                <a:extLst>
                  <a:ext uri="{FF2B5EF4-FFF2-40B4-BE49-F238E27FC236}">
                    <a16:creationId xmlns:a16="http://schemas.microsoft.com/office/drawing/2014/main" id="{295A98E9-4956-48B7-8A7C-48BCB5C20B63}"/>
                  </a:ext>
                </a:extLst>
              </p14:cNvPr>
              <p14:cNvContentPartPr/>
              <p14:nvPr/>
            </p14:nvContentPartPr>
            <p14:xfrm>
              <a:off x="4787223" y="5540425"/>
              <a:ext cx="252720" cy="168840"/>
            </p14:xfrm>
          </p:contentPart>
        </mc:Choice>
        <mc:Fallback xmlns="">
          <p:pic>
            <p:nvPicPr>
              <p:cNvPr id="206" name="Ink 205">
                <a:extLst>
                  <a:ext uri="{FF2B5EF4-FFF2-40B4-BE49-F238E27FC236}">
                    <a16:creationId xmlns:a16="http://schemas.microsoft.com/office/drawing/2014/main" id="{295A98E9-4956-48B7-8A7C-48BCB5C20B63}"/>
                  </a:ext>
                </a:extLst>
              </p:cNvPr>
              <p:cNvPicPr/>
              <p:nvPr/>
            </p:nvPicPr>
            <p:blipFill>
              <a:blip r:embed="rId301"/>
              <a:stretch>
                <a:fillRect/>
              </a:stretch>
            </p:blipFill>
            <p:spPr>
              <a:xfrm>
                <a:off x="4769223" y="5522785"/>
                <a:ext cx="288360" cy="20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2">
            <p14:nvContentPartPr>
              <p14:cNvPr id="207" name="Ink 206">
                <a:extLst>
                  <a:ext uri="{FF2B5EF4-FFF2-40B4-BE49-F238E27FC236}">
                    <a16:creationId xmlns:a16="http://schemas.microsoft.com/office/drawing/2014/main" id="{9D37F4DB-3E09-4706-80B1-1935DF3CD7F7}"/>
                  </a:ext>
                </a:extLst>
              </p14:cNvPr>
              <p14:cNvContentPartPr/>
              <p14:nvPr/>
            </p14:nvContentPartPr>
            <p14:xfrm>
              <a:off x="4782183" y="5447545"/>
              <a:ext cx="221040" cy="21240"/>
            </p14:xfrm>
          </p:contentPart>
        </mc:Choice>
        <mc:Fallback xmlns="">
          <p:pic>
            <p:nvPicPr>
              <p:cNvPr id="207" name="Ink 206">
                <a:extLst>
                  <a:ext uri="{FF2B5EF4-FFF2-40B4-BE49-F238E27FC236}">
                    <a16:creationId xmlns:a16="http://schemas.microsoft.com/office/drawing/2014/main" id="{9D37F4DB-3E09-4706-80B1-1935DF3CD7F7}"/>
                  </a:ext>
                </a:extLst>
              </p:cNvPr>
              <p:cNvPicPr/>
              <p:nvPr/>
            </p:nvPicPr>
            <p:blipFill>
              <a:blip r:embed="rId303"/>
              <a:stretch>
                <a:fillRect/>
              </a:stretch>
            </p:blipFill>
            <p:spPr>
              <a:xfrm>
                <a:off x="4764183" y="5429545"/>
                <a:ext cx="256680" cy="5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4">
            <p14:nvContentPartPr>
              <p14:cNvPr id="208" name="Ink 207">
                <a:extLst>
                  <a:ext uri="{FF2B5EF4-FFF2-40B4-BE49-F238E27FC236}">
                    <a16:creationId xmlns:a16="http://schemas.microsoft.com/office/drawing/2014/main" id="{95B768E9-76D8-4423-B205-E09521E55456}"/>
                  </a:ext>
                </a:extLst>
              </p14:cNvPr>
              <p14:cNvContentPartPr/>
              <p14:nvPr/>
            </p14:nvContentPartPr>
            <p14:xfrm>
              <a:off x="5116263" y="5392825"/>
              <a:ext cx="129960" cy="411480"/>
            </p14:xfrm>
          </p:contentPart>
        </mc:Choice>
        <mc:Fallback xmlns="">
          <p:pic>
            <p:nvPicPr>
              <p:cNvPr id="208" name="Ink 207">
                <a:extLst>
                  <a:ext uri="{FF2B5EF4-FFF2-40B4-BE49-F238E27FC236}">
                    <a16:creationId xmlns:a16="http://schemas.microsoft.com/office/drawing/2014/main" id="{95B768E9-76D8-4423-B205-E09521E55456}"/>
                  </a:ext>
                </a:extLst>
              </p:cNvPr>
              <p:cNvPicPr/>
              <p:nvPr/>
            </p:nvPicPr>
            <p:blipFill>
              <a:blip r:embed="rId305"/>
              <a:stretch>
                <a:fillRect/>
              </a:stretch>
            </p:blipFill>
            <p:spPr>
              <a:xfrm>
                <a:off x="5098623" y="5374825"/>
                <a:ext cx="165600" cy="44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6">
            <p14:nvContentPartPr>
              <p14:cNvPr id="209" name="Ink 208">
                <a:extLst>
                  <a:ext uri="{FF2B5EF4-FFF2-40B4-BE49-F238E27FC236}">
                    <a16:creationId xmlns:a16="http://schemas.microsoft.com/office/drawing/2014/main" id="{4E7D531F-CA21-452A-868C-F36831DB33E7}"/>
                  </a:ext>
                </a:extLst>
              </p14:cNvPr>
              <p14:cNvContentPartPr/>
              <p14:nvPr/>
            </p14:nvContentPartPr>
            <p14:xfrm>
              <a:off x="5371503" y="5495785"/>
              <a:ext cx="360" cy="360"/>
            </p14:xfrm>
          </p:contentPart>
        </mc:Choice>
        <mc:Fallback xmlns="">
          <p:pic>
            <p:nvPicPr>
              <p:cNvPr id="209" name="Ink 208">
                <a:extLst>
                  <a:ext uri="{FF2B5EF4-FFF2-40B4-BE49-F238E27FC236}">
                    <a16:creationId xmlns:a16="http://schemas.microsoft.com/office/drawing/2014/main" id="{4E7D531F-CA21-452A-868C-F36831DB33E7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5353863" y="5477785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7">
            <p14:nvContentPartPr>
              <p14:cNvPr id="210" name="Ink 209">
                <a:extLst>
                  <a:ext uri="{FF2B5EF4-FFF2-40B4-BE49-F238E27FC236}">
                    <a16:creationId xmlns:a16="http://schemas.microsoft.com/office/drawing/2014/main" id="{079F47CE-7E1B-4239-819E-0EDF49F9F7B0}"/>
                  </a:ext>
                </a:extLst>
              </p14:cNvPr>
              <p14:cNvContentPartPr/>
              <p14:nvPr/>
            </p14:nvContentPartPr>
            <p14:xfrm>
              <a:off x="5412183" y="5392825"/>
              <a:ext cx="51120" cy="286560"/>
            </p14:xfrm>
          </p:contentPart>
        </mc:Choice>
        <mc:Fallback xmlns="">
          <p:pic>
            <p:nvPicPr>
              <p:cNvPr id="210" name="Ink 209">
                <a:extLst>
                  <a:ext uri="{FF2B5EF4-FFF2-40B4-BE49-F238E27FC236}">
                    <a16:creationId xmlns:a16="http://schemas.microsoft.com/office/drawing/2014/main" id="{079F47CE-7E1B-4239-819E-0EDF49F9F7B0}"/>
                  </a:ext>
                </a:extLst>
              </p:cNvPr>
              <p:cNvPicPr/>
              <p:nvPr/>
            </p:nvPicPr>
            <p:blipFill>
              <a:blip r:embed="rId308"/>
              <a:stretch>
                <a:fillRect/>
              </a:stretch>
            </p:blipFill>
            <p:spPr>
              <a:xfrm>
                <a:off x="5394183" y="5374825"/>
                <a:ext cx="86760" cy="32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9">
            <p14:nvContentPartPr>
              <p14:cNvPr id="211" name="Ink 210">
                <a:extLst>
                  <a:ext uri="{FF2B5EF4-FFF2-40B4-BE49-F238E27FC236}">
                    <a16:creationId xmlns:a16="http://schemas.microsoft.com/office/drawing/2014/main" id="{994A15ED-4897-4B29-BC74-8AA166AE959D}"/>
                  </a:ext>
                </a:extLst>
              </p14:cNvPr>
              <p14:cNvContentPartPr/>
              <p14:nvPr/>
            </p14:nvContentPartPr>
            <p14:xfrm>
              <a:off x="5576343" y="5475625"/>
              <a:ext cx="147600" cy="306000"/>
            </p14:xfrm>
          </p:contentPart>
        </mc:Choice>
        <mc:Fallback xmlns="">
          <p:pic>
            <p:nvPicPr>
              <p:cNvPr id="211" name="Ink 210">
                <a:extLst>
                  <a:ext uri="{FF2B5EF4-FFF2-40B4-BE49-F238E27FC236}">
                    <a16:creationId xmlns:a16="http://schemas.microsoft.com/office/drawing/2014/main" id="{994A15ED-4897-4B29-BC74-8AA166AE959D}"/>
                  </a:ext>
                </a:extLst>
              </p:cNvPr>
              <p:cNvPicPr/>
              <p:nvPr/>
            </p:nvPicPr>
            <p:blipFill>
              <a:blip r:embed="rId310"/>
              <a:stretch>
                <a:fillRect/>
              </a:stretch>
            </p:blipFill>
            <p:spPr>
              <a:xfrm>
                <a:off x="5558343" y="5457985"/>
                <a:ext cx="183240" cy="34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1">
            <p14:nvContentPartPr>
              <p14:cNvPr id="212" name="Ink 211">
                <a:extLst>
                  <a:ext uri="{FF2B5EF4-FFF2-40B4-BE49-F238E27FC236}">
                    <a16:creationId xmlns:a16="http://schemas.microsoft.com/office/drawing/2014/main" id="{E754DA4A-7E9B-4345-8A99-2174FE2DD0C5}"/>
                  </a:ext>
                </a:extLst>
              </p14:cNvPr>
              <p14:cNvContentPartPr/>
              <p14:nvPr/>
            </p14:nvContentPartPr>
            <p14:xfrm>
              <a:off x="5849943" y="5516665"/>
              <a:ext cx="186840" cy="14040"/>
            </p14:xfrm>
          </p:contentPart>
        </mc:Choice>
        <mc:Fallback xmlns="">
          <p:pic>
            <p:nvPicPr>
              <p:cNvPr id="212" name="Ink 211">
                <a:extLst>
                  <a:ext uri="{FF2B5EF4-FFF2-40B4-BE49-F238E27FC236}">
                    <a16:creationId xmlns:a16="http://schemas.microsoft.com/office/drawing/2014/main" id="{E754DA4A-7E9B-4345-8A99-2174FE2DD0C5}"/>
                  </a:ext>
                </a:extLst>
              </p:cNvPr>
              <p:cNvPicPr/>
              <p:nvPr/>
            </p:nvPicPr>
            <p:blipFill>
              <a:blip r:embed="rId312"/>
              <a:stretch>
                <a:fillRect/>
              </a:stretch>
            </p:blipFill>
            <p:spPr>
              <a:xfrm>
                <a:off x="5831943" y="5499025"/>
                <a:ext cx="222480" cy="4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3">
            <p14:nvContentPartPr>
              <p14:cNvPr id="213" name="Ink 212">
                <a:extLst>
                  <a:ext uri="{FF2B5EF4-FFF2-40B4-BE49-F238E27FC236}">
                    <a16:creationId xmlns:a16="http://schemas.microsoft.com/office/drawing/2014/main" id="{BC07193F-3106-4F41-B192-5187C9C435A0}"/>
                  </a:ext>
                </a:extLst>
              </p14:cNvPr>
              <p14:cNvContentPartPr/>
              <p14:nvPr/>
            </p14:nvContentPartPr>
            <p14:xfrm>
              <a:off x="6108423" y="5464465"/>
              <a:ext cx="119160" cy="320760"/>
            </p14:xfrm>
          </p:contentPart>
        </mc:Choice>
        <mc:Fallback xmlns="">
          <p:pic>
            <p:nvPicPr>
              <p:cNvPr id="213" name="Ink 212">
                <a:extLst>
                  <a:ext uri="{FF2B5EF4-FFF2-40B4-BE49-F238E27FC236}">
                    <a16:creationId xmlns:a16="http://schemas.microsoft.com/office/drawing/2014/main" id="{BC07193F-3106-4F41-B192-5187C9C435A0}"/>
                  </a:ext>
                </a:extLst>
              </p:cNvPr>
              <p:cNvPicPr/>
              <p:nvPr/>
            </p:nvPicPr>
            <p:blipFill>
              <a:blip r:embed="rId314"/>
              <a:stretch>
                <a:fillRect/>
              </a:stretch>
            </p:blipFill>
            <p:spPr>
              <a:xfrm>
                <a:off x="6090783" y="5446465"/>
                <a:ext cx="154800" cy="35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5">
            <p14:nvContentPartPr>
              <p14:cNvPr id="214" name="Ink 213">
                <a:extLst>
                  <a:ext uri="{FF2B5EF4-FFF2-40B4-BE49-F238E27FC236}">
                    <a16:creationId xmlns:a16="http://schemas.microsoft.com/office/drawing/2014/main" id="{EA3A8834-9EA7-4C6B-B872-81B57C941698}"/>
                  </a:ext>
                </a:extLst>
              </p14:cNvPr>
              <p14:cNvContentPartPr/>
              <p14:nvPr/>
            </p14:nvContentPartPr>
            <p14:xfrm>
              <a:off x="6068823" y="5379145"/>
              <a:ext cx="199800" cy="28800"/>
            </p14:xfrm>
          </p:contentPart>
        </mc:Choice>
        <mc:Fallback xmlns="">
          <p:pic>
            <p:nvPicPr>
              <p:cNvPr id="214" name="Ink 213">
                <a:extLst>
                  <a:ext uri="{FF2B5EF4-FFF2-40B4-BE49-F238E27FC236}">
                    <a16:creationId xmlns:a16="http://schemas.microsoft.com/office/drawing/2014/main" id="{EA3A8834-9EA7-4C6B-B872-81B57C941698}"/>
                  </a:ext>
                </a:extLst>
              </p:cNvPr>
              <p:cNvPicPr/>
              <p:nvPr/>
            </p:nvPicPr>
            <p:blipFill>
              <a:blip r:embed="rId316"/>
              <a:stretch>
                <a:fillRect/>
              </a:stretch>
            </p:blipFill>
            <p:spPr>
              <a:xfrm>
                <a:off x="6050823" y="5361145"/>
                <a:ext cx="235440" cy="6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7">
            <p14:nvContentPartPr>
              <p14:cNvPr id="215" name="Ink 214">
                <a:extLst>
                  <a:ext uri="{FF2B5EF4-FFF2-40B4-BE49-F238E27FC236}">
                    <a16:creationId xmlns:a16="http://schemas.microsoft.com/office/drawing/2014/main" id="{F31FEF8C-574F-4F66-A3EC-7D12B53FD702}"/>
                  </a:ext>
                </a:extLst>
              </p14:cNvPr>
              <p14:cNvContentPartPr/>
              <p14:nvPr/>
            </p14:nvContentPartPr>
            <p14:xfrm>
              <a:off x="6258183" y="5308225"/>
              <a:ext cx="180000" cy="471600"/>
            </p14:xfrm>
          </p:contentPart>
        </mc:Choice>
        <mc:Fallback xmlns="">
          <p:pic>
            <p:nvPicPr>
              <p:cNvPr id="215" name="Ink 214">
                <a:extLst>
                  <a:ext uri="{FF2B5EF4-FFF2-40B4-BE49-F238E27FC236}">
                    <a16:creationId xmlns:a16="http://schemas.microsoft.com/office/drawing/2014/main" id="{F31FEF8C-574F-4F66-A3EC-7D12B53FD702}"/>
                  </a:ext>
                </a:extLst>
              </p:cNvPr>
              <p:cNvPicPr/>
              <p:nvPr/>
            </p:nvPicPr>
            <p:blipFill>
              <a:blip r:embed="rId318"/>
              <a:stretch>
                <a:fillRect/>
              </a:stretch>
            </p:blipFill>
            <p:spPr>
              <a:xfrm>
                <a:off x="6240183" y="5290225"/>
                <a:ext cx="215640" cy="50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9">
            <p14:nvContentPartPr>
              <p14:cNvPr id="216" name="Ink 215">
                <a:extLst>
                  <a:ext uri="{FF2B5EF4-FFF2-40B4-BE49-F238E27FC236}">
                    <a16:creationId xmlns:a16="http://schemas.microsoft.com/office/drawing/2014/main" id="{3AF00646-6901-4AA7-AA47-367E6A1A4D16}"/>
                  </a:ext>
                </a:extLst>
              </p14:cNvPr>
              <p14:cNvContentPartPr/>
              <p14:nvPr/>
            </p14:nvContentPartPr>
            <p14:xfrm>
              <a:off x="4112943" y="5895385"/>
              <a:ext cx="2080800" cy="73080"/>
            </p14:xfrm>
          </p:contentPart>
        </mc:Choice>
        <mc:Fallback xmlns="">
          <p:pic>
            <p:nvPicPr>
              <p:cNvPr id="216" name="Ink 215">
                <a:extLst>
                  <a:ext uri="{FF2B5EF4-FFF2-40B4-BE49-F238E27FC236}">
                    <a16:creationId xmlns:a16="http://schemas.microsoft.com/office/drawing/2014/main" id="{3AF00646-6901-4AA7-AA47-367E6A1A4D16}"/>
                  </a:ext>
                </a:extLst>
              </p:cNvPr>
              <p:cNvPicPr/>
              <p:nvPr/>
            </p:nvPicPr>
            <p:blipFill>
              <a:blip r:embed="rId320"/>
              <a:stretch>
                <a:fillRect/>
              </a:stretch>
            </p:blipFill>
            <p:spPr>
              <a:xfrm>
                <a:off x="4094943" y="5877385"/>
                <a:ext cx="2116440" cy="10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1">
            <p14:nvContentPartPr>
              <p14:cNvPr id="161" name="Ink 160">
                <a:extLst>
                  <a:ext uri="{FF2B5EF4-FFF2-40B4-BE49-F238E27FC236}">
                    <a16:creationId xmlns:a16="http://schemas.microsoft.com/office/drawing/2014/main" id="{FCD021A9-C32E-4692-9269-4A9F88375BF6}"/>
                  </a:ext>
                </a:extLst>
              </p14:cNvPr>
              <p14:cNvContentPartPr/>
              <p14:nvPr/>
            </p14:nvContentPartPr>
            <p14:xfrm>
              <a:off x="4846983" y="4090345"/>
              <a:ext cx="264600" cy="227160"/>
            </p14:xfrm>
          </p:contentPart>
        </mc:Choice>
        <mc:Fallback xmlns="">
          <p:pic>
            <p:nvPicPr>
              <p:cNvPr id="161" name="Ink 160">
                <a:extLst>
                  <a:ext uri="{FF2B5EF4-FFF2-40B4-BE49-F238E27FC236}">
                    <a16:creationId xmlns:a16="http://schemas.microsoft.com/office/drawing/2014/main" id="{FCD021A9-C32E-4692-9269-4A9F88375BF6}"/>
                  </a:ext>
                </a:extLst>
              </p:cNvPr>
              <p:cNvPicPr/>
              <p:nvPr/>
            </p:nvPicPr>
            <p:blipFill>
              <a:blip r:embed="rId322"/>
              <a:stretch>
                <a:fillRect/>
              </a:stretch>
            </p:blipFill>
            <p:spPr>
              <a:xfrm>
                <a:off x="4828983" y="4072705"/>
                <a:ext cx="300240" cy="26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3">
            <p14:nvContentPartPr>
              <p14:cNvPr id="162" name="Ink 161">
                <a:extLst>
                  <a:ext uri="{FF2B5EF4-FFF2-40B4-BE49-F238E27FC236}">
                    <a16:creationId xmlns:a16="http://schemas.microsoft.com/office/drawing/2014/main" id="{03E14842-EFD7-4914-B265-0920E8EBA488}"/>
                  </a:ext>
                </a:extLst>
              </p14:cNvPr>
              <p14:cNvContentPartPr/>
              <p14:nvPr/>
            </p14:nvContentPartPr>
            <p14:xfrm>
              <a:off x="5134623" y="3938785"/>
              <a:ext cx="205560" cy="132480"/>
            </p14:xfrm>
          </p:contentPart>
        </mc:Choice>
        <mc:Fallback xmlns="">
          <p:pic>
            <p:nvPicPr>
              <p:cNvPr id="162" name="Ink 161">
                <a:extLst>
                  <a:ext uri="{FF2B5EF4-FFF2-40B4-BE49-F238E27FC236}">
                    <a16:creationId xmlns:a16="http://schemas.microsoft.com/office/drawing/2014/main" id="{03E14842-EFD7-4914-B265-0920E8EBA488}"/>
                  </a:ext>
                </a:extLst>
              </p:cNvPr>
              <p:cNvPicPr/>
              <p:nvPr/>
            </p:nvPicPr>
            <p:blipFill>
              <a:blip r:embed="rId324"/>
              <a:stretch>
                <a:fillRect/>
              </a:stretch>
            </p:blipFill>
            <p:spPr>
              <a:xfrm>
                <a:off x="5116623" y="3920785"/>
                <a:ext cx="241200" cy="16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5">
            <p14:nvContentPartPr>
              <p14:cNvPr id="163" name="Ink 162">
                <a:extLst>
                  <a:ext uri="{FF2B5EF4-FFF2-40B4-BE49-F238E27FC236}">
                    <a16:creationId xmlns:a16="http://schemas.microsoft.com/office/drawing/2014/main" id="{4084F8DA-0F08-4BCF-A1EE-F6463A81B33B}"/>
                  </a:ext>
                </a:extLst>
              </p14:cNvPr>
              <p14:cNvContentPartPr/>
              <p14:nvPr/>
            </p14:nvContentPartPr>
            <p14:xfrm>
              <a:off x="5591463" y="4169905"/>
              <a:ext cx="199800" cy="38520"/>
            </p14:xfrm>
          </p:contentPart>
        </mc:Choice>
        <mc:Fallback xmlns="">
          <p:pic>
            <p:nvPicPr>
              <p:cNvPr id="163" name="Ink 162">
                <a:extLst>
                  <a:ext uri="{FF2B5EF4-FFF2-40B4-BE49-F238E27FC236}">
                    <a16:creationId xmlns:a16="http://schemas.microsoft.com/office/drawing/2014/main" id="{4084F8DA-0F08-4BCF-A1EE-F6463A81B33B}"/>
                  </a:ext>
                </a:extLst>
              </p:cNvPr>
              <p:cNvPicPr/>
              <p:nvPr/>
            </p:nvPicPr>
            <p:blipFill>
              <a:blip r:embed="rId326"/>
              <a:stretch>
                <a:fillRect/>
              </a:stretch>
            </p:blipFill>
            <p:spPr>
              <a:xfrm>
                <a:off x="5573823" y="4152265"/>
                <a:ext cx="235440" cy="7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7">
            <p14:nvContentPartPr>
              <p14:cNvPr id="164" name="Ink 163">
                <a:extLst>
                  <a:ext uri="{FF2B5EF4-FFF2-40B4-BE49-F238E27FC236}">
                    <a16:creationId xmlns:a16="http://schemas.microsoft.com/office/drawing/2014/main" id="{6F287B06-E6B3-443E-91A4-088C5A50AFE2}"/>
                  </a:ext>
                </a:extLst>
              </p14:cNvPr>
              <p14:cNvContentPartPr/>
              <p14:nvPr/>
            </p14:nvContentPartPr>
            <p14:xfrm>
              <a:off x="5555103" y="4250185"/>
              <a:ext cx="246600" cy="42480"/>
            </p14:xfrm>
          </p:contentPart>
        </mc:Choice>
        <mc:Fallback xmlns="">
          <p:pic>
            <p:nvPicPr>
              <p:cNvPr id="164" name="Ink 163">
                <a:extLst>
                  <a:ext uri="{FF2B5EF4-FFF2-40B4-BE49-F238E27FC236}">
                    <a16:creationId xmlns:a16="http://schemas.microsoft.com/office/drawing/2014/main" id="{6F287B06-E6B3-443E-91A4-088C5A50AFE2}"/>
                  </a:ext>
                </a:extLst>
              </p:cNvPr>
              <p:cNvPicPr/>
              <p:nvPr/>
            </p:nvPicPr>
            <p:blipFill>
              <a:blip r:embed="rId328"/>
              <a:stretch>
                <a:fillRect/>
              </a:stretch>
            </p:blipFill>
            <p:spPr>
              <a:xfrm>
                <a:off x="5537103" y="4232545"/>
                <a:ext cx="282240" cy="7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9">
            <p14:nvContentPartPr>
              <p14:cNvPr id="173" name="Ink 172">
                <a:extLst>
                  <a:ext uri="{FF2B5EF4-FFF2-40B4-BE49-F238E27FC236}">
                    <a16:creationId xmlns:a16="http://schemas.microsoft.com/office/drawing/2014/main" id="{94311F63-E6DB-4F6F-B9AE-46567B11BC60}"/>
                  </a:ext>
                </a:extLst>
              </p14:cNvPr>
              <p14:cNvContentPartPr/>
              <p14:nvPr/>
            </p14:nvContentPartPr>
            <p14:xfrm>
              <a:off x="5968383" y="3884425"/>
              <a:ext cx="451080" cy="358920"/>
            </p14:xfrm>
          </p:contentPart>
        </mc:Choice>
        <mc:Fallback xmlns="">
          <p:pic>
            <p:nvPicPr>
              <p:cNvPr id="173" name="Ink 172">
                <a:extLst>
                  <a:ext uri="{FF2B5EF4-FFF2-40B4-BE49-F238E27FC236}">
                    <a16:creationId xmlns:a16="http://schemas.microsoft.com/office/drawing/2014/main" id="{94311F63-E6DB-4F6F-B9AE-46567B11BC60}"/>
                  </a:ext>
                </a:extLst>
              </p:cNvPr>
              <p:cNvPicPr/>
              <p:nvPr/>
            </p:nvPicPr>
            <p:blipFill>
              <a:blip r:embed="rId330"/>
              <a:stretch>
                <a:fillRect/>
              </a:stretch>
            </p:blipFill>
            <p:spPr>
              <a:xfrm>
                <a:off x="5950743" y="3866425"/>
                <a:ext cx="486720" cy="39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1">
            <p14:nvContentPartPr>
              <p14:cNvPr id="174" name="Ink 173">
                <a:extLst>
                  <a:ext uri="{FF2B5EF4-FFF2-40B4-BE49-F238E27FC236}">
                    <a16:creationId xmlns:a16="http://schemas.microsoft.com/office/drawing/2014/main" id="{B460919D-802D-4883-9699-648419368371}"/>
                  </a:ext>
                </a:extLst>
              </p14:cNvPr>
              <p14:cNvContentPartPr/>
              <p14:nvPr/>
            </p14:nvContentPartPr>
            <p14:xfrm>
              <a:off x="6703863" y="3891985"/>
              <a:ext cx="94680" cy="351360"/>
            </p14:xfrm>
          </p:contentPart>
        </mc:Choice>
        <mc:Fallback xmlns="">
          <p:pic>
            <p:nvPicPr>
              <p:cNvPr id="174" name="Ink 173">
                <a:extLst>
                  <a:ext uri="{FF2B5EF4-FFF2-40B4-BE49-F238E27FC236}">
                    <a16:creationId xmlns:a16="http://schemas.microsoft.com/office/drawing/2014/main" id="{B460919D-802D-4883-9699-648419368371}"/>
                  </a:ext>
                </a:extLst>
              </p:cNvPr>
              <p:cNvPicPr/>
              <p:nvPr/>
            </p:nvPicPr>
            <p:blipFill>
              <a:blip r:embed="rId332"/>
              <a:stretch>
                <a:fillRect/>
              </a:stretch>
            </p:blipFill>
            <p:spPr>
              <a:xfrm>
                <a:off x="6686223" y="3873985"/>
                <a:ext cx="130320" cy="38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3">
            <p14:nvContentPartPr>
              <p14:cNvPr id="175" name="Ink 174">
                <a:extLst>
                  <a:ext uri="{FF2B5EF4-FFF2-40B4-BE49-F238E27FC236}">
                    <a16:creationId xmlns:a16="http://schemas.microsoft.com/office/drawing/2014/main" id="{EDE6E8C7-F507-45C1-876F-79773BCD4D61}"/>
                  </a:ext>
                </a:extLst>
              </p14:cNvPr>
              <p14:cNvContentPartPr/>
              <p14:nvPr/>
            </p14:nvContentPartPr>
            <p14:xfrm>
              <a:off x="6878463" y="4024465"/>
              <a:ext cx="106920" cy="139680"/>
            </p14:xfrm>
          </p:contentPart>
        </mc:Choice>
        <mc:Fallback xmlns="">
          <p:pic>
            <p:nvPicPr>
              <p:cNvPr id="175" name="Ink 174">
                <a:extLst>
                  <a:ext uri="{FF2B5EF4-FFF2-40B4-BE49-F238E27FC236}">
                    <a16:creationId xmlns:a16="http://schemas.microsoft.com/office/drawing/2014/main" id="{EDE6E8C7-F507-45C1-876F-79773BCD4D61}"/>
                  </a:ext>
                </a:extLst>
              </p:cNvPr>
              <p:cNvPicPr/>
              <p:nvPr/>
            </p:nvPicPr>
            <p:blipFill>
              <a:blip r:embed="rId334"/>
              <a:stretch>
                <a:fillRect/>
              </a:stretch>
            </p:blipFill>
            <p:spPr>
              <a:xfrm>
                <a:off x="6860463" y="4006825"/>
                <a:ext cx="142560" cy="17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5">
            <p14:nvContentPartPr>
              <p14:cNvPr id="176" name="Ink 175">
                <a:extLst>
                  <a:ext uri="{FF2B5EF4-FFF2-40B4-BE49-F238E27FC236}">
                    <a16:creationId xmlns:a16="http://schemas.microsoft.com/office/drawing/2014/main" id="{B80460CE-CD11-432C-9099-05BE222B4813}"/>
                  </a:ext>
                </a:extLst>
              </p14:cNvPr>
              <p14:cNvContentPartPr/>
              <p14:nvPr/>
            </p14:nvContentPartPr>
            <p14:xfrm>
              <a:off x="6977463" y="4011505"/>
              <a:ext cx="126720" cy="135360"/>
            </p14:xfrm>
          </p:contentPart>
        </mc:Choice>
        <mc:Fallback xmlns="">
          <p:pic>
            <p:nvPicPr>
              <p:cNvPr id="176" name="Ink 175">
                <a:extLst>
                  <a:ext uri="{FF2B5EF4-FFF2-40B4-BE49-F238E27FC236}">
                    <a16:creationId xmlns:a16="http://schemas.microsoft.com/office/drawing/2014/main" id="{B80460CE-CD11-432C-9099-05BE222B4813}"/>
                  </a:ext>
                </a:extLst>
              </p:cNvPr>
              <p:cNvPicPr/>
              <p:nvPr/>
            </p:nvPicPr>
            <p:blipFill>
              <a:blip r:embed="rId336"/>
              <a:stretch>
                <a:fillRect/>
              </a:stretch>
            </p:blipFill>
            <p:spPr>
              <a:xfrm>
                <a:off x="6959823" y="3993865"/>
                <a:ext cx="162360" cy="17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7">
            <p14:nvContentPartPr>
              <p14:cNvPr id="177" name="Ink 176">
                <a:extLst>
                  <a:ext uri="{FF2B5EF4-FFF2-40B4-BE49-F238E27FC236}">
                    <a16:creationId xmlns:a16="http://schemas.microsoft.com/office/drawing/2014/main" id="{C80CA278-92CD-4A6E-9510-934BEFAEE554}"/>
                  </a:ext>
                </a:extLst>
              </p14:cNvPr>
              <p14:cNvContentPartPr/>
              <p14:nvPr/>
            </p14:nvContentPartPr>
            <p14:xfrm>
              <a:off x="7179783" y="4044985"/>
              <a:ext cx="163800" cy="5760"/>
            </p14:xfrm>
          </p:contentPart>
        </mc:Choice>
        <mc:Fallback xmlns="">
          <p:pic>
            <p:nvPicPr>
              <p:cNvPr id="177" name="Ink 176">
                <a:extLst>
                  <a:ext uri="{FF2B5EF4-FFF2-40B4-BE49-F238E27FC236}">
                    <a16:creationId xmlns:a16="http://schemas.microsoft.com/office/drawing/2014/main" id="{C80CA278-92CD-4A6E-9510-934BEFAEE554}"/>
                  </a:ext>
                </a:extLst>
              </p:cNvPr>
              <p:cNvPicPr/>
              <p:nvPr/>
            </p:nvPicPr>
            <p:blipFill>
              <a:blip r:embed="rId338"/>
              <a:stretch>
                <a:fillRect/>
              </a:stretch>
            </p:blipFill>
            <p:spPr>
              <a:xfrm>
                <a:off x="7162143" y="4027345"/>
                <a:ext cx="199440" cy="4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9">
            <p14:nvContentPartPr>
              <p14:cNvPr id="178" name="Ink 177">
                <a:extLst>
                  <a:ext uri="{FF2B5EF4-FFF2-40B4-BE49-F238E27FC236}">
                    <a16:creationId xmlns:a16="http://schemas.microsoft.com/office/drawing/2014/main" id="{6CCEBC41-81E9-448F-9539-8926C8ECC955}"/>
                  </a:ext>
                </a:extLst>
              </p14:cNvPr>
              <p14:cNvContentPartPr/>
              <p14:nvPr/>
            </p14:nvContentPartPr>
            <p14:xfrm>
              <a:off x="7392903" y="3999625"/>
              <a:ext cx="284040" cy="150480"/>
            </p14:xfrm>
          </p:contentPart>
        </mc:Choice>
        <mc:Fallback xmlns="">
          <p:pic>
            <p:nvPicPr>
              <p:cNvPr id="178" name="Ink 177">
                <a:extLst>
                  <a:ext uri="{FF2B5EF4-FFF2-40B4-BE49-F238E27FC236}">
                    <a16:creationId xmlns:a16="http://schemas.microsoft.com/office/drawing/2014/main" id="{6CCEBC41-81E9-448F-9539-8926C8ECC955}"/>
                  </a:ext>
                </a:extLst>
              </p:cNvPr>
              <p:cNvPicPr/>
              <p:nvPr/>
            </p:nvPicPr>
            <p:blipFill>
              <a:blip r:embed="rId340"/>
              <a:stretch>
                <a:fillRect/>
              </a:stretch>
            </p:blipFill>
            <p:spPr>
              <a:xfrm>
                <a:off x="7374903" y="3981985"/>
                <a:ext cx="319680" cy="18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1">
            <p14:nvContentPartPr>
              <p14:cNvPr id="179" name="Ink 178">
                <a:extLst>
                  <a:ext uri="{FF2B5EF4-FFF2-40B4-BE49-F238E27FC236}">
                    <a16:creationId xmlns:a16="http://schemas.microsoft.com/office/drawing/2014/main" id="{718D7F82-5C6C-43BE-B5F5-74E247F3EFF7}"/>
                  </a:ext>
                </a:extLst>
              </p14:cNvPr>
              <p14:cNvContentPartPr/>
              <p14:nvPr/>
            </p14:nvContentPartPr>
            <p14:xfrm>
              <a:off x="7393983" y="3924745"/>
              <a:ext cx="288000" cy="18000"/>
            </p14:xfrm>
          </p:contentPart>
        </mc:Choice>
        <mc:Fallback xmlns="">
          <p:pic>
            <p:nvPicPr>
              <p:cNvPr id="179" name="Ink 178">
                <a:extLst>
                  <a:ext uri="{FF2B5EF4-FFF2-40B4-BE49-F238E27FC236}">
                    <a16:creationId xmlns:a16="http://schemas.microsoft.com/office/drawing/2014/main" id="{718D7F82-5C6C-43BE-B5F5-74E247F3EFF7}"/>
                  </a:ext>
                </a:extLst>
              </p:cNvPr>
              <p:cNvPicPr/>
              <p:nvPr/>
            </p:nvPicPr>
            <p:blipFill>
              <a:blip r:embed="rId342"/>
              <a:stretch>
                <a:fillRect/>
              </a:stretch>
            </p:blipFill>
            <p:spPr>
              <a:xfrm>
                <a:off x="7376343" y="3907105"/>
                <a:ext cx="323640" cy="5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3">
            <p14:nvContentPartPr>
              <p14:cNvPr id="180" name="Ink 179">
                <a:extLst>
                  <a:ext uri="{FF2B5EF4-FFF2-40B4-BE49-F238E27FC236}">
                    <a16:creationId xmlns:a16="http://schemas.microsoft.com/office/drawing/2014/main" id="{694A1F19-F707-48EA-BAE4-F44BFDAA8260}"/>
                  </a:ext>
                </a:extLst>
              </p14:cNvPr>
              <p14:cNvContentPartPr/>
              <p14:nvPr/>
            </p14:nvContentPartPr>
            <p14:xfrm>
              <a:off x="7687743" y="3839065"/>
              <a:ext cx="157320" cy="356760"/>
            </p14:xfrm>
          </p:contentPart>
        </mc:Choice>
        <mc:Fallback xmlns="">
          <p:pic>
            <p:nvPicPr>
              <p:cNvPr id="180" name="Ink 179">
                <a:extLst>
                  <a:ext uri="{FF2B5EF4-FFF2-40B4-BE49-F238E27FC236}">
                    <a16:creationId xmlns:a16="http://schemas.microsoft.com/office/drawing/2014/main" id="{694A1F19-F707-48EA-BAE4-F44BFDAA8260}"/>
                  </a:ext>
                </a:extLst>
              </p:cNvPr>
              <p:cNvPicPr/>
              <p:nvPr/>
            </p:nvPicPr>
            <p:blipFill>
              <a:blip r:embed="rId344"/>
              <a:stretch>
                <a:fillRect/>
              </a:stretch>
            </p:blipFill>
            <p:spPr>
              <a:xfrm>
                <a:off x="7670103" y="3821065"/>
                <a:ext cx="192960" cy="39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5">
            <p14:nvContentPartPr>
              <p14:cNvPr id="181" name="Ink 180">
                <a:extLst>
                  <a:ext uri="{FF2B5EF4-FFF2-40B4-BE49-F238E27FC236}">
                    <a16:creationId xmlns:a16="http://schemas.microsoft.com/office/drawing/2014/main" id="{E0BDA4E1-7D28-4AA9-BBE1-3863909B981C}"/>
                  </a:ext>
                </a:extLst>
              </p14:cNvPr>
              <p14:cNvContentPartPr/>
              <p14:nvPr/>
            </p14:nvContentPartPr>
            <p14:xfrm>
              <a:off x="7860903" y="3747265"/>
              <a:ext cx="257400" cy="164880"/>
            </p14:xfrm>
          </p:contentPart>
        </mc:Choice>
        <mc:Fallback xmlns="">
          <p:pic>
            <p:nvPicPr>
              <p:cNvPr id="181" name="Ink 180">
                <a:extLst>
                  <a:ext uri="{FF2B5EF4-FFF2-40B4-BE49-F238E27FC236}">
                    <a16:creationId xmlns:a16="http://schemas.microsoft.com/office/drawing/2014/main" id="{E0BDA4E1-7D28-4AA9-BBE1-3863909B981C}"/>
                  </a:ext>
                </a:extLst>
              </p:cNvPr>
              <p:cNvPicPr/>
              <p:nvPr/>
            </p:nvPicPr>
            <p:blipFill>
              <a:blip r:embed="rId346"/>
              <a:stretch>
                <a:fillRect/>
              </a:stretch>
            </p:blipFill>
            <p:spPr>
              <a:xfrm>
                <a:off x="7842903" y="3729625"/>
                <a:ext cx="293040" cy="20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7">
            <p14:nvContentPartPr>
              <p14:cNvPr id="182" name="Ink 181">
                <a:extLst>
                  <a:ext uri="{FF2B5EF4-FFF2-40B4-BE49-F238E27FC236}">
                    <a16:creationId xmlns:a16="http://schemas.microsoft.com/office/drawing/2014/main" id="{2E4A1A24-D7C8-4D5C-8187-E7D15F1BEE3F}"/>
                  </a:ext>
                </a:extLst>
              </p14:cNvPr>
              <p14:cNvContentPartPr/>
              <p14:nvPr/>
            </p14:nvContentPartPr>
            <p14:xfrm>
              <a:off x="6617463" y="4147225"/>
              <a:ext cx="1193040" cy="178200"/>
            </p14:xfrm>
          </p:contentPart>
        </mc:Choice>
        <mc:Fallback xmlns="">
          <p:pic>
            <p:nvPicPr>
              <p:cNvPr id="182" name="Ink 181">
                <a:extLst>
                  <a:ext uri="{FF2B5EF4-FFF2-40B4-BE49-F238E27FC236}">
                    <a16:creationId xmlns:a16="http://schemas.microsoft.com/office/drawing/2014/main" id="{2E4A1A24-D7C8-4D5C-8187-E7D15F1BEE3F}"/>
                  </a:ext>
                </a:extLst>
              </p:cNvPr>
              <p:cNvPicPr/>
              <p:nvPr/>
            </p:nvPicPr>
            <p:blipFill>
              <a:blip r:embed="rId348"/>
              <a:stretch>
                <a:fillRect/>
              </a:stretch>
            </p:blipFill>
            <p:spPr>
              <a:xfrm>
                <a:off x="6599463" y="4129585"/>
                <a:ext cx="1228680" cy="21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9">
            <p14:nvContentPartPr>
              <p14:cNvPr id="183" name="Ink 182">
                <a:extLst>
                  <a:ext uri="{FF2B5EF4-FFF2-40B4-BE49-F238E27FC236}">
                    <a16:creationId xmlns:a16="http://schemas.microsoft.com/office/drawing/2014/main" id="{71910514-BD7A-47F2-86C5-42338E5D3C60}"/>
                  </a:ext>
                </a:extLst>
              </p14:cNvPr>
              <p14:cNvContentPartPr/>
              <p14:nvPr/>
            </p14:nvContentPartPr>
            <p14:xfrm>
              <a:off x="7113183" y="4414705"/>
              <a:ext cx="398520" cy="178200"/>
            </p14:xfrm>
          </p:contentPart>
        </mc:Choice>
        <mc:Fallback xmlns="">
          <p:pic>
            <p:nvPicPr>
              <p:cNvPr id="183" name="Ink 182">
                <a:extLst>
                  <a:ext uri="{FF2B5EF4-FFF2-40B4-BE49-F238E27FC236}">
                    <a16:creationId xmlns:a16="http://schemas.microsoft.com/office/drawing/2014/main" id="{71910514-BD7A-47F2-86C5-42338E5D3C60}"/>
                  </a:ext>
                </a:extLst>
              </p:cNvPr>
              <p:cNvPicPr/>
              <p:nvPr/>
            </p:nvPicPr>
            <p:blipFill>
              <a:blip r:embed="rId350"/>
              <a:stretch>
                <a:fillRect/>
              </a:stretch>
            </p:blipFill>
            <p:spPr>
              <a:xfrm>
                <a:off x="7095543" y="4396705"/>
                <a:ext cx="434160" cy="21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1">
            <p14:nvContentPartPr>
              <p14:cNvPr id="185" name="Ink 184">
                <a:extLst>
                  <a:ext uri="{FF2B5EF4-FFF2-40B4-BE49-F238E27FC236}">
                    <a16:creationId xmlns:a16="http://schemas.microsoft.com/office/drawing/2014/main" id="{3BBE8A1E-E8B1-4C04-BBD6-0BB65E8231EE}"/>
                  </a:ext>
                </a:extLst>
              </p14:cNvPr>
              <p14:cNvContentPartPr/>
              <p14:nvPr/>
            </p14:nvContentPartPr>
            <p14:xfrm>
              <a:off x="4490223" y="3597505"/>
              <a:ext cx="3970440" cy="1311480"/>
            </p14:xfrm>
          </p:contentPart>
        </mc:Choice>
        <mc:Fallback xmlns="">
          <p:pic>
            <p:nvPicPr>
              <p:cNvPr id="185" name="Ink 184">
                <a:extLst>
                  <a:ext uri="{FF2B5EF4-FFF2-40B4-BE49-F238E27FC236}">
                    <a16:creationId xmlns:a16="http://schemas.microsoft.com/office/drawing/2014/main" id="{3BBE8A1E-E8B1-4C04-BBD6-0BB65E8231EE}"/>
                  </a:ext>
                </a:extLst>
              </p:cNvPr>
              <p:cNvPicPr/>
              <p:nvPr/>
            </p:nvPicPr>
            <p:blipFill>
              <a:blip r:embed="rId352"/>
              <a:stretch>
                <a:fillRect/>
              </a:stretch>
            </p:blipFill>
            <p:spPr>
              <a:xfrm>
                <a:off x="4472583" y="3579865"/>
                <a:ext cx="4006080" cy="134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3">
            <p14:nvContentPartPr>
              <p14:cNvPr id="186" name="Ink 185">
                <a:extLst>
                  <a:ext uri="{FF2B5EF4-FFF2-40B4-BE49-F238E27FC236}">
                    <a16:creationId xmlns:a16="http://schemas.microsoft.com/office/drawing/2014/main" id="{106E711F-6605-464B-93A1-868F7730E451}"/>
                  </a:ext>
                </a:extLst>
              </p14:cNvPr>
              <p14:cNvContentPartPr/>
              <p14:nvPr/>
            </p14:nvContentPartPr>
            <p14:xfrm>
              <a:off x="8414223" y="3943465"/>
              <a:ext cx="650520" cy="142920"/>
            </p14:xfrm>
          </p:contentPart>
        </mc:Choice>
        <mc:Fallback xmlns="">
          <p:pic>
            <p:nvPicPr>
              <p:cNvPr id="186" name="Ink 185">
                <a:extLst>
                  <a:ext uri="{FF2B5EF4-FFF2-40B4-BE49-F238E27FC236}">
                    <a16:creationId xmlns:a16="http://schemas.microsoft.com/office/drawing/2014/main" id="{106E711F-6605-464B-93A1-868F7730E451}"/>
                  </a:ext>
                </a:extLst>
              </p:cNvPr>
              <p:cNvPicPr/>
              <p:nvPr/>
            </p:nvPicPr>
            <p:blipFill>
              <a:blip r:embed="rId354"/>
              <a:stretch>
                <a:fillRect/>
              </a:stretch>
            </p:blipFill>
            <p:spPr>
              <a:xfrm>
                <a:off x="8396223" y="3925825"/>
                <a:ext cx="686160" cy="17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5">
            <p14:nvContentPartPr>
              <p14:cNvPr id="187" name="Ink 186">
                <a:extLst>
                  <a:ext uri="{FF2B5EF4-FFF2-40B4-BE49-F238E27FC236}">
                    <a16:creationId xmlns:a16="http://schemas.microsoft.com/office/drawing/2014/main" id="{CD8F6709-17CB-426C-9C82-1A02549882F1}"/>
                  </a:ext>
                </a:extLst>
              </p14:cNvPr>
              <p14:cNvContentPartPr/>
              <p14:nvPr/>
            </p14:nvContentPartPr>
            <p14:xfrm>
              <a:off x="8975463" y="3961105"/>
              <a:ext cx="204480" cy="270360"/>
            </p14:xfrm>
          </p:contentPart>
        </mc:Choice>
        <mc:Fallback xmlns="">
          <p:pic>
            <p:nvPicPr>
              <p:cNvPr id="187" name="Ink 186">
                <a:extLst>
                  <a:ext uri="{FF2B5EF4-FFF2-40B4-BE49-F238E27FC236}">
                    <a16:creationId xmlns:a16="http://schemas.microsoft.com/office/drawing/2014/main" id="{CD8F6709-17CB-426C-9C82-1A02549882F1}"/>
                  </a:ext>
                </a:extLst>
              </p:cNvPr>
              <p:cNvPicPr/>
              <p:nvPr/>
            </p:nvPicPr>
            <p:blipFill>
              <a:blip r:embed="rId356"/>
              <a:stretch>
                <a:fillRect/>
              </a:stretch>
            </p:blipFill>
            <p:spPr>
              <a:xfrm>
                <a:off x="8957463" y="3943465"/>
                <a:ext cx="240120" cy="30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7">
            <p14:nvContentPartPr>
              <p14:cNvPr id="188" name="Ink 187">
                <a:extLst>
                  <a:ext uri="{FF2B5EF4-FFF2-40B4-BE49-F238E27FC236}">
                    <a16:creationId xmlns:a16="http://schemas.microsoft.com/office/drawing/2014/main" id="{8A65C6F0-00A7-4D7F-92DD-354A7A6D8C00}"/>
                  </a:ext>
                </a:extLst>
              </p14:cNvPr>
              <p14:cNvContentPartPr/>
              <p14:nvPr/>
            </p14:nvContentPartPr>
            <p14:xfrm>
              <a:off x="9346983" y="3933385"/>
              <a:ext cx="228240" cy="210600"/>
            </p14:xfrm>
          </p:contentPart>
        </mc:Choice>
        <mc:Fallback xmlns="">
          <p:pic>
            <p:nvPicPr>
              <p:cNvPr id="188" name="Ink 187">
                <a:extLst>
                  <a:ext uri="{FF2B5EF4-FFF2-40B4-BE49-F238E27FC236}">
                    <a16:creationId xmlns:a16="http://schemas.microsoft.com/office/drawing/2014/main" id="{8A65C6F0-00A7-4D7F-92DD-354A7A6D8C00}"/>
                  </a:ext>
                </a:extLst>
              </p:cNvPr>
              <p:cNvPicPr/>
              <p:nvPr/>
            </p:nvPicPr>
            <p:blipFill>
              <a:blip r:embed="rId358"/>
              <a:stretch>
                <a:fillRect/>
              </a:stretch>
            </p:blipFill>
            <p:spPr>
              <a:xfrm>
                <a:off x="9329343" y="3915745"/>
                <a:ext cx="263880" cy="24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9">
            <p14:nvContentPartPr>
              <p14:cNvPr id="189" name="Ink 188">
                <a:extLst>
                  <a:ext uri="{FF2B5EF4-FFF2-40B4-BE49-F238E27FC236}">
                    <a16:creationId xmlns:a16="http://schemas.microsoft.com/office/drawing/2014/main" id="{B2F3F55D-70E7-4462-B22B-A2FA1B3514DF}"/>
                  </a:ext>
                </a:extLst>
              </p14:cNvPr>
              <p14:cNvContentPartPr/>
              <p14:nvPr/>
            </p14:nvContentPartPr>
            <p14:xfrm>
              <a:off x="9577023" y="4035625"/>
              <a:ext cx="442080" cy="128160"/>
            </p14:xfrm>
          </p:contentPart>
        </mc:Choice>
        <mc:Fallback xmlns="">
          <p:pic>
            <p:nvPicPr>
              <p:cNvPr id="189" name="Ink 188">
                <a:extLst>
                  <a:ext uri="{FF2B5EF4-FFF2-40B4-BE49-F238E27FC236}">
                    <a16:creationId xmlns:a16="http://schemas.microsoft.com/office/drawing/2014/main" id="{B2F3F55D-70E7-4462-B22B-A2FA1B3514DF}"/>
                  </a:ext>
                </a:extLst>
              </p:cNvPr>
              <p:cNvPicPr/>
              <p:nvPr/>
            </p:nvPicPr>
            <p:blipFill>
              <a:blip r:embed="rId360"/>
              <a:stretch>
                <a:fillRect/>
              </a:stretch>
            </p:blipFill>
            <p:spPr>
              <a:xfrm>
                <a:off x="9559383" y="4017985"/>
                <a:ext cx="477720" cy="16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1">
            <p14:nvContentPartPr>
              <p14:cNvPr id="190" name="Ink 189">
                <a:extLst>
                  <a:ext uri="{FF2B5EF4-FFF2-40B4-BE49-F238E27FC236}">
                    <a16:creationId xmlns:a16="http://schemas.microsoft.com/office/drawing/2014/main" id="{AD218530-689C-4EE3-B708-77B703E3BD7C}"/>
                  </a:ext>
                </a:extLst>
              </p14:cNvPr>
              <p14:cNvContentPartPr/>
              <p14:nvPr/>
            </p14:nvContentPartPr>
            <p14:xfrm>
              <a:off x="10063383" y="3881905"/>
              <a:ext cx="3240" cy="57960"/>
            </p14:xfrm>
          </p:contentPart>
        </mc:Choice>
        <mc:Fallback xmlns="">
          <p:pic>
            <p:nvPicPr>
              <p:cNvPr id="190" name="Ink 189">
                <a:extLst>
                  <a:ext uri="{FF2B5EF4-FFF2-40B4-BE49-F238E27FC236}">
                    <a16:creationId xmlns:a16="http://schemas.microsoft.com/office/drawing/2014/main" id="{AD218530-689C-4EE3-B708-77B703E3BD7C}"/>
                  </a:ext>
                </a:extLst>
              </p:cNvPr>
              <p:cNvPicPr/>
              <p:nvPr/>
            </p:nvPicPr>
            <p:blipFill>
              <a:blip r:embed="rId362"/>
              <a:stretch>
                <a:fillRect/>
              </a:stretch>
            </p:blipFill>
            <p:spPr>
              <a:xfrm>
                <a:off x="10045743" y="3864265"/>
                <a:ext cx="38880" cy="9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3">
            <p14:nvContentPartPr>
              <p14:cNvPr id="191" name="Ink 190">
                <a:extLst>
                  <a:ext uri="{FF2B5EF4-FFF2-40B4-BE49-F238E27FC236}">
                    <a16:creationId xmlns:a16="http://schemas.microsoft.com/office/drawing/2014/main" id="{04BE6259-6D92-450E-BD7F-509B1F2BADDC}"/>
                  </a:ext>
                </a:extLst>
              </p14:cNvPr>
              <p14:cNvContentPartPr/>
              <p14:nvPr/>
            </p14:nvContentPartPr>
            <p14:xfrm>
              <a:off x="10099023" y="4021585"/>
              <a:ext cx="443160" cy="132480"/>
            </p14:xfrm>
          </p:contentPart>
        </mc:Choice>
        <mc:Fallback xmlns="">
          <p:pic>
            <p:nvPicPr>
              <p:cNvPr id="191" name="Ink 190">
                <a:extLst>
                  <a:ext uri="{FF2B5EF4-FFF2-40B4-BE49-F238E27FC236}">
                    <a16:creationId xmlns:a16="http://schemas.microsoft.com/office/drawing/2014/main" id="{04BE6259-6D92-450E-BD7F-509B1F2BADDC}"/>
                  </a:ext>
                </a:extLst>
              </p:cNvPr>
              <p:cNvPicPr/>
              <p:nvPr/>
            </p:nvPicPr>
            <p:blipFill>
              <a:blip r:embed="rId364"/>
              <a:stretch>
                <a:fillRect/>
              </a:stretch>
            </p:blipFill>
            <p:spPr>
              <a:xfrm>
                <a:off x="10081023" y="4003945"/>
                <a:ext cx="478800" cy="16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5">
            <p14:nvContentPartPr>
              <p14:cNvPr id="192" name="Ink 191">
                <a:extLst>
                  <a:ext uri="{FF2B5EF4-FFF2-40B4-BE49-F238E27FC236}">
                    <a16:creationId xmlns:a16="http://schemas.microsoft.com/office/drawing/2014/main" id="{4BDBA925-F5CA-48EE-93B4-90D56B81E60B}"/>
                  </a:ext>
                </a:extLst>
              </p14:cNvPr>
              <p14:cNvContentPartPr/>
              <p14:nvPr/>
            </p14:nvContentPartPr>
            <p14:xfrm>
              <a:off x="10613463" y="4007545"/>
              <a:ext cx="226440" cy="151920"/>
            </p14:xfrm>
          </p:contentPart>
        </mc:Choice>
        <mc:Fallback xmlns="">
          <p:pic>
            <p:nvPicPr>
              <p:cNvPr id="192" name="Ink 191">
                <a:extLst>
                  <a:ext uri="{FF2B5EF4-FFF2-40B4-BE49-F238E27FC236}">
                    <a16:creationId xmlns:a16="http://schemas.microsoft.com/office/drawing/2014/main" id="{4BDBA925-F5CA-48EE-93B4-90D56B81E60B}"/>
                  </a:ext>
                </a:extLst>
              </p:cNvPr>
              <p:cNvPicPr/>
              <p:nvPr/>
            </p:nvPicPr>
            <p:blipFill>
              <a:blip r:embed="rId366"/>
              <a:stretch>
                <a:fillRect/>
              </a:stretch>
            </p:blipFill>
            <p:spPr>
              <a:xfrm>
                <a:off x="10595463" y="3989545"/>
                <a:ext cx="262080" cy="18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7">
            <p14:nvContentPartPr>
              <p14:cNvPr id="193" name="Ink 192">
                <a:extLst>
                  <a:ext uri="{FF2B5EF4-FFF2-40B4-BE49-F238E27FC236}">
                    <a16:creationId xmlns:a16="http://schemas.microsoft.com/office/drawing/2014/main" id="{593668C5-7172-4064-9399-54ECDCFF4274}"/>
                  </a:ext>
                </a:extLst>
              </p14:cNvPr>
              <p14:cNvContentPartPr/>
              <p14:nvPr/>
            </p14:nvContentPartPr>
            <p14:xfrm>
              <a:off x="11063463" y="4109065"/>
              <a:ext cx="73440" cy="15840"/>
            </p14:xfrm>
          </p:contentPart>
        </mc:Choice>
        <mc:Fallback xmlns="">
          <p:pic>
            <p:nvPicPr>
              <p:cNvPr id="193" name="Ink 192">
                <a:extLst>
                  <a:ext uri="{FF2B5EF4-FFF2-40B4-BE49-F238E27FC236}">
                    <a16:creationId xmlns:a16="http://schemas.microsoft.com/office/drawing/2014/main" id="{593668C5-7172-4064-9399-54ECDCFF4274}"/>
                  </a:ext>
                </a:extLst>
              </p:cNvPr>
              <p:cNvPicPr/>
              <p:nvPr/>
            </p:nvPicPr>
            <p:blipFill>
              <a:blip r:embed="rId368"/>
              <a:stretch>
                <a:fillRect/>
              </a:stretch>
            </p:blipFill>
            <p:spPr>
              <a:xfrm>
                <a:off x="11045463" y="4091065"/>
                <a:ext cx="109080" cy="5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9">
            <p14:nvContentPartPr>
              <p14:cNvPr id="220" name="Ink 219">
                <a:extLst>
                  <a:ext uri="{FF2B5EF4-FFF2-40B4-BE49-F238E27FC236}">
                    <a16:creationId xmlns:a16="http://schemas.microsoft.com/office/drawing/2014/main" id="{8FBCDEB4-18F5-4CC4-AC6E-2C8B77F24A53}"/>
                  </a:ext>
                </a:extLst>
              </p14:cNvPr>
              <p14:cNvContentPartPr/>
              <p14:nvPr/>
            </p14:nvContentPartPr>
            <p14:xfrm>
              <a:off x="7511343" y="4416145"/>
              <a:ext cx="127080" cy="18720"/>
            </p14:xfrm>
          </p:contentPart>
        </mc:Choice>
        <mc:Fallback xmlns="">
          <p:pic>
            <p:nvPicPr>
              <p:cNvPr id="220" name="Ink 219">
                <a:extLst>
                  <a:ext uri="{FF2B5EF4-FFF2-40B4-BE49-F238E27FC236}">
                    <a16:creationId xmlns:a16="http://schemas.microsoft.com/office/drawing/2014/main" id="{8FBCDEB4-18F5-4CC4-AC6E-2C8B77F24A53}"/>
                  </a:ext>
                </a:extLst>
              </p:cNvPr>
              <p:cNvPicPr/>
              <p:nvPr/>
            </p:nvPicPr>
            <p:blipFill>
              <a:blip r:embed="rId370"/>
              <a:stretch>
                <a:fillRect/>
              </a:stretch>
            </p:blipFill>
            <p:spPr>
              <a:xfrm>
                <a:off x="7493703" y="4398505"/>
                <a:ext cx="162720" cy="5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1">
            <p14:nvContentPartPr>
              <p14:cNvPr id="221" name="Ink 220">
                <a:extLst>
                  <a:ext uri="{FF2B5EF4-FFF2-40B4-BE49-F238E27FC236}">
                    <a16:creationId xmlns:a16="http://schemas.microsoft.com/office/drawing/2014/main" id="{BDAE0251-4578-4FC0-B0EF-7774BF85A62D}"/>
                  </a:ext>
                </a:extLst>
              </p14:cNvPr>
              <p14:cNvContentPartPr/>
              <p14:nvPr/>
            </p14:nvContentPartPr>
            <p14:xfrm>
              <a:off x="7725183" y="4297705"/>
              <a:ext cx="199440" cy="245520"/>
            </p14:xfrm>
          </p:contentPart>
        </mc:Choice>
        <mc:Fallback xmlns="">
          <p:pic>
            <p:nvPicPr>
              <p:cNvPr id="221" name="Ink 220">
                <a:extLst>
                  <a:ext uri="{FF2B5EF4-FFF2-40B4-BE49-F238E27FC236}">
                    <a16:creationId xmlns:a16="http://schemas.microsoft.com/office/drawing/2014/main" id="{BDAE0251-4578-4FC0-B0EF-7774BF85A62D}"/>
                  </a:ext>
                </a:extLst>
              </p:cNvPr>
              <p:cNvPicPr/>
              <p:nvPr/>
            </p:nvPicPr>
            <p:blipFill>
              <a:blip r:embed="rId372"/>
              <a:stretch>
                <a:fillRect/>
              </a:stretch>
            </p:blipFill>
            <p:spPr>
              <a:xfrm>
                <a:off x="7707183" y="4280065"/>
                <a:ext cx="235080" cy="28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3">
            <p14:nvContentPartPr>
              <p14:cNvPr id="222" name="Ink 221">
                <a:extLst>
                  <a:ext uri="{FF2B5EF4-FFF2-40B4-BE49-F238E27FC236}">
                    <a16:creationId xmlns:a16="http://schemas.microsoft.com/office/drawing/2014/main" id="{61B2DD93-FB2E-4383-9F07-DDFAD57CD7F1}"/>
                  </a:ext>
                </a:extLst>
              </p14:cNvPr>
              <p14:cNvContentPartPr/>
              <p14:nvPr/>
            </p14:nvContentPartPr>
            <p14:xfrm>
              <a:off x="4615863" y="6062425"/>
              <a:ext cx="267840" cy="218160"/>
            </p14:xfrm>
          </p:contentPart>
        </mc:Choice>
        <mc:Fallback xmlns="">
          <p:pic>
            <p:nvPicPr>
              <p:cNvPr id="222" name="Ink 221">
                <a:extLst>
                  <a:ext uri="{FF2B5EF4-FFF2-40B4-BE49-F238E27FC236}">
                    <a16:creationId xmlns:a16="http://schemas.microsoft.com/office/drawing/2014/main" id="{61B2DD93-FB2E-4383-9F07-DDFAD57CD7F1}"/>
                  </a:ext>
                </a:extLst>
              </p:cNvPr>
              <p:cNvPicPr/>
              <p:nvPr/>
            </p:nvPicPr>
            <p:blipFill>
              <a:blip r:embed="rId374"/>
              <a:stretch>
                <a:fillRect/>
              </a:stretch>
            </p:blipFill>
            <p:spPr>
              <a:xfrm>
                <a:off x="4598223" y="6044425"/>
                <a:ext cx="303480" cy="25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5">
            <p14:nvContentPartPr>
              <p14:cNvPr id="223" name="Ink 222">
                <a:extLst>
                  <a:ext uri="{FF2B5EF4-FFF2-40B4-BE49-F238E27FC236}">
                    <a16:creationId xmlns:a16="http://schemas.microsoft.com/office/drawing/2014/main" id="{F20D3F79-5B25-41AC-8EBF-0442B66A234B}"/>
                  </a:ext>
                </a:extLst>
              </p14:cNvPr>
              <p14:cNvContentPartPr/>
              <p14:nvPr/>
            </p14:nvContentPartPr>
            <p14:xfrm>
              <a:off x="4990623" y="6165025"/>
              <a:ext cx="174600" cy="15840"/>
            </p14:xfrm>
          </p:contentPart>
        </mc:Choice>
        <mc:Fallback xmlns="">
          <p:pic>
            <p:nvPicPr>
              <p:cNvPr id="223" name="Ink 222">
                <a:extLst>
                  <a:ext uri="{FF2B5EF4-FFF2-40B4-BE49-F238E27FC236}">
                    <a16:creationId xmlns:a16="http://schemas.microsoft.com/office/drawing/2014/main" id="{F20D3F79-5B25-41AC-8EBF-0442B66A234B}"/>
                  </a:ext>
                </a:extLst>
              </p:cNvPr>
              <p:cNvPicPr/>
              <p:nvPr/>
            </p:nvPicPr>
            <p:blipFill>
              <a:blip r:embed="rId376"/>
              <a:stretch>
                <a:fillRect/>
              </a:stretch>
            </p:blipFill>
            <p:spPr>
              <a:xfrm>
                <a:off x="4972983" y="6147025"/>
                <a:ext cx="210240" cy="5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7">
            <p14:nvContentPartPr>
              <p14:cNvPr id="224" name="Ink 223">
                <a:extLst>
                  <a:ext uri="{FF2B5EF4-FFF2-40B4-BE49-F238E27FC236}">
                    <a16:creationId xmlns:a16="http://schemas.microsoft.com/office/drawing/2014/main" id="{AE5A5362-104D-4CF6-A3EB-0071566A1777}"/>
                  </a:ext>
                </a:extLst>
              </p14:cNvPr>
              <p14:cNvContentPartPr/>
              <p14:nvPr/>
            </p14:nvContentPartPr>
            <p14:xfrm>
              <a:off x="5245503" y="6088705"/>
              <a:ext cx="270360" cy="222480"/>
            </p14:xfrm>
          </p:contentPart>
        </mc:Choice>
        <mc:Fallback xmlns="">
          <p:pic>
            <p:nvPicPr>
              <p:cNvPr id="224" name="Ink 223">
                <a:extLst>
                  <a:ext uri="{FF2B5EF4-FFF2-40B4-BE49-F238E27FC236}">
                    <a16:creationId xmlns:a16="http://schemas.microsoft.com/office/drawing/2014/main" id="{AE5A5362-104D-4CF6-A3EB-0071566A1777}"/>
                  </a:ext>
                </a:extLst>
              </p:cNvPr>
              <p:cNvPicPr/>
              <p:nvPr/>
            </p:nvPicPr>
            <p:blipFill>
              <a:blip r:embed="rId378"/>
              <a:stretch>
                <a:fillRect/>
              </a:stretch>
            </p:blipFill>
            <p:spPr>
              <a:xfrm>
                <a:off x="5227503" y="6070705"/>
                <a:ext cx="306000" cy="25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9">
            <p14:nvContentPartPr>
              <p14:cNvPr id="227" name="Ink 226">
                <a:extLst>
                  <a:ext uri="{FF2B5EF4-FFF2-40B4-BE49-F238E27FC236}">
                    <a16:creationId xmlns:a16="http://schemas.microsoft.com/office/drawing/2014/main" id="{A35C7AF9-CC04-4038-A1DE-1CB7D74B1CB8}"/>
                  </a:ext>
                </a:extLst>
              </p14:cNvPr>
              <p14:cNvContentPartPr/>
              <p14:nvPr/>
            </p14:nvContentPartPr>
            <p14:xfrm>
              <a:off x="193623" y="5052265"/>
              <a:ext cx="6833520" cy="1643400"/>
            </p14:xfrm>
          </p:contentPart>
        </mc:Choice>
        <mc:Fallback xmlns="">
          <p:pic>
            <p:nvPicPr>
              <p:cNvPr id="227" name="Ink 226">
                <a:extLst>
                  <a:ext uri="{FF2B5EF4-FFF2-40B4-BE49-F238E27FC236}">
                    <a16:creationId xmlns:a16="http://schemas.microsoft.com/office/drawing/2014/main" id="{A35C7AF9-CC04-4038-A1DE-1CB7D74B1CB8}"/>
                  </a:ext>
                </a:extLst>
              </p:cNvPr>
              <p:cNvPicPr/>
              <p:nvPr/>
            </p:nvPicPr>
            <p:blipFill>
              <a:blip r:embed="rId380"/>
              <a:stretch>
                <a:fillRect/>
              </a:stretch>
            </p:blipFill>
            <p:spPr>
              <a:xfrm>
                <a:off x="175623" y="5034265"/>
                <a:ext cx="6869160" cy="167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1">
            <p14:nvContentPartPr>
              <p14:cNvPr id="228" name="Ink 227">
                <a:extLst>
                  <a:ext uri="{FF2B5EF4-FFF2-40B4-BE49-F238E27FC236}">
                    <a16:creationId xmlns:a16="http://schemas.microsoft.com/office/drawing/2014/main" id="{3E64FA36-82D6-4A8C-93E8-18DBD7A8C0C6}"/>
                  </a:ext>
                </a:extLst>
              </p14:cNvPr>
              <p14:cNvContentPartPr/>
              <p14:nvPr/>
            </p14:nvContentPartPr>
            <p14:xfrm>
              <a:off x="7002663" y="5503345"/>
              <a:ext cx="679320" cy="186840"/>
            </p14:xfrm>
          </p:contentPart>
        </mc:Choice>
        <mc:Fallback xmlns="">
          <p:pic>
            <p:nvPicPr>
              <p:cNvPr id="228" name="Ink 227">
                <a:extLst>
                  <a:ext uri="{FF2B5EF4-FFF2-40B4-BE49-F238E27FC236}">
                    <a16:creationId xmlns:a16="http://schemas.microsoft.com/office/drawing/2014/main" id="{3E64FA36-82D6-4A8C-93E8-18DBD7A8C0C6}"/>
                  </a:ext>
                </a:extLst>
              </p:cNvPr>
              <p:cNvPicPr/>
              <p:nvPr/>
            </p:nvPicPr>
            <p:blipFill>
              <a:blip r:embed="rId382"/>
              <a:stretch>
                <a:fillRect/>
              </a:stretch>
            </p:blipFill>
            <p:spPr>
              <a:xfrm>
                <a:off x="6985023" y="5485705"/>
                <a:ext cx="714960" cy="22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3">
            <p14:nvContentPartPr>
              <p14:cNvPr id="229" name="Ink 228">
                <a:extLst>
                  <a:ext uri="{FF2B5EF4-FFF2-40B4-BE49-F238E27FC236}">
                    <a16:creationId xmlns:a16="http://schemas.microsoft.com/office/drawing/2014/main" id="{8E8A4266-171C-4882-ACBB-C02DD7351DFD}"/>
                  </a:ext>
                </a:extLst>
              </p14:cNvPr>
              <p14:cNvContentPartPr/>
              <p14:nvPr/>
            </p14:nvContentPartPr>
            <p14:xfrm>
              <a:off x="7601703" y="5527825"/>
              <a:ext cx="181800" cy="295560"/>
            </p14:xfrm>
          </p:contentPart>
        </mc:Choice>
        <mc:Fallback xmlns="">
          <p:pic>
            <p:nvPicPr>
              <p:cNvPr id="229" name="Ink 228">
                <a:extLst>
                  <a:ext uri="{FF2B5EF4-FFF2-40B4-BE49-F238E27FC236}">
                    <a16:creationId xmlns:a16="http://schemas.microsoft.com/office/drawing/2014/main" id="{8E8A4266-171C-4882-ACBB-C02DD7351DFD}"/>
                  </a:ext>
                </a:extLst>
              </p:cNvPr>
              <p:cNvPicPr/>
              <p:nvPr/>
            </p:nvPicPr>
            <p:blipFill>
              <a:blip r:embed="rId384"/>
              <a:stretch>
                <a:fillRect/>
              </a:stretch>
            </p:blipFill>
            <p:spPr>
              <a:xfrm>
                <a:off x="7583703" y="5509825"/>
                <a:ext cx="217440" cy="331200"/>
              </a:xfrm>
              <a:prstGeom prst="rect">
                <a:avLst/>
              </a:prstGeom>
            </p:spPr>
          </p:pic>
        </mc:Fallback>
      </mc:AlternateContent>
      <p:grpSp>
        <p:nvGrpSpPr>
          <p:cNvPr id="237" name="Group 236">
            <a:extLst>
              <a:ext uri="{FF2B5EF4-FFF2-40B4-BE49-F238E27FC236}">
                <a16:creationId xmlns:a16="http://schemas.microsoft.com/office/drawing/2014/main" id="{BB0E6FB6-C1E1-4840-8519-63DC7B4E191C}"/>
              </a:ext>
            </a:extLst>
          </p:cNvPr>
          <p:cNvGrpSpPr/>
          <p:nvPr/>
        </p:nvGrpSpPr>
        <p:grpSpPr>
          <a:xfrm>
            <a:off x="8110743" y="5302105"/>
            <a:ext cx="2179800" cy="334800"/>
            <a:chOff x="8110743" y="5302105"/>
            <a:chExt cx="2179800" cy="33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5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945C1D76-2566-48B8-A590-8FD67DB54D68}"/>
                    </a:ext>
                  </a:extLst>
                </p14:cNvPr>
                <p14:cNvContentPartPr/>
                <p14:nvPr/>
              </p14:nvContentPartPr>
              <p14:xfrm>
                <a:off x="8110743" y="5302105"/>
                <a:ext cx="378720" cy="33480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945C1D76-2566-48B8-A590-8FD67DB54D68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8092743" y="5284105"/>
                  <a:ext cx="414360" cy="37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7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D548AD76-066A-475B-9CDE-EBA99A3D8F4E}"/>
                    </a:ext>
                  </a:extLst>
                </p14:cNvPr>
                <p14:cNvContentPartPr/>
                <p14:nvPr/>
              </p14:nvContentPartPr>
              <p14:xfrm>
                <a:off x="8579103" y="5465185"/>
                <a:ext cx="788400" cy="16128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D548AD76-066A-475B-9CDE-EBA99A3D8F4E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8561463" y="5447545"/>
                  <a:ext cx="82404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9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F70771DA-A45E-41D0-A7F5-766F23683D31}"/>
                    </a:ext>
                  </a:extLst>
                </p14:cNvPr>
                <p14:cNvContentPartPr/>
                <p14:nvPr/>
              </p14:nvContentPartPr>
              <p14:xfrm>
                <a:off x="9362463" y="5381665"/>
                <a:ext cx="18720" cy="5328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F70771DA-A45E-41D0-A7F5-766F23683D31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9344463" y="5364025"/>
                  <a:ext cx="5436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1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BE8A1085-878D-42E3-B05C-B79A9B3568F7}"/>
                    </a:ext>
                  </a:extLst>
                </p14:cNvPr>
                <p14:cNvContentPartPr/>
                <p14:nvPr/>
              </p14:nvContentPartPr>
              <p14:xfrm>
                <a:off x="9467583" y="5422345"/>
                <a:ext cx="482760" cy="14976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BE8A1085-878D-42E3-B05C-B79A9B3568F7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9449583" y="5404345"/>
                  <a:ext cx="51840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3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7C725576-DFA7-47C2-885C-37412F36B636}"/>
                    </a:ext>
                  </a:extLst>
                </p14:cNvPr>
                <p14:cNvContentPartPr/>
                <p14:nvPr/>
              </p14:nvContentPartPr>
              <p14:xfrm>
                <a:off x="10009023" y="5371945"/>
                <a:ext cx="281520" cy="14760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7C725576-DFA7-47C2-885C-37412F36B636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9991023" y="5353945"/>
                  <a:ext cx="317160" cy="183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95">
            <p14:nvContentPartPr>
              <p14:cNvPr id="236" name="Ink 235">
                <a:extLst>
                  <a:ext uri="{FF2B5EF4-FFF2-40B4-BE49-F238E27FC236}">
                    <a16:creationId xmlns:a16="http://schemas.microsoft.com/office/drawing/2014/main" id="{35ECB82A-EB3A-4498-8D13-C31593DD2460}"/>
                  </a:ext>
                </a:extLst>
              </p14:cNvPr>
              <p14:cNvContentPartPr/>
              <p14:nvPr/>
            </p14:nvContentPartPr>
            <p14:xfrm>
              <a:off x="10848543" y="5405425"/>
              <a:ext cx="60120" cy="5760"/>
            </p14:xfrm>
          </p:contentPart>
        </mc:Choice>
        <mc:Fallback xmlns="">
          <p:pic>
            <p:nvPicPr>
              <p:cNvPr id="236" name="Ink 235">
                <a:extLst>
                  <a:ext uri="{FF2B5EF4-FFF2-40B4-BE49-F238E27FC236}">
                    <a16:creationId xmlns:a16="http://schemas.microsoft.com/office/drawing/2014/main" id="{35ECB82A-EB3A-4498-8D13-C31593DD2460}"/>
                  </a:ext>
                </a:extLst>
              </p:cNvPr>
              <p:cNvPicPr/>
              <p:nvPr/>
            </p:nvPicPr>
            <p:blipFill>
              <a:blip r:embed="rId396"/>
              <a:stretch>
                <a:fillRect/>
              </a:stretch>
            </p:blipFill>
            <p:spPr>
              <a:xfrm>
                <a:off x="10830903" y="5387785"/>
                <a:ext cx="95760" cy="41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223890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D5D0B1DF-225F-4DE1-BA83-0DB3AA0B0B3B}"/>
              </a:ext>
            </a:extLst>
          </p:cNvPr>
          <p:cNvGrpSpPr/>
          <p:nvPr/>
        </p:nvGrpSpPr>
        <p:grpSpPr>
          <a:xfrm>
            <a:off x="878343" y="173185"/>
            <a:ext cx="2830320" cy="585360"/>
            <a:chOff x="878343" y="173185"/>
            <a:chExt cx="2830320" cy="585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B5A2E970-C5F7-4C51-AB44-6287E4477E88}"/>
                    </a:ext>
                  </a:extLst>
                </p14:cNvPr>
                <p14:cNvContentPartPr/>
                <p14:nvPr/>
              </p14:nvContentPartPr>
              <p14:xfrm>
                <a:off x="878343" y="391705"/>
                <a:ext cx="396360" cy="18828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B5A2E970-C5F7-4C51-AB44-6287E4477E88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860703" y="373705"/>
                  <a:ext cx="43200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D822874A-0545-4002-931B-E5B1CC75BCB9}"/>
                    </a:ext>
                  </a:extLst>
                </p14:cNvPr>
                <p14:cNvContentPartPr/>
                <p14:nvPr/>
              </p14:nvContentPartPr>
              <p14:xfrm>
                <a:off x="1513743" y="345985"/>
                <a:ext cx="273960" cy="5328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D822874A-0545-4002-931B-E5B1CC75BCB9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495743" y="328345"/>
                  <a:ext cx="30960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1F10F52B-CEE7-4C9D-81B7-F72EBBCDEE37}"/>
                    </a:ext>
                  </a:extLst>
                </p14:cNvPr>
                <p14:cNvContentPartPr/>
                <p14:nvPr/>
              </p14:nvContentPartPr>
              <p14:xfrm>
                <a:off x="1660623" y="307825"/>
                <a:ext cx="215280" cy="20988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1F10F52B-CEE7-4C9D-81B7-F72EBBCDEE3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642623" y="289825"/>
                  <a:ext cx="25092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298A51F5-E3B2-46C1-A155-EA8283647296}"/>
                    </a:ext>
                  </a:extLst>
                </p14:cNvPr>
                <p14:cNvContentPartPr/>
                <p14:nvPr/>
              </p14:nvContentPartPr>
              <p14:xfrm>
                <a:off x="2179383" y="173185"/>
                <a:ext cx="597960" cy="3308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298A51F5-E3B2-46C1-A155-EA8283647296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161383" y="155545"/>
                  <a:ext cx="633600" cy="36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7E725F28-1BC9-4B09-A22C-A5AF2CBCEED8}"/>
                    </a:ext>
                  </a:extLst>
                </p14:cNvPr>
                <p14:cNvContentPartPr/>
                <p14:nvPr/>
              </p14:nvContentPartPr>
              <p14:xfrm>
                <a:off x="2845023" y="350665"/>
                <a:ext cx="354960" cy="4078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7E725F28-1BC9-4B09-A22C-A5AF2CBCEED8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827023" y="332665"/>
                  <a:ext cx="390600" cy="44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5AA37E5C-3BC3-4082-A0FC-4798EF06EC66}"/>
                    </a:ext>
                  </a:extLst>
                </p14:cNvPr>
                <p14:cNvContentPartPr/>
                <p14:nvPr/>
              </p14:nvContentPartPr>
              <p14:xfrm>
                <a:off x="3559263" y="331585"/>
                <a:ext cx="149400" cy="230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5AA37E5C-3BC3-4082-A0FC-4798EF06EC66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541263" y="313585"/>
                  <a:ext cx="18504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FB9C898F-1CB8-4667-863A-4F3ABBECE41F}"/>
                    </a:ext>
                  </a:extLst>
                </p14:cNvPr>
                <p14:cNvContentPartPr/>
                <p14:nvPr/>
              </p14:nvContentPartPr>
              <p14:xfrm>
                <a:off x="3500583" y="422665"/>
                <a:ext cx="204840" cy="396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FB9C898F-1CB8-4667-863A-4F3ABBECE41F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482583" y="404665"/>
                  <a:ext cx="240480" cy="75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B1A15CC9-806D-432A-94DC-B29EF92C23D8}"/>
                  </a:ext>
                </a:extLst>
              </p14:cNvPr>
              <p14:cNvContentPartPr/>
              <p14:nvPr/>
            </p14:nvContentPartPr>
            <p14:xfrm>
              <a:off x="5119503" y="2441185"/>
              <a:ext cx="208080" cy="117000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B1A15CC9-806D-432A-94DC-B29EF92C23D8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101503" y="2423545"/>
                <a:ext cx="243720" cy="152640"/>
              </a:xfrm>
              <a:prstGeom prst="rect">
                <a:avLst/>
              </a:prstGeom>
            </p:spPr>
          </p:pic>
        </mc:Fallback>
      </mc:AlternateContent>
      <p:grpSp>
        <p:nvGrpSpPr>
          <p:cNvPr id="78" name="Group 77">
            <a:extLst>
              <a:ext uri="{FF2B5EF4-FFF2-40B4-BE49-F238E27FC236}">
                <a16:creationId xmlns:a16="http://schemas.microsoft.com/office/drawing/2014/main" id="{3C69FF7F-4D69-4888-9FA5-3142533060CD}"/>
              </a:ext>
            </a:extLst>
          </p:cNvPr>
          <p:cNvGrpSpPr/>
          <p:nvPr/>
        </p:nvGrpSpPr>
        <p:grpSpPr>
          <a:xfrm>
            <a:off x="4344063" y="109105"/>
            <a:ext cx="4694760" cy="1275840"/>
            <a:chOff x="4344063" y="109105"/>
            <a:chExt cx="4694760" cy="1275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FC42B425-6AA1-4AE5-95F6-0B5F368C4508}"/>
                    </a:ext>
                  </a:extLst>
                </p14:cNvPr>
                <p14:cNvContentPartPr/>
                <p14:nvPr/>
              </p14:nvContentPartPr>
              <p14:xfrm>
                <a:off x="4441623" y="147265"/>
                <a:ext cx="421920" cy="4464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FC42B425-6AA1-4AE5-95F6-0B5F368C4508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423623" y="129625"/>
                  <a:ext cx="457560" cy="48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ADEF7C97-2EF5-4CC4-808E-CB1AF1131739}"/>
                    </a:ext>
                  </a:extLst>
                </p14:cNvPr>
                <p14:cNvContentPartPr/>
                <p14:nvPr/>
              </p14:nvContentPartPr>
              <p14:xfrm>
                <a:off x="5128863" y="225745"/>
                <a:ext cx="84240" cy="2941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ADEF7C97-2EF5-4CC4-808E-CB1AF1131739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5110863" y="207745"/>
                  <a:ext cx="119880" cy="32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C9075AB1-313F-4FF1-B09E-C37C370C572B}"/>
                    </a:ext>
                  </a:extLst>
                </p14:cNvPr>
                <p14:cNvContentPartPr/>
                <p14:nvPr/>
              </p14:nvContentPartPr>
              <p14:xfrm>
                <a:off x="5277543" y="316825"/>
                <a:ext cx="334800" cy="16272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C9075AB1-313F-4FF1-B09E-C37C370C572B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5259543" y="299185"/>
                  <a:ext cx="37044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B0DF64C0-9891-45DA-9970-05216A5C047B}"/>
                    </a:ext>
                  </a:extLst>
                </p14:cNvPr>
                <p14:cNvContentPartPr/>
                <p14:nvPr/>
              </p14:nvContentPartPr>
              <p14:xfrm>
                <a:off x="5655543" y="335185"/>
                <a:ext cx="244440" cy="1368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B0DF64C0-9891-45DA-9970-05216A5C047B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5637903" y="317185"/>
                  <a:ext cx="28008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F72AD16C-8ABB-4722-86AC-4A4A5596B03F}"/>
                    </a:ext>
                  </a:extLst>
                </p14:cNvPr>
                <p14:cNvContentPartPr/>
                <p14:nvPr/>
              </p14:nvContentPartPr>
              <p14:xfrm>
                <a:off x="5955063" y="298105"/>
                <a:ext cx="258840" cy="1782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F72AD16C-8ABB-4722-86AC-4A4A5596B03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937423" y="280105"/>
                  <a:ext cx="29448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4861DECD-E544-4BBA-8935-6B4F1DD04E93}"/>
                    </a:ext>
                  </a:extLst>
                </p14:cNvPr>
                <p14:cNvContentPartPr/>
                <p14:nvPr/>
              </p14:nvContentPartPr>
              <p14:xfrm>
                <a:off x="6010863" y="198385"/>
                <a:ext cx="284040" cy="2664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4861DECD-E544-4BBA-8935-6B4F1DD04E93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993223" y="180385"/>
                  <a:ext cx="31968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6111E00B-18F5-4B5F-9CD4-85ECA88F2E88}"/>
                    </a:ext>
                  </a:extLst>
                </p14:cNvPr>
                <p14:cNvContentPartPr/>
                <p14:nvPr/>
              </p14:nvContentPartPr>
              <p14:xfrm>
                <a:off x="6294543" y="135385"/>
                <a:ext cx="162720" cy="43884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6111E00B-18F5-4B5F-9CD4-85ECA88F2E88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6276903" y="117745"/>
                  <a:ext cx="198360" cy="47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5E9FE207-AEF4-4AF4-AC32-1EE70A63CAD4}"/>
                    </a:ext>
                  </a:extLst>
                </p14:cNvPr>
                <p14:cNvContentPartPr/>
                <p14:nvPr/>
              </p14:nvContentPartPr>
              <p14:xfrm>
                <a:off x="6653103" y="226465"/>
                <a:ext cx="62280" cy="2473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5E9FE207-AEF4-4AF4-AC32-1EE70A63CAD4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6635463" y="208825"/>
                  <a:ext cx="9792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726F1328-5522-449D-A37F-BF671588707E}"/>
                    </a:ext>
                  </a:extLst>
                </p14:cNvPr>
                <p14:cNvContentPartPr/>
                <p14:nvPr/>
              </p14:nvContentPartPr>
              <p14:xfrm>
                <a:off x="6781623" y="298825"/>
                <a:ext cx="123840" cy="28908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726F1328-5522-449D-A37F-BF671588707E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763623" y="281185"/>
                  <a:ext cx="159480" cy="32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8447A0D6-44E2-4DB3-A8AC-4C7F59F5FB9D}"/>
                    </a:ext>
                  </a:extLst>
                </p14:cNvPr>
                <p14:cNvContentPartPr/>
                <p14:nvPr/>
              </p14:nvContentPartPr>
              <p14:xfrm>
                <a:off x="7037223" y="319705"/>
                <a:ext cx="205920" cy="403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8447A0D6-44E2-4DB3-A8AC-4C7F59F5FB9D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7019583" y="301705"/>
                  <a:ext cx="24156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085C1B81-42D4-42D0-896A-2D12C43F2921}"/>
                    </a:ext>
                  </a:extLst>
                </p14:cNvPr>
                <p14:cNvContentPartPr/>
                <p14:nvPr/>
              </p14:nvContentPartPr>
              <p14:xfrm>
                <a:off x="7258983" y="285865"/>
                <a:ext cx="148320" cy="3049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085C1B81-42D4-42D0-896A-2D12C43F2921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7241343" y="268225"/>
                  <a:ext cx="183960" cy="34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A57F5ECF-660D-4F2C-A900-880D100C121F}"/>
                    </a:ext>
                  </a:extLst>
                </p14:cNvPr>
                <p14:cNvContentPartPr/>
                <p14:nvPr/>
              </p14:nvContentPartPr>
              <p14:xfrm>
                <a:off x="7237743" y="201985"/>
                <a:ext cx="249480" cy="212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A57F5ECF-660D-4F2C-A900-880D100C121F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220103" y="184345"/>
                  <a:ext cx="28512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FD551FEA-3C8C-41B6-9B99-11D3027E7680}"/>
                    </a:ext>
                  </a:extLst>
                </p14:cNvPr>
                <p14:cNvContentPartPr/>
                <p14:nvPr/>
              </p14:nvContentPartPr>
              <p14:xfrm>
                <a:off x="7519623" y="109105"/>
                <a:ext cx="178560" cy="4928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FD551FEA-3C8C-41B6-9B99-11D3027E7680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501623" y="91105"/>
                  <a:ext cx="214200" cy="52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D59C9228-BA88-47BC-945B-BC5E3DB64825}"/>
                    </a:ext>
                  </a:extLst>
                </p14:cNvPr>
                <p14:cNvContentPartPr/>
                <p14:nvPr/>
              </p14:nvContentPartPr>
              <p14:xfrm>
                <a:off x="7699983" y="169945"/>
                <a:ext cx="391680" cy="51660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D59C9228-BA88-47BC-945B-BC5E3DB64825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681983" y="151945"/>
                  <a:ext cx="427320" cy="55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D53D2195-E8F1-4840-9950-2FFB93AC6E93}"/>
                    </a:ext>
                  </a:extLst>
                </p14:cNvPr>
                <p14:cNvContentPartPr/>
                <p14:nvPr/>
              </p14:nvContentPartPr>
              <p14:xfrm>
                <a:off x="8136303" y="362545"/>
                <a:ext cx="199800" cy="15372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D53D2195-E8F1-4840-9950-2FFB93AC6E93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8118663" y="344545"/>
                  <a:ext cx="23544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4977BA56-C902-4876-8CDB-8BFE06332F01}"/>
                    </a:ext>
                  </a:extLst>
                </p14:cNvPr>
                <p14:cNvContentPartPr/>
                <p14:nvPr/>
              </p14:nvContentPartPr>
              <p14:xfrm>
                <a:off x="8426103" y="399985"/>
                <a:ext cx="133920" cy="2304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4977BA56-C902-4876-8CDB-8BFE06332F01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8408463" y="381985"/>
                  <a:ext cx="16956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F915DC43-7356-4846-8E2E-57DDEC27D142}"/>
                    </a:ext>
                  </a:extLst>
                </p14:cNvPr>
                <p14:cNvContentPartPr/>
                <p14:nvPr/>
              </p14:nvContentPartPr>
              <p14:xfrm>
                <a:off x="8687463" y="295585"/>
                <a:ext cx="52200" cy="1670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F915DC43-7356-4846-8E2E-57DDEC27D142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669823" y="277945"/>
                  <a:ext cx="8784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D462F956-34E0-46AC-8C10-F221CB40EA7F}"/>
                    </a:ext>
                  </a:extLst>
                </p14:cNvPr>
                <p14:cNvContentPartPr/>
                <p14:nvPr/>
              </p14:nvContentPartPr>
              <p14:xfrm>
                <a:off x="8642103" y="458305"/>
                <a:ext cx="294120" cy="4428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D462F956-34E0-46AC-8C10-F221CB40EA7F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624103" y="440305"/>
                  <a:ext cx="32976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83680640-1839-49F4-A8E6-E880051C818B}"/>
                    </a:ext>
                  </a:extLst>
                </p14:cNvPr>
                <p14:cNvContentPartPr/>
                <p14:nvPr/>
              </p14:nvContentPartPr>
              <p14:xfrm>
                <a:off x="4344063" y="657025"/>
                <a:ext cx="4694760" cy="19044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83680640-1839-49F4-A8E6-E880051C818B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4326063" y="639025"/>
                  <a:ext cx="473040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9375B729-8A22-4FE2-954F-3D6545C38C2B}"/>
                    </a:ext>
                  </a:extLst>
                </p14:cNvPr>
                <p14:cNvContentPartPr/>
                <p14:nvPr/>
              </p14:nvContentPartPr>
              <p14:xfrm>
                <a:off x="5046783" y="1067425"/>
                <a:ext cx="309240" cy="2487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9375B729-8A22-4FE2-954F-3D6545C38C2B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028783" y="1049425"/>
                  <a:ext cx="344880" cy="28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27B8294A-A704-466B-BDB1-93578D2B293F}"/>
                    </a:ext>
                  </a:extLst>
                </p14:cNvPr>
                <p14:cNvContentPartPr/>
                <p14:nvPr/>
              </p14:nvContentPartPr>
              <p14:xfrm>
                <a:off x="5687583" y="1010185"/>
                <a:ext cx="98640" cy="27972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27B8294A-A704-466B-BDB1-93578D2B293F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669943" y="992545"/>
                  <a:ext cx="134280" cy="31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7A215ACC-8C8E-4480-A5AC-CE67FCFF03B0}"/>
                    </a:ext>
                  </a:extLst>
                </p14:cNvPr>
                <p14:cNvContentPartPr/>
                <p14:nvPr/>
              </p14:nvContentPartPr>
              <p14:xfrm>
                <a:off x="5829423" y="1055545"/>
                <a:ext cx="136080" cy="1371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7A215ACC-8C8E-4480-A5AC-CE67FCFF03B0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811783" y="1037545"/>
                  <a:ext cx="17172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5BA43343-1882-4E3E-9BFA-DB78E12F3894}"/>
                    </a:ext>
                  </a:extLst>
                </p14:cNvPr>
                <p14:cNvContentPartPr/>
                <p14:nvPr/>
              </p14:nvContentPartPr>
              <p14:xfrm>
                <a:off x="5962263" y="1040785"/>
                <a:ext cx="188640" cy="17640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5BA43343-1882-4E3E-9BFA-DB78E12F3894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944623" y="1023145"/>
                  <a:ext cx="22428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E8DF1A6A-4E3E-4F1D-9CD9-96FF71B9D11F}"/>
                    </a:ext>
                  </a:extLst>
                </p14:cNvPr>
                <p14:cNvContentPartPr/>
                <p14:nvPr/>
              </p14:nvContentPartPr>
              <p14:xfrm>
                <a:off x="6224703" y="1136545"/>
                <a:ext cx="182880" cy="50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E8DF1A6A-4E3E-4F1D-9CD9-96FF71B9D11F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207063" y="1118905"/>
                  <a:ext cx="21852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7F4B2C34-F926-4EDD-AF81-982F42BDD8B5}"/>
                    </a:ext>
                  </a:extLst>
                </p14:cNvPr>
                <p14:cNvContentPartPr/>
                <p14:nvPr/>
              </p14:nvContentPartPr>
              <p14:xfrm>
                <a:off x="6478143" y="1029985"/>
                <a:ext cx="305280" cy="1803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7F4B2C34-F926-4EDD-AF81-982F42BDD8B5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460143" y="1012345"/>
                  <a:ext cx="34092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582143C4-B184-40C7-A60D-6195EFADA82E}"/>
                    </a:ext>
                  </a:extLst>
                </p14:cNvPr>
                <p14:cNvContentPartPr/>
                <p14:nvPr/>
              </p14:nvContentPartPr>
              <p14:xfrm>
                <a:off x="6464823" y="971665"/>
                <a:ext cx="300240" cy="50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582143C4-B184-40C7-A60D-6195EFADA82E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6446823" y="953665"/>
                  <a:ext cx="33588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B7C284EF-61FD-4D09-BB24-2DACFBB06BCE}"/>
                    </a:ext>
                  </a:extLst>
                </p14:cNvPr>
                <p14:cNvContentPartPr/>
                <p14:nvPr/>
              </p14:nvContentPartPr>
              <p14:xfrm>
                <a:off x="6753543" y="921265"/>
                <a:ext cx="194760" cy="43380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B7C284EF-61FD-4D09-BB24-2DACFBB06BCE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735903" y="903625"/>
                  <a:ext cx="230400" cy="46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076BA5A3-B342-4944-A087-8696FD4E326C}"/>
                    </a:ext>
                  </a:extLst>
                </p14:cNvPr>
                <p14:cNvContentPartPr/>
                <p14:nvPr/>
              </p14:nvContentPartPr>
              <p14:xfrm>
                <a:off x="7001583" y="975265"/>
                <a:ext cx="242640" cy="40968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076BA5A3-B342-4944-A087-8696FD4E326C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983943" y="957265"/>
                  <a:ext cx="278280" cy="44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3856D711-F310-41C0-8203-DFD3E688E587}"/>
                    </a:ext>
                  </a:extLst>
                </p14:cNvPr>
                <p14:cNvContentPartPr/>
                <p14:nvPr/>
              </p14:nvContentPartPr>
              <p14:xfrm>
                <a:off x="7306863" y="1083625"/>
                <a:ext cx="192960" cy="15192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3856D711-F310-41C0-8203-DFD3E688E587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7288863" y="1065985"/>
                  <a:ext cx="22860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A6864736-8DEB-4E3A-A3F4-29F15A13BDFB}"/>
                    </a:ext>
                  </a:extLst>
                </p14:cNvPr>
                <p14:cNvContentPartPr/>
                <p14:nvPr/>
              </p14:nvContentPartPr>
              <p14:xfrm>
                <a:off x="7631943" y="1131865"/>
                <a:ext cx="137160" cy="2124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A6864736-8DEB-4E3A-A3F4-29F15A13BDFB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7613943" y="1114225"/>
                  <a:ext cx="17280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D1E6EF68-D728-4EB1-AA7E-EAD285823531}"/>
                    </a:ext>
                  </a:extLst>
                </p14:cNvPr>
                <p14:cNvContentPartPr/>
                <p14:nvPr/>
              </p14:nvContentPartPr>
              <p14:xfrm>
                <a:off x="7845783" y="1011625"/>
                <a:ext cx="285120" cy="25380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D1E6EF68-D728-4EB1-AA7E-EAD285823531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7827783" y="993625"/>
                  <a:ext cx="32076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FA7A6F3B-1F38-41F4-8AB0-51EAD329D5B7}"/>
                    </a:ext>
                  </a:extLst>
                </p14:cNvPr>
                <p14:cNvContentPartPr/>
                <p14:nvPr/>
              </p14:nvContentPartPr>
              <p14:xfrm>
                <a:off x="6933903" y="882385"/>
                <a:ext cx="195480" cy="12024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FA7A6F3B-1F38-41F4-8AB0-51EAD329D5B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6915903" y="864745"/>
                  <a:ext cx="231120" cy="155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EB4A371E-3E98-4FF5-AB9C-FD4EEE164DB1}"/>
              </a:ext>
            </a:extLst>
          </p:cNvPr>
          <p:cNvGrpSpPr/>
          <p:nvPr/>
        </p:nvGrpSpPr>
        <p:grpSpPr>
          <a:xfrm>
            <a:off x="1402143" y="1481065"/>
            <a:ext cx="4682520" cy="1712520"/>
            <a:chOff x="1402143" y="1481065"/>
            <a:chExt cx="4682520" cy="1712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75B3D82F-7CD7-40C3-9F3F-63F35738510B}"/>
                    </a:ext>
                  </a:extLst>
                </p14:cNvPr>
                <p14:cNvContentPartPr/>
                <p14:nvPr/>
              </p14:nvContentPartPr>
              <p14:xfrm>
                <a:off x="1703103" y="1896865"/>
                <a:ext cx="332640" cy="17280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75B3D82F-7CD7-40C3-9F3F-63F35738510B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685463" y="1878865"/>
                  <a:ext cx="36828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FD22C8DB-ECD6-4A64-AE94-A81F40086E2D}"/>
                    </a:ext>
                  </a:extLst>
                </p14:cNvPr>
                <p14:cNvContentPartPr/>
                <p14:nvPr/>
              </p14:nvContentPartPr>
              <p14:xfrm>
                <a:off x="2345343" y="1884265"/>
                <a:ext cx="210240" cy="3780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FD22C8DB-ECD6-4A64-AE94-A81F40086E2D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2327703" y="1866265"/>
                  <a:ext cx="24588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8C781A06-2697-4E21-91BE-71A5907B8C34}"/>
                    </a:ext>
                  </a:extLst>
                </p14:cNvPr>
                <p14:cNvContentPartPr/>
                <p14:nvPr/>
              </p14:nvContentPartPr>
              <p14:xfrm>
                <a:off x="2339223" y="1986505"/>
                <a:ext cx="204120" cy="1872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8C781A06-2697-4E21-91BE-71A5907B8C34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2321583" y="1968505"/>
                  <a:ext cx="23976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7DA788F5-F168-47EF-B1CD-AC298A807118}"/>
                    </a:ext>
                  </a:extLst>
                </p14:cNvPr>
                <p14:cNvContentPartPr/>
                <p14:nvPr/>
              </p14:nvContentPartPr>
              <p14:xfrm>
                <a:off x="2984343" y="1778425"/>
                <a:ext cx="433440" cy="48924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7DA788F5-F168-47EF-B1CD-AC298A807118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2966343" y="1760785"/>
                  <a:ext cx="469080" cy="52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492E1EF2-4FD7-46F5-A8A4-99CE96D44406}"/>
                    </a:ext>
                  </a:extLst>
                </p14:cNvPr>
                <p14:cNvContentPartPr/>
                <p14:nvPr/>
              </p14:nvContentPartPr>
              <p14:xfrm>
                <a:off x="3620103" y="1899745"/>
                <a:ext cx="70200" cy="3268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492E1EF2-4FD7-46F5-A8A4-99CE96D44406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3602103" y="1881745"/>
                  <a:ext cx="105840" cy="36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5368D1A3-ECD9-45AE-AC2A-9A3C00320C77}"/>
                    </a:ext>
                  </a:extLst>
                </p14:cNvPr>
                <p14:cNvContentPartPr/>
                <p14:nvPr/>
              </p14:nvContentPartPr>
              <p14:xfrm>
                <a:off x="3745743" y="2000905"/>
                <a:ext cx="93600" cy="15408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5368D1A3-ECD9-45AE-AC2A-9A3C00320C77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3727743" y="1983265"/>
                  <a:ext cx="12924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A842CFB0-C8D1-4581-9EF6-E390CA0B41C5}"/>
                    </a:ext>
                  </a:extLst>
                </p14:cNvPr>
                <p14:cNvContentPartPr/>
                <p14:nvPr/>
              </p14:nvContentPartPr>
              <p14:xfrm>
                <a:off x="3837543" y="2009905"/>
                <a:ext cx="368280" cy="15444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A842CFB0-C8D1-4581-9EF6-E390CA0B41C5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3819903" y="1992265"/>
                  <a:ext cx="40392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6A35E7FB-5F0A-45F9-991D-0131C78C0B33}"/>
                    </a:ext>
                  </a:extLst>
                </p14:cNvPr>
                <p14:cNvContentPartPr/>
                <p14:nvPr/>
              </p14:nvContentPartPr>
              <p14:xfrm>
                <a:off x="4256943" y="2007745"/>
                <a:ext cx="93960" cy="15948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6A35E7FB-5F0A-45F9-991D-0131C78C0B33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4239303" y="1989745"/>
                  <a:ext cx="12960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C198D59A-786E-4F1D-9959-1D79F2A35E6E}"/>
                    </a:ext>
                  </a:extLst>
                </p14:cNvPr>
                <p14:cNvContentPartPr/>
                <p14:nvPr/>
              </p14:nvContentPartPr>
              <p14:xfrm>
                <a:off x="4349463" y="2001985"/>
                <a:ext cx="133920" cy="13176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C198D59A-786E-4F1D-9959-1D79F2A35E6E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4331463" y="1983985"/>
                  <a:ext cx="16956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22DFB9A5-814E-4D4A-8780-60EA860A5F85}"/>
                    </a:ext>
                  </a:extLst>
                </p14:cNvPr>
                <p14:cNvContentPartPr/>
                <p14:nvPr/>
              </p14:nvContentPartPr>
              <p14:xfrm>
                <a:off x="4249023" y="1919905"/>
                <a:ext cx="228240" cy="1764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22DFB9A5-814E-4D4A-8780-60EA860A5F85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4231383" y="1901905"/>
                  <a:ext cx="26388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A40EB26C-E511-44CC-9EB1-766FDC9E0A0C}"/>
                    </a:ext>
                  </a:extLst>
                </p14:cNvPr>
                <p14:cNvContentPartPr/>
                <p14:nvPr/>
              </p14:nvContentPartPr>
              <p14:xfrm>
                <a:off x="4513983" y="1857625"/>
                <a:ext cx="137160" cy="37332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A40EB26C-E511-44CC-9EB1-766FDC9E0A0C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4496343" y="1839985"/>
                  <a:ext cx="172800" cy="40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1C342798-61F1-49F9-8E57-F59368131E7A}"/>
                    </a:ext>
                  </a:extLst>
                </p14:cNvPr>
                <p14:cNvContentPartPr/>
                <p14:nvPr/>
              </p14:nvContentPartPr>
              <p14:xfrm>
                <a:off x="4763823" y="1853305"/>
                <a:ext cx="70200" cy="26712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1C342798-61F1-49F9-8E57-F59368131E7A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4745823" y="1835305"/>
                  <a:ext cx="105840" cy="30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F2226D21-0D36-4BEC-AE0A-7971908B7DB3}"/>
                    </a:ext>
                  </a:extLst>
                </p14:cNvPr>
                <p14:cNvContentPartPr/>
                <p14:nvPr/>
              </p14:nvContentPartPr>
              <p14:xfrm>
                <a:off x="4884423" y="1950865"/>
                <a:ext cx="118800" cy="26784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F2226D21-0D36-4BEC-AE0A-7971908B7DB3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4866423" y="1932865"/>
                  <a:ext cx="154440" cy="30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ECD58230-A7E9-4D83-B0F9-BC6E413C6C79}"/>
                    </a:ext>
                  </a:extLst>
                </p14:cNvPr>
                <p14:cNvContentPartPr/>
                <p14:nvPr/>
              </p14:nvContentPartPr>
              <p14:xfrm>
                <a:off x="5109423" y="2018185"/>
                <a:ext cx="162360" cy="2772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ECD58230-A7E9-4D83-B0F9-BC6E413C6C79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5091423" y="2000545"/>
                  <a:ext cx="19800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F45B6D34-B663-4865-9BF8-B3F238026C46}"/>
                    </a:ext>
                  </a:extLst>
                </p14:cNvPr>
                <p14:cNvContentPartPr/>
                <p14:nvPr/>
              </p14:nvContentPartPr>
              <p14:xfrm>
                <a:off x="5364663" y="1946545"/>
                <a:ext cx="142200" cy="27288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F45B6D34-B663-4865-9BF8-B3F238026C46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5346663" y="1928545"/>
                  <a:ext cx="177840" cy="30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ECB411B5-E405-434D-A12F-9EE36245D12F}"/>
                    </a:ext>
                  </a:extLst>
                </p14:cNvPr>
                <p14:cNvContentPartPr/>
                <p14:nvPr/>
              </p14:nvContentPartPr>
              <p14:xfrm>
                <a:off x="5337303" y="1884265"/>
                <a:ext cx="195840" cy="756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ECB411B5-E405-434D-A12F-9EE36245D12F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5319303" y="1866265"/>
                  <a:ext cx="23148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6E612091-63BD-4006-A859-D82FC66E77DF}"/>
                    </a:ext>
                  </a:extLst>
                </p14:cNvPr>
                <p14:cNvContentPartPr/>
                <p14:nvPr/>
              </p14:nvContentPartPr>
              <p14:xfrm>
                <a:off x="5627103" y="1769425"/>
                <a:ext cx="114120" cy="41976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6E612091-63BD-4006-A859-D82FC66E77DF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5609103" y="1751425"/>
                  <a:ext cx="149760" cy="45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DBB862C8-7AA9-4591-A970-8765F6E57689}"/>
                    </a:ext>
                  </a:extLst>
                </p14:cNvPr>
                <p14:cNvContentPartPr/>
                <p14:nvPr/>
              </p14:nvContentPartPr>
              <p14:xfrm>
                <a:off x="3088023" y="2323825"/>
                <a:ext cx="2583720" cy="12420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DBB862C8-7AA9-4591-A970-8765F6E57689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3070383" y="2305825"/>
                  <a:ext cx="261936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45CE3086-2D50-47BA-88C6-6FC5C816825D}"/>
                    </a:ext>
                  </a:extLst>
                </p14:cNvPr>
                <p14:cNvContentPartPr/>
                <p14:nvPr/>
              </p14:nvContentPartPr>
              <p14:xfrm>
                <a:off x="3461703" y="2586265"/>
                <a:ext cx="325800" cy="25632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45CE3086-2D50-47BA-88C6-6FC5C816825D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3443703" y="2568625"/>
                  <a:ext cx="361440" cy="29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9C54D568-6A83-4EBF-A0FF-407A77BD3D8F}"/>
                    </a:ext>
                  </a:extLst>
                </p14:cNvPr>
                <p14:cNvContentPartPr/>
                <p14:nvPr/>
              </p14:nvContentPartPr>
              <p14:xfrm>
                <a:off x="3989823" y="2524345"/>
                <a:ext cx="146520" cy="32184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9C54D568-6A83-4EBF-A0FF-407A77BD3D8F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3971823" y="2506345"/>
                  <a:ext cx="182160" cy="35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E51B544A-F979-4DA1-B3AD-517DFEFB8676}"/>
                    </a:ext>
                  </a:extLst>
                </p14:cNvPr>
                <p14:cNvContentPartPr/>
                <p14:nvPr/>
              </p14:nvContentPartPr>
              <p14:xfrm>
                <a:off x="4142823" y="2631265"/>
                <a:ext cx="289080" cy="16236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E51B544A-F979-4DA1-B3AD-517DFEFB8676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4124823" y="2613265"/>
                  <a:ext cx="32472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313003DB-21D4-4B6A-A891-93DC4CC420A3}"/>
                    </a:ext>
                  </a:extLst>
                </p14:cNvPr>
                <p14:cNvContentPartPr/>
                <p14:nvPr/>
              </p14:nvContentPartPr>
              <p14:xfrm>
                <a:off x="4474023" y="2690305"/>
                <a:ext cx="141120" cy="1512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313003DB-21D4-4B6A-A891-93DC4CC420A3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4456383" y="2672305"/>
                  <a:ext cx="17676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875F3747-9949-4746-9B95-2197F4474E2A}"/>
                    </a:ext>
                  </a:extLst>
                </p14:cNvPr>
                <p14:cNvContentPartPr/>
                <p14:nvPr/>
              </p14:nvContentPartPr>
              <p14:xfrm>
                <a:off x="4699023" y="2646745"/>
                <a:ext cx="238320" cy="14004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875F3747-9949-4746-9B95-2197F4474E2A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4681023" y="2629105"/>
                  <a:ext cx="27396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8DE3D6EE-D3BE-42DB-B27D-B24B759C0640}"/>
                    </a:ext>
                  </a:extLst>
                </p14:cNvPr>
                <p14:cNvContentPartPr/>
                <p14:nvPr/>
              </p14:nvContentPartPr>
              <p14:xfrm>
                <a:off x="4643583" y="2556025"/>
                <a:ext cx="240120" cy="2340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8DE3D6EE-D3BE-42DB-B27D-B24B759C0640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4625583" y="2538385"/>
                  <a:ext cx="27576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EDA109AA-1DC2-4401-A2E2-3B4D3E643FF5}"/>
                    </a:ext>
                  </a:extLst>
                </p14:cNvPr>
                <p14:cNvContentPartPr/>
                <p14:nvPr/>
              </p14:nvContentPartPr>
              <p14:xfrm>
                <a:off x="4976583" y="2490505"/>
                <a:ext cx="137520" cy="35892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EDA109AA-1DC2-4401-A2E2-3B4D3E643FF5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4958583" y="2472865"/>
                  <a:ext cx="173160" cy="3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ABFE3293-46C5-46BD-9626-AFB3A8FA999C}"/>
                    </a:ext>
                  </a:extLst>
                </p14:cNvPr>
                <p14:cNvContentPartPr/>
                <p14:nvPr/>
              </p14:nvContentPartPr>
              <p14:xfrm>
                <a:off x="1402143" y="1481065"/>
                <a:ext cx="4682520" cy="171252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ABFE3293-46C5-46BD-9626-AFB3A8FA999C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1384503" y="1463065"/>
                  <a:ext cx="4718160" cy="1748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2B0FACAC-6FC2-4685-8D05-34D8C3B93D83}"/>
              </a:ext>
            </a:extLst>
          </p:cNvPr>
          <p:cNvGrpSpPr/>
          <p:nvPr/>
        </p:nvGrpSpPr>
        <p:grpSpPr>
          <a:xfrm>
            <a:off x="503943" y="3298705"/>
            <a:ext cx="1999440" cy="597240"/>
            <a:chOff x="503943" y="3298705"/>
            <a:chExt cx="1999440" cy="597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AA4D96EF-CC4D-4C50-9906-F34BF8B1E1EB}"/>
                    </a:ext>
                  </a:extLst>
                </p14:cNvPr>
                <p14:cNvContentPartPr/>
                <p14:nvPr/>
              </p14:nvContentPartPr>
              <p14:xfrm>
                <a:off x="503943" y="3535225"/>
                <a:ext cx="338760" cy="36072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AA4D96EF-CC4D-4C50-9906-F34BF8B1E1EB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486303" y="3517585"/>
                  <a:ext cx="374400" cy="39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2C0682E4-399E-4605-9C3E-D1882C619C9B}"/>
                    </a:ext>
                  </a:extLst>
                </p14:cNvPr>
                <p14:cNvContentPartPr/>
                <p14:nvPr/>
              </p14:nvContentPartPr>
              <p14:xfrm>
                <a:off x="901743" y="3779665"/>
                <a:ext cx="120960" cy="1116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2C0682E4-399E-4605-9C3E-D1882C619C9B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884103" y="3762025"/>
                  <a:ext cx="15660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8F909CA8-A9F7-440D-B0B5-DF10732F0B17}"/>
                    </a:ext>
                  </a:extLst>
                </p14:cNvPr>
                <p14:cNvContentPartPr/>
                <p14:nvPr/>
              </p14:nvContentPartPr>
              <p14:xfrm>
                <a:off x="1148703" y="3695065"/>
                <a:ext cx="154800" cy="14796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8F909CA8-A9F7-440D-B0B5-DF10732F0B17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130703" y="3677425"/>
                  <a:ext cx="19044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3EF52E8A-DBF3-4EA4-81A5-A495C1263DF0}"/>
                    </a:ext>
                  </a:extLst>
                </p14:cNvPr>
                <p14:cNvContentPartPr/>
                <p14:nvPr/>
              </p14:nvContentPartPr>
              <p14:xfrm>
                <a:off x="1336263" y="3693985"/>
                <a:ext cx="175680" cy="10332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3EF52E8A-DBF3-4EA4-81A5-A495C1263DF0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318623" y="3675985"/>
                  <a:ext cx="21132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B937E943-4AF2-434F-B844-9BFC935275FB}"/>
                    </a:ext>
                  </a:extLst>
                </p14:cNvPr>
                <p14:cNvContentPartPr/>
                <p14:nvPr/>
              </p14:nvContentPartPr>
              <p14:xfrm>
                <a:off x="1546863" y="3502465"/>
                <a:ext cx="136440" cy="31752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B937E943-4AF2-434F-B844-9BFC935275FB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529223" y="3484825"/>
                  <a:ext cx="172080" cy="35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51657C4A-A056-4283-B18B-BD55C2AD4F1D}"/>
                    </a:ext>
                  </a:extLst>
                </p14:cNvPr>
                <p14:cNvContentPartPr/>
                <p14:nvPr/>
              </p14:nvContentPartPr>
              <p14:xfrm>
                <a:off x="1693023" y="3298705"/>
                <a:ext cx="472320" cy="50760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51657C4A-A056-4283-B18B-BD55C2AD4F1D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675023" y="3281065"/>
                  <a:ext cx="507960" cy="54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C8E8E820-6467-45A7-A8C1-A686546641B3}"/>
                    </a:ext>
                  </a:extLst>
                </p14:cNvPr>
                <p14:cNvContentPartPr/>
                <p14:nvPr/>
              </p14:nvContentPartPr>
              <p14:xfrm>
                <a:off x="2194503" y="3590665"/>
                <a:ext cx="115560" cy="14112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C8E8E820-6467-45A7-A8C1-A686546641B3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2176503" y="3573025"/>
                  <a:ext cx="15120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31A48C40-DE7D-4F10-8B9F-E43494769B81}"/>
                    </a:ext>
                  </a:extLst>
                </p14:cNvPr>
                <p14:cNvContentPartPr/>
                <p14:nvPr/>
              </p14:nvContentPartPr>
              <p14:xfrm>
                <a:off x="2371983" y="3548905"/>
                <a:ext cx="131400" cy="18252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31A48C40-DE7D-4F10-8B9F-E43494769B81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2353983" y="3531265"/>
                  <a:ext cx="16704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17687AF7-C20A-4485-A07E-E91E6D2BE4F3}"/>
                    </a:ext>
                  </a:extLst>
                </p14:cNvPr>
                <p14:cNvContentPartPr/>
                <p14:nvPr/>
              </p14:nvContentPartPr>
              <p14:xfrm>
                <a:off x="2129703" y="3418585"/>
                <a:ext cx="360" cy="36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17687AF7-C20A-4485-A07E-E91E6D2BE4F3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2111703" y="3400945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E645869C-8146-42FD-9894-C5B6D245C0E9}"/>
                    </a:ext>
                  </a:extLst>
                </p14:cNvPr>
                <p14:cNvContentPartPr/>
                <p14:nvPr/>
              </p14:nvContentPartPr>
              <p14:xfrm>
                <a:off x="1880583" y="3522625"/>
                <a:ext cx="133200" cy="2304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E645869C-8146-42FD-9894-C5B6D245C0E9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1862583" y="3504985"/>
                  <a:ext cx="168840" cy="58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D9E533F3-96F8-41D1-A31B-21CCDCFFAFDB}"/>
              </a:ext>
            </a:extLst>
          </p:cNvPr>
          <p:cNvGrpSpPr/>
          <p:nvPr/>
        </p:nvGrpSpPr>
        <p:grpSpPr>
          <a:xfrm>
            <a:off x="2996583" y="3309145"/>
            <a:ext cx="2710800" cy="683280"/>
            <a:chOff x="2996583" y="3309145"/>
            <a:chExt cx="2710800" cy="683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EB27CC77-13B3-4E10-AB96-48E3F083A66D}"/>
                    </a:ext>
                  </a:extLst>
                </p14:cNvPr>
                <p14:cNvContentPartPr/>
                <p14:nvPr/>
              </p14:nvContentPartPr>
              <p14:xfrm>
                <a:off x="2996583" y="3391225"/>
                <a:ext cx="342720" cy="32040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EB27CC77-13B3-4E10-AB96-48E3F083A66D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2978583" y="3373585"/>
                  <a:ext cx="378360" cy="35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7FE06938-F612-4F67-B645-E809B8C7DF9B}"/>
                    </a:ext>
                  </a:extLst>
                </p14:cNvPr>
                <p14:cNvContentPartPr/>
                <p14:nvPr/>
              </p14:nvContentPartPr>
              <p14:xfrm>
                <a:off x="3518583" y="3485185"/>
                <a:ext cx="127080" cy="18648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7FE06938-F612-4F67-B645-E809B8C7DF9B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3500943" y="3467545"/>
                  <a:ext cx="16272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A07BD8F8-1A05-442B-A171-5004A6EABE3A}"/>
                    </a:ext>
                  </a:extLst>
                </p14:cNvPr>
                <p14:cNvContentPartPr/>
                <p14:nvPr/>
              </p14:nvContentPartPr>
              <p14:xfrm>
                <a:off x="3687423" y="3361345"/>
                <a:ext cx="64440" cy="34632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A07BD8F8-1A05-442B-A171-5004A6EABE3A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3669783" y="3343705"/>
                  <a:ext cx="100080" cy="38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0A388322-EFD2-4BA8-9D0E-3D32A4A18AD3}"/>
                    </a:ext>
                  </a:extLst>
                </p14:cNvPr>
                <p14:cNvContentPartPr/>
                <p14:nvPr/>
              </p14:nvContentPartPr>
              <p14:xfrm>
                <a:off x="3601743" y="3377545"/>
                <a:ext cx="310320" cy="31212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0A388322-EFD2-4BA8-9D0E-3D32A4A18AD3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3583743" y="3359905"/>
                  <a:ext cx="345960" cy="34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4F7535CF-8736-408D-A96C-710A43693B9D}"/>
                    </a:ext>
                  </a:extLst>
                </p14:cNvPr>
                <p14:cNvContentPartPr/>
                <p14:nvPr/>
              </p14:nvContentPartPr>
              <p14:xfrm>
                <a:off x="3773103" y="3493465"/>
                <a:ext cx="248400" cy="11844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4F7535CF-8736-408D-A96C-710A43693B9D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3755103" y="3475825"/>
                  <a:ext cx="28404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AF4F2D1E-43AE-462C-A524-0CEC749E1A0C}"/>
                    </a:ext>
                  </a:extLst>
                </p14:cNvPr>
                <p14:cNvContentPartPr/>
                <p14:nvPr/>
              </p14:nvContentPartPr>
              <p14:xfrm>
                <a:off x="4018263" y="3367825"/>
                <a:ext cx="247680" cy="25056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AF4F2D1E-43AE-462C-A524-0CEC749E1A0C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4000263" y="3349825"/>
                  <a:ext cx="283320" cy="28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C6959DE0-A931-4C51-A0CC-473DDB500AE3}"/>
                    </a:ext>
                  </a:extLst>
                </p14:cNvPr>
                <p14:cNvContentPartPr/>
                <p14:nvPr/>
              </p14:nvContentPartPr>
              <p14:xfrm>
                <a:off x="4341183" y="3309145"/>
                <a:ext cx="462240" cy="29664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C6959DE0-A931-4C51-A0CC-473DDB500AE3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4323543" y="3291505"/>
                  <a:ext cx="497880" cy="33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FC8E00D1-AA64-473C-AB1D-5C4AD6ECE071}"/>
                    </a:ext>
                  </a:extLst>
                </p14:cNvPr>
                <p14:cNvContentPartPr/>
                <p14:nvPr/>
              </p14:nvContentPartPr>
              <p14:xfrm>
                <a:off x="4210503" y="3355945"/>
                <a:ext cx="596160" cy="7164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FC8E00D1-AA64-473C-AB1D-5C4AD6ECE071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4192863" y="3337945"/>
                  <a:ext cx="63180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B6E01A50-AA2A-43B3-9640-A6B1006B8897}"/>
                    </a:ext>
                  </a:extLst>
                </p14:cNvPr>
                <p14:cNvContentPartPr/>
                <p14:nvPr/>
              </p14:nvContentPartPr>
              <p14:xfrm>
                <a:off x="5084943" y="3510385"/>
                <a:ext cx="493920" cy="38340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B6E01A50-AA2A-43B3-9640-A6B1006B8897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5066943" y="3492745"/>
                  <a:ext cx="529560" cy="41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AFF52997-7C8D-4103-A6EA-FA3CE710E345}"/>
                    </a:ext>
                  </a:extLst>
                </p14:cNvPr>
                <p14:cNvContentPartPr/>
                <p14:nvPr/>
              </p14:nvContentPartPr>
              <p14:xfrm>
                <a:off x="5525943" y="3771745"/>
                <a:ext cx="181440" cy="22068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AFF52997-7C8D-4103-A6EA-FA3CE710E345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5508303" y="3753745"/>
                  <a:ext cx="217080" cy="256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34F45527-6A8C-453C-A899-A546E946C60C}"/>
              </a:ext>
            </a:extLst>
          </p:cNvPr>
          <p:cNvGrpSpPr/>
          <p:nvPr/>
        </p:nvGrpSpPr>
        <p:grpSpPr>
          <a:xfrm>
            <a:off x="6134343" y="2970025"/>
            <a:ext cx="2675160" cy="1983600"/>
            <a:chOff x="6134343" y="2970025"/>
            <a:chExt cx="2675160" cy="1983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D5D74227-A3F6-452C-912A-FFF5FB41AD04}"/>
                    </a:ext>
                  </a:extLst>
                </p14:cNvPr>
                <p14:cNvContentPartPr/>
                <p14:nvPr/>
              </p14:nvContentPartPr>
              <p14:xfrm>
                <a:off x="6691983" y="3436945"/>
                <a:ext cx="305280" cy="34488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D5D74227-A3F6-452C-912A-FFF5FB41AD04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6674343" y="3419305"/>
                  <a:ext cx="340920" cy="38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1F6AE1B5-7CC7-49C4-A01F-8D8F5E552194}"/>
                    </a:ext>
                  </a:extLst>
                </p14:cNvPr>
                <p14:cNvContentPartPr/>
                <p14:nvPr/>
              </p14:nvContentPartPr>
              <p14:xfrm>
                <a:off x="7047303" y="3586345"/>
                <a:ext cx="147600" cy="15948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1F6AE1B5-7CC7-49C4-A01F-8D8F5E552194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7029303" y="3568705"/>
                  <a:ext cx="18324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F7A03041-9BD4-4F71-A317-57CAA15A2E0D}"/>
                    </a:ext>
                  </a:extLst>
                </p14:cNvPr>
                <p14:cNvContentPartPr/>
                <p14:nvPr/>
              </p14:nvContentPartPr>
              <p14:xfrm>
                <a:off x="7409103" y="3379705"/>
                <a:ext cx="138240" cy="37404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F7A03041-9BD4-4F71-A317-57CAA15A2E0D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7391103" y="3361705"/>
                  <a:ext cx="173880" cy="40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D7074540-8F6E-4DD3-95F6-2BA06A9D0ED1}"/>
                    </a:ext>
                  </a:extLst>
                </p14:cNvPr>
                <p14:cNvContentPartPr/>
                <p14:nvPr/>
              </p14:nvContentPartPr>
              <p14:xfrm>
                <a:off x="7544823" y="3498865"/>
                <a:ext cx="249480" cy="17244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D7074540-8F6E-4DD3-95F6-2BA06A9D0ED1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7526823" y="3481225"/>
                  <a:ext cx="28512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166EDAF8-5D19-4A71-B3E5-128E5A6A15D8}"/>
                    </a:ext>
                  </a:extLst>
                </p14:cNvPr>
                <p14:cNvContentPartPr/>
                <p14:nvPr/>
              </p14:nvContentPartPr>
              <p14:xfrm>
                <a:off x="7848663" y="3569065"/>
                <a:ext cx="56160" cy="18360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166EDAF8-5D19-4A71-B3E5-128E5A6A15D8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7831023" y="3551425"/>
                  <a:ext cx="9180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16A338CB-94C8-426E-9552-A75335A6794A}"/>
                    </a:ext>
                  </a:extLst>
                </p14:cNvPr>
                <p14:cNvContentPartPr/>
                <p14:nvPr/>
              </p14:nvContentPartPr>
              <p14:xfrm>
                <a:off x="7996623" y="3467905"/>
                <a:ext cx="140040" cy="25092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16A338CB-94C8-426E-9552-A75335A6794A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978623" y="3450265"/>
                  <a:ext cx="17568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688BC869-C47E-4B3E-9D08-6AC0E421E1E8}"/>
                    </a:ext>
                  </a:extLst>
                </p14:cNvPr>
                <p14:cNvContentPartPr/>
                <p14:nvPr/>
              </p14:nvContentPartPr>
              <p14:xfrm>
                <a:off x="8194263" y="3321025"/>
                <a:ext cx="135000" cy="41688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688BC869-C47E-4B3E-9D08-6AC0E421E1E8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8176263" y="3303385"/>
                  <a:ext cx="170640" cy="45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87C90908-FD17-43FD-BC90-AFBFE4D76CC1}"/>
                    </a:ext>
                  </a:extLst>
                </p14:cNvPr>
                <p14:cNvContentPartPr/>
                <p14:nvPr/>
              </p14:nvContentPartPr>
              <p14:xfrm>
                <a:off x="6595143" y="3727825"/>
                <a:ext cx="1890720" cy="24012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87C90908-FD17-43FD-BC90-AFBFE4D76CC1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6577143" y="3709825"/>
                  <a:ext cx="1926360" cy="27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D2A1E453-A675-4806-8B3D-ABBCE5E7FC69}"/>
                    </a:ext>
                  </a:extLst>
                </p14:cNvPr>
                <p14:cNvContentPartPr/>
                <p14:nvPr/>
              </p14:nvContentPartPr>
              <p14:xfrm>
                <a:off x="6501183" y="4138945"/>
                <a:ext cx="419760" cy="18396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D2A1E453-A675-4806-8B3D-ABBCE5E7FC69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6483543" y="4121305"/>
                  <a:ext cx="45540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CC04F247-BA86-43BF-B13A-5B785A67CEEE}"/>
                    </a:ext>
                  </a:extLst>
                </p14:cNvPr>
                <p14:cNvContentPartPr/>
                <p14:nvPr/>
              </p14:nvContentPartPr>
              <p14:xfrm>
                <a:off x="6890703" y="4220305"/>
                <a:ext cx="261360" cy="17244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CC04F247-BA86-43BF-B13A-5B785A67CEEE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6873063" y="4202305"/>
                  <a:ext cx="29700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72991A0B-8F5C-4EFA-838E-653AB490847F}"/>
                    </a:ext>
                  </a:extLst>
                </p14:cNvPr>
                <p14:cNvContentPartPr/>
                <p14:nvPr/>
              </p14:nvContentPartPr>
              <p14:xfrm>
                <a:off x="7373463" y="4199065"/>
                <a:ext cx="360" cy="36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72991A0B-8F5C-4EFA-838E-653AB490847F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7355823" y="4181425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4C786203-C69E-4016-9337-6B1D1277C8D0}"/>
                    </a:ext>
                  </a:extLst>
                </p14:cNvPr>
                <p14:cNvContentPartPr/>
                <p14:nvPr/>
              </p14:nvContentPartPr>
              <p14:xfrm>
                <a:off x="7650303" y="4022305"/>
                <a:ext cx="401400" cy="14436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4C786203-C69E-4016-9337-6B1D1277C8D0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7632303" y="4004305"/>
                  <a:ext cx="43704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81242E0B-3528-4708-BEDF-6EE4E8926A48}"/>
                    </a:ext>
                  </a:extLst>
                </p14:cNvPr>
                <p14:cNvContentPartPr/>
                <p14:nvPr/>
              </p14:nvContentPartPr>
              <p14:xfrm>
                <a:off x="8045583" y="4150105"/>
                <a:ext cx="246960" cy="37332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81242E0B-3528-4708-BEDF-6EE4E8926A48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8027943" y="4132105"/>
                  <a:ext cx="282600" cy="40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AA55B5D0-657F-4FC2-8F16-7A84D46EBC7C}"/>
                    </a:ext>
                  </a:extLst>
                </p14:cNvPr>
                <p14:cNvContentPartPr/>
                <p14:nvPr/>
              </p14:nvContentPartPr>
              <p14:xfrm>
                <a:off x="6134343" y="2970025"/>
                <a:ext cx="2675160" cy="198360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AA55B5D0-657F-4FC2-8F16-7A84D46EBC7C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6116703" y="2952385"/>
                  <a:ext cx="2710800" cy="2019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76AFD2A0-A453-4777-8A08-F6936639A9E5}"/>
              </a:ext>
            </a:extLst>
          </p:cNvPr>
          <p:cNvGrpSpPr/>
          <p:nvPr/>
        </p:nvGrpSpPr>
        <p:grpSpPr>
          <a:xfrm>
            <a:off x="824703" y="5300665"/>
            <a:ext cx="1989360" cy="374760"/>
            <a:chOff x="824703" y="5300665"/>
            <a:chExt cx="1989360" cy="374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A34E2A41-0E6C-48CE-8568-BDC2FBA62C17}"/>
                    </a:ext>
                  </a:extLst>
                </p14:cNvPr>
                <p14:cNvContentPartPr/>
                <p14:nvPr/>
              </p14:nvContentPartPr>
              <p14:xfrm>
                <a:off x="824703" y="5394625"/>
                <a:ext cx="387360" cy="16920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A34E2A41-0E6C-48CE-8568-BDC2FBA62C17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807063" y="5376625"/>
                  <a:ext cx="42300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56DBDD9F-9CF8-4482-BA85-E1E59B6BF235}"/>
                    </a:ext>
                  </a:extLst>
                </p14:cNvPr>
                <p14:cNvContentPartPr/>
                <p14:nvPr/>
              </p14:nvContentPartPr>
              <p14:xfrm>
                <a:off x="991383" y="5427385"/>
                <a:ext cx="14040" cy="13968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56DBDD9F-9CF8-4482-BA85-E1E59B6BF235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973383" y="5409385"/>
                  <a:ext cx="4968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9E9BA6EA-6B11-49D2-8B6F-761D1FC52241}"/>
                    </a:ext>
                  </a:extLst>
                </p14:cNvPr>
                <p14:cNvContentPartPr/>
                <p14:nvPr/>
              </p14:nvContentPartPr>
              <p14:xfrm>
                <a:off x="1123143" y="5535385"/>
                <a:ext cx="304560" cy="14004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9E9BA6EA-6B11-49D2-8B6F-761D1FC52241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1105503" y="5517385"/>
                  <a:ext cx="34020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1B253EED-18DD-4FDB-ACA2-93FECA1B4B62}"/>
                    </a:ext>
                  </a:extLst>
                </p14:cNvPr>
                <p14:cNvContentPartPr/>
                <p14:nvPr/>
              </p14:nvContentPartPr>
              <p14:xfrm>
                <a:off x="1608063" y="5467345"/>
                <a:ext cx="151200" cy="864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1B253EED-18DD-4FDB-ACA2-93FECA1B4B62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1590063" y="5449705"/>
                  <a:ext cx="1868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6A5051E6-3514-460B-8AF0-2534FD9377A1}"/>
                    </a:ext>
                  </a:extLst>
                </p14:cNvPr>
                <p14:cNvContentPartPr/>
                <p14:nvPr/>
              </p14:nvContentPartPr>
              <p14:xfrm>
                <a:off x="1592583" y="5545105"/>
                <a:ext cx="220320" cy="2232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6A5051E6-3514-460B-8AF0-2534FD9377A1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1574943" y="5527105"/>
                  <a:ext cx="25596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938BF50A-DC84-4974-BC36-F56116ECA576}"/>
                    </a:ext>
                  </a:extLst>
                </p14:cNvPr>
                <p14:cNvContentPartPr/>
                <p14:nvPr/>
              </p14:nvContentPartPr>
              <p14:xfrm>
                <a:off x="2044383" y="5339905"/>
                <a:ext cx="268560" cy="23868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938BF50A-DC84-4974-BC36-F56116ECA576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2026383" y="5321905"/>
                  <a:ext cx="30420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28C41715-3B32-4BE6-A0E1-9BC886C9AAEE}"/>
                    </a:ext>
                  </a:extLst>
                </p14:cNvPr>
                <p14:cNvContentPartPr/>
                <p14:nvPr/>
              </p14:nvContentPartPr>
              <p14:xfrm>
                <a:off x="2506623" y="5401825"/>
                <a:ext cx="21600" cy="36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28C41715-3B32-4BE6-A0E1-9BC886C9AAEE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2488623" y="5384185"/>
                  <a:ext cx="5724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0887F1F7-3045-4588-9B3B-5A9B6CB4DE7E}"/>
                    </a:ext>
                  </a:extLst>
                </p14:cNvPr>
                <p14:cNvContentPartPr/>
                <p14:nvPr/>
              </p14:nvContentPartPr>
              <p14:xfrm>
                <a:off x="2645223" y="5311465"/>
                <a:ext cx="28800" cy="16344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0887F1F7-3045-4588-9B3B-5A9B6CB4DE7E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2627583" y="5293825"/>
                  <a:ext cx="6444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F753621B-172B-4F53-BB39-C9370C5CCC2C}"/>
                    </a:ext>
                  </a:extLst>
                </p14:cNvPr>
                <p14:cNvContentPartPr/>
                <p14:nvPr/>
              </p14:nvContentPartPr>
              <p14:xfrm>
                <a:off x="2509503" y="5300665"/>
                <a:ext cx="304560" cy="19008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F753621B-172B-4F53-BB39-C9370C5CCC2C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2491863" y="5282665"/>
                  <a:ext cx="340200" cy="225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9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C490FE7E-BAF0-4C4A-9931-3704299C18C6}"/>
                  </a:ext>
                </a:extLst>
              </p14:cNvPr>
              <p14:cNvContentPartPr/>
              <p14:nvPr/>
            </p14:nvContentPartPr>
            <p14:xfrm>
              <a:off x="3160023" y="5182945"/>
              <a:ext cx="436320" cy="408960"/>
            </p14:xfrm>
          </p:contentPart>
        </mc:Choice>
        <mc:Fallback xmlns=""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C490FE7E-BAF0-4C4A-9931-3704299C18C6}"/>
                  </a:ext>
                </a:extLst>
              </p:cNvPr>
              <p:cNvPicPr/>
              <p:nvPr/>
            </p:nvPicPr>
            <p:blipFill>
              <a:blip r:embed="rId220"/>
              <a:stretch>
                <a:fillRect/>
              </a:stretch>
            </p:blipFill>
            <p:spPr>
              <a:xfrm>
                <a:off x="3142023" y="5165305"/>
                <a:ext cx="471960" cy="44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1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4E40B3E9-EA81-48F4-9B15-2C0A2674EF10}"/>
                  </a:ext>
                </a:extLst>
              </p14:cNvPr>
              <p14:cNvContentPartPr/>
              <p14:nvPr/>
            </p14:nvContentPartPr>
            <p14:xfrm>
              <a:off x="3946263" y="5226865"/>
              <a:ext cx="384480" cy="177120"/>
            </p14:xfrm>
          </p:contentPart>
        </mc:Choice>
        <mc:Fallback xmlns=""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4E40B3E9-EA81-48F4-9B15-2C0A2674EF10}"/>
                  </a:ext>
                </a:extLst>
              </p:cNvPr>
              <p:cNvPicPr/>
              <p:nvPr/>
            </p:nvPicPr>
            <p:blipFill>
              <a:blip r:embed="rId222"/>
              <a:stretch>
                <a:fillRect/>
              </a:stretch>
            </p:blipFill>
            <p:spPr>
              <a:xfrm>
                <a:off x="3928263" y="5208865"/>
                <a:ext cx="420120" cy="212760"/>
              </a:xfrm>
              <a:prstGeom prst="rect">
                <a:avLst/>
              </a:prstGeom>
            </p:spPr>
          </p:pic>
        </mc:Fallback>
      </mc:AlternateContent>
      <p:grpSp>
        <p:nvGrpSpPr>
          <p:cNvPr id="143" name="Group 142">
            <a:extLst>
              <a:ext uri="{FF2B5EF4-FFF2-40B4-BE49-F238E27FC236}">
                <a16:creationId xmlns:a16="http://schemas.microsoft.com/office/drawing/2014/main" id="{F9A01FC8-D42B-4850-870E-C66C1C891AC4}"/>
              </a:ext>
            </a:extLst>
          </p:cNvPr>
          <p:cNvGrpSpPr/>
          <p:nvPr/>
        </p:nvGrpSpPr>
        <p:grpSpPr>
          <a:xfrm>
            <a:off x="939543" y="6050185"/>
            <a:ext cx="1008000" cy="381240"/>
            <a:chOff x="939543" y="6050185"/>
            <a:chExt cx="1008000" cy="381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7E1E732F-F258-4347-AFDC-ED72943B83CB}"/>
                    </a:ext>
                  </a:extLst>
                </p14:cNvPr>
                <p14:cNvContentPartPr/>
                <p14:nvPr/>
              </p14:nvContentPartPr>
              <p14:xfrm>
                <a:off x="939543" y="6050185"/>
                <a:ext cx="401400" cy="18756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7E1E732F-F258-4347-AFDC-ED72943B83CB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921543" y="6032185"/>
                  <a:ext cx="43704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DA4061A3-3273-4AD1-AA36-E25FAA10C185}"/>
                    </a:ext>
                  </a:extLst>
                </p14:cNvPr>
                <p14:cNvContentPartPr/>
                <p14:nvPr/>
              </p14:nvContentPartPr>
              <p14:xfrm>
                <a:off x="1333383" y="6156025"/>
                <a:ext cx="191880" cy="27540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DA4061A3-3273-4AD1-AA36-E25FAA10C185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1315383" y="6138025"/>
                  <a:ext cx="227520" cy="31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DC5BD932-1939-42FB-8B66-468D3C1CF207}"/>
                    </a:ext>
                  </a:extLst>
                </p14:cNvPr>
                <p14:cNvContentPartPr/>
                <p14:nvPr/>
              </p14:nvContentPartPr>
              <p14:xfrm>
                <a:off x="1738743" y="6142345"/>
                <a:ext cx="157320" cy="1872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DC5BD932-1939-42FB-8B66-468D3C1CF207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1720743" y="6124345"/>
                  <a:ext cx="19296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715651CD-5038-4E4A-9829-E66828EA8732}"/>
                    </a:ext>
                  </a:extLst>
                </p14:cNvPr>
                <p14:cNvContentPartPr/>
                <p14:nvPr/>
              </p14:nvContentPartPr>
              <p14:xfrm>
                <a:off x="1730463" y="6210745"/>
                <a:ext cx="217080" cy="3312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715651CD-5038-4E4A-9829-E66828EA8732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1712823" y="6192745"/>
                  <a:ext cx="252720" cy="68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31A87A5F-3380-461F-915C-DB7C32A9096A}"/>
              </a:ext>
            </a:extLst>
          </p:cNvPr>
          <p:cNvGrpSpPr/>
          <p:nvPr/>
        </p:nvGrpSpPr>
        <p:grpSpPr>
          <a:xfrm>
            <a:off x="2281623" y="5949745"/>
            <a:ext cx="750960" cy="267840"/>
            <a:chOff x="2281623" y="5949745"/>
            <a:chExt cx="750960" cy="267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EA78709E-0027-45C2-B6DB-D6D7B1465803}"/>
                    </a:ext>
                  </a:extLst>
                </p14:cNvPr>
                <p14:cNvContentPartPr/>
                <p14:nvPr/>
              </p14:nvContentPartPr>
              <p14:xfrm>
                <a:off x="2281623" y="6006265"/>
                <a:ext cx="231480" cy="21132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EA78709E-0027-45C2-B6DB-D6D7B1465803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2263983" y="5988265"/>
                  <a:ext cx="26712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336C99AC-5E3E-45B5-BBFF-B2ECE641A3B2}"/>
                    </a:ext>
                  </a:extLst>
                </p14:cNvPr>
                <p14:cNvContentPartPr/>
                <p14:nvPr/>
              </p14:nvContentPartPr>
              <p14:xfrm>
                <a:off x="2698143" y="6089425"/>
                <a:ext cx="31680" cy="2484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336C99AC-5E3E-45B5-BBFF-B2ECE641A3B2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2680143" y="6071425"/>
                  <a:ext cx="6732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5F713561-90F7-45D4-9DD7-DFCFF233FC4F}"/>
                    </a:ext>
                  </a:extLst>
                </p14:cNvPr>
                <p14:cNvContentPartPr/>
                <p14:nvPr/>
              </p14:nvContentPartPr>
              <p14:xfrm>
                <a:off x="2859063" y="5983585"/>
                <a:ext cx="360" cy="15912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5F713561-90F7-45D4-9DD7-DFCFF233FC4F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2841423" y="5965585"/>
                  <a:ext cx="3600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41AC2B3D-3EE0-470D-BB17-D1638D9C36FE}"/>
                    </a:ext>
                  </a:extLst>
                </p14:cNvPr>
                <p14:cNvContentPartPr/>
                <p14:nvPr/>
              </p14:nvContentPartPr>
              <p14:xfrm>
                <a:off x="2730543" y="5949745"/>
                <a:ext cx="302040" cy="21564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41AC2B3D-3EE0-470D-BB17-D1638D9C36FE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2712543" y="5932105"/>
                  <a:ext cx="337680" cy="251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39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AA696609-7688-4CAA-826C-282FDC532000}"/>
                  </a:ext>
                </a:extLst>
              </p14:cNvPr>
              <p14:cNvContentPartPr/>
              <p14:nvPr/>
            </p14:nvContentPartPr>
            <p14:xfrm>
              <a:off x="3434703" y="5802865"/>
              <a:ext cx="303120" cy="444600"/>
            </p14:xfrm>
          </p:contentPart>
        </mc:Choice>
        <mc:Fallback xmlns=""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AA696609-7688-4CAA-826C-282FDC532000}"/>
                  </a:ext>
                </a:extLst>
              </p:cNvPr>
              <p:cNvPicPr/>
              <p:nvPr/>
            </p:nvPicPr>
            <p:blipFill>
              <a:blip r:embed="rId240"/>
              <a:stretch>
                <a:fillRect/>
              </a:stretch>
            </p:blipFill>
            <p:spPr>
              <a:xfrm>
                <a:off x="3416703" y="5785225"/>
                <a:ext cx="338760" cy="48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1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9EF4860B-8FC1-44C0-892C-AD44D5C60CD2}"/>
                  </a:ext>
                </a:extLst>
              </p14:cNvPr>
              <p14:cNvContentPartPr/>
              <p14:nvPr/>
            </p14:nvContentPartPr>
            <p14:xfrm>
              <a:off x="4126623" y="5914465"/>
              <a:ext cx="171720" cy="441360"/>
            </p14:xfrm>
          </p:contentPart>
        </mc:Choice>
        <mc:Fallback xmlns=""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9EF4860B-8FC1-44C0-892C-AD44D5C60CD2}"/>
                  </a:ext>
                </a:extLst>
              </p:cNvPr>
              <p:cNvPicPr/>
              <p:nvPr/>
            </p:nvPicPr>
            <p:blipFill>
              <a:blip r:embed="rId242"/>
              <a:stretch>
                <a:fillRect/>
              </a:stretch>
            </p:blipFill>
            <p:spPr>
              <a:xfrm>
                <a:off x="4108623" y="5896825"/>
                <a:ext cx="207360" cy="47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3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DDD41590-30FA-46E3-9700-55A85D1ECC39}"/>
                  </a:ext>
                </a:extLst>
              </p14:cNvPr>
              <p14:cNvContentPartPr/>
              <p14:nvPr/>
            </p14:nvContentPartPr>
            <p14:xfrm>
              <a:off x="4558263" y="6125785"/>
              <a:ext cx="360" cy="360"/>
            </p14:xfrm>
          </p:contentPart>
        </mc:Choice>
        <mc:Fallback xmlns=""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DDD41590-30FA-46E3-9700-55A85D1ECC39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4540263" y="6107785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4">
            <p14:nvContentPartPr>
              <p14:cNvPr id="145" name="Ink 144">
                <a:extLst>
                  <a:ext uri="{FF2B5EF4-FFF2-40B4-BE49-F238E27FC236}">
                    <a16:creationId xmlns:a16="http://schemas.microsoft.com/office/drawing/2014/main" id="{07D97D7E-D023-42E4-8857-FDBCAB105B18}"/>
                  </a:ext>
                </a:extLst>
              </p14:cNvPr>
              <p14:cNvContentPartPr/>
              <p14:nvPr/>
            </p14:nvContentPartPr>
            <p14:xfrm>
              <a:off x="6114183" y="5214625"/>
              <a:ext cx="1055880" cy="285480"/>
            </p14:xfrm>
          </p:contentPart>
        </mc:Choice>
        <mc:Fallback xmlns="">
          <p:pic>
            <p:nvPicPr>
              <p:cNvPr id="145" name="Ink 144">
                <a:extLst>
                  <a:ext uri="{FF2B5EF4-FFF2-40B4-BE49-F238E27FC236}">
                    <a16:creationId xmlns:a16="http://schemas.microsoft.com/office/drawing/2014/main" id="{07D97D7E-D023-42E4-8857-FDBCAB105B18}"/>
                  </a:ext>
                </a:extLst>
              </p:cNvPr>
              <p:cNvPicPr/>
              <p:nvPr/>
            </p:nvPicPr>
            <p:blipFill>
              <a:blip r:embed="rId245"/>
              <a:stretch>
                <a:fillRect/>
              </a:stretch>
            </p:blipFill>
            <p:spPr>
              <a:xfrm>
                <a:off x="6096543" y="5196985"/>
                <a:ext cx="1091520" cy="321120"/>
              </a:xfrm>
              <a:prstGeom prst="rect">
                <a:avLst/>
              </a:prstGeom>
            </p:spPr>
          </p:pic>
        </mc:Fallback>
      </mc:AlternateContent>
      <p:grpSp>
        <p:nvGrpSpPr>
          <p:cNvPr id="157" name="Group 156">
            <a:extLst>
              <a:ext uri="{FF2B5EF4-FFF2-40B4-BE49-F238E27FC236}">
                <a16:creationId xmlns:a16="http://schemas.microsoft.com/office/drawing/2014/main" id="{A956B77F-C362-48C2-B04A-14C6C62B29CE}"/>
              </a:ext>
            </a:extLst>
          </p:cNvPr>
          <p:cNvGrpSpPr/>
          <p:nvPr/>
        </p:nvGrpSpPr>
        <p:grpSpPr>
          <a:xfrm>
            <a:off x="7537263" y="4840945"/>
            <a:ext cx="2633400" cy="641160"/>
            <a:chOff x="7537263" y="4840945"/>
            <a:chExt cx="2633400" cy="641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88EEA1E8-20BB-48FC-AA4F-E423FF71B95F}"/>
                    </a:ext>
                  </a:extLst>
                </p14:cNvPr>
                <p14:cNvContentPartPr/>
                <p14:nvPr/>
              </p14:nvContentPartPr>
              <p14:xfrm>
                <a:off x="7537263" y="5222905"/>
                <a:ext cx="209520" cy="22068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88EEA1E8-20BB-48FC-AA4F-E423FF71B95F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7519623" y="5204905"/>
                  <a:ext cx="24516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DADA8B22-0A46-4D58-8035-79D90B8755C9}"/>
                    </a:ext>
                  </a:extLst>
                </p14:cNvPr>
                <p14:cNvContentPartPr/>
                <p14:nvPr/>
              </p14:nvContentPartPr>
              <p14:xfrm>
                <a:off x="7894383" y="5295265"/>
                <a:ext cx="360" cy="36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DADA8B22-0A46-4D58-8035-79D90B8755C9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7876383" y="5277265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B80314F1-4921-4D8F-885D-C38EF7533C07}"/>
                    </a:ext>
                  </a:extLst>
                </p14:cNvPr>
                <p14:cNvContentPartPr/>
                <p14:nvPr/>
              </p14:nvContentPartPr>
              <p14:xfrm>
                <a:off x="8074743" y="5227585"/>
                <a:ext cx="13680" cy="19440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B80314F1-4921-4D8F-885D-C38EF7533C07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8056743" y="5209945"/>
                  <a:ext cx="4932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ECAAEEA7-12A5-4EF6-AB38-252F1C92AB0C}"/>
                    </a:ext>
                  </a:extLst>
                </p14:cNvPr>
                <p14:cNvContentPartPr/>
                <p14:nvPr/>
              </p14:nvContentPartPr>
              <p14:xfrm>
                <a:off x="7980423" y="5227585"/>
                <a:ext cx="636480" cy="25452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ECAAEEA7-12A5-4EF6-AB38-252F1C92AB0C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7962783" y="5209945"/>
                  <a:ext cx="672120" cy="29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5733C424-C88E-4A2A-8A52-200A0405E0B2}"/>
                    </a:ext>
                  </a:extLst>
                </p14:cNvPr>
                <p14:cNvContentPartPr/>
                <p14:nvPr/>
              </p14:nvContentPartPr>
              <p14:xfrm>
                <a:off x="8437263" y="5336305"/>
                <a:ext cx="210960" cy="1872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5733C424-C88E-4A2A-8A52-200A0405E0B2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8419623" y="5318305"/>
                  <a:ext cx="24660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4AFD7191-523B-44BB-900E-E79685B2E9C4}"/>
                    </a:ext>
                  </a:extLst>
                </p14:cNvPr>
                <p14:cNvContentPartPr/>
                <p14:nvPr/>
              </p14:nvContentPartPr>
              <p14:xfrm>
                <a:off x="8894103" y="4840945"/>
                <a:ext cx="1276560" cy="60516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4AFD7191-523B-44BB-900E-E79685B2E9C4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8876463" y="4823305"/>
                  <a:ext cx="1312200" cy="64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831DDFE6-AB61-4A3B-A28A-5096936C77E2}"/>
                    </a:ext>
                  </a:extLst>
                </p14:cNvPr>
                <p14:cNvContentPartPr/>
                <p14:nvPr/>
              </p14:nvContentPartPr>
              <p14:xfrm>
                <a:off x="9293343" y="5117425"/>
                <a:ext cx="182880" cy="27180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831DDFE6-AB61-4A3B-A28A-5096936C77E2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9275703" y="5099785"/>
                  <a:ext cx="218520" cy="3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5356DD76-7462-4089-90EB-DE02A6AEB4EC}"/>
                    </a:ext>
                  </a:extLst>
                </p14:cNvPr>
                <p14:cNvContentPartPr/>
                <p14:nvPr/>
              </p14:nvContentPartPr>
              <p14:xfrm>
                <a:off x="9515823" y="5241625"/>
                <a:ext cx="184320" cy="10692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5356DD76-7462-4089-90EB-DE02A6AEB4EC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9498183" y="5223985"/>
                  <a:ext cx="21996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EA7926D5-C0D6-4338-8F9E-2263A70D9F39}"/>
                    </a:ext>
                  </a:extLst>
                </p14:cNvPr>
                <p14:cNvContentPartPr/>
                <p14:nvPr/>
              </p14:nvContentPartPr>
              <p14:xfrm>
                <a:off x="9721743" y="5213905"/>
                <a:ext cx="152640" cy="14328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EA7926D5-C0D6-4338-8F9E-2263A70D9F39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9704103" y="5195905"/>
                  <a:ext cx="18828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CAE001CC-322B-48BB-8EC1-E7DD30A5E89B}"/>
                    </a:ext>
                  </a:extLst>
                </p14:cNvPr>
                <p14:cNvContentPartPr/>
                <p14:nvPr/>
              </p14:nvContentPartPr>
              <p14:xfrm>
                <a:off x="10049343" y="5286985"/>
                <a:ext cx="9360" cy="1296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CAE001CC-322B-48BB-8EC1-E7DD30A5E89B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10031343" y="5268985"/>
                  <a:ext cx="45000" cy="48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732275A6-EE6A-41F0-A0F0-A306C23FA357}"/>
              </a:ext>
            </a:extLst>
          </p:cNvPr>
          <p:cNvGrpSpPr/>
          <p:nvPr/>
        </p:nvGrpSpPr>
        <p:grpSpPr>
          <a:xfrm>
            <a:off x="6168543" y="2034025"/>
            <a:ext cx="640080" cy="288360"/>
            <a:chOff x="6168543" y="2034025"/>
            <a:chExt cx="640080" cy="288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86571994-42F7-4EBE-BFCC-86E3096B1F81}"/>
                    </a:ext>
                  </a:extLst>
                </p14:cNvPr>
                <p14:cNvContentPartPr/>
                <p14:nvPr/>
              </p14:nvContentPartPr>
              <p14:xfrm>
                <a:off x="6168543" y="2039425"/>
                <a:ext cx="554040" cy="17496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86571994-42F7-4EBE-BFCC-86E3096B1F81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6150543" y="2021785"/>
                  <a:ext cx="58968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2FFBEA71-3780-4E9C-976A-6368E2E7AECD}"/>
                    </a:ext>
                  </a:extLst>
                </p14:cNvPr>
                <p14:cNvContentPartPr/>
                <p14:nvPr/>
              </p14:nvContentPartPr>
              <p14:xfrm>
                <a:off x="6654903" y="2034025"/>
                <a:ext cx="153720" cy="28836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2FFBEA71-3780-4E9C-976A-6368E2E7AECD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6636903" y="2016025"/>
                  <a:ext cx="189360" cy="324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CBA83D80-D6E5-4E42-BE73-7BA20A64D088}"/>
              </a:ext>
            </a:extLst>
          </p:cNvPr>
          <p:cNvGrpSpPr/>
          <p:nvPr/>
        </p:nvGrpSpPr>
        <p:grpSpPr>
          <a:xfrm>
            <a:off x="7208943" y="1571425"/>
            <a:ext cx="2361240" cy="534600"/>
            <a:chOff x="7208943" y="1571425"/>
            <a:chExt cx="2361240" cy="53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2D70CD75-ADB8-4625-8BE6-6A055C3A8A20}"/>
                    </a:ext>
                  </a:extLst>
                </p14:cNvPr>
                <p14:cNvContentPartPr/>
                <p14:nvPr/>
              </p14:nvContentPartPr>
              <p14:xfrm>
                <a:off x="7603503" y="1827745"/>
                <a:ext cx="133200" cy="2052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2D70CD75-ADB8-4625-8BE6-6A055C3A8A20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7585863" y="1809745"/>
                  <a:ext cx="16884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B874B37D-1787-4AAC-A30B-4F2C64B6C177}"/>
                    </a:ext>
                  </a:extLst>
                </p14:cNvPr>
                <p14:cNvContentPartPr/>
                <p14:nvPr/>
              </p14:nvContentPartPr>
              <p14:xfrm>
                <a:off x="7605663" y="1914145"/>
                <a:ext cx="140040" cy="1944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B874B37D-1787-4AAC-A30B-4F2C64B6C177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7587663" y="1896505"/>
                  <a:ext cx="17568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2A8557D3-4E29-4677-B209-3656A2AA2923}"/>
                    </a:ext>
                  </a:extLst>
                </p14:cNvPr>
                <p14:cNvContentPartPr/>
                <p14:nvPr/>
              </p14:nvContentPartPr>
              <p14:xfrm>
                <a:off x="8021823" y="1712905"/>
                <a:ext cx="189720" cy="24012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2A8557D3-4E29-4677-B209-3656A2AA2923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8004183" y="1694905"/>
                  <a:ext cx="225360" cy="27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8379D31F-DFCD-409A-80FA-43535F1773A7}"/>
                    </a:ext>
                  </a:extLst>
                </p14:cNvPr>
                <p14:cNvContentPartPr/>
                <p14:nvPr/>
              </p14:nvContentPartPr>
              <p14:xfrm>
                <a:off x="8299743" y="1847905"/>
                <a:ext cx="78480" cy="8388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8379D31F-DFCD-409A-80FA-43535F1773A7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8281743" y="1829905"/>
                  <a:ext cx="11412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612DD1BE-608F-4E3C-8FF3-E5E64A3A2564}"/>
                    </a:ext>
                  </a:extLst>
                </p14:cNvPr>
                <p14:cNvContentPartPr/>
                <p14:nvPr/>
              </p14:nvContentPartPr>
              <p14:xfrm>
                <a:off x="8491983" y="1795705"/>
                <a:ext cx="141120" cy="3672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612DD1BE-608F-4E3C-8FF3-E5E64A3A2564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8474343" y="1778065"/>
                  <a:ext cx="17676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54A4914A-888B-43E4-98C6-94C05ED74E22}"/>
                    </a:ext>
                  </a:extLst>
                </p14:cNvPr>
                <p14:cNvContentPartPr/>
                <p14:nvPr/>
              </p14:nvContentPartPr>
              <p14:xfrm>
                <a:off x="8555703" y="1731985"/>
                <a:ext cx="43200" cy="17280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54A4914A-888B-43E4-98C6-94C05ED74E22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8537703" y="1713985"/>
                  <a:ext cx="7884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8DBD57E9-7922-4F72-AF5A-06BED5071D77}"/>
                    </a:ext>
                  </a:extLst>
                </p14:cNvPr>
                <p14:cNvContentPartPr/>
                <p14:nvPr/>
              </p14:nvContentPartPr>
              <p14:xfrm>
                <a:off x="8762703" y="1651705"/>
                <a:ext cx="191520" cy="23292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8DBD57E9-7922-4F72-AF5A-06BED5071D77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8744703" y="1634065"/>
                  <a:ext cx="22716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E8549990-F96D-436E-9BA2-4465CAAF99BE}"/>
                    </a:ext>
                  </a:extLst>
                </p14:cNvPr>
                <p14:cNvContentPartPr/>
                <p14:nvPr/>
              </p14:nvContentPartPr>
              <p14:xfrm>
                <a:off x="9047103" y="1776625"/>
                <a:ext cx="30600" cy="14292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E8549990-F96D-436E-9BA2-4465CAAF99BE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9029463" y="1758985"/>
                  <a:ext cx="6624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3E1AB5F8-FD08-41BD-9C81-05E5413671D2}"/>
                    </a:ext>
                  </a:extLst>
                </p14:cNvPr>
                <p14:cNvContentPartPr/>
                <p14:nvPr/>
              </p14:nvContentPartPr>
              <p14:xfrm>
                <a:off x="7208943" y="1789225"/>
                <a:ext cx="155160" cy="31680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3E1AB5F8-FD08-41BD-9C81-05E5413671D2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7190943" y="1771225"/>
                  <a:ext cx="190800" cy="35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54B0BC58-E1CF-453A-AF9D-7A9A4DDCB3EC}"/>
                    </a:ext>
                  </a:extLst>
                </p14:cNvPr>
                <p14:cNvContentPartPr/>
                <p14:nvPr/>
              </p14:nvContentPartPr>
              <p14:xfrm>
                <a:off x="7278063" y="1571425"/>
                <a:ext cx="152640" cy="14364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54B0BC58-E1CF-453A-AF9D-7A9A4DDCB3EC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7260423" y="1553785"/>
                  <a:ext cx="18828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63AB3D6C-BDAF-451B-890F-8434C660082B}"/>
                    </a:ext>
                  </a:extLst>
                </p14:cNvPr>
                <p14:cNvContentPartPr/>
                <p14:nvPr/>
              </p14:nvContentPartPr>
              <p14:xfrm>
                <a:off x="9209463" y="1715065"/>
                <a:ext cx="360720" cy="17388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63AB3D6C-BDAF-451B-890F-8434C660082B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9191463" y="1697065"/>
                  <a:ext cx="396360" cy="209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CB5BB82C-F4F8-4C1D-9672-C00353D90869}"/>
              </a:ext>
            </a:extLst>
          </p:cNvPr>
          <p:cNvGrpSpPr/>
          <p:nvPr/>
        </p:nvGrpSpPr>
        <p:grpSpPr>
          <a:xfrm>
            <a:off x="8871063" y="2026465"/>
            <a:ext cx="1718280" cy="560880"/>
            <a:chOff x="8871063" y="2026465"/>
            <a:chExt cx="1718280" cy="560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AF11BAE4-453C-4F25-B875-3A2432353125}"/>
                    </a:ext>
                  </a:extLst>
                </p14:cNvPr>
                <p14:cNvContentPartPr/>
                <p14:nvPr/>
              </p14:nvContentPartPr>
              <p14:xfrm>
                <a:off x="8871063" y="2026465"/>
                <a:ext cx="363960" cy="31320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AF11BAE4-453C-4F25-B875-3A2432353125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8853423" y="2008465"/>
                  <a:ext cx="399600" cy="34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87E1C7D7-E89A-483E-BE82-8897BDC1ECDF}"/>
                    </a:ext>
                  </a:extLst>
                </p14:cNvPr>
                <p14:cNvContentPartPr/>
                <p14:nvPr/>
              </p14:nvContentPartPr>
              <p14:xfrm>
                <a:off x="9088503" y="2267665"/>
                <a:ext cx="166680" cy="25236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87E1C7D7-E89A-483E-BE82-8897BDC1ECDF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9070863" y="2250025"/>
                  <a:ext cx="20232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D0928ABE-6B15-48D4-BFDD-5FC8A13E6AC2}"/>
                    </a:ext>
                  </a:extLst>
                </p14:cNvPr>
                <p14:cNvContentPartPr/>
                <p14:nvPr/>
              </p14:nvContentPartPr>
              <p14:xfrm>
                <a:off x="9441303" y="2244265"/>
                <a:ext cx="150480" cy="29232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D0928ABE-6B15-48D4-BFDD-5FC8A13E6AC2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9423303" y="2226625"/>
                  <a:ext cx="186120" cy="32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32AF7A37-3434-4650-BB3A-F71AD2D21E44}"/>
                    </a:ext>
                  </a:extLst>
                </p14:cNvPr>
                <p14:cNvContentPartPr/>
                <p14:nvPr/>
              </p14:nvContentPartPr>
              <p14:xfrm>
                <a:off x="9699783" y="2432185"/>
                <a:ext cx="20520" cy="15516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32AF7A37-3434-4650-BB3A-F71AD2D21E44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9681783" y="2414545"/>
                  <a:ext cx="5616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032A5567-5A14-4236-AD51-5822A26349D2}"/>
                    </a:ext>
                  </a:extLst>
                </p14:cNvPr>
                <p14:cNvContentPartPr/>
                <p14:nvPr/>
              </p14:nvContentPartPr>
              <p14:xfrm>
                <a:off x="9839463" y="2355505"/>
                <a:ext cx="138240" cy="10872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032A5567-5A14-4236-AD51-5822A26349D2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9821823" y="2337865"/>
                  <a:ext cx="17388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C53E38EB-E4BA-484D-8A90-3887CB0A1528}"/>
                    </a:ext>
                  </a:extLst>
                </p14:cNvPr>
                <p14:cNvContentPartPr/>
                <p14:nvPr/>
              </p14:nvContentPartPr>
              <p14:xfrm>
                <a:off x="10067343" y="2388985"/>
                <a:ext cx="241560" cy="16056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C53E38EB-E4BA-484D-8A90-3887CB0A1528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10049703" y="2370985"/>
                  <a:ext cx="27720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6FA7E950-A093-4E2E-817A-E418A7E52A9D}"/>
                    </a:ext>
                  </a:extLst>
                </p14:cNvPr>
                <p14:cNvContentPartPr/>
                <p14:nvPr/>
              </p14:nvContentPartPr>
              <p14:xfrm>
                <a:off x="10481703" y="2381065"/>
                <a:ext cx="107640" cy="1512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6FA7E950-A093-4E2E-817A-E418A7E52A9D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10464063" y="2363425"/>
                  <a:ext cx="14328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D5B966AE-5696-41A7-8445-BF52BB0F8D87}"/>
                    </a:ext>
                  </a:extLst>
                </p14:cNvPr>
                <p14:cNvContentPartPr/>
                <p14:nvPr/>
              </p14:nvContentPartPr>
              <p14:xfrm>
                <a:off x="10437423" y="2463145"/>
                <a:ext cx="149400" cy="1764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D5B966AE-5696-41A7-8445-BF52BB0F8D87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10419423" y="2445505"/>
                  <a:ext cx="185040" cy="53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6" name="Group 205">
            <a:extLst>
              <a:ext uri="{FF2B5EF4-FFF2-40B4-BE49-F238E27FC236}">
                <a16:creationId xmlns:a16="http://schemas.microsoft.com/office/drawing/2014/main" id="{5EDFAB8A-C57F-4F12-9BCC-C488E17C8E52}"/>
              </a:ext>
            </a:extLst>
          </p:cNvPr>
          <p:cNvGrpSpPr/>
          <p:nvPr/>
        </p:nvGrpSpPr>
        <p:grpSpPr>
          <a:xfrm>
            <a:off x="9764943" y="2723065"/>
            <a:ext cx="2231280" cy="924120"/>
            <a:chOff x="9764943" y="2723065"/>
            <a:chExt cx="2231280" cy="924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5AF5A60E-60D9-46DB-9C95-C95245A485CB}"/>
                    </a:ext>
                  </a:extLst>
                </p14:cNvPr>
                <p14:cNvContentPartPr/>
                <p14:nvPr/>
              </p14:nvContentPartPr>
              <p14:xfrm>
                <a:off x="9764943" y="2809465"/>
                <a:ext cx="298800" cy="31068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5AF5A60E-60D9-46DB-9C95-C95245A485CB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9746943" y="2791465"/>
                  <a:ext cx="334440" cy="34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F7708515-9118-457D-9B2B-360AEB9E97EA}"/>
                    </a:ext>
                  </a:extLst>
                </p14:cNvPr>
                <p14:cNvContentPartPr/>
                <p14:nvPr/>
              </p14:nvContentPartPr>
              <p14:xfrm>
                <a:off x="10219263" y="2838985"/>
                <a:ext cx="53280" cy="24192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F7708515-9118-457D-9B2B-360AEB9E97EA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10201623" y="2820985"/>
                  <a:ext cx="8892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8D3F9F0A-4565-4370-8300-89D5EB750BB3}"/>
                    </a:ext>
                  </a:extLst>
                </p14:cNvPr>
                <p14:cNvContentPartPr/>
                <p14:nvPr/>
              </p14:nvContentPartPr>
              <p14:xfrm>
                <a:off x="10305663" y="2879665"/>
                <a:ext cx="176760" cy="15984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8D3F9F0A-4565-4370-8300-89D5EB750BB3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10287663" y="2861665"/>
                  <a:ext cx="21240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33AAB0F9-5C4A-4E53-A206-74BFF3B6A08D}"/>
                    </a:ext>
                  </a:extLst>
                </p14:cNvPr>
                <p14:cNvContentPartPr/>
                <p14:nvPr/>
              </p14:nvContentPartPr>
              <p14:xfrm>
                <a:off x="10535703" y="2948425"/>
                <a:ext cx="114840" cy="1296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33AAB0F9-5C4A-4E53-A206-74BFF3B6A08D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10517703" y="2930425"/>
                  <a:ext cx="15048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CFB03381-B4CC-4DD7-9C7D-3966016972D5}"/>
                    </a:ext>
                  </a:extLst>
                </p14:cNvPr>
                <p14:cNvContentPartPr/>
                <p14:nvPr/>
              </p14:nvContentPartPr>
              <p14:xfrm>
                <a:off x="10694463" y="2895505"/>
                <a:ext cx="162360" cy="15264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CFB03381-B4CC-4DD7-9C7D-3966016972D5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10676823" y="2877505"/>
                  <a:ext cx="19800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7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13916791-C081-4DF5-A81D-7A29ABE46D1A}"/>
                    </a:ext>
                  </a:extLst>
                </p14:cNvPr>
                <p14:cNvContentPartPr/>
                <p14:nvPr/>
              </p14:nvContentPartPr>
              <p14:xfrm>
                <a:off x="10657023" y="2837905"/>
                <a:ext cx="195840" cy="2412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13916791-C081-4DF5-A81D-7A29ABE46D1A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10639383" y="2820265"/>
                  <a:ext cx="23148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22BBBBF8-7174-4DF2-96ED-F69D037EFCDD}"/>
                    </a:ext>
                  </a:extLst>
                </p14:cNvPr>
                <p14:cNvContentPartPr/>
                <p14:nvPr/>
              </p14:nvContentPartPr>
              <p14:xfrm>
                <a:off x="10903263" y="2780665"/>
                <a:ext cx="96480" cy="38088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22BBBBF8-7174-4DF2-96ED-F69D037EFCDD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10885623" y="2762665"/>
                  <a:ext cx="132120" cy="41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1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B5E37A3D-2B73-481B-893F-6666966F4FD0}"/>
                    </a:ext>
                  </a:extLst>
                </p14:cNvPr>
                <p14:cNvContentPartPr/>
                <p14:nvPr/>
              </p14:nvContentPartPr>
              <p14:xfrm>
                <a:off x="11095503" y="2815225"/>
                <a:ext cx="86760" cy="23148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B5E37A3D-2B73-481B-893F-6666966F4FD0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11077863" y="2797225"/>
                  <a:ext cx="122400" cy="2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DA7CB8C1-130D-4912-B0CD-C497543C2EB2}"/>
                    </a:ext>
                  </a:extLst>
                </p14:cNvPr>
                <p14:cNvContentPartPr/>
                <p14:nvPr/>
              </p14:nvContentPartPr>
              <p14:xfrm>
                <a:off x="11235543" y="2874985"/>
                <a:ext cx="95760" cy="24768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DA7CB8C1-130D-4912-B0CD-C497543C2EB2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11217903" y="2856985"/>
                  <a:ext cx="131400" cy="28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00335BB2-2521-4E6C-A3FA-0B9B03C46594}"/>
                    </a:ext>
                  </a:extLst>
                </p14:cNvPr>
                <p14:cNvContentPartPr/>
                <p14:nvPr/>
              </p14:nvContentPartPr>
              <p14:xfrm>
                <a:off x="11398623" y="2940865"/>
                <a:ext cx="123840" cy="2880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00335BB2-2521-4E6C-A3FA-0B9B03C46594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11380983" y="2923225"/>
                  <a:ext cx="15948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CDD84B1D-DB0E-4F82-A909-E755F7A372E5}"/>
                    </a:ext>
                  </a:extLst>
                </p14:cNvPr>
                <p14:cNvContentPartPr/>
                <p14:nvPr/>
              </p14:nvContentPartPr>
              <p14:xfrm>
                <a:off x="11552703" y="2900185"/>
                <a:ext cx="95400" cy="25812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CDD84B1D-DB0E-4F82-A909-E755F7A372E5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11534703" y="2882545"/>
                  <a:ext cx="131040" cy="29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9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03E0455B-FB6C-4AE6-B960-1CFC2F172EE6}"/>
                    </a:ext>
                  </a:extLst>
                </p14:cNvPr>
                <p14:cNvContentPartPr/>
                <p14:nvPr/>
              </p14:nvContentPartPr>
              <p14:xfrm>
                <a:off x="11520303" y="2796865"/>
                <a:ext cx="164520" cy="3312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03E0455B-FB6C-4AE6-B960-1CFC2F172EE6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11502303" y="2779225"/>
                  <a:ext cx="20016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1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610D1A10-4A2A-4191-A903-8CCD6161DBBF}"/>
                    </a:ext>
                  </a:extLst>
                </p14:cNvPr>
                <p14:cNvContentPartPr/>
                <p14:nvPr/>
              </p14:nvContentPartPr>
              <p14:xfrm>
                <a:off x="11654943" y="2723065"/>
                <a:ext cx="185760" cy="40752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610D1A10-4A2A-4191-A903-8CCD6161DBBF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11637303" y="2705065"/>
                  <a:ext cx="221400" cy="44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1B825EBD-8EEA-4F03-8A5B-0D2B828D8A85}"/>
                    </a:ext>
                  </a:extLst>
                </p14:cNvPr>
                <p14:cNvContentPartPr/>
                <p14:nvPr/>
              </p14:nvContentPartPr>
              <p14:xfrm>
                <a:off x="9941703" y="3159025"/>
                <a:ext cx="2054520" cy="8964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1B825EBD-8EEA-4F03-8A5B-0D2B828D8A85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9924063" y="3141025"/>
                  <a:ext cx="209016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4C251D02-B2B5-42F8-94DF-A713235F3D95}"/>
                    </a:ext>
                  </a:extLst>
                </p14:cNvPr>
                <p14:cNvContentPartPr/>
                <p14:nvPr/>
              </p14:nvContentPartPr>
              <p14:xfrm>
                <a:off x="10126383" y="3395905"/>
                <a:ext cx="338400" cy="24120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4C251D02-B2B5-42F8-94DF-A713235F3D95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10108743" y="3378265"/>
                  <a:ext cx="37404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7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78D2039F-A729-4A5C-A5C1-DF603F197C01}"/>
                    </a:ext>
                  </a:extLst>
                </p14:cNvPr>
                <p14:cNvContentPartPr/>
                <p14:nvPr/>
              </p14:nvContentPartPr>
              <p14:xfrm>
                <a:off x="10554783" y="3399505"/>
                <a:ext cx="89640" cy="19656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78D2039F-A729-4A5C-A5C1-DF603F197C01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10536783" y="3381865"/>
                  <a:ext cx="12528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9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672B7E0F-674B-4CB9-9150-C796D38DF843}"/>
                    </a:ext>
                  </a:extLst>
                </p14:cNvPr>
                <p14:cNvContentPartPr/>
                <p14:nvPr/>
              </p14:nvContentPartPr>
              <p14:xfrm>
                <a:off x="10673223" y="3466465"/>
                <a:ext cx="218160" cy="16488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672B7E0F-674B-4CB9-9150-C796D38DF843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10655583" y="3448825"/>
                  <a:ext cx="25380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1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17E9FB61-1404-4F0E-9498-6250FFBCD752}"/>
                    </a:ext>
                  </a:extLst>
                </p14:cNvPr>
                <p14:cNvContentPartPr/>
                <p14:nvPr/>
              </p14:nvContentPartPr>
              <p14:xfrm>
                <a:off x="10960863" y="3477265"/>
                <a:ext cx="124920" cy="2772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17E9FB61-1404-4F0E-9498-6250FFBCD752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10943223" y="3459265"/>
                  <a:ext cx="16056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EF862FFF-4B5C-4483-92AB-28BAA545E001}"/>
                    </a:ext>
                  </a:extLst>
                </p14:cNvPr>
                <p14:cNvContentPartPr/>
                <p14:nvPr/>
              </p14:nvContentPartPr>
              <p14:xfrm>
                <a:off x="11106303" y="3445225"/>
                <a:ext cx="194400" cy="15336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EF862FFF-4B5C-4483-92AB-28BAA545E001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11088303" y="3427225"/>
                  <a:ext cx="23004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EE99BFEF-1F4C-4FF0-9217-2BCE9D6F46CA}"/>
                    </a:ext>
                  </a:extLst>
                </p14:cNvPr>
                <p14:cNvContentPartPr/>
                <p14:nvPr/>
              </p14:nvContentPartPr>
              <p14:xfrm>
                <a:off x="11067423" y="3377545"/>
                <a:ext cx="232200" cy="4140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EE99BFEF-1F4C-4FF0-9217-2BCE9D6F46CA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11049423" y="3359905"/>
                  <a:ext cx="26784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0CFA9839-4AE2-47CE-B646-65ABED43CBD6}"/>
                    </a:ext>
                  </a:extLst>
                </p14:cNvPr>
                <p14:cNvContentPartPr/>
                <p14:nvPr/>
              </p14:nvContentPartPr>
              <p14:xfrm>
                <a:off x="11341023" y="3351265"/>
                <a:ext cx="105120" cy="29592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0CFA9839-4AE2-47CE-B646-65ABED43CBD6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11323023" y="3333265"/>
                  <a:ext cx="140760" cy="33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60048407-2679-422C-9381-19102892CBC8}"/>
                    </a:ext>
                  </a:extLst>
                </p14:cNvPr>
                <p14:cNvContentPartPr/>
                <p14:nvPr/>
              </p14:nvContentPartPr>
              <p14:xfrm>
                <a:off x="11506263" y="3299785"/>
                <a:ext cx="202320" cy="14436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60048407-2679-422C-9381-19102892CBC8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11488263" y="3281785"/>
                  <a:ext cx="237960" cy="180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3" name="Group 222">
            <a:extLst>
              <a:ext uri="{FF2B5EF4-FFF2-40B4-BE49-F238E27FC236}">
                <a16:creationId xmlns:a16="http://schemas.microsoft.com/office/drawing/2014/main" id="{352DF36E-BD8A-4ADC-8FF7-63EF70DC4987}"/>
              </a:ext>
            </a:extLst>
          </p:cNvPr>
          <p:cNvGrpSpPr/>
          <p:nvPr/>
        </p:nvGrpSpPr>
        <p:grpSpPr>
          <a:xfrm>
            <a:off x="9799143" y="3828985"/>
            <a:ext cx="2136960" cy="807480"/>
            <a:chOff x="9799143" y="3828985"/>
            <a:chExt cx="2136960" cy="807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5FC9C064-6EDD-4854-A779-83E5ECEEBD70}"/>
                    </a:ext>
                  </a:extLst>
                </p14:cNvPr>
                <p14:cNvContentPartPr/>
                <p14:nvPr/>
              </p14:nvContentPartPr>
              <p14:xfrm>
                <a:off x="9824343" y="3912865"/>
                <a:ext cx="159480" cy="1872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5FC9C064-6EDD-4854-A779-83E5ECEEBD70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9806343" y="3895225"/>
                  <a:ext cx="19512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AC7D812E-F6B0-4245-9600-251AB557DF67}"/>
                    </a:ext>
                  </a:extLst>
                </p14:cNvPr>
                <p14:cNvContentPartPr/>
                <p14:nvPr/>
              </p14:nvContentPartPr>
              <p14:xfrm>
                <a:off x="9799143" y="3986665"/>
                <a:ext cx="277920" cy="3600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AC7D812E-F6B0-4245-9600-251AB557DF67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9781143" y="3969025"/>
                  <a:ext cx="31356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673BC21D-1920-482A-98AA-EFBD954316CF}"/>
                    </a:ext>
                  </a:extLst>
                </p14:cNvPr>
                <p14:cNvContentPartPr/>
                <p14:nvPr/>
              </p14:nvContentPartPr>
              <p14:xfrm>
                <a:off x="10434543" y="3881185"/>
                <a:ext cx="234360" cy="25488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673BC21D-1920-482A-98AA-EFBD954316CF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10416543" y="3863185"/>
                  <a:ext cx="270000" cy="29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9A7E38D0-F1FB-4490-8D47-C99BEA87760C}"/>
                    </a:ext>
                  </a:extLst>
                </p14:cNvPr>
                <p14:cNvContentPartPr/>
                <p14:nvPr/>
              </p14:nvContentPartPr>
              <p14:xfrm>
                <a:off x="10704543" y="3990265"/>
                <a:ext cx="164520" cy="13500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9A7E38D0-F1FB-4490-8D47-C99BEA87760C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10686903" y="3972625"/>
                  <a:ext cx="20016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93AF1D5C-EE9F-4986-928C-F8F5939CDC5F}"/>
                    </a:ext>
                  </a:extLst>
                </p14:cNvPr>
                <p14:cNvContentPartPr/>
                <p14:nvPr/>
              </p14:nvContentPartPr>
              <p14:xfrm>
                <a:off x="10975263" y="3900985"/>
                <a:ext cx="75240" cy="22572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93AF1D5C-EE9F-4986-928C-F8F5939CDC5F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10957623" y="3883345"/>
                  <a:ext cx="11088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4B754423-CACA-467E-9FE5-A4232E4EDAFC}"/>
                    </a:ext>
                  </a:extLst>
                </p14:cNvPr>
                <p14:cNvContentPartPr/>
                <p14:nvPr/>
              </p14:nvContentPartPr>
              <p14:xfrm>
                <a:off x="11101983" y="3972265"/>
                <a:ext cx="186840" cy="17172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4B754423-CACA-467E-9FE5-A4232E4EDAFC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11083983" y="3954625"/>
                  <a:ext cx="22248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7ED39A61-8F76-440B-A90A-CD92DE732B9E}"/>
                    </a:ext>
                  </a:extLst>
                </p14:cNvPr>
                <p14:cNvContentPartPr/>
                <p14:nvPr/>
              </p14:nvContentPartPr>
              <p14:xfrm>
                <a:off x="11381343" y="4082425"/>
                <a:ext cx="32040" cy="13860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7ED39A61-8F76-440B-A90A-CD92DE732B9E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11363703" y="4064785"/>
                  <a:ext cx="6768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7BAA915E-E94F-466C-88A9-0360FA9E614B}"/>
                    </a:ext>
                  </a:extLst>
                </p14:cNvPr>
                <p14:cNvContentPartPr/>
                <p14:nvPr/>
              </p14:nvContentPartPr>
              <p14:xfrm>
                <a:off x="11499783" y="4046785"/>
                <a:ext cx="97200" cy="20880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7BAA915E-E94F-466C-88A9-0360FA9E614B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11481783" y="4029145"/>
                  <a:ext cx="13284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5274A02D-580B-446C-8580-5172A3C7FE08}"/>
                    </a:ext>
                  </a:extLst>
                </p14:cNvPr>
                <p14:cNvContentPartPr/>
                <p14:nvPr/>
              </p14:nvContentPartPr>
              <p14:xfrm>
                <a:off x="11599143" y="3828985"/>
                <a:ext cx="144360" cy="36972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5274A02D-580B-446C-8580-5172A3C7FE08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11581503" y="3811345"/>
                  <a:ext cx="180000" cy="40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1E3A39B9-44F4-4D8F-9F93-D9C237EE19DA}"/>
                    </a:ext>
                  </a:extLst>
                </p14:cNvPr>
                <p14:cNvContentPartPr/>
                <p14:nvPr/>
              </p14:nvContentPartPr>
              <p14:xfrm>
                <a:off x="10309623" y="4201945"/>
                <a:ext cx="1596960" cy="18612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1E3A39B9-44F4-4D8F-9F93-D9C237EE19DA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10291623" y="4184305"/>
                  <a:ext cx="163260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1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DCCB5EB4-0F4E-4E30-A06B-16A4D85657F3}"/>
                    </a:ext>
                  </a:extLst>
                </p14:cNvPr>
                <p14:cNvContentPartPr/>
                <p14:nvPr/>
              </p14:nvContentPartPr>
              <p14:xfrm>
                <a:off x="10651983" y="4446385"/>
                <a:ext cx="209160" cy="19008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DCCB5EB4-0F4E-4E30-A06B-16A4D85657F3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10634343" y="4428745"/>
                  <a:ext cx="24480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3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2BBD1D8E-0E50-4B09-BB51-3CA2C54A50DB}"/>
                    </a:ext>
                  </a:extLst>
                </p14:cNvPr>
                <p14:cNvContentPartPr/>
                <p14:nvPr/>
              </p14:nvContentPartPr>
              <p14:xfrm>
                <a:off x="10913343" y="4479505"/>
                <a:ext cx="337680" cy="13608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2BBD1D8E-0E50-4B09-BB51-3CA2C54A50DB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10895703" y="4461865"/>
                  <a:ext cx="37332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5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21C45362-AAC8-42AE-BABD-1E05472864B1}"/>
                    </a:ext>
                  </a:extLst>
                </p14:cNvPr>
                <p14:cNvContentPartPr/>
                <p14:nvPr/>
              </p14:nvContentPartPr>
              <p14:xfrm>
                <a:off x="11323743" y="4421545"/>
                <a:ext cx="87480" cy="21132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21C45362-AAC8-42AE-BABD-1E05472864B1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11306103" y="4403905"/>
                  <a:ext cx="12312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7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CBC49D07-3A5A-427C-84AC-9C4016033162}"/>
                    </a:ext>
                  </a:extLst>
                </p14:cNvPr>
                <p14:cNvContentPartPr/>
                <p14:nvPr/>
              </p14:nvContentPartPr>
              <p14:xfrm>
                <a:off x="11450463" y="4434505"/>
                <a:ext cx="205920" cy="15408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CBC49D07-3A5A-427C-84AC-9C4016033162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11432463" y="4416505"/>
                  <a:ext cx="24156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9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E21AB391-8AAB-4EAA-8BC1-F80F61001526}"/>
                    </a:ext>
                  </a:extLst>
                </p14:cNvPr>
                <p14:cNvContentPartPr/>
                <p14:nvPr/>
              </p14:nvContentPartPr>
              <p14:xfrm>
                <a:off x="11639103" y="4368625"/>
                <a:ext cx="84960" cy="25272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E21AB391-8AAB-4EAA-8BC1-F80F61001526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11621463" y="4350985"/>
                  <a:ext cx="120600" cy="28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1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B8F8499F-8ADF-4E73-BF99-67B79D7D6014}"/>
                    </a:ext>
                  </a:extLst>
                </p14:cNvPr>
                <p14:cNvContentPartPr/>
                <p14:nvPr/>
              </p14:nvContentPartPr>
              <p14:xfrm>
                <a:off x="11935743" y="4561225"/>
                <a:ext cx="360" cy="36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B8F8499F-8ADF-4E73-BF99-67B79D7D6014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1917743" y="4543225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8398805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4B4FDE3-895F-4551-A956-5B967DCE7E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9446"/>
            <a:ext cx="12192000" cy="5919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31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7EE2E75-928D-4D82-8D6B-1987CCEFC6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2510" y="0"/>
            <a:ext cx="9506980" cy="6858000"/>
          </a:xfrm>
          <a:prstGeom prst="rect">
            <a:avLst/>
          </a:prstGeom>
        </p:spPr>
      </p:pic>
      <p:grpSp>
        <p:nvGrpSpPr>
          <p:cNvPr id="75" name="Group 74">
            <a:extLst>
              <a:ext uri="{FF2B5EF4-FFF2-40B4-BE49-F238E27FC236}">
                <a16:creationId xmlns:a16="http://schemas.microsoft.com/office/drawing/2014/main" id="{8B35003E-9546-4C03-956F-BB985F9BD887}"/>
              </a:ext>
            </a:extLst>
          </p:cNvPr>
          <p:cNvGrpSpPr/>
          <p:nvPr/>
        </p:nvGrpSpPr>
        <p:grpSpPr>
          <a:xfrm>
            <a:off x="6167103" y="4709545"/>
            <a:ext cx="4534920" cy="1321200"/>
            <a:chOff x="6167103" y="4709545"/>
            <a:chExt cx="4534920" cy="1321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219EFD74-FEF1-4A9F-92B1-DDA65D3CCDDA}"/>
                    </a:ext>
                  </a:extLst>
                </p14:cNvPr>
                <p14:cNvContentPartPr/>
                <p14:nvPr/>
              </p14:nvContentPartPr>
              <p14:xfrm>
                <a:off x="9331863" y="5094025"/>
                <a:ext cx="338760" cy="10476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219EFD74-FEF1-4A9F-92B1-DDA65D3CCDDA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9314223" y="5076385"/>
                  <a:ext cx="37440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A5A04A47-DAF3-4381-90D4-A7DDE868455E}"/>
                    </a:ext>
                  </a:extLst>
                </p14:cNvPr>
                <p14:cNvContentPartPr/>
                <p14:nvPr/>
              </p14:nvContentPartPr>
              <p14:xfrm>
                <a:off x="9692223" y="5061625"/>
                <a:ext cx="91800" cy="13248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A5A04A47-DAF3-4381-90D4-A7DDE868455E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674223" y="5043985"/>
                  <a:ext cx="12744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D0DA928A-5989-4CB3-A28D-4C9B210851DE}"/>
                    </a:ext>
                  </a:extLst>
                </p14:cNvPr>
                <p14:cNvContentPartPr/>
                <p14:nvPr/>
              </p14:nvContentPartPr>
              <p14:xfrm>
                <a:off x="9767463" y="4937785"/>
                <a:ext cx="122040" cy="23364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D0DA928A-5989-4CB3-A28D-4C9B210851DE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9749823" y="4919785"/>
                  <a:ext cx="157680" cy="2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FE8A8939-AADA-41F7-AC2C-53E4A27A3486}"/>
                    </a:ext>
                  </a:extLst>
                </p14:cNvPr>
                <p14:cNvContentPartPr/>
                <p14:nvPr/>
              </p14:nvContentPartPr>
              <p14:xfrm>
                <a:off x="10029903" y="5083585"/>
                <a:ext cx="31680" cy="21816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FE8A8939-AADA-41F7-AC2C-53E4A27A3486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0012263" y="5065945"/>
                  <a:ext cx="6732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7FA454B0-3655-4DFD-A696-2B3747A96575}"/>
                    </a:ext>
                  </a:extLst>
                </p14:cNvPr>
                <p14:cNvContentPartPr/>
                <p14:nvPr/>
              </p14:nvContentPartPr>
              <p14:xfrm>
                <a:off x="10041063" y="5097265"/>
                <a:ext cx="117720" cy="8064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7FA454B0-3655-4DFD-A696-2B3747A96575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0023423" y="5079625"/>
                  <a:ext cx="15336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E7EDDC51-F4FB-4AC6-BF23-8F85219E75A2}"/>
                    </a:ext>
                  </a:extLst>
                </p14:cNvPr>
                <p14:cNvContentPartPr/>
                <p14:nvPr/>
              </p14:nvContentPartPr>
              <p14:xfrm>
                <a:off x="10162743" y="5088265"/>
                <a:ext cx="98640" cy="12420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E7EDDC51-F4FB-4AC6-BF23-8F85219E75A2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0144743" y="5070265"/>
                  <a:ext cx="13428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7D768F76-59FA-49C0-A999-12AF2CF560EC}"/>
                    </a:ext>
                  </a:extLst>
                </p14:cNvPr>
                <p14:cNvContentPartPr/>
                <p14:nvPr/>
              </p14:nvContentPartPr>
              <p14:xfrm>
                <a:off x="10303863" y="5043625"/>
                <a:ext cx="101880" cy="14544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7D768F76-59FA-49C0-A999-12AF2CF560EC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0285863" y="5025625"/>
                  <a:ext cx="13752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2C9647D4-47C9-473F-B08B-B0740CCF780C}"/>
                    </a:ext>
                  </a:extLst>
                </p14:cNvPr>
                <p14:cNvContentPartPr/>
                <p14:nvPr/>
              </p14:nvContentPartPr>
              <p14:xfrm>
                <a:off x="10411143" y="5061625"/>
                <a:ext cx="101160" cy="12060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2C9647D4-47C9-473F-B08B-B0740CCF780C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0393503" y="5043985"/>
                  <a:ext cx="13680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89962450-92DA-4338-AE6E-7AEDFA5C0EBD}"/>
                    </a:ext>
                  </a:extLst>
                </p14:cNvPr>
                <p14:cNvContentPartPr/>
                <p14:nvPr/>
              </p14:nvContentPartPr>
              <p14:xfrm>
                <a:off x="6167103" y="4709545"/>
                <a:ext cx="201240" cy="18144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89962450-92DA-4338-AE6E-7AEDFA5C0EBD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6149103" y="4691545"/>
                  <a:ext cx="23688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CFE5F566-AEE1-4082-A03C-A0857DF41BE5}"/>
                    </a:ext>
                  </a:extLst>
                </p14:cNvPr>
                <p14:cNvContentPartPr/>
                <p14:nvPr/>
              </p14:nvContentPartPr>
              <p14:xfrm>
                <a:off x="6348183" y="4861105"/>
                <a:ext cx="511920" cy="32940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CFE5F566-AEE1-4082-A03C-A0857DF41BE5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6330543" y="4843105"/>
                  <a:ext cx="547560" cy="36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3703863B-5ABC-4D68-AE78-93F11E019DF6}"/>
                    </a:ext>
                  </a:extLst>
                </p14:cNvPr>
                <p14:cNvContentPartPr/>
                <p14:nvPr/>
              </p14:nvContentPartPr>
              <p14:xfrm>
                <a:off x="6815463" y="5121025"/>
                <a:ext cx="92160" cy="10620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3703863B-5ABC-4D68-AE78-93F11E019DF6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6797463" y="5103025"/>
                  <a:ext cx="12780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5E1E020E-BBDF-4E16-A135-414C1293E0A3}"/>
                    </a:ext>
                  </a:extLst>
                </p14:cNvPr>
                <p14:cNvContentPartPr/>
                <p14:nvPr/>
              </p14:nvContentPartPr>
              <p14:xfrm>
                <a:off x="7151703" y="5110945"/>
                <a:ext cx="6480" cy="1692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5E1E020E-BBDF-4E16-A135-414C1293E0A3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7134063" y="5093305"/>
                  <a:ext cx="4212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85DBC8EB-39BE-4E84-961B-0957DB74AC57}"/>
                    </a:ext>
                  </a:extLst>
                </p14:cNvPr>
                <p14:cNvContentPartPr/>
                <p14:nvPr/>
              </p14:nvContentPartPr>
              <p14:xfrm>
                <a:off x="7151703" y="5096905"/>
                <a:ext cx="165960" cy="18576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85DBC8EB-39BE-4E84-961B-0957DB74AC57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7134063" y="5078905"/>
                  <a:ext cx="20160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71644527-E95A-4548-A2D1-396B976EC32D}"/>
                    </a:ext>
                  </a:extLst>
                </p14:cNvPr>
                <p14:cNvContentPartPr/>
                <p14:nvPr/>
              </p14:nvContentPartPr>
              <p14:xfrm>
                <a:off x="7278063" y="5124625"/>
                <a:ext cx="235800" cy="15156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71644527-E95A-4548-A2D1-396B976EC32D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7260423" y="5106985"/>
                  <a:ext cx="27144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1662D1E9-31C2-46C6-9189-9BA21D1A6CA4}"/>
                    </a:ext>
                  </a:extLst>
                </p14:cNvPr>
                <p14:cNvContentPartPr/>
                <p14:nvPr/>
              </p14:nvContentPartPr>
              <p14:xfrm>
                <a:off x="7686663" y="5076385"/>
                <a:ext cx="105480" cy="19368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1662D1E9-31C2-46C6-9189-9BA21D1A6CA4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7668663" y="5058745"/>
                  <a:ext cx="14112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E17E08D0-0940-4941-BCB9-E9AACFCF416A}"/>
                    </a:ext>
                  </a:extLst>
                </p14:cNvPr>
                <p14:cNvContentPartPr/>
                <p14:nvPr/>
              </p14:nvContentPartPr>
              <p14:xfrm>
                <a:off x="7827423" y="5160985"/>
                <a:ext cx="187560" cy="8640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E17E08D0-0940-4941-BCB9-E9AACFCF416A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7809783" y="5142985"/>
                  <a:ext cx="22320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9065B6BF-0869-416B-BC94-69523155F9D8}"/>
                    </a:ext>
                  </a:extLst>
                </p14:cNvPr>
                <p14:cNvContentPartPr/>
                <p14:nvPr/>
              </p14:nvContentPartPr>
              <p14:xfrm>
                <a:off x="8050263" y="5082865"/>
                <a:ext cx="68400" cy="15624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9065B6BF-0869-416B-BC94-69523155F9D8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8032623" y="5064865"/>
                  <a:ext cx="10404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7DD15773-28C8-458E-BDFB-FECA01C8439D}"/>
                    </a:ext>
                  </a:extLst>
                </p14:cNvPr>
                <p14:cNvContentPartPr/>
                <p14:nvPr/>
              </p14:nvContentPartPr>
              <p14:xfrm>
                <a:off x="8062503" y="5016265"/>
                <a:ext cx="291240" cy="21564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7DD15773-28C8-458E-BDFB-FECA01C8439D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8044503" y="4998265"/>
                  <a:ext cx="32688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F01B1293-3934-41CE-BD0C-9C87D0FE44F0}"/>
                    </a:ext>
                  </a:extLst>
                </p14:cNvPr>
                <p14:cNvContentPartPr/>
                <p14:nvPr/>
              </p14:nvContentPartPr>
              <p14:xfrm>
                <a:off x="8264103" y="5153425"/>
                <a:ext cx="161280" cy="8280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F01B1293-3934-41CE-BD0C-9C87D0FE44F0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8246463" y="5135785"/>
                  <a:ext cx="19692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0B7C92E7-EF05-4931-8451-FE63B8D50C9B}"/>
                    </a:ext>
                  </a:extLst>
                </p14:cNvPr>
                <p14:cNvContentPartPr/>
                <p14:nvPr/>
              </p14:nvContentPartPr>
              <p14:xfrm>
                <a:off x="8399823" y="5053705"/>
                <a:ext cx="128160" cy="16992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0B7C92E7-EF05-4931-8451-FE63B8D50C9B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8382183" y="5035705"/>
                  <a:ext cx="16380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CBB7772D-4B28-46F2-A594-C32BEE73BE77}"/>
                    </a:ext>
                  </a:extLst>
                </p14:cNvPr>
                <p14:cNvContentPartPr/>
                <p14:nvPr/>
              </p14:nvContentPartPr>
              <p14:xfrm>
                <a:off x="8439423" y="5125705"/>
                <a:ext cx="63000" cy="1404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CBB7772D-4B28-46F2-A594-C32BEE73BE77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8421423" y="5107705"/>
                  <a:ext cx="9864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A402BD6F-BB5B-4218-B00F-9A2FED9EA50A}"/>
                    </a:ext>
                  </a:extLst>
                </p14:cNvPr>
                <p14:cNvContentPartPr/>
                <p14:nvPr/>
              </p14:nvContentPartPr>
              <p14:xfrm>
                <a:off x="8699703" y="4969825"/>
                <a:ext cx="175680" cy="26352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A402BD6F-BB5B-4218-B00F-9A2FED9EA50A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8682063" y="4951825"/>
                  <a:ext cx="211320" cy="29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CE837251-3126-4C3C-B3E3-22F1A65163FD}"/>
                    </a:ext>
                  </a:extLst>
                </p14:cNvPr>
                <p14:cNvContentPartPr/>
                <p14:nvPr/>
              </p14:nvContentPartPr>
              <p14:xfrm>
                <a:off x="8843703" y="5004385"/>
                <a:ext cx="13680" cy="5976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CE837251-3126-4C3C-B3E3-22F1A65163FD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8825703" y="4986385"/>
                  <a:ext cx="4932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D1AEDF4D-9876-42EC-8448-64551A1B25B1}"/>
                    </a:ext>
                  </a:extLst>
                </p14:cNvPr>
                <p14:cNvContentPartPr/>
                <p14:nvPr/>
              </p14:nvContentPartPr>
              <p14:xfrm>
                <a:off x="8869983" y="5132905"/>
                <a:ext cx="99720" cy="8568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D1AEDF4D-9876-42EC-8448-64551A1B25B1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8851983" y="5115265"/>
                  <a:ext cx="13536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BB3B3A6B-C0C0-4980-982D-E264E649C45E}"/>
                    </a:ext>
                  </a:extLst>
                </p14:cNvPr>
                <p14:cNvContentPartPr/>
                <p14:nvPr/>
              </p14:nvContentPartPr>
              <p14:xfrm>
                <a:off x="9005703" y="5116345"/>
                <a:ext cx="106560" cy="9180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BB3B3A6B-C0C0-4980-982D-E264E649C45E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8988063" y="5098705"/>
                  <a:ext cx="14220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7B316F48-6CD0-45CF-B7C1-E1523ED1F80C}"/>
                    </a:ext>
                  </a:extLst>
                </p14:cNvPr>
                <p14:cNvContentPartPr/>
                <p14:nvPr/>
              </p14:nvContentPartPr>
              <p14:xfrm>
                <a:off x="7068543" y="5430265"/>
                <a:ext cx="12600" cy="1116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7B316F48-6CD0-45CF-B7C1-E1523ED1F80C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7050903" y="5412265"/>
                  <a:ext cx="4824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0F03245C-EAE4-44C3-BDB9-70D6D1B2565C}"/>
                    </a:ext>
                  </a:extLst>
                </p14:cNvPr>
                <p14:cNvContentPartPr/>
                <p14:nvPr/>
              </p14:nvContentPartPr>
              <p14:xfrm>
                <a:off x="7068543" y="5429185"/>
                <a:ext cx="36720" cy="15912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0F03245C-EAE4-44C3-BDB9-70D6D1B2565C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7050903" y="5411545"/>
                  <a:ext cx="7236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205F91A4-646D-4159-BF5E-AE800BB77F8C}"/>
                    </a:ext>
                  </a:extLst>
                </p14:cNvPr>
                <p14:cNvContentPartPr/>
                <p14:nvPr/>
              </p14:nvContentPartPr>
              <p14:xfrm>
                <a:off x="7027143" y="5338105"/>
                <a:ext cx="263880" cy="23400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205F91A4-646D-4159-BF5E-AE800BB77F8C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7009143" y="5320105"/>
                  <a:ext cx="299520" cy="26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D854B897-BC68-4CC0-8422-05A154AA0486}"/>
                    </a:ext>
                  </a:extLst>
                </p14:cNvPr>
                <p14:cNvContentPartPr/>
                <p14:nvPr/>
              </p14:nvContentPartPr>
              <p14:xfrm>
                <a:off x="7296423" y="5485705"/>
                <a:ext cx="95760" cy="9936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D854B897-BC68-4CC0-8422-05A154AA0486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7278783" y="5467705"/>
                  <a:ext cx="13140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C3A728F7-C7C9-4FA1-9B27-C35A46BA0636}"/>
                    </a:ext>
                  </a:extLst>
                </p14:cNvPr>
                <p14:cNvContentPartPr/>
                <p14:nvPr/>
              </p14:nvContentPartPr>
              <p14:xfrm>
                <a:off x="7399023" y="5516665"/>
                <a:ext cx="45720" cy="6588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C3A728F7-C7C9-4FA1-9B27-C35A46BA0636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7381023" y="5498665"/>
                  <a:ext cx="8136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7AF360F5-7CEA-4679-9353-7D5D9150DD5B}"/>
                    </a:ext>
                  </a:extLst>
                </p14:cNvPr>
                <p14:cNvContentPartPr/>
                <p14:nvPr/>
              </p14:nvContentPartPr>
              <p14:xfrm>
                <a:off x="7477503" y="5504065"/>
                <a:ext cx="106200" cy="8424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7AF360F5-7CEA-4679-9353-7D5D9150DD5B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7459863" y="5486065"/>
                  <a:ext cx="1418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E7AE91F2-3B80-4DA9-9BB5-B6FB6BAD710D}"/>
                    </a:ext>
                  </a:extLst>
                </p14:cNvPr>
                <p14:cNvContentPartPr/>
                <p14:nvPr/>
              </p14:nvContentPartPr>
              <p14:xfrm>
                <a:off x="7607823" y="5432785"/>
                <a:ext cx="221760" cy="29844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E7AE91F2-3B80-4DA9-9BB5-B6FB6BAD710D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7590183" y="5414785"/>
                  <a:ext cx="257400" cy="33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CA67B7E9-C6F1-46B5-8A8A-34B8C3F42A2F}"/>
                    </a:ext>
                  </a:extLst>
                </p14:cNvPr>
                <p14:cNvContentPartPr/>
                <p14:nvPr/>
              </p14:nvContentPartPr>
              <p14:xfrm>
                <a:off x="8072583" y="5428105"/>
                <a:ext cx="12600" cy="17172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CA67B7E9-C6F1-46B5-8A8A-34B8C3F42A2F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8054943" y="5410465"/>
                  <a:ext cx="4824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A86A5A0D-CD92-4863-A5F3-C94041CEB4DA}"/>
                    </a:ext>
                  </a:extLst>
                </p14:cNvPr>
                <p14:cNvContentPartPr/>
                <p14:nvPr/>
              </p14:nvContentPartPr>
              <p14:xfrm>
                <a:off x="8020023" y="5402185"/>
                <a:ext cx="308520" cy="16668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A86A5A0D-CD92-4863-A5F3-C94041CEB4DA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8002023" y="5384545"/>
                  <a:ext cx="34416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DA639CA9-273E-44B3-90A0-8A6853D302D7}"/>
                    </a:ext>
                  </a:extLst>
                </p14:cNvPr>
                <p14:cNvContentPartPr/>
                <p14:nvPr/>
              </p14:nvContentPartPr>
              <p14:xfrm>
                <a:off x="8605023" y="5453305"/>
                <a:ext cx="191520" cy="11376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DA639CA9-273E-44B3-90A0-8A6853D302D7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8587023" y="5435665"/>
                  <a:ext cx="22716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9DF952DC-85C6-4DF4-8849-5A8082D61EAE}"/>
                    </a:ext>
                  </a:extLst>
                </p14:cNvPr>
                <p14:cNvContentPartPr/>
                <p14:nvPr/>
              </p14:nvContentPartPr>
              <p14:xfrm>
                <a:off x="8842623" y="5449345"/>
                <a:ext cx="81360" cy="9864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9DF952DC-85C6-4DF4-8849-5A8082D61EAE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8824623" y="5431705"/>
                  <a:ext cx="11700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59CCC113-41B1-45F7-BF91-BDBC436260C7}"/>
                    </a:ext>
                  </a:extLst>
                </p14:cNvPr>
                <p14:cNvContentPartPr/>
                <p14:nvPr/>
              </p14:nvContentPartPr>
              <p14:xfrm>
                <a:off x="8935143" y="5446465"/>
                <a:ext cx="240840" cy="11520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59CCC113-41B1-45F7-BF91-BDBC436260C7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8917503" y="5428465"/>
                  <a:ext cx="27648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A5E65AF7-7133-4C7A-93AB-3974CF3B63A7}"/>
                    </a:ext>
                  </a:extLst>
                </p14:cNvPr>
                <p14:cNvContentPartPr/>
                <p14:nvPr/>
              </p14:nvContentPartPr>
              <p14:xfrm>
                <a:off x="9383343" y="5354665"/>
                <a:ext cx="228600" cy="30780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A5E65AF7-7133-4C7A-93AB-3974CF3B63A7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9365703" y="5337025"/>
                  <a:ext cx="264240" cy="34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B0398D69-8AC5-486F-914D-FBECCA87D333}"/>
                    </a:ext>
                  </a:extLst>
                </p14:cNvPr>
                <p14:cNvContentPartPr/>
                <p14:nvPr/>
              </p14:nvContentPartPr>
              <p14:xfrm>
                <a:off x="9693663" y="5429905"/>
                <a:ext cx="77760" cy="9792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B0398D69-8AC5-486F-914D-FBECCA87D333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9675663" y="5411905"/>
                  <a:ext cx="11340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63DFBF1D-8091-4EE7-8D15-D06ED241328A}"/>
                    </a:ext>
                  </a:extLst>
                </p14:cNvPr>
                <p14:cNvContentPartPr/>
                <p14:nvPr/>
              </p14:nvContentPartPr>
              <p14:xfrm>
                <a:off x="9791583" y="5410825"/>
                <a:ext cx="47160" cy="10188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63DFBF1D-8091-4EE7-8D15-D06ED241328A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9773943" y="5393185"/>
                  <a:ext cx="8280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CC691EAF-B786-4FE5-B9C5-E0275292D3F3}"/>
                    </a:ext>
                  </a:extLst>
                </p14:cNvPr>
                <p14:cNvContentPartPr/>
                <p14:nvPr/>
              </p14:nvContentPartPr>
              <p14:xfrm>
                <a:off x="10054383" y="5387785"/>
                <a:ext cx="55080" cy="19224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CC691EAF-B786-4FE5-B9C5-E0275292D3F3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10036383" y="5370145"/>
                  <a:ext cx="9072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1E38B480-9C11-4AC4-8BC1-711BEEF4F119}"/>
                    </a:ext>
                  </a:extLst>
                </p14:cNvPr>
                <p14:cNvContentPartPr/>
                <p14:nvPr/>
              </p14:nvContentPartPr>
              <p14:xfrm>
                <a:off x="10140423" y="5432425"/>
                <a:ext cx="81360" cy="7812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1E38B480-9C11-4AC4-8BC1-711BEEF4F119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10122423" y="5414785"/>
                  <a:ext cx="11700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B7B25CC2-1607-40E6-82F5-E3412C077052}"/>
                    </a:ext>
                  </a:extLst>
                </p14:cNvPr>
                <p14:cNvContentPartPr/>
                <p14:nvPr/>
              </p14:nvContentPartPr>
              <p14:xfrm>
                <a:off x="10164543" y="5363665"/>
                <a:ext cx="154440" cy="15048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B7B25CC2-1607-40E6-82F5-E3412C077052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10146903" y="5345665"/>
                  <a:ext cx="19008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B84767FB-D41A-4225-83E6-9DCD76AFF017}"/>
                    </a:ext>
                  </a:extLst>
                </p14:cNvPr>
                <p14:cNvContentPartPr/>
                <p14:nvPr/>
              </p14:nvContentPartPr>
              <p14:xfrm>
                <a:off x="10362183" y="5311465"/>
                <a:ext cx="75240" cy="25020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B84767FB-D41A-4225-83E6-9DCD76AFF017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10344543" y="5293825"/>
                  <a:ext cx="110880" cy="28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BBA3E387-8C9E-49BF-9B8E-14C638F81BA4}"/>
                    </a:ext>
                  </a:extLst>
                </p14:cNvPr>
                <p14:cNvContentPartPr/>
                <p14:nvPr/>
              </p14:nvContentPartPr>
              <p14:xfrm>
                <a:off x="10533903" y="5291305"/>
                <a:ext cx="168120" cy="19332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BBA3E387-8C9E-49BF-9B8E-14C638F81BA4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10515903" y="5273305"/>
                  <a:ext cx="20376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0EB05CBB-E853-4E2B-BFB8-7E4E18811248}"/>
                    </a:ext>
                  </a:extLst>
                </p14:cNvPr>
                <p14:cNvContentPartPr/>
                <p14:nvPr/>
              </p14:nvContentPartPr>
              <p14:xfrm>
                <a:off x="6997623" y="5812945"/>
                <a:ext cx="329760" cy="11088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0EB05CBB-E853-4E2B-BFB8-7E4E18811248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6979983" y="5795305"/>
                  <a:ext cx="36540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76EC78B8-0B2D-4349-8F6E-643259F95D45}"/>
                    </a:ext>
                  </a:extLst>
                </p14:cNvPr>
                <p14:cNvContentPartPr/>
                <p14:nvPr/>
              </p14:nvContentPartPr>
              <p14:xfrm>
                <a:off x="7314063" y="5847865"/>
                <a:ext cx="233280" cy="8604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76EC78B8-0B2D-4349-8F6E-643259F95D45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7296423" y="5830225"/>
                  <a:ext cx="26892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D8139DE1-FA94-4D45-B658-FA184B22867A}"/>
                    </a:ext>
                  </a:extLst>
                </p14:cNvPr>
                <p14:cNvContentPartPr/>
                <p14:nvPr/>
              </p14:nvContentPartPr>
              <p14:xfrm>
                <a:off x="7687023" y="5713585"/>
                <a:ext cx="186840" cy="28044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D8139DE1-FA94-4D45-B658-FA184B22867A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7669023" y="5695945"/>
                  <a:ext cx="22248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05964DFB-CE9B-454B-B395-ED26830FCC6E}"/>
                    </a:ext>
                  </a:extLst>
                </p14:cNvPr>
                <p14:cNvContentPartPr/>
                <p14:nvPr/>
              </p14:nvContentPartPr>
              <p14:xfrm>
                <a:off x="8066463" y="5814745"/>
                <a:ext cx="107280" cy="17928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05964DFB-CE9B-454B-B395-ED26830FCC6E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8048463" y="5797105"/>
                  <a:ext cx="14292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0122836A-8263-4B1A-B554-80C67EC92E70}"/>
                    </a:ext>
                  </a:extLst>
                </p14:cNvPr>
                <p14:cNvContentPartPr/>
                <p14:nvPr/>
              </p14:nvContentPartPr>
              <p14:xfrm>
                <a:off x="8248983" y="5745625"/>
                <a:ext cx="72360" cy="21204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0122836A-8263-4B1A-B554-80C67EC92E70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8230983" y="5727625"/>
                  <a:ext cx="10800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A5C4DD35-422E-406A-9B94-68609713B087}"/>
                    </a:ext>
                  </a:extLst>
                </p14:cNvPr>
                <p14:cNvContentPartPr/>
                <p14:nvPr/>
              </p14:nvContentPartPr>
              <p14:xfrm>
                <a:off x="8367423" y="5804665"/>
                <a:ext cx="79560" cy="16668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A5C4DD35-422E-406A-9B94-68609713B087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8349783" y="5787025"/>
                  <a:ext cx="11520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8C02DE02-0E07-4864-885C-40D7D3754D7C}"/>
                    </a:ext>
                  </a:extLst>
                </p14:cNvPr>
                <p14:cNvContentPartPr/>
                <p14:nvPr/>
              </p14:nvContentPartPr>
              <p14:xfrm>
                <a:off x="8343303" y="5738425"/>
                <a:ext cx="115920" cy="864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8C02DE02-0E07-4864-885C-40D7D3754D7C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8325303" y="5720425"/>
                  <a:ext cx="15156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1BF69C58-EBE5-4C11-A3DD-BF046AA87FD5}"/>
                    </a:ext>
                  </a:extLst>
                </p14:cNvPr>
                <p14:cNvContentPartPr/>
                <p14:nvPr/>
              </p14:nvContentPartPr>
              <p14:xfrm>
                <a:off x="8483343" y="5685505"/>
                <a:ext cx="72360" cy="26676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1BF69C58-EBE5-4C11-A3DD-BF046AA87FD5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8465343" y="5667505"/>
                  <a:ext cx="108000" cy="30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9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DEA528BB-C991-4965-83C1-7B1569E38E24}"/>
                    </a:ext>
                  </a:extLst>
                </p14:cNvPr>
                <p14:cNvContentPartPr/>
                <p14:nvPr/>
              </p14:nvContentPartPr>
              <p14:xfrm>
                <a:off x="8707983" y="5725465"/>
                <a:ext cx="32760" cy="21204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DEA528BB-C991-4965-83C1-7B1569E38E24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8689983" y="5707825"/>
                  <a:ext cx="6840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1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FDBA1AC2-6B6A-4061-80B9-78510F718284}"/>
                    </a:ext>
                  </a:extLst>
                </p14:cNvPr>
                <p14:cNvContentPartPr/>
                <p14:nvPr/>
              </p14:nvContentPartPr>
              <p14:xfrm>
                <a:off x="8814183" y="5817265"/>
                <a:ext cx="82440" cy="11016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FDBA1AC2-6B6A-4061-80B9-78510F718284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8796543" y="5799625"/>
                  <a:ext cx="11808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3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854CDCFF-8F23-40CF-A708-ED304B48D311}"/>
                    </a:ext>
                  </a:extLst>
                </p14:cNvPr>
                <p14:cNvContentPartPr/>
                <p14:nvPr/>
              </p14:nvContentPartPr>
              <p14:xfrm>
                <a:off x="8983383" y="5915905"/>
                <a:ext cx="10440" cy="756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854CDCFF-8F23-40CF-A708-ED304B48D311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8965743" y="5898265"/>
                  <a:ext cx="4608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5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49AAD7B8-9945-447D-9825-999A78522DA8}"/>
                    </a:ext>
                  </a:extLst>
                </p14:cNvPr>
                <p14:cNvContentPartPr/>
                <p14:nvPr/>
              </p14:nvContentPartPr>
              <p14:xfrm>
                <a:off x="9244023" y="5775145"/>
                <a:ext cx="69120" cy="20052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49AAD7B8-9945-447D-9825-999A78522DA8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9226023" y="5757505"/>
                  <a:ext cx="10476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7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9F59250F-B0D9-4B53-8FF4-A939BA25C17D}"/>
                    </a:ext>
                  </a:extLst>
                </p14:cNvPr>
                <p14:cNvContentPartPr/>
                <p14:nvPr/>
              </p14:nvContentPartPr>
              <p14:xfrm>
                <a:off x="9335103" y="5844265"/>
                <a:ext cx="76320" cy="9108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9F59250F-B0D9-4B53-8FF4-A939BA25C17D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9317103" y="5826625"/>
                  <a:ext cx="11196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9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982CD19C-1C2F-4D7E-8103-678084C22F76}"/>
                    </a:ext>
                  </a:extLst>
                </p14:cNvPr>
                <p14:cNvContentPartPr/>
                <p14:nvPr/>
              </p14:nvContentPartPr>
              <p14:xfrm>
                <a:off x="9358143" y="5778025"/>
                <a:ext cx="136080" cy="17640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982CD19C-1C2F-4D7E-8103-678084C22F76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9340503" y="5760025"/>
                  <a:ext cx="17172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1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F1F56D34-7B91-4B1E-BC15-46CD359C1057}"/>
                    </a:ext>
                  </a:extLst>
                </p14:cNvPr>
                <p14:cNvContentPartPr/>
                <p14:nvPr/>
              </p14:nvContentPartPr>
              <p14:xfrm>
                <a:off x="9569103" y="5908705"/>
                <a:ext cx="22680" cy="11160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F1F56D34-7B91-4B1E-BC15-46CD359C1057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9551103" y="5891065"/>
                  <a:ext cx="5832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3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DD0122CF-BE5C-4D21-9A50-C4EBA3C8FEAD}"/>
                    </a:ext>
                  </a:extLst>
                </p14:cNvPr>
                <p14:cNvContentPartPr/>
                <p14:nvPr/>
              </p14:nvContentPartPr>
              <p14:xfrm>
                <a:off x="9690423" y="5839585"/>
                <a:ext cx="80640" cy="19116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DD0122CF-BE5C-4D21-9A50-C4EBA3C8FEAD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9672783" y="5821585"/>
                  <a:ext cx="11628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5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6443A7DC-5AE9-42E1-9581-F455E87D0C19}"/>
                    </a:ext>
                  </a:extLst>
                </p14:cNvPr>
                <p14:cNvContentPartPr/>
                <p14:nvPr/>
              </p14:nvContentPartPr>
              <p14:xfrm>
                <a:off x="9646143" y="5761105"/>
                <a:ext cx="146160" cy="1152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6443A7DC-5AE9-42E1-9581-F455E87D0C19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9628143" y="5743105"/>
                  <a:ext cx="18180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7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16AC4F8A-CAC5-43F0-9FE8-42B9942D6732}"/>
                    </a:ext>
                  </a:extLst>
                </p14:cNvPr>
                <p14:cNvContentPartPr/>
                <p14:nvPr/>
              </p14:nvContentPartPr>
              <p14:xfrm>
                <a:off x="9856023" y="5690905"/>
                <a:ext cx="73800" cy="32112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16AC4F8A-CAC5-43F0-9FE8-42B9942D6732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9838383" y="5672905"/>
                  <a:ext cx="109440" cy="356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29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B1435F39-1590-4D47-A342-1891A7FACB43}"/>
                  </a:ext>
                </a:extLst>
              </p14:cNvPr>
              <p14:cNvContentPartPr/>
              <p14:nvPr/>
            </p14:nvContentPartPr>
            <p14:xfrm>
              <a:off x="9009663" y="2708665"/>
              <a:ext cx="590760" cy="2046600"/>
            </p14:xfrm>
          </p:contentPart>
        </mc:Choice>
        <mc:Fallback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B1435F39-1590-4D47-A342-1891A7FACB43}"/>
                  </a:ext>
                </a:extLst>
              </p:cNvPr>
              <p:cNvPicPr/>
              <p:nvPr/>
            </p:nvPicPr>
            <p:blipFill>
              <a:blip r:embed="rId130"/>
              <a:stretch>
                <a:fillRect/>
              </a:stretch>
            </p:blipFill>
            <p:spPr>
              <a:xfrm>
                <a:off x="8991663" y="2690665"/>
                <a:ext cx="626400" cy="2082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832044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D607E923-3F44-421A-8D24-C7175CD7A88C}"/>
                  </a:ext>
                </a:extLst>
              </p14:cNvPr>
              <p14:cNvContentPartPr/>
              <p14:nvPr/>
            </p14:nvContentPartPr>
            <p14:xfrm>
              <a:off x="80223" y="831985"/>
              <a:ext cx="360" cy="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D607E923-3F44-421A-8D24-C7175CD7A88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2223" y="814345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441A6E4B-59EF-456F-97D7-41AD11BF14C4}"/>
                  </a:ext>
                </a:extLst>
              </p14:cNvPr>
              <p14:cNvContentPartPr/>
              <p14:nvPr/>
            </p14:nvContentPartPr>
            <p14:xfrm>
              <a:off x="284703" y="234385"/>
              <a:ext cx="248760" cy="2206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441A6E4B-59EF-456F-97D7-41AD11BF14C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67063" y="216745"/>
                <a:ext cx="284400" cy="256320"/>
              </a:xfrm>
              <a:prstGeom prst="rect">
                <a:avLst/>
              </a:prstGeom>
            </p:spPr>
          </p:pic>
        </mc:Fallback>
      </mc:AlternateContent>
      <p:grpSp>
        <p:nvGrpSpPr>
          <p:cNvPr id="33" name="Group 32">
            <a:extLst>
              <a:ext uri="{FF2B5EF4-FFF2-40B4-BE49-F238E27FC236}">
                <a16:creationId xmlns:a16="http://schemas.microsoft.com/office/drawing/2014/main" id="{23EE7DEE-DC73-4455-BBEA-DAD53F277856}"/>
              </a:ext>
            </a:extLst>
          </p:cNvPr>
          <p:cNvGrpSpPr/>
          <p:nvPr/>
        </p:nvGrpSpPr>
        <p:grpSpPr>
          <a:xfrm>
            <a:off x="523743" y="225385"/>
            <a:ext cx="857880" cy="381960"/>
            <a:chOff x="523743" y="225385"/>
            <a:chExt cx="857880" cy="381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1EB00065-A4AB-4C3C-814D-DFB5068B7180}"/>
                    </a:ext>
                  </a:extLst>
                </p14:cNvPr>
                <p14:cNvContentPartPr/>
                <p14:nvPr/>
              </p14:nvContentPartPr>
              <p14:xfrm>
                <a:off x="523743" y="364705"/>
                <a:ext cx="34920" cy="5868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1EB00065-A4AB-4C3C-814D-DFB5068B7180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06103" y="347065"/>
                  <a:ext cx="7056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0D6B28B3-2979-4FDB-9054-25F655F6CE6D}"/>
                    </a:ext>
                  </a:extLst>
                </p14:cNvPr>
                <p14:cNvContentPartPr/>
                <p14:nvPr/>
              </p14:nvContentPartPr>
              <p14:xfrm>
                <a:off x="564423" y="272185"/>
                <a:ext cx="360" cy="3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0D6B28B3-2979-4FDB-9054-25F655F6CE6D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46423" y="254545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674BF632-55B6-415E-B8F1-0A157B26D01D}"/>
                    </a:ext>
                  </a:extLst>
                </p14:cNvPr>
                <p14:cNvContentPartPr/>
                <p14:nvPr/>
              </p14:nvContentPartPr>
              <p14:xfrm>
                <a:off x="611943" y="357865"/>
                <a:ext cx="265680" cy="961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674BF632-55B6-415E-B8F1-0A157B26D01D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94303" y="339865"/>
                  <a:ext cx="30132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007C89C2-5245-42B2-A3D1-A37C6C4775DD}"/>
                    </a:ext>
                  </a:extLst>
                </p14:cNvPr>
                <p14:cNvContentPartPr/>
                <p14:nvPr/>
              </p14:nvContentPartPr>
              <p14:xfrm>
                <a:off x="915063" y="345265"/>
                <a:ext cx="41040" cy="2620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007C89C2-5245-42B2-A3D1-A37C6C4775DD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97063" y="327265"/>
                  <a:ext cx="76680" cy="29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274AB73C-EF1A-4686-B84D-2C67D8D659AE}"/>
                    </a:ext>
                  </a:extLst>
                </p14:cNvPr>
                <p14:cNvContentPartPr/>
                <p14:nvPr/>
              </p14:nvContentPartPr>
              <p14:xfrm>
                <a:off x="940263" y="366145"/>
                <a:ext cx="114120" cy="2134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274AB73C-EF1A-4686-B84D-2C67D8D659AE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922623" y="348505"/>
                  <a:ext cx="14976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A071B137-CC83-4FD5-B716-EF247B7860BA}"/>
                    </a:ext>
                  </a:extLst>
                </p14:cNvPr>
                <p14:cNvContentPartPr/>
                <p14:nvPr/>
              </p14:nvContentPartPr>
              <p14:xfrm>
                <a:off x="1123503" y="225385"/>
                <a:ext cx="68400" cy="1911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A071B137-CC83-4FD5-B716-EF247B7860BA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105863" y="207385"/>
                  <a:ext cx="10404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DD763AC9-4B62-4FE3-874C-0862DF2755F6}"/>
                    </a:ext>
                  </a:extLst>
                </p14:cNvPr>
                <p14:cNvContentPartPr/>
                <p14:nvPr/>
              </p14:nvContentPartPr>
              <p14:xfrm>
                <a:off x="1242303" y="292705"/>
                <a:ext cx="139320" cy="1360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DD763AC9-4B62-4FE3-874C-0862DF2755F6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224303" y="275065"/>
                  <a:ext cx="174960" cy="171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5F106327-FC6D-471A-8B91-259543D84BB6}"/>
              </a:ext>
            </a:extLst>
          </p:cNvPr>
          <p:cNvGrpSpPr/>
          <p:nvPr/>
        </p:nvGrpSpPr>
        <p:grpSpPr>
          <a:xfrm>
            <a:off x="1946103" y="219265"/>
            <a:ext cx="1066320" cy="263880"/>
            <a:chOff x="1946103" y="219265"/>
            <a:chExt cx="1066320" cy="263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9E02F604-E9D6-426D-A484-D6CFD44C922B}"/>
                    </a:ext>
                  </a:extLst>
                </p14:cNvPr>
                <p14:cNvContentPartPr/>
                <p14:nvPr/>
              </p14:nvContentPartPr>
              <p14:xfrm>
                <a:off x="1946103" y="219265"/>
                <a:ext cx="232560" cy="2638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9E02F604-E9D6-426D-A484-D6CFD44C922B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928463" y="201625"/>
                  <a:ext cx="268200" cy="29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3DE111F1-7FCD-4FCE-8B48-AA1B1BE3D060}"/>
                    </a:ext>
                  </a:extLst>
                </p14:cNvPr>
                <p14:cNvContentPartPr/>
                <p14:nvPr/>
              </p14:nvContentPartPr>
              <p14:xfrm>
                <a:off x="2131863" y="234745"/>
                <a:ext cx="4320" cy="504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3DE111F1-7FCD-4FCE-8B48-AA1B1BE3D060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2113863" y="217105"/>
                  <a:ext cx="3996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11A9F3E1-BEF4-471D-A294-583B8AF1988E}"/>
                    </a:ext>
                  </a:extLst>
                </p14:cNvPr>
                <p14:cNvContentPartPr/>
                <p14:nvPr/>
              </p14:nvContentPartPr>
              <p14:xfrm>
                <a:off x="2164263" y="327985"/>
                <a:ext cx="232200" cy="1260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11A9F3E1-BEF4-471D-A294-583B8AF1988E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2146263" y="309985"/>
                  <a:ext cx="26784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97B4B71F-9539-4AC7-A87D-20260EAFDEF6}"/>
                    </a:ext>
                  </a:extLst>
                </p14:cNvPr>
                <p14:cNvContentPartPr/>
                <p14:nvPr/>
              </p14:nvContentPartPr>
              <p14:xfrm>
                <a:off x="2449743" y="322945"/>
                <a:ext cx="190800" cy="961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97B4B71F-9539-4AC7-A87D-20260EAFDEF6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2432103" y="305305"/>
                  <a:ext cx="22644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067C5376-E30C-4B44-9BD8-F89B4CE7B376}"/>
                    </a:ext>
                  </a:extLst>
                </p14:cNvPr>
                <p14:cNvContentPartPr/>
                <p14:nvPr/>
              </p14:nvContentPartPr>
              <p14:xfrm>
                <a:off x="2659623" y="311425"/>
                <a:ext cx="352800" cy="1126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067C5376-E30C-4B44-9BD8-F89B4CE7B376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2641623" y="293425"/>
                  <a:ext cx="388440" cy="148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0523AEC1-7675-444B-ABC3-C6F46E8DC7A1}"/>
              </a:ext>
            </a:extLst>
          </p:cNvPr>
          <p:cNvGrpSpPr/>
          <p:nvPr/>
        </p:nvGrpSpPr>
        <p:grpSpPr>
          <a:xfrm>
            <a:off x="3439383" y="204865"/>
            <a:ext cx="2034000" cy="456120"/>
            <a:chOff x="3439383" y="204865"/>
            <a:chExt cx="2034000" cy="456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C6B26507-7CC4-4FE3-8B6D-19913B0B7089}"/>
                    </a:ext>
                  </a:extLst>
                </p14:cNvPr>
                <p14:cNvContentPartPr/>
                <p14:nvPr/>
              </p14:nvContentPartPr>
              <p14:xfrm>
                <a:off x="3439383" y="204865"/>
                <a:ext cx="234720" cy="2671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C6B26507-7CC4-4FE3-8B6D-19913B0B7089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3421383" y="186865"/>
                  <a:ext cx="270360" cy="30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BA660089-D268-4298-BF7F-80F0EBB98F9E}"/>
                    </a:ext>
                  </a:extLst>
                </p14:cNvPr>
                <p14:cNvContentPartPr/>
                <p14:nvPr/>
              </p14:nvContentPartPr>
              <p14:xfrm>
                <a:off x="3713343" y="347785"/>
                <a:ext cx="221400" cy="932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BA660089-D268-4298-BF7F-80F0EBB98F9E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3695343" y="330145"/>
                  <a:ext cx="25704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F4F01A59-4728-433B-B890-EDFAD6DC86D4}"/>
                    </a:ext>
                  </a:extLst>
                </p14:cNvPr>
                <p14:cNvContentPartPr/>
                <p14:nvPr/>
              </p14:nvContentPartPr>
              <p14:xfrm>
                <a:off x="3940143" y="298825"/>
                <a:ext cx="619560" cy="3621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F4F01A59-4728-433B-B890-EDFAD6DC86D4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3922143" y="281185"/>
                  <a:ext cx="655200" cy="39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DF42F8A4-55E2-4A53-89CF-174137DB721C}"/>
                    </a:ext>
                  </a:extLst>
                </p14:cNvPr>
                <p14:cNvContentPartPr/>
                <p14:nvPr/>
              </p14:nvContentPartPr>
              <p14:xfrm>
                <a:off x="4604343" y="303505"/>
                <a:ext cx="117360" cy="1360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DF42F8A4-55E2-4A53-89CF-174137DB721C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4586703" y="285505"/>
                  <a:ext cx="15300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03534FFD-96A3-4CAE-AAFC-852D58769432}"/>
                    </a:ext>
                  </a:extLst>
                </p14:cNvPr>
                <p14:cNvContentPartPr/>
                <p14:nvPr/>
              </p14:nvContentPartPr>
              <p14:xfrm>
                <a:off x="4787943" y="316105"/>
                <a:ext cx="120240" cy="13464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03534FFD-96A3-4CAE-AAFC-852D58769432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4770303" y="298105"/>
                  <a:ext cx="15588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CA08C335-23C1-46E9-8E12-00FA109DBFDC}"/>
                    </a:ext>
                  </a:extLst>
                </p14:cNvPr>
                <p14:cNvContentPartPr/>
                <p14:nvPr/>
              </p14:nvContentPartPr>
              <p14:xfrm>
                <a:off x="4940223" y="261385"/>
                <a:ext cx="65160" cy="19008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CA08C335-23C1-46E9-8E12-00FA109DBFDC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4922223" y="243385"/>
                  <a:ext cx="10080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249BEEAE-D09A-4DB4-8C15-EDB6030ADE3D}"/>
                    </a:ext>
                  </a:extLst>
                </p14:cNvPr>
                <p14:cNvContentPartPr/>
                <p14:nvPr/>
              </p14:nvContentPartPr>
              <p14:xfrm>
                <a:off x="5056863" y="352465"/>
                <a:ext cx="132840" cy="12132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249BEEAE-D09A-4DB4-8C15-EDB6030ADE3D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5039223" y="334465"/>
                  <a:ext cx="16848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266A980D-214E-4246-9368-4BFC9EE945FB}"/>
                    </a:ext>
                  </a:extLst>
                </p14:cNvPr>
                <p14:cNvContentPartPr/>
                <p14:nvPr/>
              </p14:nvContentPartPr>
              <p14:xfrm>
                <a:off x="5276463" y="321865"/>
                <a:ext cx="196920" cy="1425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266A980D-214E-4246-9368-4BFC9EE945FB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5258463" y="304225"/>
                  <a:ext cx="232560" cy="178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C29FAF6B-7A8F-4787-9AEF-E1FE14FD5510}"/>
              </a:ext>
            </a:extLst>
          </p:cNvPr>
          <p:cNvGrpSpPr/>
          <p:nvPr/>
        </p:nvGrpSpPr>
        <p:grpSpPr>
          <a:xfrm>
            <a:off x="6043623" y="207025"/>
            <a:ext cx="1036440" cy="249480"/>
            <a:chOff x="6043623" y="207025"/>
            <a:chExt cx="1036440" cy="249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5C9534CB-36A2-4A23-9ED2-174A9CA94A5C}"/>
                    </a:ext>
                  </a:extLst>
                </p14:cNvPr>
                <p14:cNvContentPartPr/>
                <p14:nvPr/>
              </p14:nvContentPartPr>
              <p14:xfrm>
                <a:off x="6043623" y="207025"/>
                <a:ext cx="486720" cy="2487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5C9534CB-36A2-4A23-9ED2-174A9CA94A5C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6025623" y="189025"/>
                  <a:ext cx="522360" cy="28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73E555DD-575A-4EFC-A7B8-7795D6BB682F}"/>
                    </a:ext>
                  </a:extLst>
                </p14:cNvPr>
                <p14:cNvContentPartPr/>
                <p14:nvPr/>
              </p14:nvContentPartPr>
              <p14:xfrm>
                <a:off x="6650223" y="233305"/>
                <a:ext cx="165600" cy="22320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73E555DD-575A-4EFC-A7B8-7795D6BB682F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6632223" y="215305"/>
                  <a:ext cx="201240" cy="25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B43DF07E-2317-4965-97C4-98499F20058A}"/>
                    </a:ext>
                  </a:extLst>
                </p14:cNvPr>
                <p14:cNvContentPartPr/>
                <p14:nvPr/>
              </p14:nvContentPartPr>
              <p14:xfrm>
                <a:off x="6894303" y="208105"/>
                <a:ext cx="185760" cy="2311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B43DF07E-2317-4965-97C4-98499F20058A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6876663" y="190465"/>
                  <a:ext cx="221400" cy="266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ABFBF7E2-6E4B-4B68-BEC4-39C8320453E1}"/>
                  </a:ext>
                </a:extLst>
              </p14:cNvPr>
              <p14:cNvContentPartPr/>
              <p14:nvPr/>
            </p14:nvContentPartPr>
            <p14:xfrm>
              <a:off x="7470663" y="315025"/>
              <a:ext cx="18720" cy="216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ABFBF7E2-6E4B-4B68-BEC4-39C8320453E1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7453023" y="297385"/>
                <a:ext cx="54360" cy="3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1247BEAE-E72B-49AD-9E72-2A16E96467D3}"/>
                  </a:ext>
                </a:extLst>
              </p14:cNvPr>
              <p14:cNvContentPartPr/>
              <p14:nvPr/>
            </p14:nvContentPartPr>
            <p14:xfrm>
              <a:off x="7465623" y="445345"/>
              <a:ext cx="59040" cy="2304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1247BEAE-E72B-49AD-9E72-2A16E96467D3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7447983" y="427705"/>
                <a:ext cx="94680" cy="58680"/>
              </a:xfrm>
              <a:prstGeom prst="rect">
                <a:avLst/>
              </a:prstGeom>
            </p:spPr>
          </p:pic>
        </mc:Fallback>
      </mc:AlternateContent>
      <p:grpSp>
        <p:nvGrpSpPr>
          <p:cNvPr id="58" name="Group 57">
            <a:extLst>
              <a:ext uri="{FF2B5EF4-FFF2-40B4-BE49-F238E27FC236}">
                <a16:creationId xmlns:a16="http://schemas.microsoft.com/office/drawing/2014/main" id="{AF76FED6-94A0-4A8B-ABF1-B58BFB12C786}"/>
              </a:ext>
            </a:extLst>
          </p:cNvPr>
          <p:cNvGrpSpPr/>
          <p:nvPr/>
        </p:nvGrpSpPr>
        <p:grpSpPr>
          <a:xfrm>
            <a:off x="243303" y="1088305"/>
            <a:ext cx="709920" cy="426960"/>
            <a:chOff x="243303" y="1088305"/>
            <a:chExt cx="709920" cy="426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F148408E-C5AF-4C12-BD12-F46215C59575}"/>
                    </a:ext>
                  </a:extLst>
                </p14:cNvPr>
                <p14:cNvContentPartPr/>
                <p14:nvPr/>
              </p14:nvContentPartPr>
              <p14:xfrm>
                <a:off x="311703" y="1092265"/>
                <a:ext cx="146520" cy="2667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F148408E-C5AF-4C12-BD12-F46215C59575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294063" y="1074625"/>
                  <a:ext cx="182160" cy="30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8BD09ED7-9126-4EFB-8532-A7CCBB4E4B35}"/>
                    </a:ext>
                  </a:extLst>
                </p14:cNvPr>
                <p14:cNvContentPartPr/>
                <p14:nvPr/>
              </p14:nvContentPartPr>
              <p14:xfrm>
                <a:off x="525903" y="1229425"/>
                <a:ext cx="61560" cy="7740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8BD09ED7-9126-4EFB-8532-A7CCBB4E4B35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507903" y="1211425"/>
                  <a:ext cx="9720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B5CA51F2-3673-4BF7-875D-1CEFCE739205}"/>
                    </a:ext>
                  </a:extLst>
                </p14:cNvPr>
                <p14:cNvContentPartPr/>
                <p14:nvPr/>
              </p14:nvContentPartPr>
              <p14:xfrm>
                <a:off x="614103" y="1088305"/>
                <a:ext cx="75240" cy="20448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B5CA51F2-3673-4BF7-875D-1CEFCE739205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596103" y="1070305"/>
                  <a:ext cx="11088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FE0BC700-4040-4AB1-94C5-CA2E46757352}"/>
                    </a:ext>
                  </a:extLst>
                </p14:cNvPr>
                <p14:cNvContentPartPr/>
                <p14:nvPr/>
              </p14:nvContentPartPr>
              <p14:xfrm>
                <a:off x="645423" y="1137625"/>
                <a:ext cx="139320" cy="5580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FE0BC700-4040-4AB1-94C5-CA2E46757352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627783" y="1119625"/>
                  <a:ext cx="17496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BE5847B8-3106-4995-84BC-40D195A115E8}"/>
                    </a:ext>
                  </a:extLst>
                </p14:cNvPr>
                <p14:cNvContentPartPr/>
                <p14:nvPr/>
              </p14:nvContentPartPr>
              <p14:xfrm>
                <a:off x="777903" y="1159225"/>
                <a:ext cx="175320" cy="14688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BE5847B8-3106-4995-84BC-40D195A115E8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760263" y="1141225"/>
                  <a:ext cx="21096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57C27D0-7018-4549-A0CB-3BEBE54B543D}"/>
                    </a:ext>
                  </a:extLst>
                </p14:cNvPr>
                <p14:cNvContentPartPr/>
                <p14:nvPr/>
              </p14:nvContentPartPr>
              <p14:xfrm>
                <a:off x="243303" y="1417345"/>
                <a:ext cx="662040" cy="9792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57C27D0-7018-4549-A0CB-3BEBE54B543D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225303" y="1399705"/>
                  <a:ext cx="697680" cy="133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E2CCA78E-A07A-4FE9-9FB3-CB1284EFC0E0}"/>
                  </a:ext>
                </a:extLst>
              </p14:cNvPr>
              <p14:cNvContentPartPr/>
              <p14:nvPr/>
            </p14:nvContentPartPr>
            <p14:xfrm>
              <a:off x="1203783" y="1171465"/>
              <a:ext cx="293040" cy="13644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E2CCA78E-A07A-4FE9-9FB3-CB1284EFC0E0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1185783" y="1153465"/>
                <a:ext cx="328680" cy="172080"/>
              </a:xfrm>
              <a:prstGeom prst="rect">
                <a:avLst/>
              </a:prstGeom>
            </p:spPr>
          </p:pic>
        </mc:Fallback>
      </mc:AlternateContent>
      <p:grpSp>
        <p:nvGrpSpPr>
          <p:cNvPr id="57" name="Group 56">
            <a:extLst>
              <a:ext uri="{FF2B5EF4-FFF2-40B4-BE49-F238E27FC236}">
                <a16:creationId xmlns:a16="http://schemas.microsoft.com/office/drawing/2014/main" id="{B80E82F0-D506-4ADD-A541-4E00B40FBF42}"/>
              </a:ext>
            </a:extLst>
          </p:cNvPr>
          <p:cNvGrpSpPr/>
          <p:nvPr/>
        </p:nvGrpSpPr>
        <p:grpSpPr>
          <a:xfrm>
            <a:off x="2065263" y="982465"/>
            <a:ext cx="1126440" cy="456120"/>
            <a:chOff x="2065263" y="982465"/>
            <a:chExt cx="1126440" cy="456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0A039AE5-35D8-4986-8BA3-E81EBF238BAA}"/>
                    </a:ext>
                  </a:extLst>
                </p14:cNvPr>
                <p14:cNvContentPartPr/>
                <p14:nvPr/>
              </p14:nvContentPartPr>
              <p14:xfrm>
                <a:off x="2065263" y="1036105"/>
                <a:ext cx="305640" cy="1929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0A039AE5-35D8-4986-8BA3-E81EBF238BAA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2047623" y="1018105"/>
                  <a:ext cx="34128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D574B1AA-632E-4B7C-A7EF-E3EF5E067FBB}"/>
                    </a:ext>
                  </a:extLst>
                </p14:cNvPr>
                <p14:cNvContentPartPr/>
                <p14:nvPr/>
              </p14:nvContentPartPr>
              <p14:xfrm>
                <a:off x="2316543" y="1119985"/>
                <a:ext cx="360720" cy="31860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D574B1AA-632E-4B7C-A7EF-E3EF5E067FBB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2298903" y="1101985"/>
                  <a:ext cx="396360" cy="35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06CCCDCA-D194-41F1-97B2-474F3BE2007A}"/>
                    </a:ext>
                  </a:extLst>
                </p14:cNvPr>
                <p14:cNvContentPartPr/>
                <p14:nvPr/>
              </p14:nvContentPartPr>
              <p14:xfrm>
                <a:off x="2708223" y="1049785"/>
                <a:ext cx="46080" cy="15984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06CCCDCA-D194-41F1-97B2-474F3BE2007A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2690223" y="1032145"/>
                  <a:ext cx="8172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4AEA1499-254E-48CE-96EE-EE3316E1452A}"/>
                    </a:ext>
                  </a:extLst>
                </p14:cNvPr>
                <p14:cNvContentPartPr/>
                <p14:nvPr/>
              </p14:nvContentPartPr>
              <p14:xfrm>
                <a:off x="2743503" y="991825"/>
                <a:ext cx="123840" cy="2271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4AEA1499-254E-48CE-96EE-EE3316E1452A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2725863" y="974185"/>
                  <a:ext cx="159480" cy="26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76DCCE50-5440-4684-A5BE-89545BA9115F}"/>
                    </a:ext>
                  </a:extLst>
                </p14:cNvPr>
                <p14:cNvContentPartPr/>
                <p14:nvPr/>
              </p14:nvContentPartPr>
              <p14:xfrm>
                <a:off x="2809383" y="982465"/>
                <a:ext cx="382320" cy="20808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76DCCE50-5440-4684-A5BE-89545BA9115F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2791743" y="964825"/>
                  <a:ext cx="417960" cy="243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A817F8D8-FF90-4624-B81D-D2D05FD26629}"/>
              </a:ext>
            </a:extLst>
          </p:cNvPr>
          <p:cNvGrpSpPr/>
          <p:nvPr/>
        </p:nvGrpSpPr>
        <p:grpSpPr>
          <a:xfrm>
            <a:off x="3615063" y="939985"/>
            <a:ext cx="1069200" cy="265320"/>
            <a:chOff x="3615063" y="939985"/>
            <a:chExt cx="1069200" cy="265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B747AEDD-62DD-43C2-AE41-CF9A0C66E08B}"/>
                    </a:ext>
                  </a:extLst>
                </p14:cNvPr>
                <p14:cNvContentPartPr/>
                <p14:nvPr/>
              </p14:nvContentPartPr>
              <p14:xfrm>
                <a:off x="3615063" y="973465"/>
                <a:ext cx="45000" cy="19440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B747AEDD-62DD-43C2-AE41-CF9A0C66E08B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3597063" y="955465"/>
                  <a:ext cx="8064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8C42EC64-3689-470B-9B41-2BB36EA40524}"/>
                    </a:ext>
                  </a:extLst>
                </p14:cNvPr>
                <p14:cNvContentPartPr/>
                <p14:nvPr/>
              </p14:nvContentPartPr>
              <p14:xfrm>
                <a:off x="3725583" y="1041865"/>
                <a:ext cx="192600" cy="13608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8C42EC64-3689-470B-9B41-2BB36EA40524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3707583" y="1023865"/>
                  <a:ext cx="22824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1226A957-9BFE-4657-BC94-235F5C3F2028}"/>
                    </a:ext>
                  </a:extLst>
                </p14:cNvPr>
                <p14:cNvContentPartPr/>
                <p14:nvPr/>
              </p14:nvContentPartPr>
              <p14:xfrm>
                <a:off x="3940503" y="939985"/>
                <a:ext cx="46440" cy="22248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1226A957-9BFE-4657-BC94-235F5C3F2028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3922863" y="922345"/>
                  <a:ext cx="8208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D105CAB4-71E9-46F0-9E17-A43C008F41E6}"/>
                    </a:ext>
                  </a:extLst>
                </p14:cNvPr>
                <p14:cNvContentPartPr/>
                <p14:nvPr/>
              </p14:nvContentPartPr>
              <p14:xfrm>
                <a:off x="3914943" y="951145"/>
                <a:ext cx="315360" cy="21996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D105CAB4-71E9-46F0-9E17-A43C008F41E6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3896943" y="933505"/>
                  <a:ext cx="35100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D287A97E-449E-4C9D-8CFB-836E849FA02D}"/>
                    </a:ext>
                  </a:extLst>
                </p14:cNvPr>
                <p14:cNvContentPartPr/>
                <p14:nvPr/>
              </p14:nvContentPartPr>
              <p14:xfrm>
                <a:off x="4254783" y="1022065"/>
                <a:ext cx="429480" cy="18324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D287A97E-449E-4C9D-8CFB-836E849FA02D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4236783" y="1004065"/>
                  <a:ext cx="465120" cy="218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0B08117F-A759-4DEE-8D32-A18FE1939832}"/>
              </a:ext>
            </a:extLst>
          </p:cNvPr>
          <p:cNvGrpSpPr/>
          <p:nvPr/>
        </p:nvGrpSpPr>
        <p:grpSpPr>
          <a:xfrm>
            <a:off x="5116263" y="829825"/>
            <a:ext cx="1414440" cy="302400"/>
            <a:chOff x="5116263" y="829825"/>
            <a:chExt cx="1414440" cy="302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874A3B91-2F4E-44B1-BCE2-C74B751EA09A}"/>
                    </a:ext>
                  </a:extLst>
                </p14:cNvPr>
                <p14:cNvContentPartPr/>
                <p14:nvPr/>
              </p14:nvContentPartPr>
              <p14:xfrm>
                <a:off x="5116263" y="982465"/>
                <a:ext cx="660960" cy="1339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874A3B91-2F4E-44B1-BCE2-C74B751EA09A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5098623" y="964825"/>
                  <a:ext cx="69660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3EB004CB-247B-49E3-B846-4E039B971E3E}"/>
                    </a:ext>
                  </a:extLst>
                </p14:cNvPr>
                <p14:cNvContentPartPr/>
                <p14:nvPr/>
              </p14:nvContentPartPr>
              <p14:xfrm>
                <a:off x="6070983" y="829825"/>
                <a:ext cx="83160" cy="3024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3EB004CB-247B-49E3-B846-4E039B971E3E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6052983" y="812185"/>
                  <a:ext cx="118800" cy="33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EF47D93C-DE99-4D87-B46B-952A63356F57}"/>
                    </a:ext>
                  </a:extLst>
                </p14:cNvPr>
                <p14:cNvContentPartPr/>
                <p14:nvPr/>
              </p14:nvContentPartPr>
              <p14:xfrm>
                <a:off x="5954343" y="997225"/>
                <a:ext cx="334080" cy="10764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EF47D93C-DE99-4D87-B46B-952A63356F57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5936343" y="979225"/>
                  <a:ext cx="36972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E3A451BD-9429-45F8-8296-7A97E7220BFB}"/>
                    </a:ext>
                  </a:extLst>
                </p14:cNvPr>
                <p14:cNvContentPartPr/>
                <p14:nvPr/>
              </p14:nvContentPartPr>
              <p14:xfrm>
                <a:off x="6386703" y="984985"/>
                <a:ext cx="144000" cy="9648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E3A451BD-9429-45F8-8296-7A97E7220BFB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6369063" y="967345"/>
                  <a:ext cx="179640" cy="132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2FC210E5-4CF4-4703-B84A-1B5026675FF6}"/>
              </a:ext>
            </a:extLst>
          </p:cNvPr>
          <p:cNvGrpSpPr/>
          <p:nvPr/>
        </p:nvGrpSpPr>
        <p:grpSpPr>
          <a:xfrm>
            <a:off x="6905463" y="838825"/>
            <a:ext cx="1793880" cy="402120"/>
            <a:chOff x="6905463" y="838825"/>
            <a:chExt cx="1793880" cy="402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D398806A-5720-4D23-A09B-01231FAE31DD}"/>
                    </a:ext>
                  </a:extLst>
                </p14:cNvPr>
                <p14:cNvContentPartPr/>
                <p14:nvPr/>
              </p14:nvContentPartPr>
              <p14:xfrm>
                <a:off x="7068543" y="1169305"/>
                <a:ext cx="41040" cy="7164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D398806A-5720-4D23-A09B-01231FAE31DD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7050903" y="1151665"/>
                  <a:ext cx="7668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79B6EA11-9835-4A1A-8EDF-FE65F252E0C2}"/>
                    </a:ext>
                  </a:extLst>
                </p14:cNvPr>
                <p14:cNvContentPartPr/>
                <p14:nvPr/>
              </p14:nvContentPartPr>
              <p14:xfrm>
                <a:off x="6905463" y="839905"/>
                <a:ext cx="129240" cy="25020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79B6EA11-9835-4A1A-8EDF-FE65F252E0C2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6887463" y="822265"/>
                  <a:ext cx="164880" cy="28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ACF66C59-8B34-45F6-9AC3-4D6E0983B179}"/>
                    </a:ext>
                  </a:extLst>
                </p14:cNvPr>
                <p14:cNvContentPartPr/>
                <p14:nvPr/>
              </p14:nvContentPartPr>
              <p14:xfrm>
                <a:off x="7039023" y="1004065"/>
                <a:ext cx="96840" cy="7704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ACF66C59-8B34-45F6-9AC3-4D6E0983B179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7021383" y="986425"/>
                  <a:ext cx="13248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51CEF185-032F-42AC-BB3F-5EF54AFF1692}"/>
                    </a:ext>
                  </a:extLst>
                </p14:cNvPr>
                <p14:cNvContentPartPr/>
                <p14:nvPr/>
              </p14:nvContentPartPr>
              <p14:xfrm>
                <a:off x="7206423" y="986065"/>
                <a:ext cx="41040" cy="23472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51CEF185-032F-42AC-BB3F-5EF54AFF1692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7188423" y="968425"/>
                  <a:ext cx="76680" cy="27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9E605244-08C9-4B3E-8D0A-78E68B8018BA}"/>
                    </a:ext>
                  </a:extLst>
                </p14:cNvPr>
                <p14:cNvContentPartPr/>
                <p14:nvPr/>
              </p14:nvContentPartPr>
              <p14:xfrm>
                <a:off x="7221543" y="987865"/>
                <a:ext cx="149760" cy="15732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9E605244-08C9-4B3E-8D0A-78E68B8018BA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7203543" y="969865"/>
                  <a:ext cx="18540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B8FD76E0-A22F-49A8-A550-7C7FB846B356}"/>
                    </a:ext>
                  </a:extLst>
                </p14:cNvPr>
                <p14:cNvContentPartPr/>
                <p14:nvPr/>
              </p14:nvContentPartPr>
              <p14:xfrm>
                <a:off x="7421343" y="861865"/>
                <a:ext cx="263880" cy="25128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B8FD76E0-A22F-49A8-A550-7C7FB846B356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7403343" y="844225"/>
                  <a:ext cx="299520" cy="28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CB0CDBAC-C232-473D-8304-EF5EF9D79928}"/>
                    </a:ext>
                  </a:extLst>
                </p14:cNvPr>
                <p14:cNvContentPartPr/>
                <p14:nvPr/>
              </p14:nvContentPartPr>
              <p14:xfrm>
                <a:off x="7794303" y="838825"/>
                <a:ext cx="312120" cy="25992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CB0CDBAC-C232-473D-8304-EF5EF9D79928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7776663" y="821185"/>
                  <a:ext cx="34776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081F9CE2-825D-4803-BAB3-C995A938A734}"/>
                    </a:ext>
                  </a:extLst>
                </p14:cNvPr>
                <p14:cNvContentPartPr/>
                <p14:nvPr/>
              </p14:nvContentPartPr>
              <p14:xfrm>
                <a:off x="8005623" y="959785"/>
                <a:ext cx="263880" cy="8892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081F9CE2-825D-4803-BAB3-C995A938A734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7987983" y="941785"/>
                  <a:ext cx="29952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0DC987E8-97E6-404B-A61D-BC1E315A3BB0}"/>
                    </a:ext>
                  </a:extLst>
                </p14:cNvPr>
                <p14:cNvContentPartPr/>
                <p14:nvPr/>
              </p14:nvContentPartPr>
              <p14:xfrm>
                <a:off x="8252943" y="887785"/>
                <a:ext cx="360" cy="36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0DC987E8-97E6-404B-A61D-BC1E315A3BB0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8235303" y="869785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94BCE2E7-1CE9-40D6-88A4-873D141B6CD9}"/>
                    </a:ext>
                  </a:extLst>
                </p14:cNvPr>
                <p14:cNvContentPartPr/>
                <p14:nvPr/>
              </p14:nvContentPartPr>
              <p14:xfrm>
                <a:off x="8357703" y="984265"/>
                <a:ext cx="78120" cy="8352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94BCE2E7-1CE9-40D6-88A4-873D141B6CD9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8340063" y="966625"/>
                  <a:ext cx="11376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31445BC6-12E8-4495-8A5A-4E00399783C4}"/>
                    </a:ext>
                  </a:extLst>
                </p14:cNvPr>
                <p14:cNvContentPartPr/>
                <p14:nvPr/>
              </p14:nvContentPartPr>
              <p14:xfrm>
                <a:off x="8517543" y="971665"/>
                <a:ext cx="181800" cy="13320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31445BC6-12E8-4495-8A5A-4E00399783C4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8499543" y="954025"/>
                  <a:ext cx="217440" cy="168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F6703BD2-09B6-4295-9481-07860AD1F18C}"/>
              </a:ext>
            </a:extLst>
          </p:cNvPr>
          <p:cNvGrpSpPr/>
          <p:nvPr/>
        </p:nvGrpSpPr>
        <p:grpSpPr>
          <a:xfrm>
            <a:off x="9125223" y="849625"/>
            <a:ext cx="619560" cy="241560"/>
            <a:chOff x="9125223" y="849625"/>
            <a:chExt cx="619560" cy="241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C8BAE35D-87D5-4F4A-966F-5850E7352370}"/>
                    </a:ext>
                  </a:extLst>
                </p14:cNvPr>
                <p14:cNvContentPartPr/>
                <p14:nvPr/>
              </p14:nvContentPartPr>
              <p14:xfrm>
                <a:off x="9125223" y="961945"/>
                <a:ext cx="426960" cy="11124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C8BAE35D-87D5-4F4A-966F-5850E7352370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9107223" y="943945"/>
                  <a:ext cx="46260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384447DA-1D78-4CEB-96C4-A2F33165DFC3}"/>
                    </a:ext>
                  </a:extLst>
                </p14:cNvPr>
                <p14:cNvContentPartPr/>
                <p14:nvPr/>
              </p14:nvContentPartPr>
              <p14:xfrm>
                <a:off x="9613383" y="849625"/>
                <a:ext cx="131400" cy="24156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384447DA-1D78-4CEB-96C4-A2F33165DFC3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9595743" y="831625"/>
                  <a:ext cx="167040" cy="277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F78834AC-219B-4F18-A417-C5B2EF155860}"/>
              </a:ext>
            </a:extLst>
          </p:cNvPr>
          <p:cNvGrpSpPr/>
          <p:nvPr/>
        </p:nvGrpSpPr>
        <p:grpSpPr>
          <a:xfrm>
            <a:off x="10128543" y="933865"/>
            <a:ext cx="1051920" cy="221400"/>
            <a:chOff x="10128543" y="933865"/>
            <a:chExt cx="1051920" cy="221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6BADE752-0AAA-474A-B164-7D8E8862EB48}"/>
                    </a:ext>
                  </a:extLst>
                </p14:cNvPr>
                <p14:cNvContentPartPr/>
                <p14:nvPr/>
              </p14:nvContentPartPr>
              <p14:xfrm>
                <a:off x="10128543" y="970945"/>
                <a:ext cx="184680" cy="17424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6BADE752-0AAA-474A-B164-7D8E8862EB48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0110903" y="953305"/>
                  <a:ext cx="22032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29A465C7-ECDA-491E-BB4D-8D595C15496B}"/>
                    </a:ext>
                  </a:extLst>
                </p14:cNvPr>
                <p14:cNvContentPartPr/>
                <p14:nvPr/>
              </p14:nvContentPartPr>
              <p14:xfrm>
                <a:off x="10400703" y="1013425"/>
                <a:ext cx="271800" cy="13212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29A465C7-ECDA-491E-BB4D-8D595C15496B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0383063" y="995785"/>
                  <a:ext cx="30744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C3474E24-C41A-4BE7-8644-A034DFA3BDF1}"/>
                    </a:ext>
                  </a:extLst>
                </p14:cNvPr>
                <p14:cNvContentPartPr/>
                <p14:nvPr/>
              </p14:nvContentPartPr>
              <p14:xfrm>
                <a:off x="10669263" y="933865"/>
                <a:ext cx="279000" cy="22140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C3474E24-C41A-4BE7-8644-A034DFA3BDF1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0651263" y="915865"/>
                  <a:ext cx="31464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03F371C2-2DEF-4F31-B152-C415AF218790}"/>
                    </a:ext>
                  </a:extLst>
                </p14:cNvPr>
                <p14:cNvContentPartPr/>
                <p14:nvPr/>
              </p14:nvContentPartPr>
              <p14:xfrm>
                <a:off x="11037183" y="945025"/>
                <a:ext cx="143280" cy="20448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03F371C2-2DEF-4F31-B152-C415AF218790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1019183" y="927385"/>
                  <a:ext cx="178920" cy="240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2D0507A1-C341-4F25-9B1B-3FCFAB75D972}"/>
              </a:ext>
            </a:extLst>
          </p:cNvPr>
          <p:cNvGrpSpPr/>
          <p:nvPr/>
        </p:nvGrpSpPr>
        <p:grpSpPr>
          <a:xfrm>
            <a:off x="2227263" y="1504825"/>
            <a:ext cx="935280" cy="276480"/>
            <a:chOff x="2227263" y="1504825"/>
            <a:chExt cx="935280" cy="276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12758ADA-D9F6-467E-AFB5-5DFB00B0DA69}"/>
                    </a:ext>
                  </a:extLst>
                </p14:cNvPr>
                <p14:cNvContentPartPr/>
                <p14:nvPr/>
              </p14:nvContentPartPr>
              <p14:xfrm>
                <a:off x="2227263" y="1550905"/>
                <a:ext cx="30600" cy="23040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12758ADA-D9F6-467E-AFB5-5DFB00B0DA69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2209263" y="1533265"/>
                  <a:ext cx="66240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C6D7809B-1275-4396-AADE-FED5A1136EB4}"/>
                    </a:ext>
                  </a:extLst>
                </p14:cNvPr>
                <p14:cNvContentPartPr/>
                <p14:nvPr/>
              </p14:nvContentPartPr>
              <p14:xfrm>
                <a:off x="2322303" y="1557385"/>
                <a:ext cx="205920" cy="19656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C6D7809B-1275-4396-AADE-FED5A1136EB4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2304303" y="1539745"/>
                  <a:ext cx="24156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AD2F5046-D13B-488D-A87A-A91DC71D2728}"/>
                    </a:ext>
                  </a:extLst>
                </p14:cNvPr>
                <p14:cNvContentPartPr/>
                <p14:nvPr/>
              </p14:nvContentPartPr>
              <p14:xfrm>
                <a:off x="2542983" y="1504825"/>
                <a:ext cx="115920" cy="20016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AD2F5046-D13B-488D-A87A-A91DC71D2728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2525343" y="1487185"/>
                  <a:ext cx="15156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CEC2EFC6-99F5-45EA-817C-04A1F79FA487}"/>
                    </a:ext>
                  </a:extLst>
                </p14:cNvPr>
                <p14:cNvContentPartPr/>
                <p14:nvPr/>
              </p14:nvContentPartPr>
              <p14:xfrm>
                <a:off x="2668623" y="1581145"/>
                <a:ext cx="493920" cy="15948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CEC2EFC6-99F5-45EA-817C-04A1F79FA487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2650983" y="1563145"/>
                  <a:ext cx="529560" cy="195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9D71F272-C6B2-4565-8C31-7CEA19B87384}"/>
              </a:ext>
            </a:extLst>
          </p:cNvPr>
          <p:cNvGrpSpPr/>
          <p:nvPr/>
        </p:nvGrpSpPr>
        <p:grpSpPr>
          <a:xfrm>
            <a:off x="3710103" y="1523905"/>
            <a:ext cx="544680" cy="183960"/>
            <a:chOff x="3710103" y="1523905"/>
            <a:chExt cx="544680" cy="183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68E2F2F4-C78D-4379-BDB9-AAF494AF47B4}"/>
                    </a:ext>
                  </a:extLst>
                </p14:cNvPr>
                <p14:cNvContentPartPr/>
                <p14:nvPr/>
              </p14:nvContentPartPr>
              <p14:xfrm>
                <a:off x="3710103" y="1546945"/>
                <a:ext cx="353880" cy="16092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68E2F2F4-C78D-4379-BDB9-AAF494AF47B4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3692463" y="1528945"/>
                  <a:ext cx="38952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CECB9DCA-1A68-41CC-B1F5-9F9D1E379529}"/>
                    </a:ext>
                  </a:extLst>
                </p14:cNvPr>
                <p14:cNvContentPartPr/>
                <p14:nvPr/>
              </p14:nvContentPartPr>
              <p14:xfrm>
                <a:off x="4100343" y="1523905"/>
                <a:ext cx="154440" cy="15840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CECB9DCA-1A68-41CC-B1F5-9F9D1E379529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4082343" y="1506265"/>
                  <a:ext cx="190080" cy="194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79439C94-8047-4CEC-B183-C8DA84A9AF31}"/>
              </a:ext>
            </a:extLst>
          </p:cNvPr>
          <p:cNvGrpSpPr/>
          <p:nvPr/>
        </p:nvGrpSpPr>
        <p:grpSpPr>
          <a:xfrm>
            <a:off x="4537743" y="1414465"/>
            <a:ext cx="513000" cy="326880"/>
            <a:chOff x="4537743" y="1414465"/>
            <a:chExt cx="513000" cy="32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2F112A0A-F8BC-40F7-A1B2-A5E552FAFDA6}"/>
                    </a:ext>
                  </a:extLst>
                </p14:cNvPr>
                <p14:cNvContentPartPr/>
                <p14:nvPr/>
              </p14:nvContentPartPr>
              <p14:xfrm>
                <a:off x="4629183" y="1414465"/>
                <a:ext cx="123120" cy="32688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2F112A0A-F8BC-40F7-A1B2-A5E552FAFDA6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4611183" y="1396465"/>
                  <a:ext cx="158760" cy="36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3EEDCD86-AAD1-41CC-8F8D-D5E94AC42524}"/>
                    </a:ext>
                  </a:extLst>
                </p14:cNvPr>
                <p14:cNvContentPartPr/>
                <p14:nvPr/>
              </p14:nvContentPartPr>
              <p14:xfrm>
                <a:off x="4537743" y="1596265"/>
                <a:ext cx="302040" cy="9720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3EEDCD86-AAD1-41CC-8F8D-D5E94AC42524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4520103" y="1578265"/>
                  <a:ext cx="33768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41325D84-DEBF-4C63-ACF3-3404D4729896}"/>
                    </a:ext>
                  </a:extLst>
                </p14:cNvPr>
                <p14:cNvContentPartPr/>
                <p14:nvPr/>
              </p14:nvContentPartPr>
              <p14:xfrm>
                <a:off x="4897383" y="1547305"/>
                <a:ext cx="153360" cy="14328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41325D84-DEBF-4C63-ACF3-3404D4729896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4879743" y="1529665"/>
                  <a:ext cx="189000" cy="178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4327CB46-6470-4FCB-9755-32443DA2D0BB}"/>
              </a:ext>
            </a:extLst>
          </p:cNvPr>
          <p:cNvGrpSpPr/>
          <p:nvPr/>
        </p:nvGrpSpPr>
        <p:grpSpPr>
          <a:xfrm>
            <a:off x="5396703" y="1365865"/>
            <a:ext cx="1653840" cy="453960"/>
            <a:chOff x="5396703" y="1365865"/>
            <a:chExt cx="1653840" cy="453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C3B816C3-D848-43A0-A880-5F8C67913C2E}"/>
                    </a:ext>
                  </a:extLst>
                </p14:cNvPr>
                <p14:cNvContentPartPr/>
                <p14:nvPr/>
              </p14:nvContentPartPr>
              <p14:xfrm>
                <a:off x="5396703" y="1478545"/>
                <a:ext cx="174240" cy="20052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C3B816C3-D848-43A0-A880-5F8C67913C2E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5378703" y="1460545"/>
                  <a:ext cx="20988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7859048A-A6BE-472C-8450-6AD769854456}"/>
                    </a:ext>
                  </a:extLst>
                </p14:cNvPr>
                <p14:cNvContentPartPr/>
                <p14:nvPr/>
              </p14:nvContentPartPr>
              <p14:xfrm>
                <a:off x="5581383" y="1530745"/>
                <a:ext cx="818280" cy="28908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7859048A-A6BE-472C-8450-6AD769854456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5563383" y="1513105"/>
                  <a:ext cx="853920" cy="32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C782CCA9-77DE-49BE-9F34-6D9183240C84}"/>
                    </a:ext>
                  </a:extLst>
                </p14:cNvPr>
                <p14:cNvContentPartPr/>
                <p14:nvPr/>
              </p14:nvContentPartPr>
              <p14:xfrm>
                <a:off x="6443583" y="1365865"/>
                <a:ext cx="112680" cy="33840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C782CCA9-77DE-49BE-9F34-6D9183240C84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6425583" y="1348225"/>
                  <a:ext cx="14832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35091131-AAC1-4660-BBFC-415F0F86524C}"/>
                    </a:ext>
                  </a:extLst>
                </p14:cNvPr>
                <p14:cNvContentPartPr/>
                <p14:nvPr/>
              </p14:nvContentPartPr>
              <p14:xfrm>
                <a:off x="6654183" y="1484665"/>
                <a:ext cx="169560" cy="14328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35091131-AAC1-4660-BBFC-415F0F86524C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6636183" y="1467025"/>
                  <a:ext cx="20520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AE53FF4F-A096-459D-B563-96B9570C8C13}"/>
                    </a:ext>
                  </a:extLst>
                </p14:cNvPr>
                <p14:cNvContentPartPr/>
                <p14:nvPr/>
              </p14:nvContentPartPr>
              <p14:xfrm>
                <a:off x="7031103" y="1624345"/>
                <a:ext cx="19440" cy="576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AE53FF4F-A096-459D-B563-96B9570C8C13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7013463" y="1606705"/>
                  <a:ext cx="55080" cy="41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3F46C99E-EE2F-451D-A6CD-D2482094DE35}"/>
                  </a:ext>
                </a:extLst>
              </p14:cNvPr>
              <p14:cNvContentPartPr/>
              <p14:nvPr/>
            </p14:nvContentPartPr>
            <p14:xfrm>
              <a:off x="1890197" y="4398083"/>
              <a:ext cx="176760" cy="39132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3F46C99E-EE2F-451D-A6CD-D2482094DE35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1872557" y="4380443"/>
                <a:ext cx="212400" cy="42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FD8F32C9-C43C-4D5F-BBF1-708F8D36BBA2}"/>
                  </a:ext>
                </a:extLst>
              </p14:cNvPr>
              <p14:cNvContentPartPr/>
              <p14:nvPr/>
            </p14:nvContentPartPr>
            <p14:xfrm>
              <a:off x="2085677" y="4692563"/>
              <a:ext cx="81000" cy="8136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FD8F32C9-C43C-4D5F-BBF1-708F8D36BBA2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2068037" y="4674563"/>
                <a:ext cx="116640" cy="11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54014D7D-F9CF-46DA-A407-928AC8FE7986}"/>
                  </a:ext>
                </a:extLst>
              </p14:cNvPr>
              <p14:cNvContentPartPr/>
              <p14:nvPr/>
            </p14:nvContentPartPr>
            <p14:xfrm>
              <a:off x="742517" y="4113683"/>
              <a:ext cx="3909600" cy="1175760"/>
            </p14:xfrm>
          </p:contentPart>
        </mc:Choice>
        <mc:Fallback xmlns=""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54014D7D-F9CF-46DA-A407-928AC8FE7986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724877" y="4095683"/>
                <a:ext cx="3945240" cy="1211400"/>
              </a:xfrm>
              <a:prstGeom prst="rect">
                <a:avLst/>
              </a:prstGeom>
            </p:spPr>
          </p:pic>
        </mc:Fallback>
      </mc:AlternateContent>
      <p:grpSp>
        <p:nvGrpSpPr>
          <p:cNvPr id="125" name="Group 124">
            <a:extLst>
              <a:ext uri="{FF2B5EF4-FFF2-40B4-BE49-F238E27FC236}">
                <a16:creationId xmlns:a16="http://schemas.microsoft.com/office/drawing/2014/main" id="{38F4FCCC-706A-4704-8F2B-F62C6C3B42A2}"/>
              </a:ext>
            </a:extLst>
          </p:cNvPr>
          <p:cNvGrpSpPr/>
          <p:nvPr/>
        </p:nvGrpSpPr>
        <p:grpSpPr>
          <a:xfrm>
            <a:off x="4693877" y="4412843"/>
            <a:ext cx="559800" cy="199800"/>
            <a:chOff x="4693877" y="4412843"/>
            <a:chExt cx="559800" cy="199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F5E789CD-DC67-478C-9FD0-3423FF7189AC}"/>
                    </a:ext>
                  </a:extLst>
                </p14:cNvPr>
                <p14:cNvContentPartPr/>
                <p14:nvPr/>
              </p14:nvContentPartPr>
              <p14:xfrm>
                <a:off x="4693877" y="4430843"/>
                <a:ext cx="506880" cy="13104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F5E789CD-DC67-478C-9FD0-3423FF7189AC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4676237" y="4412843"/>
                  <a:ext cx="54252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3ABDD663-C717-4A9A-BA9D-1EA7A09C5490}"/>
                    </a:ext>
                  </a:extLst>
                </p14:cNvPr>
                <p14:cNvContentPartPr/>
                <p14:nvPr/>
              </p14:nvContentPartPr>
              <p14:xfrm>
                <a:off x="5128757" y="4412843"/>
                <a:ext cx="124920" cy="19980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3ABDD663-C717-4A9A-BA9D-1EA7A09C5490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5111117" y="4394843"/>
                  <a:ext cx="160560" cy="235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6D9AC8BE-9DFC-4AF8-8FA1-8F15F66F6838}"/>
              </a:ext>
            </a:extLst>
          </p:cNvPr>
          <p:cNvGrpSpPr/>
          <p:nvPr/>
        </p:nvGrpSpPr>
        <p:grpSpPr>
          <a:xfrm>
            <a:off x="5533757" y="4308083"/>
            <a:ext cx="1491840" cy="244800"/>
            <a:chOff x="5533757" y="4308083"/>
            <a:chExt cx="1491840" cy="24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839E2632-79C0-422C-BAAA-A4546D33FF5A}"/>
                    </a:ext>
                  </a:extLst>
                </p14:cNvPr>
                <p14:cNvContentPartPr/>
                <p14:nvPr/>
              </p14:nvContentPartPr>
              <p14:xfrm>
                <a:off x="5533757" y="4308083"/>
                <a:ext cx="513000" cy="24480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839E2632-79C0-422C-BAAA-A4546D33FF5A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5516117" y="4290443"/>
                  <a:ext cx="548640" cy="28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851F88B5-49DE-44EA-A518-5C81158ECE44}"/>
                    </a:ext>
                  </a:extLst>
                </p14:cNvPr>
                <p14:cNvContentPartPr/>
                <p14:nvPr/>
              </p14:nvContentPartPr>
              <p14:xfrm>
                <a:off x="6139997" y="4432283"/>
                <a:ext cx="351720" cy="9936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851F88B5-49DE-44EA-A518-5C81158ECE44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6121997" y="4414643"/>
                  <a:ext cx="38736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D287FA68-A082-4D9C-A541-5929D115A905}"/>
                    </a:ext>
                  </a:extLst>
                </p14:cNvPr>
                <p14:cNvContentPartPr/>
                <p14:nvPr/>
              </p14:nvContentPartPr>
              <p14:xfrm>
                <a:off x="6450677" y="4329683"/>
                <a:ext cx="360" cy="36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D287FA68-A082-4D9C-A541-5929D115A905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433037" y="4312043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A7A3D68C-0B81-4C52-BDAD-35D0BDD35620}"/>
                    </a:ext>
                  </a:extLst>
                </p14:cNvPr>
                <p14:cNvContentPartPr/>
                <p14:nvPr/>
              </p14:nvContentPartPr>
              <p14:xfrm>
                <a:off x="6553997" y="4359923"/>
                <a:ext cx="119880" cy="15912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A7A3D68C-0B81-4C52-BDAD-35D0BDD35620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6536357" y="4341923"/>
                  <a:ext cx="15552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1583A542-F2C4-4A3F-85F5-8FD5AD74358D}"/>
                    </a:ext>
                  </a:extLst>
                </p14:cNvPr>
                <p14:cNvContentPartPr/>
                <p14:nvPr/>
              </p14:nvContentPartPr>
              <p14:xfrm>
                <a:off x="6724277" y="4380443"/>
                <a:ext cx="301320" cy="13320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1583A542-F2C4-4A3F-85F5-8FD5AD74358D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6706637" y="4362443"/>
                  <a:ext cx="336960" cy="168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EEC4E20C-FC6B-4AEA-9A22-FDF4305F1B57}"/>
              </a:ext>
            </a:extLst>
          </p:cNvPr>
          <p:cNvGrpSpPr/>
          <p:nvPr/>
        </p:nvGrpSpPr>
        <p:grpSpPr>
          <a:xfrm>
            <a:off x="7476677" y="4243283"/>
            <a:ext cx="674640" cy="268920"/>
            <a:chOff x="7476677" y="4243283"/>
            <a:chExt cx="674640" cy="268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A38F0091-D2D9-497D-B2B9-95A56A9F7391}"/>
                    </a:ext>
                  </a:extLst>
                </p14:cNvPr>
                <p14:cNvContentPartPr/>
                <p14:nvPr/>
              </p14:nvContentPartPr>
              <p14:xfrm>
                <a:off x="7476677" y="4243283"/>
                <a:ext cx="370440" cy="26892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A38F0091-D2D9-497D-B2B9-95A56A9F7391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7459037" y="4225283"/>
                  <a:ext cx="406080" cy="30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125FE1E2-3BCE-4F7E-8DD6-67AA216C5C08}"/>
                    </a:ext>
                  </a:extLst>
                </p14:cNvPr>
                <p14:cNvContentPartPr/>
                <p14:nvPr/>
              </p14:nvContentPartPr>
              <p14:xfrm>
                <a:off x="7917677" y="4358843"/>
                <a:ext cx="233640" cy="11340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125FE1E2-3BCE-4F7E-8DD6-67AA216C5C08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7900037" y="4341203"/>
                  <a:ext cx="269280" cy="149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072B4475-B831-4FEA-800D-5B7D35831DB4}"/>
              </a:ext>
            </a:extLst>
          </p:cNvPr>
          <p:cNvGrpSpPr/>
          <p:nvPr/>
        </p:nvGrpSpPr>
        <p:grpSpPr>
          <a:xfrm>
            <a:off x="8544797" y="4232123"/>
            <a:ext cx="656280" cy="523800"/>
            <a:chOff x="8544797" y="4232123"/>
            <a:chExt cx="656280" cy="523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136D2B2E-D98E-4A3A-93FF-93C83615B054}"/>
                    </a:ext>
                  </a:extLst>
                </p14:cNvPr>
                <p14:cNvContentPartPr/>
                <p14:nvPr/>
              </p14:nvContentPartPr>
              <p14:xfrm>
                <a:off x="8544797" y="4362443"/>
                <a:ext cx="180720" cy="39348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136D2B2E-D98E-4A3A-93FF-93C83615B054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8527157" y="4344803"/>
                  <a:ext cx="216360" cy="42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3286BA93-4B36-47B9-BFA4-985B25F913C3}"/>
                    </a:ext>
                  </a:extLst>
                </p14:cNvPr>
                <p14:cNvContentPartPr/>
                <p14:nvPr/>
              </p14:nvContentPartPr>
              <p14:xfrm>
                <a:off x="8932877" y="4379723"/>
                <a:ext cx="24840" cy="12240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3286BA93-4B36-47B9-BFA4-985B25F913C3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8915237" y="4362083"/>
                  <a:ext cx="6048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66AED203-A9E6-4C1A-A2D6-D6BADF873225}"/>
                    </a:ext>
                  </a:extLst>
                </p14:cNvPr>
                <p14:cNvContentPartPr/>
                <p14:nvPr/>
              </p14:nvContentPartPr>
              <p14:xfrm>
                <a:off x="8979677" y="4232123"/>
                <a:ext cx="33840" cy="1296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66AED203-A9E6-4C1A-A2D6-D6BADF873225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8961677" y="4214483"/>
                  <a:ext cx="6948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5FDD2EDC-8A5C-4A94-AE56-CF13073404AC}"/>
                    </a:ext>
                  </a:extLst>
                </p14:cNvPr>
                <p14:cNvContentPartPr/>
                <p14:nvPr/>
              </p14:nvContentPartPr>
              <p14:xfrm>
                <a:off x="9036557" y="4330043"/>
                <a:ext cx="164520" cy="15156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5FDD2EDC-8A5C-4A94-AE56-CF13073404AC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9018557" y="4312043"/>
                  <a:ext cx="200160" cy="187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BE3E7029-A72F-4B6F-A721-43ED1A7CD2EC}"/>
              </a:ext>
            </a:extLst>
          </p:cNvPr>
          <p:cNvGrpSpPr/>
          <p:nvPr/>
        </p:nvGrpSpPr>
        <p:grpSpPr>
          <a:xfrm>
            <a:off x="9571157" y="4227803"/>
            <a:ext cx="2225880" cy="321120"/>
            <a:chOff x="9571157" y="4227803"/>
            <a:chExt cx="2225880" cy="321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B2B51D46-2F4B-46F0-96BE-0A8BE0E0FDFD}"/>
                    </a:ext>
                  </a:extLst>
                </p14:cNvPr>
                <p14:cNvContentPartPr/>
                <p14:nvPr/>
              </p14:nvContentPartPr>
              <p14:xfrm>
                <a:off x="9571157" y="4227803"/>
                <a:ext cx="530280" cy="27936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B2B51D46-2F4B-46F0-96BE-0A8BE0E0FDFD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9553517" y="4210163"/>
                  <a:ext cx="565920" cy="31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5F90851E-690E-4E79-B11F-BEBA51B6DA2B}"/>
                    </a:ext>
                  </a:extLst>
                </p14:cNvPr>
                <p14:cNvContentPartPr/>
                <p14:nvPr/>
              </p14:nvContentPartPr>
              <p14:xfrm>
                <a:off x="10135637" y="4262363"/>
                <a:ext cx="322560" cy="21564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5F90851E-690E-4E79-B11F-BEBA51B6DA2B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10117637" y="4244723"/>
                  <a:ext cx="35820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994D095E-532A-4AA9-8CDC-4C0A20447451}"/>
                    </a:ext>
                  </a:extLst>
                </p14:cNvPr>
                <p14:cNvContentPartPr/>
                <p14:nvPr/>
              </p14:nvContentPartPr>
              <p14:xfrm>
                <a:off x="10427237" y="4313483"/>
                <a:ext cx="122040" cy="5796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994D095E-532A-4AA9-8CDC-4C0A20447451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10409597" y="4295483"/>
                  <a:ext cx="15768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B52C3C0F-2CFD-47B7-86ED-3EB15EB98A04}"/>
                    </a:ext>
                  </a:extLst>
                </p14:cNvPr>
                <p14:cNvContentPartPr/>
                <p14:nvPr/>
              </p14:nvContentPartPr>
              <p14:xfrm>
                <a:off x="10523357" y="4375403"/>
                <a:ext cx="150480" cy="10584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B52C3C0F-2CFD-47B7-86ED-3EB15EB98A04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10505717" y="4357763"/>
                  <a:ext cx="18612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5FFC37FD-BAAC-4CB8-94E6-D34F0FF76CE1}"/>
                    </a:ext>
                  </a:extLst>
                </p14:cNvPr>
                <p14:cNvContentPartPr/>
                <p14:nvPr/>
              </p14:nvContentPartPr>
              <p14:xfrm>
                <a:off x="10710557" y="4237163"/>
                <a:ext cx="135360" cy="25308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5FFC37FD-BAAC-4CB8-94E6-D34F0FF76CE1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10692917" y="4219163"/>
                  <a:ext cx="171000" cy="28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8E42ACB8-CA49-4D33-808B-2395C9D2DA17}"/>
                    </a:ext>
                  </a:extLst>
                </p14:cNvPr>
                <p14:cNvContentPartPr/>
                <p14:nvPr/>
              </p14:nvContentPartPr>
              <p14:xfrm>
                <a:off x="11021957" y="4276763"/>
                <a:ext cx="8640" cy="27216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8E42ACB8-CA49-4D33-808B-2395C9D2DA17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11004317" y="4259123"/>
                  <a:ext cx="44280" cy="30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8160D749-6151-4453-AF5E-F6004A06CEF9}"/>
                    </a:ext>
                  </a:extLst>
                </p14:cNvPr>
                <p14:cNvContentPartPr/>
                <p14:nvPr/>
              </p14:nvContentPartPr>
              <p14:xfrm>
                <a:off x="11014037" y="4393043"/>
                <a:ext cx="241560" cy="12312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8160D749-6151-4453-AF5E-F6004A06CEF9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10996037" y="4375043"/>
                  <a:ext cx="27720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4F7073B2-96A1-4224-93BA-C01DFEE76EDF}"/>
                    </a:ext>
                  </a:extLst>
                </p14:cNvPr>
                <p14:cNvContentPartPr/>
                <p14:nvPr/>
              </p14:nvContentPartPr>
              <p14:xfrm>
                <a:off x="11462597" y="4371443"/>
                <a:ext cx="334440" cy="14976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4F7073B2-96A1-4224-93BA-C01DFEE76EDF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11444597" y="4353443"/>
                  <a:ext cx="370080" cy="185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B47846F2-A291-428E-AD26-AB5A13BB5EAB}"/>
              </a:ext>
            </a:extLst>
          </p:cNvPr>
          <p:cNvGrpSpPr/>
          <p:nvPr/>
        </p:nvGrpSpPr>
        <p:grpSpPr>
          <a:xfrm>
            <a:off x="5544197" y="4766363"/>
            <a:ext cx="587880" cy="225360"/>
            <a:chOff x="5544197" y="4766363"/>
            <a:chExt cx="587880" cy="225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23F5C684-A799-4C7E-B68F-24167E3AD4AC}"/>
                    </a:ext>
                  </a:extLst>
                </p14:cNvPr>
                <p14:cNvContentPartPr/>
                <p14:nvPr/>
              </p14:nvContentPartPr>
              <p14:xfrm>
                <a:off x="5544197" y="4864643"/>
                <a:ext cx="441720" cy="12708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23F5C684-A799-4C7E-B68F-24167E3AD4AC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5526557" y="4846643"/>
                  <a:ext cx="47736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FB939D1D-3D52-4109-B0FF-307331047B6D}"/>
                    </a:ext>
                  </a:extLst>
                </p14:cNvPr>
                <p14:cNvContentPartPr/>
                <p14:nvPr/>
              </p14:nvContentPartPr>
              <p14:xfrm>
                <a:off x="6010037" y="4766363"/>
                <a:ext cx="122040" cy="22140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FB939D1D-3D52-4109-B0FF-307331047B6D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5992037" y="4748723"/>
                  <a:ext cx="157680" cy="257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5324249B-5635-4467-BA49-3E057585E3CF}"/>
              </a:ext>
            </a:extLst>
          </p:cNvPr>
          <p:cNvGrpSpPr/>
          <p:nvPr/>
        </p:nvGrpSpPr>
        <p:grpSpPr>
          <a:xfrm>
            <a:off x="6453917" y="4883003"/>
            <a:ext cx="872640" cy="172080"/>
            <a:chOff x="6453917" y="4883003"/>
            <a:chExt cx="872640" cy="172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D4A9C29B-1D99-4747-AAFE-4F3DBBAB8F00}"/>
                    </a:ext>
                  </a:extLst>
                </p14:cNvPr>
                <p14:cNvContentPartPr/>
                <p14:nvPr/>
              </p14:nvContentPartPr>
              <p14:xfrm>
                <a:off x="6453917" y="4885523"/>
                <a:ext cx="347760" cy="13680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D4A9C29B-1D99-4747-AAFE-4F3DBBAB8F00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6435917" y="4867883"/>
                  <a:ext cx="38340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EEABB1C1-5288-4F64-A8E4-82BD6327156B}"/>
                    </a:ext>
                  </a:extLst>
                </p14:cNvPr>
                <p14:cNvContentPartPr/>
                <p14:nvPr/>
              </p14:nvContentPartPr>
              <p14:xfrm>
                <a:off x="6814637" y="4909283"/>
                <a:ext cx="263160" cy="14580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EEABB1C1-5288-4F64-A8E4-82BD6327156B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6796637" y="4891283"/>
                  <a:ext cx="29880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DBBE8237-CAB7-464B-9DC7-38868D5B4A67}"/>
                    </a:ext>
                  </a:extLst>
                </p14:cNvPr>
                <p14:cNvContentPartPr/>
                <p14:nvPr/>
              </p14:nvContentPartPr>
              <p14:xfrm>
                <a:off x="7187237" y="4883003"/>
                <a:ext cx="139320" cy="14256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DBBE8237-CAB7-464B-9DC7-38868D5B4A67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7169597" y="4865363"/>
                  <a:ext cx="174960" cy="178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C0DB9539-DA4E-4C4F-9554-A44556B9520C}"/>
              </a:ext>
            </a:extLst>
          </p:cNvPr>
          <p:cNvGrpSpPr/>
          <p:nvPr/>
        </p:nvGrpSpPr>
        <p:grpSpPr>
          <a:xfrm>
            <a:off x="7684397" y="4793723"/>
            <a:ext cx="492120" cy="341280"/>
            <a:chOff x="7684397" y="4793723"/>
            <a:chExt cx="492120" cy="341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B467B1A3-1CB8-460E-9554-DF230610CC88}"/>
                    </a:ext>
                  </a:extLst>
                </p14:cNvPr>
                <p14:cNvContentPartPr/>
                <p14:nvPr/>
              </p14:nvContentPartPr>
              <p14:xfrm>
                <a:off x="7684397" y="4793723"/>
                <a:ext cx="271080" cy="34128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B467B1A3-1CB8-460E-9554-DF230610CC88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7666757" y="4775723"/>
                  <a:ext cx="306720" cy="37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54D911C0-DD9F-47F7-8A64-9403156FFB21}"/>
                    </a:ext>
                  </a:extLst>
                </p14:cNvPr>
                <p14:cNvContentPartPr/>
                <p14:nvPr/>
              </p14:nvContentPartPr>
              <p14:xfrm>
                <a:off x="8176157" y="5077403"/>
                <a:ext cx="360" cy="36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54D911C0-DD9F-47F7-8A64-9403156FFB21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8158157" y="5059403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5FBDFD42-5902-430A-9DC8-D3DD4C8FB299}"/>
              </a:ext>
            </a:extLst>
          </p:cNvPr>
          <p:cNvGrpSpPr/>
          <p:nvPr/>
        </p:nvGrpSpPr>
        <p:grpSpPr>
          <a:xfrm>
            <a:off x="1257677" y="5466923"/>
            <a:ext cx="1231200" cy="358200"/>
            <a:chOff x="1257677" y="5466923"/>
            <a:chExt cx="1231200" cy="358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2B29B1FA-9353-47CD-8154-31FF7D55590D}"/>
                    </a:ext>
                  </a:extLst>
                </p14:cNvPr>
                <p14:cNvContentPartPr/>
                <p14:nvPr/>
              </p14:nvContentPartPr>
              <p14:xfrm>
                <a:off x="1257677" y="5541803"/>
                <a:ext cx="137520" cy="28332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2B29B1FA-9353-47CD-8154-31FF7D55590D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1239677" y="5524163"/>
                  <a:ext cx="173160" cy="31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17950128-DDEA-45A9-AF95-E524927A10AA}"/>
                    </a:ext>
                  </a:extLst>
                </p14:cNvPr>
                <p14:cNvContentPartPr/>
                <p14:nvPr/>
              </p14:nvContentPartPr>
              <p14:xfrm>
                <a:off x="1449917" y="5712803"/>
                <a:ext cx="84240" cy="8568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17950128-DDEA-45A9-AF95-E524927A10AA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1432277" y="5695163"/>
                  <a:ext cx="11988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BC843A7F-3E8E-4A2F-95CC-00CF024C86E0}"/>
                    </a:ext>
                  </a:extLst>
                </p14:cNvPr>
                <p14:cNvContentPartPr/>
                <p14:nvPr/>
              </p14:nvContentPartPr>
              <p14:xfrm>
                <a:off x="1802357" y="5575643"/>
                <a:ext cx="215280" cy="16956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BC843A7F-3E8E-4A2F-95CC-00CF024C86E0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1784717" y="5557643"/>
                  <a:ext cx="25092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0AE63074-C399-44ED-9D40-FEB08216CE0C}"/>
                    </a:ext>
                  </a:extLst>
                </p14:cNvPr>
                <p14:cNvContentPartPr/>
                <p14:nvPr/>
              </p14:nvContentPartPr>
              <p14:xfrm>
                <a:off x="2224997" y="5466923"/>
                <a:ext cx="189720" cy="27504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0AE63074-C399-44ED-9D40-FEB08216CE0C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2206997" y="5448923"/>
                  <a:ext cx="225360" cy="31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98CDBBEB-6A45-4C8C-9057-4E393239DB68}"/>
                    </a:ext>
                  </a:extLst>
                </p14:cNvPr>
                <p14:cNvContentPartPr/>
                <p14:nvPr/>
              </p14:nvContentPartPr>
              <p14:xfrm>
                <a:off x="2476277" y="5648003"/>
                <a:ext cx="12600" cy="10152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98CDBBEB-6A45-4C8C-9057-4E393239DB68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2458637" y="5630363"/>
                  <a:ext cx="48240" cy="137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28">
            <p14:nvContentPartPr>
              <p14:cNvPr id="164" name="Ink 163">
                <a:extLst>
                  <a:ext uri="{FF2B5EF4-FFF2-40B4-BE49-F238E27FC236}">
                    <a16:creationId xmlns:a16="http://schemas.microsoft.com/office/drawing/2014/main" id="{9C4F7F21-1B0E-4F40-89A5-D605F111FEF8}"/>
                  </a:ext>
                </a:extLst>
              </p14:cNvPr>
              <p14:cNvContentPartPr/>
              <p14:nvPr/>
            </p14:nvContentPartPr>
            <p14:xfrm>
              <a:off x="3028517" y="5587163"/>
              <a:ext cx="599040" cy="157320"/>
            </p14:xfrm>
          </p:contentPart>
        </mc:Choice>
        <mc:Fallback xmlns="">
          <p:pic>
            <p:nvPicPr>
              <p:cNvPr id="164" name="Ink 163">
                <a:extLst>
                  <a:ext uri="{FF2B5EF4-FFF2-40B4-BE49-F238E27FC236}">
                    <a16:creationId xmlns:a16="http://schemas.microsoft.com/office/drawing/2014/main" id="{9C4F7F21-1B0E-4F40-89A5-D605F111FEF8}"/>
                  </a:ext>
                </a:extLst>
              </p:cNvPr>
              <p:cNvPicPr/>
              <p:nvPr/>
            </p:nvPicPr>
            <p:blipFill>
              <a:blip r:embed="rId229"/>
              <a:stretch>
                <a:fillRect/>
              </a:stretch>
            </p:blipFill>
            <p:spPr>
              <a:xfrm>
                <a:off x="3010517" y="5569523"/>
                <a:ext cx="634680" cy="192960"/>
              </a:xfrm>
              <a:prstGeom prst="rect">
                <a:avLst/>
              </a:prstGeom>
            </p:spPr>
          </p:pic>
        </mc:Fallback>
      </mc:AlternateContent>
      <p:grpSp>
        <p:nvGrpSpPr>
          <p:cNvPr id="182" name="Group 181">
            <a:extLst>
              <a:ext uri="{FF2B5EF4-FFF2-40B4-BE49-F238E27FC236}">
                <a16:creationId xmlns:a16="http://schemas.microsoft.com/office/drawing/2014/main" id="{A82A01CF-64B6-4C28-9898-C9B4B757BF8A}"/>
              </a:ext>
            </a:extLst>
          </p:cNvPr>
          <p:cNvGrpSpPr/>
          <p:nvPr/>
        </p:nvGrpSpPr>
        <p:grpSpPr>
          <a:xfrm>
            <a:off x="4148837" y="5428403"/>
            <a:ext cx="2032920" cy="455400"/>
            <a:chOff x="4148837" y="5428403"/>
            <a:chExt cx="2032920" cy="455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6DCA5D18-0BEE-447F-905F-DD359BC1F541}"/>
                    </a:ext>
                  </a:extLst>
                </p14:cNvPr>
                <p14:cNvContentPartPr/>
                <p14:nvPr/>
              </p14:nvContentPartPr>
              <p14:xfrm>
                <a:off x="4148837" y="5597243"/>
                <a:ext cx="26640" cy="28656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6DCA5D18-0BEE-447F-905F-DD359BC1F541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4131197" y="5579243"/>
                  <a:ext cx="62280" cy="32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8D68E6C8-CC40-443B-AD33-3E397956E3E7}"/>
                    </a:ext>
                  </a:extLst>
                </p14:cNvPr>
                <p14:cNvContentPartPr/>
                <p14:nvPr/>
              </p14:nvContentPartPr>
              <p14:xfrm>
                <a:off x="4152797" y="5599043"/>
                <a:ext cx="101520" cy="16884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8D68E6C8-CC40-443B-AD33-3E397956E3E7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4134797" y="5581403"/>
                  <a:ext cx="13716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07DAD1ED-2945-41BA-9CA5-5E2612759939}"/>
                    </a:ext>
                  </a:extLst>
                </p14:cNvPr>
                <p14:cNvContentPartPr/>
                <p14:nvPr/>
              </p14:nvContentPartPr>
              <p14:xfrm>
                <a:off x="4329917" y="5428403"/>
                <a:ext cx="1327680" cy="31860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07DAD1ED-2945-41BA-9CA5-5E2612759939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4312277" y="5410763"/>
                  <a:ext cx="1363320" cy="35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52D2C641-6302-4E29-AF92-ED7BE47821F2}"/>
                    </a:ext>
                  </a:extLst>
                </p14:cNvPr>
                <p14:cNvContentPartPr/>
                <p14:nvPr/>
              </p14:nvContentPartPr>
              <p14:xfrm>
                <a:off x="5650397" y="5476643"/>
                <a:ext cx="176760" cy="6048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52D2C641-6302-4E29-AF92-ED7BE47821F2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5632757" y="5459003"/>
                  <a:ext cx="21240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BA24444A-1E9E-45FA-964A-8CAF82E228E7}"/>
                    </a:ext>
                  </a:extLst>
                </p14:cNvPr>
                <p14:cNvContentPartPr/>
                <p14:nvPr/>
              </p14:nvContentPartPr>
              <p14:xfrm>
                <a:off x="5791157" y="5540723"/>
                <a:ext cx="390600" cy="14796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BA24444A-1E9E-45FA-964A-8CAF82E228E7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5773517" y="5523083"/>
                  <a:ext cx="426240" cy="183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1" name="Group 180">
            <a:extLst>
              <a:ext uri="{FF2B5EF4-FFF2-40B4-BE49-F238E27FC236}">
                <a16:creationId xmlns:a16="http://schemas.microsoft.com/office/drawing/2014/main" id="{EC9D4AE5-5B4D-4D17-95E8-672A29A2C4A2}"/>
              </a:ext>
            </a:extLst>
          </p:cNvPr>
          <p:cNvGrpSpPr/>
          <p:nvPr/>
        </p:nvGrpSpPr>
        <p:grpSpPr>
          <a:xfrm>
            <a:off x="6640757" y="5460803"/>
            <a:ext cx="1207440" cy="455400"/>
            <a:chOff x="6640757" y="5460803"/>
            <a:chExt cx="1207440" cy="455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4465163D-B3FE-401B-9499-9682771025CC}"/>
                    </a:ext>
                  </a:extLst>
                </p14:cNvPr>
                <p14:cNvContentPartPr/>
                <p14:nvPr/>
              </p14:nvContentPartPr>
              <p14:xfrm>
                <a:off x="6640757" y="5481323"/>
                <a:ext cx="376560" cy="43488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4465163D-B3FE-401B-9499-9682771025CC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6623117" y="5463683"/>
                  <a:ext cx="412200" cy="47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19A13832-5765-466D-ADDE-82E31D1D8B48}"/>
                    </a:ext>
                  </a:extLst>
                </p14:cNvPr>
                <p14:cNvContentPartPr/>
                <p14:nvPr/>
              </p14:nvContentPartPr>
              <p14:xfrm>
                <a:off x="7307837" y="5532443"/>
                <a:ext cx="18720" cy="24552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19A13832-5765-466D-ADDE-82E31D1D8B48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7290197" y="5514443"/>
                  <a:ext cx="54360" cy="28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EE3E3E67-670C-4DF1-81B3-259588845FFA}"/>
                    </a:ext>
                  </a:extLst>
                </p14:cNvPr>
                <p14:cNvContentPartPr/>
                <p14:nvPr/>
              </p14:nvContentPartPr>
              <p14:xfrm>
                <a:off x="7230797" y="5460803"/>
                <a:ext cx="617400" cy="31104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EE3E3E67-670C-4DF1-81B3-259588845FFA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7213157" y="5443163"/>
                  <a:ext cx="653040" cy="346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0" name="Group 179">
            <a:extLst>
              <a:ext uri="{FF2B5EF4-FFF2-40B4-BE49-F238E27FC236}">
                <a16:creationId xmlns:a16="http://schemas.microsoft.com/office/drawing/2014/main" id="{429904A4-31A0-4379-BBAF-48AEB7E7275C}"/>
              </a:ext>
            </a:extLst>
          </p:cNvPr>
          <p:cNvGrpSpPr/>
          <p:nvPr/>
        </p:nvGrpSpPr>
        <p:grpSpPr>
          <a:xfrm>
            <a:off x="8298557" y="5434163"/>
            <a:ext cx="1719720" cy="452520"/>
            <a:chOff x="8298557" y="5434163"/>
            <a:chExt cx="1719720" cy="452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DF70924E-B44D-4AA2-A571-E8EDED798C34}"/>
                    </a:ext>
                  </a:extLst>
                </p14:cNvPr>
                <p14:cNvContentPartPr/>
                <p14:nvPr/>
              </p14:nvContentPartPr>
              <p14:xfrm>
                <a:off x="8298557" y="5612723"/>
                <a:ext cx="293040" cy="16524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DF70924E-B44D-4AA2-A571-E8EDED798C34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8280917" y="5594723"/>
                  <a:ext cx="32868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66ECE71A-2ED9-45A8-B8DC-C98137D3173F}"/>
                    </a:ext>
                  </a:extLst>
                </p14:cNvPr>
                <p14:cNvContentPartPr/>
                <p14:nvPr/>
              </p14:nvContentPartPr>
              <p14:xfrm>
                <a:off x="8552717" y="5594363"/>
                <a:ext cx="125280" cy="29232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66ECE71A-2ED9-45A8-B8DC-C98137D3173F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8535077" y="5576363"/>
                  <a:ext cx="160920" cy="32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72EC95CB-89C4-479E-8820-FE13900FAFB1}"/>
                    </a:ext>
                  </a:extLst>
                </p14:cNvPr>
                <p14:cNvContentPartPr/>
                <p14:nvPr/>
              </p14:nvContentPartPr>
              <p14:xfrm>
                <a:off x="8706077" y="5434163"/>
                <a:ext cx="863640" cy="37188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72EC95CB-89C4-479E-8820-FE13900FAFB1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8688077" y="5416523"/>
                  <a:ext cx="899280" cy="40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6DBF3110-F3B3-4E1C-9437-99584D101AEC}"/>
                    </a:ext>
                  </a:extLst>
                </p14:cNvPr>
                <p14:cNvContentPartPr/>
                <p14:nvPr/>
              </p14:nvContentPartPr>
              <p14:xfrm>
                <a:off x="9637037" y="5636123"/>
                <a:ext cx="198000" cy="13536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6DBF3110-F3B3-4E1C-9437-99584D101AEC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9619397" y="5618483"/>
                  <a:ext cx="23364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21404062-43E7-458A-B25C-FFE79F005CC1}"/>
                    </a:ext>
                  </a:extLst>
                </p14:cNvPr>
                <p14:cNvContentPartPr/>
                <p14:nvPr/>
              </p14:nvContentPartPr>
              <p14:xfrm>
                <a:off x="9957077" y="5720363"/>
                <a:ext cx="61200" cy="36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21404062-43E7-458A-B25C-FFE79F005CC1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9939437" y="5702363"/>
                  <a:ext cx="9684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88CFDBFA-C7BE-467E-BA27-580E9B9DD3C3}"/>
                    </a:ext>
                  </a:extLst>
                </p14:cNvPr>
                <p14:cNvContentPartPr/>
                <p14:nvPr/>
              </p14:nvContentPartPr>
              <p14:xfrm>
                <a:off x="9117197" y="5512283"/>
                <a:ext cx="224280" cy="7236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88CFDBFA-C7BE-467E-BA27-580E9B9DD3C3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9099557" y="5494643"/>
                  <a:ext cx="259920" cy="10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3" name="Group 212">
            <a:extLst>
              <a:ext uri="{FF2B5EF4-FFF2-40B4-BE49-F238E27FC236}">
                <a16:creationId xmlns:a16="http://schemas.microsoft.com/office/drawing/2014/main" id="{DCC15B66-C1CE-445E-8D68-543804F859E0}"/>
              </a:ext>
            </a:extLst>
          </p:cNvPr>
          <p:cNvGrpSpPr/>
          <p:nvPr/>
        </p:nvGrpSpPr>
        <p:grpSpPr>
          <a:xfrm>
            <a:off x="1200797" y="6249563"/>
            <a:ext cx="740160" cy="303120"/>
            <a:chOff x="1200797" y="6249563"/>
            <a:chExt cx="740160" cy="303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EDCBB811-EA9B-40FB-8AAE-B0B7C118F425}"/>
                    </a:ext>
                  </a:extLst>
                </p14:cNvPr>
                <p14:cNvContentPartPr/>
                <p14:nvPr/>
              </p14:nvContentPartPr>
              <p14:xfrm>
                <a:off x="1200797" y="6249563"/>
                <a:ext cx="289080" cy="30312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EDCBB811-EA9B-40FB-8AAE-B0B7C118F425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1183157" y="6231923"/>
                  <a:ext cx="324720" cy="33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CE0E4445-48CC-4DF2-9A65-4B09D2F8F226}"/>
                    </a:ext>
                  </a:extLst>
                </p14:cNvPr>
                <p14:cNvContentPartPr/>
                <p14:nvPr/>
              </p14:nvContentPartPr>
              <p14:xfrm>
                <a:off x="1665197" y="6368363"/>
                <a:ext cx="230040" cy="5976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CE0E4445-48CC-4DF2-9A65-4B09D2F8F226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1647557" y="6350723"/>
                  <a:ext cx="26568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7FCAA4FD-F032-40DB-BDEE-0EC8F870CAE6}"/>
                    </a:ext>
                  </a:extLst>
                </p14:cNvPr>
                <p14:cNvContentPartPr/>
                <p14:nvPr/>
              </p14:nvContentPartPr>
              <p14:xfrm>
                <a:off x="1812797" y="6350003"/>
                <a:ext cx="128160" cy="14148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7FCAA4FD-F032-40DB-BDEE-0EC8F870CAE6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1794797" y="6332003"/>
                  <a:ext cx="163800" cy="177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2" name="Group 211">
            <a:extLst>
              <a:ext uri="{FF2B5EF4-FFF2-40B4-BE49-F238E27FC236}">
                <a16:creationId xmlns:a16="http://schemas.microsoft.com/office/drawing/2014/main" id="{C27418BE-F0FC-4384-9B49-65CF2F1F40D5}"/>
              </a:ext>
            </a:extLst>
          </p:cNvPr>
          <p:cNvGrpSpPr/>
          <p:nvPr/>
        </p:nvGrpSpPr>
        <p:grpSpPr>
          <a:xfrm>
            <a:off x="2482397" y="6166043"/>
            <a:ext cx="1408320" cy="336600"/>
            <a:chOff x="2482397" y="6166043"/>
            <a:chExt cx="1408320" cy="336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8B40DC7F-59B5-427D-9121-7AD66C31440C}"/>
                    </a:ext>
                  </a:extLst>
                </p14:cNvPr>
                <p14:cNvContentPartPr/>
                <p14:nvPr/>
              </p14:nvContentPartPr>
              <p14:xfrm>
                <a:off x="2482397" y="6206723"/>
                <a:ext cx="272880" cy="29592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8B40DC7F-59B5-427D-9121-7AD66C31440C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2464397" y="6189083"/>
                  <a:ext cx="308520" cy="33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C9457677-C018-4E8F-91E7-3951012087FD}"/>
                    </a:ext>
                  </a:extLst>
                </p14:cNvPr>
                <p14:cNvContentPartPr/>
                <p14:nvPr/>
              </p14:nvContentPartPr>
              <p14:xfrm>
                <a:off x="2733677" y="6309323"/>
                <a:ext cx="507960" cy="14436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C9457677-C018-4E8F-91E7-3951012087FD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2715677" y="6291323"/>
                  <a:ext cx="54360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4D8BC7FE-FD47-40A0-95A5-8A50EF69AB27}"/>
                    </a:ext>
                  </a:extLst>
                </p14:cNvPr>
                <p14:cNvContentPartPr/>
                <p14:nvPr/>
              </p14:nvContentPartPr>
              <p14:xfrm>
                <a:off x="3243077" y="6166043"/>
                <a:ext cx="647640" cy="25920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4D8BC7FE-FD47-40A0-95A5-8A50EF69AB27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3225437" y="6148043"/>
                  <a:ext cx="683280" cy="29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1" name="Group 210">
            <a:extLst>
              <a:ext uri="{FF2B5EF4-FFF2-40B4-BE49-F238E27FC236}">
                <a16:creationId xmlns:a16="http://schemas.microsoft.com/office/drawing/2014/main" id="{A799507C-A2A2-485A-A51A-5A1512BC1DDF}"/>
              </a:ext>
            </a:extLst>
          </p:cNvPr>
          <p:cNvGrpSpPr/>
          <p:nvPr/>
        </p:nvGrpSpPr>
        <p:grpSpPr>
          <a:xfrm>
            <a:off x="4290677" y="6119603"/>
            <a:ext cx="1533240" cy="317880"/>
            <a:chOff x="4290677" y="6119603"/>
            <a:chExt cx="1533240" cy="317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B0379D0B-BCB6-4393-AE58-EDEE44023834}"/>
                    </a:ext>
                  </a:extLst>
                </p14:cNvPr>
                <p14:cNvContentPartPr/>
                <p14:nvPr/>
              </p14:nvContentPartPr>
              <p14:xfrm>
                <a:off x="4290677" y="6301043"/>
                <a:ext cx="210240" cy="13644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B0379D0B-BCB6-4393-AE58-EDEE44023834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4273037" y="6283043"/>
                  <a:ext cx="24588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536D1472-C88F-4625-AD25-EA9209A69F6F}"/>
                    </a:ext>
                  </a:extLst>
                </p14:cNvPr>
                <p14:cNvContentPartPr/>
                <p14:nvPr/>
              </p14:nvContentPartPr>
              <p14:xfrm>
                <a:off x="4578677" y="6274403"/>
                <a:ext cx="428760" cy="11088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536D1472-C88F-4625-AD25-EA9209A69F6F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4560677" y="6256763"/>
                  <a:ext cx="46440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EFA3AC33-1790-4252-854C-8418CBFDE9F3}"/>
                    </a:ext>
                  </a:extLst>
                </p14:cNvPr>
                <p14:cNvContentPartPr/>
                <p14:nvPr/>
              </p14:nvContentPartPr>
              <p14:xfrm>
                <a:off x="5059637" y="6205283"/>
                <a:ext cx="360" cy="36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EFA3AC33-1790-4252-854C-8418CBFDE9F3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041997" y="6187283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7FECB3FC-6941-4E0E-8209-22ED06B161ED}"/>
                    </a:ext>
                  </a:extLst>
                </p14:cNvPr>
                <p14:cNvContentPartPr/>
                <p14:nvPr/>
              </p14:nvContentPartPr>
              <p14:xfrm>
                <a:off x="5101397" y="6204923"/>
                <a:ext cx="378000" cy="17748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7FECB3FC-6941-4E0E-8209-22ED06B161ED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5083397" y="6187283"/>
                  <a:ext cx="41364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364D9B4C-FE2E-4A27-A21B-74AD45AA5C19}"/>
                    </a:ext>
                  </a:extLst>
                </p14:cNvPr>
                <p14:cNvContentPartPr/>
                <p14:nvPr/>
              </p14:nvContentPartPr>
              <p14:xfrm>
                <a:off x="5528717" y="6119603"/>
                <a:ext cx="45000" cy="22212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364D9B4C-FE2E-4A27-A21B-74AD45AA5C19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5511077" y="6101603"/>
                  <a:ext cx="8064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C398293F-9B7E-41CE-AD8C-59513B0C09D0}"/>
                    </a:ext>
                  </a:extLst>
                </p14:cNvPr>
                <p14:cNvContentPartPr/>
                <p14:nvPr/>
              </p14:nvContentPartPr>
              <p14:xfrm>
                <a:off x="5675597" y="6213203"/>
                <a:ext cx="148320" cy="17028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C398293F-9B7E-41CE-AD8C-59513B0C09D0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5657957" y="6195563"/>
                  <a:ext cx="183960" cy="205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0" name="Group 209">
            <a:extLst>
              <a:ext uri="{FF2B5EF4-FFF2-40B4-BE49-F238E27FC236}">
                <a16:creationId xmlns:a16="http://schemas.microsoft.com/office/drawing/2014/main" id="{3814398A-6BC5-4E43-B2B9-D229353AAE8A}"/>
              </a:ext>
            </a:extLst>
          </p:cNvPr>
          <p:cNvGrpSpPr/>
          <p:nvPr/>
        </p:nvGrpSpPr>
        <p:grpSpPr>
          <a:xfrm>
            <a:off x="6453917" y="6045083"/>
            <a:ext cx="982080" cy="342000"/>
            <a:chOff x="6453917" y="6045083"/>
            <a:chExt cx="982080" cy="342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568D1EFC-2688-4F13-9E9E-42475868462C}"/>
                    </a:ext>
                  </a:extLst>
                </p14:cNvPr>
                <p14:cNvContentPartPr/>
                <p14:nvPr/>
              </p14:nvContentPartPr>
              <p14:xfrm>
                <a:off x="6453917" y="6258203"/>
                <a:ext cx="194760" cy="12888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568D1EFC-2688-4F13-9E9E-42475868462C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6435917" y="6240563"/>
                  <a:ext cx="23040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B34B6924-C68A-4129-A8B4-BB8BE9EE1AF8}"/>
                    </a:ext>
                  </a:extLst>
                </p14:cNvPr>
                <p14:cNvContentPartPr/>
                <p14:nvPr/>
              </p14:nvContentPartPr>
              <p14:xfrm>
                <a:off x="6654437" y="6168563"/>
                <a:ext cx="292320" cy="19800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B34B6924-C68A-4129-A8B4-BB8BE9EE1AF8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6636437" y="6150923"/>
                  <a:ext cx="32796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8DC2E2D1-6DF4-46E3-830A-E378F76674B3}"/>
                    </a:ext>
                  </a:extLst>
                </p14:cNvPr>
                <p14:cNvContentPartPr/>
                <p14:nvPr/>
              </p14:nvContentPartPr>
              <p14:xfrm>
                <a:off x="7015157" y="6164243"/>
                <a:ext cx="48960" cy="19260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8DC2E2D1-6DF4-46E3-830A-E378F76674B3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6997157" y="6146243"/>
                  <a:ext cx="8460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1A759131-3392-4800-AF7C-FD0AC0FD6A03}"/>
                    </a:ext>
                  </a:extLst>
                </p14:cNvPr>
                <p14:cNvContentPartPr/>
                <p14:nvPr/>
              </p14:nvContentPartPr>
              <p14:xfrm>
                <a:off x="7142597" y="6209603"/>
                <a:ext cx="100800" cy="14364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1A759131-3392-4800-AF7C-FD0AC0FD6A03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7124957" y="6191963"/>
                  <a:ext cx="13644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1F0307EE-0D74-4F16-AF35-D7AC8D49D395}"/>
                    </a:ext>
                  </a:extLst>
                </p14:cNvPr>
                <p14:cNvContentPartPr/>
                <p14:nvPr/>
              </p14:nvContentPartPr>
              <p14:xfrm>
                <a:off x="7307837" y="6045083"/>
                <a:ext cx="128160" cy="30204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1F0307EE-0D74-4F16-AF35-D7AC8D49D395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7290197" y="6027083"/>
                  <a:ext cx="163800" cy="337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04FE63FC-FF15-4618-8B96-E585619441C5}"/>
              </a:ext>
            </a:extLst>
          </p:cNvPr>
          <p:cNvGrpSpPr/>
          <p:nvPr/>
        </p:nvGrpSpPr>
        <p:grpSpPr>
          <a:xfrm>
            <a:off x="7902557" y="6094403"/>
            <a:ext cx="518040" cy="346680"/>
            <a:chOff x="7902557" y="6094403"/>
            <a:chExt cx="518040" cy="346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556BFB11-276C-4B84-BE1B-2F630AE7D8AB}"/>
                    </a:ext>
                  </a:extLst>
                </p14:cNvPr>
                <p14:cNvContentPartPr/>
                <p14:nvPr/>
              </p14:nvContentPartPr>
              <p14:xfrm>
                <a:off x="8025317" y="6146963"/>
                <a:ext cx="360" cy="29412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556BFB11-276C-4B84-BE1B-2F630AE7D8AB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8007317" y="6128963"/>
                  <a:ext cx="36000" cy="32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70904D7D-30FA-49D1-BC31-7238F7FDFF43}"/>
                    </a:ext>
                  </a:extLst>
                </p14:cNvPr>
                <p14:cNvContentPartPr/>
                <p14:nvPr/>
              </p14:nvContentPartPr>
              <p14:xfrm>
                <a:off x="7902557" y="6094403"/>
                <a:ext cx="518040" cy="30348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70904D7D-30FA-49D1-BC31-7238F7FDFF43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7884917" y="6076403"/>
                  <a:ext cx="553680" cy="339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8" name="Group 207">
            <a:extLst>
              <a:ext uri="{FF2B5EF4-FFF2-40B4-BE49-F238E27FC236}">
                <a16:creationId xmlns:a16="http://schemas.microsoft.com/office/drawing/2014/main" id="{DBD2546E-9D38-42CB-A685-D1F9CF5D73B0}"/>
              </a:ext>
            </a:extLst>
          </p:cNvPr>
          <p:cNvGrpSpPr/>
          <p:nvPr/>
        </p:nvGrpSpPr>
        <p:grpSpPr>
          <a:xfrm>
            <a:off x="8917037" y="6138683"/>
            <a:ext cx="2357640" cy="340200"/>
            <a:chOff x="8917037" y="6138683"/>
            <a:chExt cx="2357640" cy="340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DF198CED-7AE8-4D54-8FEE-BA75A0F2E589}"/>
                    </a:ext>
                  </a:extLst>
                </p14:cNvPr>
                <p14:cNvContentPartPr/>
                <p14:nvPr/>
              </p14:nvContentPartPr>
              <p14:xfrm>
                <a:off x="8917037" y="6138683"/>
                <a:ext cx="678600" cy="34020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DF198CED-7AE8-4D54-8FEE-BA75A0F2E589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8899037" y="6120683"/>
                  <a:ext cx="714240" cy="37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A1155EEC-48F8-4931-BE6C-E0D1C7C141E0}"/>
                    </a:ext>
                  </a:extLst>
                </p14:cNvPr>
                <p14:cNvContentPartPr/>
                <p14:nvPr/>
              </p14:nvContentPartPr>
              <p14:xfrm>
                <a:off x="9663317" y="6267203"/>
                <a:ext cx="178560" cy="12492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A1155EEC-48F8-4931-BE6C-E0D1C7C141E0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9645677" y="6249563"/>
                  <a:ext cx="21420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0C8843A0-25AE-4A0B-965C-1F3570C2938E}"/>
                    </a:ext>
                  </a:extLst>
                </p14:cNvPr>
                <p14:cNvContentPartPr/>
                <p14:nvPr/>
              </p14:nvContentPartPr>
              <p14:xfrm>
                <a:off x="10045277" y="6145163"/>
                <a:ext cx="103680" cy="26388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0C8843A0-25AE-4A0B-965C-1F3570C2938E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10027637" y="6127163"/>
                  <a:ext cx="139320" cy="29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1A826766-2351-4F86-A047-1CCA8B984FE9}"/>
                    </a:ext>
                  </a:extLst>
                </p14:cNvPr>
                <p14:cNvContentPartPr/>
                <p14:nvPr/>
              </p14:nvContentPartPr>
              <p14:xfrm>
                <a:off x="10022957" y="6207803"/>
                <a:ext cx="230400" cy="6048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1A826766-2351-4F86-A047-1CCA8B984FE9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10005317" y="6190163"/>
                  <a:ext cx="26604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F3FD5138-7E05-4BBC-B256-E144060B5B68}"/>
                    </a:ext>
                  </a:extLst>
                </p14:cNvPr>
                <p14:cNvContentPartPr/>
                <p14:nvPr/>
              </p14:nvContentPartPr>
              <p14:xfrm>
                <a:off x="10221677" y="6233723"/>
                <a:ext cx="779400" cy="19368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F3FD5138-7E05-4BBC-B256-E144060B5B68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10203677" y="6215723"/>
                  <a:ext cx="81504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D4A6A35A-8F4F-402E-8C60-A0DCA8099526}"/>
                    </a:ext>
                  </a:extLst>
                </p14:cNvPr>
                <p14:cNvContentPartPr/>
                <p14:nvPr/>
              </p14:nvContentPartPr>
              <p14:xfrm>
                <a:off x="11274317" y="6358283"/>
                <a:ext cx="360" cy="3960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D4A6A35A-8F4F-402E-8C60-A0DCA8099526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11256317" y="6340643"/>
                  <a:ext cx="36000" cy="75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24758C9C-7829-4482-9E7D-E96805B4266C}"/>
              </a:ext>
            </a:extLst>
          </p:cNvPr>
          <p:cNvGrpSpPr/>
          <p:nvPr/>
        </p:nvGrpSpPr>
        <p:grpSpPr>
          <a:xfrm>
            <a:off x="989117" y="4493843"/>
            <a:ext cx="561240" cy="345960"/>
            <a:chOff x="989117" y="4493843"/>
            <a:chExt cx="561240" cy="345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39038DFD-84D7-4C34-9FFE-8E564F0CA749}"/>
                    </a:ext>
                  </a:extLst>
                </p14:cNvPr>
                <p14:cNvContentPartPr/>
                <p14:nvPr/>
              </p14:nvContentPartPr>
              <p14:xfrm>
                <a:off x="1364957" y="4687883"/>
                <a:ext cx="146160" cy="3060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39038DFD-84D7-4C34-9FFE-8E564F0CA749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1346957" y="4670243"/>
                  <a:ext cx="18180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E62CA4B4-AC95-4F7E-8878-E8672E6FE7A8}"/>
                    </a:ext>
                  </a:extLst>
                </p14:cNvPr>
                <p14:cNvContentPartPr/>
                <p14:nvPr/>
              </p14:nvContentPartPr>
              <p14:xfrm>
                <a:off x="1411397" y="4738283"/>
                <a:ext cx="138960" cy="2880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E62CA4B4-AC95-4F7E-8878-E8672E6FE7A8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1393757" y="4720643"/>
                  <a:ext cx="17460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207BC9E9-5626-40B9-902B-7614133850A9}"/>
                    </a:ext>
                  </a:extLst>
                </p14:cNvPr>
                <p14:cNvContentPartPr/>
                <p14:nvPr/>
              </p14:nvContentPartPr>
              <p14:xfrm>
                <a:off x="989117" y="4493843"/>
                <a:ext cx="172440" cy="34596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207BC9E9-5626-40B9-902B-7614133850A9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971117" y="4476203"/>
                  <a:ext cx="208080" cy="381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8" name="Group 217">
            <a:extLst>
              <a:ext uri="{FF2B5EF4-FFF2-40B4-BE49-F238E27FC236}">
                <a16:creationId xmlns:a16="http://schemas.microsoft.com/office/drawing/2014/main" id="{97006572-E613-444C-B8EE-644EEB47DBB1}"/>
              </a:ext>
            </a:extLst>
          </p:cNvPr>
          <p:cNvGrpSpPr/>
          <p:nvPr/>
        </p:nvGrpSpPr>
        <p:grpSpPr>
          <a:xfrm>
            <a:off x="2457917" y="4371083"/>
            <a:ext cx="1889640" cy="348120"/>
            <a:chOff x="2457917" y="4371083"/>
            <a:chExt cx="1889640" cy="348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F0EB1875-B0FD-4113-9110-8BD4C0DE92E6}"/>
                    </a:ext>
                  </a:extLst>
                </p14:cNvPr>
                <p14:cNvContentPartPr/>
                <p14:nvPr/>
              </p14:nvContentPartPr>
              <p14:xfrm>
                <a:off x="2457917" y="4552163"/>
                <a:ext cx="165600" cy="2232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F0EB1875-B0FD-4113-9110-8BD4C0DE92E6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2440277" y="4534523"/>
                  <a:ext cx="20124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47022E8B-003F-42F4-96D8-8F892E52696B}"/>
                    </a:ext>
                  </a:extLst>
                </p14:cNvPr>
                <p14:cNvContentPartPr/>
                <p14:nvPr/>
              </p14:nvContentPartPr>
              <p14:xfrm>
                <a:off x="2515877" y="4508603"/>
                <a:ext cx="65160" cy="19656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47022E8B-003F-42F4-96D8-8F892E52696B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2497877" y="4490603"/>
                  <a:ext cx="10080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7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7113B81A-D950-493E-AA64-CFDE6D293A71}"/>
                    </a:ext>
                  </a:extLst>
                </p14:cNvPr>
                <p14:cNvContentPartPr/>
                <p14:nvPr/>
              </p14:nvContentPartPr>
              <p14:xfrm>
                <a:off x="2814677" y="4391603"/>
                <a:ext cx="174600" cy="31068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7113B81A-D950-493E-AA64-CFDE6D293A71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2797037" y="4373963"/>
                  <a:ext cx="210240" cy="34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27E99E85-E72D-4110-9F75-D62719C8AE51}"/>
                    </a:ext>
                  </a:extLst>
                </p14:cNvPr>
                <p14:cNvContentPartPr/>
                <p14:nvPr/>
              </p14:nvContentPartPr>
              <p14:xfrm>
                <a:off x="3063797" y="4560803"/>
                <a:ext cx="35640" cy="14472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27E99E85-E72D-4110-9F75-D62719C8AE51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3046157" y="4542803"/>
                  <a:ext cx="7128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1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E9DA5320-49B8-45B2-BBFA-69A5AF0CB250}"/>
                    </a:ext>
                  </a:extLst>
                </p14:cNvPr>
                <p14:cNvContentPartPr/>
                <p14:nvPr/>
              </p14:nvContentPartPr>
              <p14:xfrm>
                <a:off x="3038957" y="4682483"/>
                <a:ext cx="117360" cy="3672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E9DA5320-49B8-45B2-BBFA-69A5AF0CB250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3020957" y="4664843"/>
                  <a:ext cx="15300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8E02EDEB-3ED7-4A28-AC3B-1BBB75D93AAC}"/>
                    </a:ext>
                  </a:extLst>
                </p14:cNvPr>
                <p14:cNvContentPartPr/>
                <p14:nvPr/>
              </p14:nvContentPartPr>
              <p14:xfrm>
                <a:off x="3682997" y="4491323"/>
                <a:ext cx="183600" cy="3132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8E02EDEB-3ED7-4A28-AC3B-1BBB75D93AAC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3665357" y="4473683"/>
                  <a:ext cx="21924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7E8B0214-9400-4628-B676-A70A2F8D5A3F}"/>
                    </a:ext>
                  </a:extLst>
                </p14:cNvPr>
                <p14:cNvContentPartPr/>
                <p14:nvPr/>
              </p14:nvContentPartPr>
              <p14:xfrm>
                <a:off x="3753557" y="4440923"/>
                <a:ext cx="62280" cy="17244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7E8B0214-9400-4628-B676-A70A2F8D5A3F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3735917" y="4423283"/>
                  <a:ext cx="9792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BE9A95C0-9EDD-470B-A64A-454400361B1C}"/>
                    </a:ext>
                  </a:extLst>
                </p14:cNvPr>
                <p14:cNvContentPartPr/>
                <p14:nvPr/>
              </p14:nvContentPartPr>
              <p14:xfrm>
                <a:off x="4124717" y="4371083"/>
                <a:ext cx="222840" cy="27360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BE9A95C0-9EDD-470B-A64A-454400361B1C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4106717" y="4353443"/>
                  <a:ext cx="258480" cy="30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9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78636AE6-BCAF-4FA8-B0A1-23E31556F857}"/>
                    </a:ext>
                  </a:extLst>
                </p14:cNvPr>
                <p14:cNvContentPartPr/>
                <p14:nvPr/>
              </p14:nvContentPartPr>
              <p14:xfrm>
                <a:off x="3275477" y="4478723"/>
                <a:ext cx="140040" cy="10800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78636AE6-BCAF-4FA8-B0A1-23E31556F857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3257837" y="4461083"/>
                  <a:ext cx="17568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1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3D6F25C8-70E2-4281-8683-C7E44103DF45}"/>
                    </a:ext>
                  </a:extLst>
                </p14:cNvPr>
                <p14:cNvContentPartPr/>
                <p14:nvPr/>
              </p14:nvContentPartPr>
              <p14:xfrm>
                <a:off x="3285917" y="4437323"/>
                <a:ext cx="105840" cy="17352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3D6F25C8-70E2-4281-8683-C7E44103DF45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3267917" y="4419683"/>
                  <a:ext cx="141480" cy="209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1" name="Group 230">
            <a:extLst>
              <a:ext uri="{FF2B5EF4-FFF2-40B4-BE49-F238E27FC236}">
                <a16:creationId xmlns:a16="http://schemas.microsoft.com/office/drawing/2014/main" id="{AA24D8AF-2097-4345-BF87-F21A0E34DBF0}"/>
              </a:ext>
            </a:extLst>
          </p:cNvPr>
          <p:cNvGrpSpPr/>
          <p:nvPr/>
        </p:nvGrpSpPr>
        <p:grpSpPr>
          <a:xfrm>
            <a:off x="136383" y="2180545"/>
            <a:ext cx="2452680" cy="419040"/>
            <a:chOff x="136383" y="2180545"/>
            <a:chExt cx="2452680" cy="419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A05AE186-C92E-4F43-B4CF-3CDED1919F14}"/>
                    </a:ext>
                  </a:extLst>
                </p14:cNvPr>
                <p14:cNvContentPartPr/>
                <p14:nvPr/>
              </p14:nvContentPartPr>
              <p14:xfrm>
                <a:off x="336543" y="2206105"/>
                <a:ext cx="233280" cy="21384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A05AE186-C92E-4F43-B4CF-3CDED1919F14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318543" y="2188105"/>
                  <a:ext cx="26892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8D8A3A65-1DA2-46AE-897A-F020CC71FB88}"/>
                    </a:ext>
                  </a:extLst>
                </p14:cNvPr>
                <p14:cNvContentPartPr/>
                <p14:nvPr/>
              </p14:nvContentPartPr>
              <p14:xfrm>
                <a:off x="618423" y="2318785"/>
                <a:ext cx="107280" cy="13104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8D8A3A65-1DA2-46AE-897A-F020CC71FB88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600783" y="2300785"/>
                  <a:ext cx="14292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7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6287ECD5-76E9-4EFA-8751-EEF1BD214657}"/>
                    </a:ext>
                  </a:extLst>
                </p14:cNvPr>
                <p14:cNvContentPartPr/>
                <p14:nvPr/>
              </p14:nvContentPartPr>
              <p14:xfrm>
                <a:off x="792303" y="2222665"/>
                <a:ext cx="93600" cy="22716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6287ECD5-76E9-4EFA-8751-EEF1BD214657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774663" y="2205025"/>
                  <a:ext cx="129240" cy="26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9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7E9B1B2A-140E-4555-93B2-BF5AE28152FA}"/>
                    </a:ext>
                  </a:extLst>
                </p14:cNvPr>
                <p14:cNvContentPartPr/>
                <p14:nvPr/>
              </p14:nvContentPartPr>
              <p14:xfrm>
                <a:off x="777183" y="2180545"/>
                <a:ext cx="366120" cy="28224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7E9B1B2A-140E-4555-93B2-BF5AE28152FA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759183" y="2162905"/>
                  <a:ext cx="401760" cy="31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1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3EE4E8B4-4F26-4E6C-BD4F-7A6D41A00CA9}"/>
                    </a:ext>
                  </a:extLst>
                </p14:cNvPr>
                <p14:cNvContentPartPr/>
                <p14:nvPr/>
              </p14:nvContentPartPr>
              <p14:xfrm>
                <a:off x="1042503" y="2296825"/>
                <a:ext cx="218160" cy="11196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3EE4E8B4-4F26-4E6C-BD4F-7A6D41A00CA9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1024863" y="2278825"/>
                  <a:ext cx="25380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481A80FF-790F-42D7-A51D-4FADC1AD5F4D}"/>
                    </a:ext>
                  </a:extLst>
                </p14:cNvPr>
                <p14:cNvContentPartPr/>
                <p14:nvPr/>
              </p14:nvContentPartPr>
              <p14:xfrm>
                <a:off x="1251303" y="2226265"/>
                <a:ext cx="32760" cy="3132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481A80FF-790F-42D7-A51D-4FADC1AD5F4D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1233303" y="2208265"/>
                  <a:ext cx="6840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59D54635-484A-4A5A-BD9A-21D19142648A}"/>
                    </a:ext>
                  </a:extLst>
                </p14:cNvPr>
                <p14:cNvContentPartPr/>
                <p14:nvPr/>
              </p14:nvContentPartPr>
              <p14:xfrm>
                <a:off x="1342383" y="2294665"/>
                <a:ext cx="87120" cy="11916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59D54635-484A-4A5A-BD9A-21D19142648A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1324383" y="2276665"/>
                  <a:ext cx="12276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B8F5CB54-990B-4910-B7F4-0E2BDEE23096}"/>
                    </a:ext>
                  </a:extLst>
                </p14:cNvPr>
                <p14:cNvContentPartPr/>
                <p14:nvPr/>
              </p14:nvContentPartPr>
              <p14:xfrm>
                <a:off x="1486383" y="2284585"/>
                <a:ext cx="249480" cy="12888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B8F5CB54-990B-4910-B7F4-0E2BDEE23096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1468383" y="2266945"/>
                  <a:ext cx="28512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13594FFB-D73F-48C0-8E25-7C553015022D}"/>
                    </a:ext>
                  </a:extLst>
                </p14:cNvPr>
                <p14:cNvContentPartPr/>
                <p14:nvPr/>
              </p14:nvContentPartPr>
              <p14:xfrm>
                <a:off x="1731543" y="2256145"/>
                <a:ext cx="114480" cy="14544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13594FFB-D73F-48C0-8E25-7C553015022D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1713543" y="2238505"/>
                  <a:ext cx="15012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D83EA7B1-078D-463D-9504-02E3EEE4DCBD}"/>
                    </a:ext>
                  </a:extLst>
                </p14:cNvPr>
                <p14:cNvContentPartPr/>
                <p14:nvPr/>
              </p14:nvContentPartPr>
              <p14:xfrm>
                <a:off x="136383" y="2524345"/>
                <a:ext cx="1762200" cy="7524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D83EA7B1-078D-463D-9504-02E3EEE4DCBD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118383" y="2506345"/>
                  <a:ext cx="179784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4C03AE93-F022-49F9-8FF2-B9776C786DDB}"/>
                    </a:ext>
                  </a:extLst>
                </p14:cNvPr>
                <p14:cNvContentPartPr/>
                <p14:nvPr/>
              </p14:nvContentPartPr>
              <p14:xfrm>
                <a:off x="2074263" y="2252905"/>
                <a:ext cx="438120" cy="16452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4C03AE93-F022-49F9-8FF2-B9776C786DDB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2056623" y="2234905"/>
                  <a:ext cx="47376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C9155DDB-5532-4D26-9722-F443A6475CF0}"/>
                    </a:ext>
                  </a:extLst>
                </p14:cNvPr>
                <p14:cNvContentPartPr/>
                <p14:nvPr/>
              </p14:nvContentPartPr>
              <p14:xfrm>
                <a:off x="2588703" y="2360185"/>
                <a:ext cx="360" cy="36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C9155DDB-5532-4D26-9722-F443A6475CF0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570703" y="2342185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4" name="Group 273">
            <a:extLst>
              <a:ext uri="{FF2B5EF4-FFF2-40B4-BE49-F238E27FC236}">
                <a16:creationId xmlns:a16="http://schemas.microsoft.com/office/drawing/2014/main" id="{F7FE8034-B084-4B7D-96B1-91CC97F89ECD}"/>
              </a:ext>
            </a:extLst>
          </p:cNvPr>
          <p:cNvGrpSpPr/>
          <p:nvPr/>
        </p:nvGrpSpPr>
        <p:grpSpPr>
          <a:xfrm>
            <a:off x="2773023" y="1878505"/>
            <a:ext cx="7038360" cy="1502280"/>
            <a:chOff x="2773023" y="1878505"/>
            <a:chExt cx="7038360" cy="1502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A4843ECF-3780-4983-ADB8-97BE66632E1A}"/>
                    </a:ext>
                  </a:extLst>
                </p14:cNvPr>
                <p14:cNvContentPartPr/>
                <p14:nvPr/>
              </p14:nvContentPartPr>
              <p14:xfrm>
                <a:off x="4899543" y="2065705"/>
                <a:ext cx="300600" cy="21096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A4843ECF-3780-4983-ADB8-97BE66632E1A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4881903" y="2047705"/>
                  <a:ext cx="33624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C9CFD2A9-BA4B-4774-AE15-9A8F42A4BFC8}"/>
                    </a:ext>
                  </a:extLst>
                </p14:cNvPr>
                <p14:cNvContentPartPr/>
                <p14:nvPr/>
              </p14:nvContentPartPr>
              <p14:xfrm>
                <a:off x="5297703" y="2098465"/>
                <a:ext cx="792720" cy="32004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C9CFD2A9-BA4B-4774-AE15-9A8F42A4BFC8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5279703" y="2080825"/>
                  <a:ext cx="828360" cy="35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D80F56A9-046F-4D72-878B-156A09990566}"/>
                    </a:ext>
                  </a:extLst>
                </p14:cNvPr>
                <p14:cNvContentPartPr/>
                <p14:nvPr/>
              </p14:nvContentPartPr>
              <p14:xfrm>
                <a:off x="6189423" y="2038345"/>
                <a:ext cx="33840" cy="21744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D80F56A9-046F-4D72-878B-156A09990566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6171423" y="2020345"/>
                  <a:ext cx="6948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55434DE3-A4BC-44AF-B179-1C050F3C062D}"/>
                    </a:ext>
                  </a:extLst>
                </p14:cNvPr>
                <p14:cNvContentPartPr/>
                <p14:nvPr/>
              </p14:nvContentPartPr>
              <p14:xfrm>
                <a:off x="6273663" y="2108185"/>
                <a:ext cx="138960" cy="16488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55434DE3-A4BC-44AF-B179-1C050F3C062D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6255663" y="2090185"/>
                  <a:ext cx="17460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1FB65FB4-9389-4AFD-A760-2A06DE7C9840}"/>
                    </a:ext>
                  </a:extLst>
                </p14:cNvPr>
                <p14:cNvContentPartPr/>
                <p14:nvPr/>
              </p14:nvContentPartPr>
              <p14:xfrm>
                <a:off x="7602423" y="2024665"/>
                <a:ext cx="51120" cy="29592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1FB65FB4-9389-4AFD-A760-2A06DE7C9840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7584783" y="2006665"/>
                  <a:ext cx="86760" cy="33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BFB323B6-3DF1-41F6-ABF0-21978BE0813A}"/>
                    </a:ext>
                  </a:extLst>
                </p14:cNvPr>
                <p14:cNvContentPartPr/>
                <p14:nvPr/>
              </p14:nvContentPartPr>
              <p14:xfrm>
                <a:off x="7465623" y="1986865"/>
                <a:ext cx="379440" cy="19116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BFB323B6-3DF1-41F6-ABF0-21978BE0813A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7447983" y="1969225"/>
                  <a:ext cx="41508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0B2F28B4-C56D-4D62-B28D-84123B04F531}"/>
                    </a:ext>
                  </a:extLst>
                </p14:cNvPr>
                <p14:cNvContentPartPr/>
                <p14:nvPr/>
              </p14:nvContentPartPr>
              <p14:xfrm>
                <a:off x="7835343" y="2162905"/>
                <a:ext cx="128160" cy="11340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0B2F28B4-C56D-4D62-B28D-84123B04F531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7817703" y="2145265"/>
                  <a:ext cx="16380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20AD7400-78E7-4061-B2DE-7CDE18520923}"/>
                    </a:ext>
                  </a:extLst>
                </p14:cNvPr>
                <p14:cNvContentPartPr/>
                <p14:nvPr/>
              </p14:nvContentPartPr>
              <p14:xfrm>
                <a:off x="8056743" y="2133025"/>
                <a:ext cx="170280" cy="33372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20AD7400-78E7-4061-B2DE-7CDE18520923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8038743" y="2115385"/>
                  <a:ext cx="205920" cy="36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A3358024-D981-4D92-8329-4C1F12E6257E}"/>
                    </a:ext>
                  </a:extLst>
                </p14:cNvPr>
                <p14:cNvContentPartPr/>
                <p14:nvPr/>
              </p14:nvContentPartPr>
              <p14:xfrm>
                <a:off x="8275263" y="2001625"/>
                <a:ext cx="224280" cy="24372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A3358024-D981-4D92-8329-4C1F12E6257E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8257263" y="1983625"/>
                  <a:ext cx="259920" cy="27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4C695933-A52E-4B43-B22D-B7B5729776D2}"/>
                    </a:ext>
                  </a:extLst>
                </p14:cNvPr>
                <p14:cNvContentPartPr/>
                <p14:nvPr/>
              </p14:nvContentPartPr>
              <p14:xfrm>
                <a:off x="8556783" y="1878505"/>
                <a:ext cx="595440" cy="37512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4C695933-A52E-4B43-B22D-B7B5729776D2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8538783" y="1860505"/>
                  <a:ext cx="631080" cy="41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D5BE369A-E581-46A1-AC0C-F81C885A6156}"/>
                    </a:ext>
                  </a:extLst>
                </p14:cNvPr>
                <p14:cNvContentPartPr/>
                <p14:nvPr/>
              </p14:nvContentPartPr>
              <p14:xfrm>
                <a:off x="9230703" y="2113225"/>
                <a:ext cx="113400" cy="15300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D5BE369A-E581-46A1-AC0C-F81C885A6156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9212703" y="2095225"/>
                  <a:ext cx="14904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7F611ED1-3BEB-4E57-A1BE-0BBD76E833FD}"/>
                    </a:ext>
                  </a:extLst>
                </p14:cNvPr>
                <p14:cNvContentPartPr/>
                <p14:nvPr/>
              </p14:nvContentPartPr>
              <p14:xfrm>
                <a:off x="8769543" y="1904425"/>
                <a:ext cx="286920" cy="11268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7F611ED1-3BEB-4E57-A1BE-0BBD76E833FD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8751903" y="1886425"/>
                  <a:ext cx="32256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2CC2368E-64AB-4791-A731-8A9471211874}"/>
                    </a:ext>
                  </a:extLst>
                </p14:cNvPr>
                <p14:cNvContentPartPr/>
                <p14:nvPr/>
              </p14:nvContentPartPr>
              <p14:xfrm>
                <a:off x="3246783" y="2444785"/>
                <a:ext cx="296640" cy="28908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2CC2368E-64AB-4791-A731-8A9471211874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3228783" y="2426785"/>
                  <a:ext cx="332280" cy="32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0E833946-3114-47D2-A806-A703D47EC249}"/>
                    </a:ext>
                  </a:extLst>
                </p14:cNvPr>
                <p14:cNvContentPartPr/>
                <p14:nvPr/>
              </p14:nvContentPartPr>
              <p14:xfrm>
                <a:off x="3600663" y="2513905"/>
                <a:ext cx="86400" cy="141120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0E833946-3114-47D2-A806-A703D47EC249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3583023" y="2495905"/>
                  <a:ext cx="12204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60310147-939C-456D-8650-E2465BD9508E}"/>
                    </a:ext>
                  </a:extLst>
                </p14:cNvPr>
                <p14:cNvContentPartPr/>
                <p14:nvPr/>
              </p14:nvContentPartPr>
              <p14:xfrm>
                <a:off x="3711903" y="2535145"/>
                <a:ext cx="421200" cy="131040"/>
              </p14:xfrm>
            </p:contentPart>
          </mc:Choice>
          <mc:Fallback xmlns=""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60310147-939C-456D-8650-E2465BD9508E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3694263" y="2517145"/>
                  <a:ext cx="45684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72E63C69-3647-4077-ABD7-64F39F11B6B8}"/>
                    </a:ext>
                  </a:extLst>
                </p14:cNvPr>
                <p14:cNvContentPartPr/>
                <p14:nvPr/>
              </p14:nvContentPartPr>
              <p14:xfrm>
                <a:off x="2988663" y="3002425"/>
                <a:ext cx="183600" cy="259560"/>
              </p14:xfrm>
            </p:contentPart>
          </mc:Choice>
          <mc:Fallback xmlns=""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72E63C69-3647-4077-ABD7-64F39F11B6B8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2971023" y="2984785"/>
                  <a:ext cx="219240" cy="29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7E66419F-2667-4735-8F7B-353504100D59}"/>
                    </a:ext>
                  </a:extLst>
                </p14:cNvPr>
                <p14:cNvContentPartPr/>
                <p14:nvPr/>
              </p14:nvContentPartPr>
              <p14:xfrm>
                <a:off x="3233823" y="3121945"/>
                <a:ext cx="371880" cy="131400"/>
              </p14:xfrm>
            </p:contentPart>
          </mc:Choice>
          <mc:Fallback xmlns=""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7E66419F-2667-4735-8F7B-353504100D59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3215823" y="3104305"/>
                  <a:ext cx="40752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021FA164-73E8-426F-ADC0-2771E9806E2B}"/>
                    </a:ext>
                  </a:extLst>
                </p14:cNvPr>
                <p14:cNvContentPartPr/>
                <p14:nvPr/>
              </p14:nvContentPartPr>
              <p14:xfrm>
                <a:off x="3606783" y="3043105"/>
                <a:ext cx="360" cy="36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021FA164-73E8-426F-ADC0-2771E9806E2B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589143" y="3025105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1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1CFA7CC5-303A-41B1-850D-AC2CB4AAA0C2}"/>
                    </a:ext>
                  </a:extLst>
                </p14:cNvPr>
                <p14:cNvContentPartPr/>
                <p14:nvPr/>
              </p14:nvContentPartPr>
              <p14:xfrm>
                <a:off x="3675543" y="3097825"/>
                <a:ext cx="347760" cy="15660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1CFA7CC5-303A-41B1-850D-AC2CB4AAA0C2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3657903" y="3079825"/>
                  <a:ext cx="38340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3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C5D7D2D5-D8EA-4765-9376-07CA17778641}"/>
                    </a:ext>
                  </a:extLst>
                </p14:cNvPr>
                <p14:cNvContentPartPr/>
                <p14:nvPr/>
              </p14:nvContentPartPr>
              <p14:xfrm>
                <a:off x="4083423" y="3082345"/>
                <a:ext cx="240120" cy="15732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C5D7D2D5-D8EA-4765-9376-07CA17778641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4065423" y="3064345"/>
                  <a:ext cx="27576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5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D4064DCA-7225-4B84-BB73-2E8EC38749C2}"/>
                    </a:ext>
                  </a:extLst>
                </p14:cNvPr>
                <p14:cNvContentPartPr/>
                <p14:nvPr/>
              </p14:nvContentPartPr>
              <p14:xfrm>
                <a:off x="4468983" y="3178825"/>
                <a:ext cx="1440" cy="936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D4064DCA-7225-4B84-BB73-2E8EC38749C2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4450983" y="3161185"/>
                  <a:ext cx="3708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7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CB2B8E12-D160-4608-9604-F2E01D2636EA}"/>
                    </a:ext>
                  </a:extLst>
                </p14:cNvPr>
                <p14:cNvContentPartPr/>
                <p14:nvPr/>
              </p14:nvContentPartPr>
              <p14:xfrm>
                <a:off x="4556823" y="2028265"/>
                <a:ext cx="48240" cy="1352520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CB2B8E12-D160-4608-9604-F2E01D2636EA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4539183" y="2010265"/>
                  <a:ext cx="83880" cy="138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9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FF44CE36-42F5-419B-90D1-56AAEAF2C460}"/>
                    </a:ext>
                  </a:extLst>
                </p14:cNvPr>
                <p14:cNvContentPartPr/>
                <p14:nvPr/>
              </p14:nvContentPartPr>
              <p14:xfrm>
                <a:off x="6986103" y="1940785"/>
                <a:ext cx="35280" cy="135432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FF44CE36-42F5-419B-90D1-56AAEAF2C460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6968103" y="1922785"/>
                  <a:ext cx="70920" cy="138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1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677160D0-7BD1-4BB1-859D-4AC173F88BF9}"/>
                    </a:ext>
                  </a:extLst>
                </p14:cNvPr>
                <p14:cNvContentPartPr/>
                <p14:nvPr/>
              </p14:nvContentPartPr>
              <p14:xfrm>
                <a:off x="2970663" y="2310865"/>
                <a:ext cx="6647040" cy="108000"/>
              </p14:xfrm>
            </p:contentPart>
          </mc:Choice>
          <mc:Fallback xmlns=""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677160D0-7BD1-4BB1-859D-4AC173F88BF9}"/>
                    </a:ext>
                  </a:extLst>
                </p:cNvPr>
                <p:cNvPicPr/>
                <p:nvPr/>
              </p:nvPicPr>
              <p:blipFill>
                <a:blip r:embed="rId402"/>
                <a:stretch>
                  <a:fillRect/>
                </a:stretch>
              </p:blipFill>
              <p:spPr>
                <a:xfrm>
                  <a:off x="2953023" y="2293225"/>
                  <a:ext cx="668268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3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AA24FC52-44C0-44CB-9661-E39F3FFA8E48}"/>
                    </a:ext>
                  </a:extLst>
                </p14:cNvPr>
                <p14:cNvContentPartPr/>
                <p14:nvPr/>
              </p14:nvContentPartPr>
              <p14:xfrm>
                <a:off x="2773023" y="2846905"/>
                <a:ext cx="7038360" cy="163800"/>
              </p14:xfrm>
            </p:contentPart>
          </mc:Choice>
          <mc:Fallback xmlns=""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AA24FC52-44C0-44CB-9661-E39F3FFA8E48}"/>
                    </a:ext>
                  </a:extLst>
                </p:cNvPr>
                <p:cNvPicPr/>
                <p:nvPr/>
              </p:nvPicPr>
              <p:blipFill>
                <a:blip r:embed="rId404"/>
                <a:stretch>
                  <a:fillRect/>
                </a:stretch>
              </p:blipFill>
              <p:spPr>
                <a:xfrm>
                  <a:off x="2755023" y="2829265"/>
                  <a:ext cx="707400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5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758CC27C-B23D-4917-B8A2-D39536E549A1}"/>
                    </a:ext>
                  </a:extLst>
                </p14:cNvPr>
                <p14:cNvContentPartPr/>
                <p14:nvPr/>
              </p14:nvContentPartPr>
              <p14:xfrm>
                <a:off x="5511183" y="2601745"/>
                <a:ext cx="337320" cy="149400"/>
              </p14:xfrm>
            </p:contentPart>
          </mc:Choice>
          <mc:Fallback xmlns=""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758CC27C-B23D-4917-B8A2-D39536E549A1}"/>
                    </a:ext>
                  </a:extLst>
                </p:cNvPr>
                <p:cNvPicPr/>
                <p:nvPr/>
              </p:nvPicPr>
              <p:blipFill>
                <a:blip r:embed="rId406"/>
                <a:stretch>
                  <a:fillRect/>
                </a:stretch>
              </p:blipFill>
              <p:spPr>
                <a:xfrm>
                  <a:off x="5493543" y="2584105"/>
                  <a:ext cx="37296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7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520D0E67-228E-466A-A99A-284C15D47133}"/>
                    </a:ext>
                  </a:extLst>
                </p14:cNvPr>
                <p14:cNvContentPartPr/>
                <p14:nvPr/>
              </p14:nvContentPartPr>
              <p14:xfrm>
                <a:off x="5489223" y="2520745"/>
                <a:ext cx="293040" cy="3240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520D0E67-228E-466A-A99A-284C15D47133}"/>
                    </a:ext>
                  </a:extLst>
                </p:cNvPr>
                <p:cNvPicPr/>
                <p:nvPr/>
              </p:nvPicPr>
              <p:blipFill>
                <a:blip r:embed="rId408"/>
                <a:stretch>
                  <a:fillRect/>
                </a:stretch>
              </p:blipFill>
              <p:spPr>
                <a:xfrm>
                  <a:off x="5471223" y="2502745"/>
                  <a:ext cx="328680" cy="68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09">
            <p14:nvContentPartPr>
              <p14:cNvPr id="275" name="Ink 274">
                <a:extLst>
                  <a:ext uri="{FF2B5EF4-FFF2-40B4-BE49-F238E27FC236}">
                    <a16:creationId xmlns:a16="http://schemas.microsoft.com/office/drawing/2014/main" id="{2CFC5FF7-D2C9-4171-8797-840016AF8791}"/>
                  </a:ext>
                </a:extLst>
              </p14:cNvPr>
              <p14:cNvContentPartPr/>
              <p14:nvPr/>
            </p14:nvContentPartPr>
            <p14:xfrm>
              <a:off x="8211543" y="2460625"/>
              <a:ext cx="348120" cy="258840"/>
            </p14:xfrm>
          </p:contentPart>
        </mc:Choice>
        <mc:Fallback xmlns="">
          <p:pic>
            <p:nvPicPr>
              <p:cNvPr id="275" name="Ink 274">
                <a:extLst>
                  <a:ext uri="{FF2B5EF4-FFF2-40B4-BE49-F238E27FC236}">
                    <a16:creationId xmlns:a16="http://schemas.microsoft.com/office/drawing/2014/main" id="{2CFC5FF7-D2C9-4171-8797-840016AF8791}"/>
                  </a:ext>
                </a:extLst>
              </p:cNvPr>
              <p:cNvPicPr/>
              <p:nvPr/>
            </p:nvPicPr>
            <p:blipFill>
              <a:blip r:embed="rId410"/>
              <a:stretch>
                <a:fillRect/>
              </a:stretch>
            </p:blipFill>
            <p:spPr>
              <a:xfrm>
                <a:off x="8193543" y="2442625"/>
                <a:ext cx="383760" cy="294480"/>
              </a:xfrm>
              <a:prstGeom prst="rect">
                <a:avLst/>
              </a:prstGeom>
            </p:spPr>
          </p:pic>
        </mc:Fallback>
      </mc:AlternateContent>
      <p:grpSp>
        <p:nvGrpSpPr>
          <p:cNvPr id="281" name="Group 280">
            <a:extLst>
              <a:ext uri="{FF2B5EF4-FFF2-40B4-BE49-F238E27FC236}">
                <a16:creationId xmlns:a16="http://schemas.microsoft.com/office/drawing/2014/main" id="{E5787239-CFF6-4324-B2CF-33F73D27465F}"/>
              </a:ext>
            </a:extLst>
          </p:cNvPr>
          <p:cNvGrpSpPr/>
          <p:nvPr/>
        </p:nvGrpSpPr>
        <p:grpSpPr>
          <a:xfrm>
            <a:off x="5554743" y="2974705"/>
            <a:ext cx="438120" cy="354960"/>
            <a:chOff x="5554743" y="2974705"/>
            <a:chExt cx="438120" cy="354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1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B0921242-6ED9-4357-9121-8CEF5453FDBB}"/>
                    </a:ext>
                  </a:extLst>
                </p14:cNvPr>
                <p14:cNvContentPartPr/>
                <p14:nvPr/>
              </p14:nvContentPartPr>
              <p14:xfrm>
                <a:off x="5554743" y="3093865"/>
                <a:ext cx="260280" cy="235800"/>
              </p14:xfrm>
            </p:contentPart>
          </mc:Choice>
          <mc:Fallback xmlns=""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B0921242-6ED9-4357-9121-8CEF5453FDBB}"/>
                    </a:ext>
                  </a:extLst>
                </p:cNvPr>
                <p:cNvPicPr/>
                <p:nvPr/>
              </p:nvPicPr>
              <p:blipFill>
                <a:blip r:embed="rId412"/>
                <a:stretch>
                  <a:fillRect/>
                </a:stretch>
              </p:blipFill>
              <p:spPr>
                <a:xfrm>
                  <a:off x="5536743" y="3075865"/>
                  <a:ext cx="295920" cy="27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3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3F745C5C-019F-4E7F-87D5-72C96DA54251}"/>
                    </a:ext>
                  </a:extLst>
                </p14:cNvPr>
                <p14:cNvContentPartPr/>
                <p14:nvPr/>
              </p14:nvContentPartPr>
              <p14:xfrm>
                <a:off x="5812503" y="2974705"/>
                <a:ext cx="180360" cy="13176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3F745C5C-019F-4E7F-87D5-72C96DA54251}"/>
                    </a:ext>
                  </a:extLst>
                </p:cNvPr>
                <p:cNvPicPr/>
                <p:nvPr/>
              </p:nvPicPr>
              <p:blipFill>
                <a:blip r:embed="rId414"/>
                <a:stretch>
                  <a:fillRect/>
                </a:stretch>
              </p:blipFill>
              <p:spPr>
                <a:xfrm>
                  <a:off x="5794863" y="2956705"/>
                  <a:ext cx="216000" cy="167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0" name="Group 279">
            <a:extLst>
              <a:ext uri="{FF2B5EF4-FFF2-40B4-BE49-F238E27FC236}">
                <a16:creationId xmlns:a16="http://schemas.microsoft.com/office/drawing/2014/main" id="{E7610997-840C-49A4-973C-9FB1F6A24567}"/>
              </a:ext>
            </a:extLst>
          </p:cNvPr>
          <p:cNvGrpSpPr/>
          <p:nvPr/>
        </p:nvGrpSpPr>
        <p:grpSpPr>
          <a:xfrm>
            <a:off x="8191023" y="3050305"/>
            <a:ext cx="701640" cy="253800"/>
            <a:chOff x="8191023" y="3050305"/>
            <a:chExt cx="701640" cy="253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5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343E6E68-EF0B-400D-9514-928B43D527A8}"/>
                    </a:ext>
                  </a:extLst>
                </p14:cNvPr>
                <p14:cNvContentPartPr/>
                <p14:nvPr/>
              </p14:nvContentPartPr>
              <p14:xfrm>
                <a:off x="8191023" y="3156145"/>
                <a:ext cx="365040" cy="14796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343E6E68-EF0B-400D-9514-928B43D527A8}"/>
                    </a:ext>
                  </a:extLst>
                </p:cNvPr>
                <p:cNvPicPr/>
                <p:nvPr/>
              </p:nvPicPr>
              <p:blipFill>
                <a:blip r:embed="rId416"/>
                <a:stretch>
                  <a:fillRect/>
                </a:stretch>
              </p:blipFill>
              <p:spPr>
                <a:xfrm>
                  <a:off x="8173383" y="3138505"/>
                  <a:ext cx="40068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7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DDA3BE9A-6113-4FBA-B316-E7456EBED72E}"/>
                    </a:ext>
                  </a:extLst>
                </p14:cNvPr>
                <p14:cNvContentPartPr/>
                <p14:nvPr/>
              </p14:nvContentPartPr>
              <p14:xfrm>
                <a:off x="8689263" y="3050305"/>
                <a:ext cx="203400" cy="131040"/>
              </p14:xfrm>
            </p:contentPart>
          </mc:Choice>
          <mc:Fallback xmlns=""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DDA3BE9A-6113-4FBA-B316-E7456EBED72E}"/>
                    </a:ext>
                  </a:extLst>
                </p:cNvPr>
                <p:cNvPicPr/>
                <p:nvPr/>
              </p:nvPicPr>
              <p:blipFill>
                <a:blip r:embed="rId418"/>
                <a:stretch>
                  <a:fillRect/>
                </a:stretch>
              </p:blipFill>
              <p:spPr>
                <a:xfrm>
                  <a:off x="8671263" y="3032305"/>
                  <a:ext cx="239040" cy="1666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7758723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C1480F87-0EA1-4D40-8E5F-31B1B5D8ABAA}"/>
              </a:ext>
            </a:extLst>
          </p:cNvPr>
          <p:cNvGrpSpPr/>
          <p:nvPr/>
        </p:nvGrpSpPr>
        <p:grpSpPr>
          <a:xfrm>
            <a:off x="418623" y="214945"/>
            <a:ext cx="1196640" cy="389880"/>
            <a:chOff x="418623" y="214945"/>
            <a:chExt cx="1196640" cy="389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56590EB4-6533-4208-882A-F5606265C1CC}"/>
                    </a:ext>
                  </a:extLst>
                </p14:cNvPr>
                <p14:cNvContentPartPr/>
                <p14:nvPr/>
              </p14:nvContentPartPr>
              <p14:xfrm>
                <a:off x="576663" y="264985"/>
                <a:ext cx="360" cy="36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56590EB4-6533-4208-882A-F5606265C1CC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58663" y="246985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E6C12B7F-770A-4EA5-AB63-1CB09CD41B0D}"/>
                    </a:ext>
                  </a:extLst>
                </p14:cNvPr>
                <p14:cNvContentPartPr/>
                <p14:nvPr/>
              </p14:nvContentPartPr>
              <p14:xfrm>
                <a:off x="418623" y="246985"/>
                <a:ext cx="290880" cy="24984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E6C12B7F-770A-4EA5-AB63-1CB09CD41B0D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00623" y="229345"/>
                  <a:ext cx="326520" cy="28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FF11148D-FA91-4742-A7C0-527054A3604D}"/>
                    </a:ext>
                  </a:extLst>
                </p14:cNvPr>
                <p14:cNvContentPartPr/>
                <p14:nvPr/>
              </p14:nvContentPartPr>
              <p14:xfrm>
                <a:off x="738663" y="282985"/>
                <a:ext cx="45000" cy="14184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FF11148D-FA91-4742-A7C0-527054A3604D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21023" y="265345"/>
                  <a:ext cx="8064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4F2A1278-5854-4A82-A0F6-164A79767949}"/>
                    </a:ext>
                  </a:extLst>
                </p14:cNvPr>
                <p14:cNvContentPartPr/>
                <p14:nvPr/>
              </p14:nvContentPartPr>
              <p14:xfrm>
                <a:off x="839103" y="338785"/>
                <a:ext cx="506160" cy="2660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4F2A1278-5854-4A82-A0F6-164A79767949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21103" y="320785"/>
                  <a:ext cx="54180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9AF088F3-1E88-4F2E-B086-FA0C94B87816}"/>
                    </a:ext>
                  </a:extLst>
                </p14:cNvPr>
                <p14:cNvContentPartPr/>
                <p14:nvPr/>
              </p14:nvContentPartPr>
              <p14:xfrm>
                <a:off x="1372983" y="214945"/>
                <a:ext cx="45000" cy="2858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9AF088F3-1E88-4F2E-B086-FA0C94B87816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354983" y="196945"/>
                  <a:ext cx="80640" cy="32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C6BF06F3-9DC9-4CBD-BC2C-C5F66BC63AD7}"/>
                    </a:ext>
                  </a:extLst>
                </p14:cNvPr>
                <p14:cNvContentPartPr/>
                <p14:nvPr/>
              </p14:nvContentPartPr>
              <p14:xfrm>
                <a:off x="1496463" y="330865"/>
                <a:ext cx="118800" cy="1263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C6BF06F3-9DC9-4CBD-BC2C-C5F66BC63AD7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478823" y="312865"/>
                  <a:ext cx="154440" cy="162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71FB1B4-5A73-4685-82F6-B81C6148BDC5}"/>
              </a:ext>
            </a:extLst>
          </p:cNvPr>
          <p:cNvGrpSpPr/>
          <p:nvPr/>
        </p:nvGrpSpPr>
        <p:grpSpPr>
          <a:xfrm>
            <a:off x="2020983" y="119185"/>
            <a:ext cx="1064520" cy="297720"/>
            <a:chOff x="2020983" y="119185"/>
            <a:chExt cx="1064520" cy="297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DA94B183-6F25-48DE-AEF2-E9B0730AAA24}"/>
                    </a:ext>
                  </a:extLst>
                </p14:cNvPr>
                <p14:cNvContentPartPr/>
                <p14:nvPr/>
              </p14:nvContentPartPr>
              <p14:xfrm>
                <a:off x="2020983" y="119185"/>
                <a:ext cx="201240" cy="2876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DA94B183-6F25-48DE-AEF2-E9B0730AAA24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003343" y="101185"/>
                  <a:ext cx="236880" cy="32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B2A61AB8-8DF1-465A-BB73-8C46E4DB87EC}"/>
                    </a:ext>
                  </a:extLst>
                </p14:cNvPr>
                <p14:cNvContentPartPr/>
                <p14:nvPr/>
              </p14:nvContentPartPr>
              <p14:xfrm>
                <a:off x="2175423" y="183625"/>
                <a:ext cx="360" cy="3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B2A61AB8-8DF1-465A-BB73-8C46E4DB87EC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157423" y="165985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52EB0EC3-12F0-43F2-906C-6D64F304424F}"/>
                    </a:ext>
                  </a:extLst>
                </p14:cNvPr>
                <p14:cNvContentPartPr/>
                <p14:nvPr/>
              </p14:nvContentPartPr>
              <p14:xfrm>
                <a:off x="2213943" y="307825"/>
                <a:ext cx="541440" cy="1090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52EB0EC3-12F0-43F2-906C-6D64F304424F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2195943" y="289825"/>
                  <a:ext cx="57708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F02F9AF9-CBBE-49CE-A5DE-D79E495567C1}"/>
                    </a:ext>
                  </a:extLst>
                </p14:cNvPr>
                <p14:cNvContentPartPr/>
                <p14:nvPr/>
              </p14:nvContentPartPr>
              <p14:xfrm>
                <a:off x="2703183" y="315385"/>
                <a:ext cx="226440" cy="820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F02F9AF9-CBBE-49CE-A5DE-D79E495567C1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2685183" y="297385"/>
                  <a:ext cx="26208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5EF379B5-F2B4-4FF4-AEFF-4E5B6DF2B6FF}"/>
                    </a:ext>
                  </a:extLst>
                </p14:cNvPr>
                <p14:cNvContentPartPr/>
                <p14:nvPr/>
              </p14:nvContentPartPr>
              <p14:xfrm>
                <a:off x="2943303" y="280105"/>
                <a:ext cx="142200" cy="1173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5EF379B5-F2B4-4FF4-AEFF-4E5B6DF2B6FF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2925303" y="262465"/>
                  <a:ext cx="177840" cy="153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DC4F418-9E2B-4879-9D68-D4B0D78E773B}"/>
              </a:ext>
            </a:extLst>
          </p:cNvPr>
          <p:cNvGrpSpPr/>
          <p:nvPr/>
        </p:nvGrpSpPr>
        <p:grpSpPr>
          <a:xfrm>
            <a:off x="3514983" y="142585"/>
            <a:ext cx="1542240" cy="444600"/>
            <a:chOff x="3514983" y="142585"/>
            <a:chExt cx="1542240" cy="44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30F00386-BA36-4A85-A2A4-FE187AF28BEA}"/>
                    </a:ext>
                  </a:extLst>
                </p14:cNvPr>
                <p14:cNvContentPartPr/>
                <p14:nvPr/>
              </p14:nvContentPartPr>
              <p14:xfrm>
                <a:off x="3514983" y="273625"/>
                <a:ext cx="245160" cy="1684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30F00386-BA36-4A85-A2A4-FE187AF28BEA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3497343" y="255625"/>
                  <a:ext cx="28080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E2C7E551-9D64-4BD0-A3E0-9CFCAD062DDC}"/>
                    </a:ext>
                  </a:extLst>
                </p14:cNvPr>
                <p14:cNvContentPartPr/>
                <p14:nvPr/>
              </p14:nvContentPartPr>
              <p14:xfrm>
                <a:off x="3782103" y="227545"/>
                <a:ext cx="516960" cy="35964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E2C7E551-9D64-4BD0-A3E0-9CFCAD062DDC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3764103" y="209905"/>
                  <a:ext cx="552600" cy="39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682DA3C2-2D22-48A1-9172-004BB1598FD1}"/>
                    </a:ext>
                  </a:extLst>
                </p14:cNvPr>
                <p14:cNvContentPartPr/>
                <p14:nvPr/>
              </p14:nvContentPartPr>
              <p14:xfrm>
                <a:off x="4325343" y="222865"/>
                <a:ext cx="106200" cy="1378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682DA3C2-2D22-48A1-9172-004BB1598FD1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4307343" y="205225"/>
                  <a:ext cx="14184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869120F6-7FD1-4875-A5E8-60AE292A63E0}"/>
                    </a:ext>
                  </a:extLst>
                </p14:cNvPr>
                <p14:cNvContentPartPr/>
                <p14:nvPr/>
              </p14:nvContentPartPr>
              <p14:xfrm>
                <a:off x="4449543" y="231505"/>
                <a:ext cx="91800" cy="14508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869120F6-7FD1-4875-A5E8-60AE292A63E0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4431903" y="213865"/>
                  <a:ext cx="12744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256ED434-91CF-451E-9A93-251FBCE8D8F2}"/>
                    </a:ext>
                  </a:extLst>
                </p14:cNvPr>
                <p14:cNvContentPartPr/>
                <p14:nvPr/>
              </p14:nvContentPartPr>
              <p14:xfrm>
                <a:off x="4578423" y="142585"/>
                <a:ext cx="96480" cy="22824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256ED434-91CF-451E-9A93-251FBCE8D8F2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4560423" y="124945"/>
                  <a:ext cx="13212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00016586-102B-4FB0-9A52-7A5A18582ADA}"/>
                    </a:ext>
                  </a:extLst>
                </p14:cNvPr>
                <p14:cNvContentPartPr/>
                <p14:nvPr/>
              </p14:nvContentPartPr>
              <p14:xfrm>
                <a:off x="4713063" y="249145"/>
                <a:ext cx="87480" cy="1249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00016586-102B-4FB0-9A52-7A5A18582ADA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4695063" y="231505"/>
                  <a:ext cx="12312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26F8AF0D-23A2-446F-95CD-24CE5E16EB4F}"/>
                    </a:ext>
                  </a:extLst>
                </p14:cNvPr>
                <p14:cNvContentPartPr/>
                <p14:nvPr/>
              </p14:nvContentPartPr>
              <p14:xfrm>
                <a:off x="4896663" y="267865"/>
                <a:ext cx="160560" cy="957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26F8AF0D-23A2-446F-95CD-24CE5E16EB4F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4878663" y="249865"/>
                  <a:ext cx="196200" cy="131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2E5D371-08EC-49F6-9985-018199C55832}"/>
              </a:ext>
            </a:extLst>
          </p:cNvPr>
          <p:cNvGrpSpPr/>
          <p:nvPr/>
        </p:nvGrpSpPr>
        <p:grpSpPr>
          <a:xfrm>
            <a:off x="5485263" y="89665"/>
            <a:ext cx="1864800" cy="748440"/>
            <a:chOff x="5485263" y="89665"/>
            <a:chExt cx="1864800" cy="748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BAEFFB4A-EDAF-4F07-96FE-43720F61FA07}"/>
                    </a:ext>
                  </a:extLst>
                </p14:cNvPr>
                <p14:cNvContentPartPr/>
                <p14:nvPr/>
              </p14:nvContentPartPr>
              <p14:xfrm>
                <a:off x="5485263" y="248065"/>
                <a:ext cx="383400" cy="28692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BAEFFB4A-EDAF-4F07-96FE-43720F61FA07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5467263" y="230425"/>
                  <a:ext cx="419040" cy="32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145CFAF4-2FE5-4EE0-8FB7-37754E288C56}"/>
                    </a:ext>
                  </a:extLst>
                </p14:cNvPr>
                <p14:cNvContentPartPr/>
                <p14:nvPr/>
              </p14:nvContentPartPr>
              <p14:xfrm>
                <a:off x="5930943" y="89665"/>
                <a:ext cx="884160" cy="31428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145CFAF4-2FE5-4EE0-8FB7-37754E288C56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5913303" y="72025"/>
                  <a:ext cx="919800" cy="34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A2BC4C93-B56F-478A-B042-ADEC86E32FD4}"/>
                    </a:ext>
                  </a:extLst>
                </p14:cNvPr>
                <p14:cNvContentPartPr/>
                <p14:nvPr/>
              </p14:nvContentPartPr>
              <p14:xfrm>
                <a:off x="6898263" y="303145"/>
                <a:ext cx="111960" cy="14760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A2BC4C93-B56F-478A-B042-ADEC86E32FD4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6880623" y="285505"/>
                  <a:ext cx="14760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38874F2C-FE59-411B-B1EB-CBFEA24BB6C9}"/>
                    </a:ext>
                  </a:extLst>
                </p14:cNvPr>
                <p14:cNvContentPartPr/>
                <p14:nvPr/>
              </p14:nvContentPartPr>
              <p14:xfrm>
                <a:off x="6368703" y="164545"/>
                <a:ext cx="264960" cy="4500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38874F2C-FE59-411B-B1EB-CBFEA24BB6C9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6350703" y="146905"/>
                  <a:ext cx="30060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1A7CCE7D-A05C-4440-803D-AB36E8CA2CC7}"/>
                    </a:ext>
                  </a:extLst>
                </p14:cNvPr>
                <p14:cNvContentPartPr/>
                <p14:nvPr/>
              </p14:nvContentPartPr>
              <p14:xfrm>
                <a:off x="7117143" y="361105"/>
                <a:ext cx="232920" cy="47700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1A7CCE7D-A05C-4440-803D-AB36E8CA2CC7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7099503" y="343465"/>
                  <a:ext cx="268560" cy="512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634FAF6A-F7DF-440A-97A2-15387011CBEA}"/>
                  </a:ext>
                </a:extLst>
              </p14:cNvPr>
              <p14:cNvContentPartPr/>
              <p14:nvPr/>
            </p14:nvContentPartPr>
            <p14:xfrm>
              <a:off x="3058863" y="1305745"/>
              <a:ext cx="180720" cy="24084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634FAF6A-F7DF-440A-97A2-15387011CBEA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3040863" y="1287745"/>
                <a:ext cx="216360" cy="27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418BED53-CD04-4BE3-A26E-1461AB7F7A2D}"/>
                  </a:ext>
                </a:extLst>
              </p14:cNvPr>
              <p14:cNvContentPartPr/>
              <p14:nvPr/>
            </p14:nvContentPartPr>
            <p14:xfrm>
              <a:off x="3065703" y="1424545"/>
              <a:ext cx="156240" cy="4140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418BED53-CD04-4BE3-A26E-1461AB7F7A2D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3048063" y="1406905"/>
                <a:ext cx="191880" cy="7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A051AC47-83CA-4238-AA69-C28F2048A639}"/>
                  </a:ext>
                </a:extLst>
              </p14:cNvPr>
              <p14:cNvContentPartPr/>
              <p14:nvPr/>
            </p14:nvContentPartPr>
            <p14:xfrm>
              <a:off x="3098103" y="1301425"/>
              <a:ext cx="146160" cy="4032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A051AC47-83CA-4238-AA69-C28F2048A639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3080463" y="1283785"/>
                <a:ext cx="181800" cy="7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15DE97FD-BF7F-4CDE-A72A-170157C56725}"/>
                  </a:ext>
                </a:extLst>
              </p14:cNvPr>
              <p14:cNvContentPartPr/>
              <p14:nvPr/>
            </p14:nvContentPartPr>
            <p14:xfrm>
              <a:off x="3323463" y="1278025"/>
              <a:ext cx="134640" cy="31284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15DE97FD-BF7F-4CDE-A72A-170157C56725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3305823" y="1260025"/>
                <a:ext cx="170280" cy="34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63188DCA-C370-4C4A-A635-3F17D3492120}"/>
                  </a:ext>
                </a:extLst>
              </p14:cNvPr>
              <p14:cNvContentPartPr/>
              <p14:nvPr/>
            </p14:nvContentPartPr>
            <p14:xfrm>
              <a:off x="3487263" y="1271185"/>
              <a:ext cx="120960" cy="24264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63188DCA-C370-4C4A-A635-3F17D3492120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3469263" y="1253185"/>
                <a:ext cx="156600" cy="27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1940993C-C6CA-4F81-89C1-693AFEDC109F}"/>
                  </a:ext>
                </a:extLst>
              </p14:cNvPr>
              <p14:cNvContentPartPr/>
              <p14:nvPr/>
            </p14:nvContentPartPr>
            <p14:xfrm>
              <a:off x="3627303" y="1223305"/>
              <a:ext cx="97200" cy="35208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1940993C-C6CA-4F81-89C1-693AFEDC109F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3609663" y="1205305"/>
                <a:ext cx="132840" cy="38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3B0F6E93-F8D1-47AC-AE25-A0215D0B5411}"/>
                  </a:ext>
                </a:extLst>
              </p14:cNvPr>
              <p14:cNvContentPartPr/>
              <p14:nvPr/>
            </p14:nvContentPartPr>
            <p14:xfrm>
              <a:off x="2887503" y="963385"/>
              <a:ext cx="3452760" cy="101448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3B0F6E93-F8D1-47AC-AE25-A0215D0B5411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2869503" y="945385"/>
                <a:ext cx="3488400" cy="1050120"/>
              </a:xfrm>
              <a:prstGeom prst="rect">
                <a:avLst/>
              </a:prstGeom>
            </p:spPr>
          </p:pic>
        </mc:Fallback>
      </mc:AlternateContent>
      <p:grpSp>
        <p:nvGrpSpPr>
          <p:cNvPr id="65" name="Group 64">
            <a:extLst>
              <a:ext uri="{FF2B5EF4-FFF2-40B4-BE49-F238E27FC236}">
                <a16:creationId xmlns:a16="http://schemas.microsoft.com/office/drawing/2014/main" id="{E6FED686-073D-43AD-9840-028D9966A669}"/>
              </a:ext>
            </a:extLst>
          </p:cNvPr>
          <p:cNvGrpSpPr/>
          <p:nvPr/>
        </p:nvGrpSpPr>
        <p:grpSpPr>
          <a:xfrm>
            <a:off x="6565263" y="1247065"/>
            <a:ext cx="479880" cy="188280"/>
            <a:chOff x="6565263" y="1247065"/>
            <a:chExt cx="479880" cy="188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C7CA677B-F27E-486D-942D-198A141F48D4}"/>
                    </a:ext>
                  </a:extLst>
                </p14:cNvPr>
                <p14:cNvContentPartPr/>
                <p14:nvPr/>
              </p14:nvContentPartPr>
              <p14:xfrm>
                <a:off x="6565263" y="1247065"/>
                <a:ext cx="409680" cy="11628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C7CA677B-F27E-486D-942D-198A141F48D4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6547263" y="1229425"/>
                  <a:ext cx="44532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8F0397EE-28FD-4F79-B390-BA3C018A7F22}"/>
                    </a:ext>
                  </a:extLst>
                </p14:cNvPr>
                <p14:cNvContentPartPr/>
                <p14:nvPr/>
              </p14:nvContentPartPr>
              <p14:xfrm>
                <a:off x="6894303" y="1249585"/>
                <a:ext cx="150840" cy="18576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8F0397EE-28FD-4F79-B390-BA3C018A7F22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6876663" y="1231945"/>
                  <a:ext cx="186480" cy="221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C3E7150F-2E9C-4859-8D4E-E421CF0C7234}"/>
                  </a:ext>
                </a:extLst>
              </p14:cNvPr>
              <p14:cNvContentPartPr/>
              <p14:nvPr/>
            </p14:nvContentPartPr>
            <p14:xfrm>
              <a:off x="7311543" y="1087585"/>
              <a:ext cx="621360" cy="36288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C3E7150F-2E9C-4859-8D4E-E421CF0C7234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7293903" y="1069945"/>
                <a:ext cx="657000" cy="398520"/>
              </a:xfrm>
              <a:prstGeom prst="rect">
                <a:avLst/>
              </a:prstGeom>
            </p:spPr>
          </p:pic>
        </mc:Fallback>
      </mc:AlternateContent>
      <p:grpSp>
        <p:nvGrpSpPr>
          <p:cNvPr id="64" name="Group 63">
            <a:extLst>
              <a:ext uri="{FF2B5EF4-FFF2-40B4-BE49-F238E27FC236}">
                <a16:creationId xmlns:a16="http://schemas.microsoft.com/office/drawing/2014/main" id="{E4CC30C6-53C8-42DA-95D3-11B49ED1FABB}"/>
              </a:ext>
            </a:extLst>
          </p:cNvPr>
          <p:cNvGrpSpPr/>
          <p:nvPr/>
        </p:nvGrpSpPr>
        <p:grpSpPr>
          <a:xfrm>
            <a:off x="8296503" y="1084705"/>
            <a:ext cx="2080440" cy="336600"/>
            <a:chOff x="8296503" y="1084705"/>
            <a:chExt cx="2080440" cy="336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B049859A-BE35-44EA-8143-D897212A27D3}"/>
                    </a:ext>
                  </a:extLst>
                </p14:cNvPr>
                <p14:cNvContentPartPr/>
                <p14:nvPr/>
              </p14:nvContentPartPr>
              <p14:xfrm>
                <a:off x="8296503" y="1258945"/>
                <a:ext cx="363600" cy="1346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B049859A-BE35-44EA-8143-D897212A27D3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8278863" y="1240945"/>
                  <a:ext cx="39924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C63A8E8C-A617-4AFC-B1F6-491312E9A5B1}"/>
                    </a:ext>
                  </a:extLst>
                </p14:cNvPr>
                <p14:cNvContentPartPr/>
                <p14:nvPr/>
              </p14:nvContentPartPr>
              <p14:xfrm>
                <a:off x="8705823" y="1098385"/>
                <a:ext cx="142200" cy="32292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C63A8E8C-A617-4AFC-B1F6-491312E9A5B1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8688183" y="1080745"/>
                  <a:ext cx="177840" cy="35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7B79E10A-807E-47F9-9D61-7E8259885BC7}"/>
                    </a:ext>
                  </a:extLst>
                </p14:cNvPr>
                <p14:cNvContentPartPr/>
                <p14:nvPr/>
              </p14:nvContentPartPr>
              <p14:xfrm>
                <a:off x="8694663" y="1231225"/>
                <a:ext cx="135000" cy="158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7B79E10A-807E-47F9-9D61-7E8259885BC7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8677023" y="1213585"/>
                  <a:ext cx="17064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99B01ADB-8963-443A-98ED-FF95245EA6C2}"/>
                    </a:ext>
                  </a:extLst>
                </p14:cNvPr>
                <p14:cNvContentPartPr/>
                <p14:nvPr/>
              </p14:nvContentPartPr>
              <p14:xfrm>
                <a:off x="9150423" y="1242385"/>
                <a:ext cx="271440" cy="14904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99B01ADB-8963-443A-98ED-FF95245EA6C2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9132783" y="1224385"/>
                  <a:ext cx="30708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1E481730-C886-4923-ABA0-E86677E93249}"/>
                    </a:ext>
                  </a:extLst>
                </p14:cNvPr>
                <p14:cNvContentPartPr/>
                <p14:nvPr/>
              </p14:nvContentPartPr>
              <p14:xfrm>
                <a:off x="9447423" y="1098745"/>
                <a:ext cx="278280" cy="27648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1E481730-C886-4923-ABA0-E86677E93249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9429783" y="1080745"/>
                  <a:ext cx="313920" cy="31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CC9243B7-6E01-4CE7-8F3B-8770CFDA0C08}"/>
                    </a:ext>
                  </a:extLst>
                </p14:cNvPr>
                <p14:cNvContentPartPr/>
                <p14:nvPr/>
              </p14:nvContentPartPr>
              <p14:xfrm>
                <a:off x="9662343" y="1230505"/>
                <a:ext cx="714600" cy="16272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CC9243B7-6E01-4CE7-8F3B-8770CFDA0C08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9644343" y="1212505"/>
                  <a:ext cx="75024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9C352F5C-7FDE-41BA-A58A-EA0E1E4E1928}"/>
                    </a:ext>
                  </a:extLst>
                </p14:cNvPr>
                <p14:cNvContentPartPr/>
                <p14:nvPr/>
              </p14:nvContentPartPr>
              <p14:xfrm>
                <a:off x="10182903" y="1084705"/>
                <a:ext cx="360" cy="3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9C352F5C-7FDE-41BA-A58A-EA0E1E4E1928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0165263" y="1066705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ED423683-45BF-4098-88F2-510B9A4112AE}"/>
              </a:ext>
            </a:extLst>
          </p:cNvPr>
          <p:cNvGrpSpPr/>
          <p:nvPr/>
        </p:nvGrpSpPr>
        <p:grpSpPr>
          <a:xfrm>
            <a:off x="10743063" y="1210345"/>
            <a:ext cx="860760" cy="188280"/>
            <a:chOff x="10743063" y="1210345"/>
            <a:chExt cx="860760" cy="188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B972649C-73F2-4A99-BAA9-C07AF64A6166}"/>
                    </a:ext>
                  </a:extLst>
                </p14:cNvPr>
                <p14:cNvContentPartPr/>
                <p14:nvPr/>
              </p14:nvContentPartPr>
              <p14:xfrm>
                <a:off x="10743063" y="1250305"/>
                <a:ext cx="638280" cy="14832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B972649C-73F2-4A99-BAA9-C07AF64A6166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0725423" y="1232305"/>
                  <a:ext cx="67392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47AC6C88-2AA0-48F7-9D0D-8A099800E4C8}"/>
                    </a:ext>
                  </a:extLst>
                </p14:cNvPr>
                <p14:cNvContentPartPr/>
                <p14:nvPr/>
              </p14:nvContentPartPr>
              <p14:xfrm>
                <a:off x="11462703" y="1210345"/>
                <a:ext cx="141120" cy="16812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47AC6C88-2AA0-48F7-9D0D-8A099800E4C8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1444703" y="1192705"/>
                  <a:ext cx="176760" cy="203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5862E086-2CD1-4E33-A82A-FE8FFF9669ED}"/>
              </a:ext>
            </a:extLst>
          </p:cNvPr>
          <p:cNvGrpSpPr/>
          <p:nvPr/>
        </p:nvGrpSpPr>
        <p:grpSpPr>
          <a:xfrm>
            <a:off x="7450503" y="1560625"/>
            <a:ext cx="1636920" cy="405720"/>
            <a:chOff x="7450503" y="1560625"/>
            <a:chExt cx="1636920" cy="405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D5776E10-B1D6-468F-B0E1-3C9325345AC9}"/>
                    </a:ext>
                  </a:extLst>
                </p14:cNvPr>
                <p14:cNvContentPartPr/>
                <p14:nvPr/>
              </p14:nvContentPartPr>
              <p14:xfrm>
                <a:off x="7454463" y="1680145"/>
                <a:ext cx="85680" cy="28620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D5776E10-B1D6-468F-B0E1-3C9325345AC9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7436823" y="1662145"/>
                  <a:ext cx="121320" cy="32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57762A15-4C2F-4DC1-A369-EC076A56D669}"/>
                    </a:ext>
                  </a:extLst>
                </p14:cNvPr>
                <p14:cNvContentPartPr/>
                <p14:nvPr/>
              </p14:nvContentPartPr>
              <p14:xfrm>
                <a:off x="7450503" y="1764025"/>
                <a:ext cx="165600" cy="6768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57762A15-4C2F-4DC1-A369-EC076A56D669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432863" y="1746025"/>
                  <a:ext cx="20124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8C5174C1-876E-47F3-959F-5AAD0529EAF1}"/>
                    </a:ext>
                  </a:extLst>
                </p14:cNvPr>
                <p14:cNvContentPartPr/>
                <p14:nvPr/>
              </p14:nvContentPartPr>
              <p14:xfrm>
                <a:off x="7613583" y="1754305"/>
                <a:ext cx="710640" cy="13320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8C5174C1-876E-47F3-959F-5AAD0529EAF1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7595943" y="1736305"/>
                  <a:ext cx="74628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E608A76F-89AD-4662-9F58-A42187D071C9}"/>
                    </a:ext>
                  </a:extLst>
                </p14:cNvPr>
                <p14:cNvContentPartPr/>
                <p14:nvPr/>
              </p14:nvContentPartPr>
              <p14:xfrm>
                <a:off x="8656143" y="1659625"/>
                <a:ext cx="221040" cy="27828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E608A76F-89AD-4662-9F58-A42187D071C9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638503" y="1641625"/>
                  <a:ext cx="256680" cy="3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86A5D9E1-97BB-42D5-962C-E37817713F07}"/>
                    </a:ext>
                  </a:extLst>
                </p14:cNvPr>
                <p14:cNvContentPartPr/>
                <p14:nvPr/>
              </p14:nvContentPartPr>
              <p14:xfrm>
                <a:off x="8585223" y="1613545"/>
                <a:ext cx="55080" cy="8316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86A5D9E1-97BB-42D5-962C-E37817713F07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8567583" y="1595545"/>
                  <a:ext cx="9072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A4EAA607-6EEA-44DC-A7B8-B79A5D1B62D8}"/>
                    </a:ext>
                  </a:extLst>
                </p14:cNvPr>
                <p14:cNvContentPartPr/>
                <p14:nvPr/>
              </p14:nvContentPartPr>
              <p14:xfrm>
                <a:off x="9057543" y="1560625"/>
                <a:ext cx="29880" cy="8532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A4EAA607-6EEA-44DC-A7B8-B79A5D1B62D8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9039543" y="1542625"/>
                  <a:ext cx="65520" cy="120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811BF73D-1DFF-4538-8083-E97578C7EC8C}"/>
              </a:ext>
            </a:extLst>
          </p:cNvPr>
          <p:cNvGrpSpPr/>
          <p:nvPr/>
        </p:nvGrpSpPr>
        <p:grpSpPr>
          <a:xfrm>
            <a:off x="9321423" y="1647025"/>
            <a:ext cx="1212120" cy="264240"/>
            <a:chOff x="9321423" y="1647025"/>
            <a:chExt cx="1212120" cy="264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05B989BC-1FC1-458C-A32D-4B921FA19E8F}"/>
                    </a:ext>
                  </a:extLst>
                </p14:cNvPr>
                <p14:cNvContentPartPr/>
                <p14:nvPr/>
              </p14:nvContentPartPr>
              <p14:xfrm>
                <a:off x="9321423" y="1647025"/>
                <a:ext cx="153720" cy="26424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05B989BC-1FC1-458C-A32D-4B921FA19E8F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9303423" y="1629025"/>
                  <a:ext cx="189360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27A8148E-638E-4196-BABD-E64D4A3B46B2}"/>
                    </a:ext>
                  </a:extLst>
                </p14:cNvPr>
                <p14:cNvContentPartPr/>
                <p14:nvPr/>
              </p14:nvContentPartPr>
              <p14:xfrm>
                <a:off x="9528423" y="1770145"/>
                <a:ext cx="161280" cy="10620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27A8148E-638E-4196-BABD-E64D4A3B46B2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9510783" y="1752145"/>
                  <a:ext cx="19692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AFEA7040-17B9-4523-98F9-B87D00996B6D}"/>
                    </a:ext>
                  </a:extLst>
                </p14:cNvPr>
                <p14:cNvContentPartPr/>
                <p14:nvPr/>
              </p14:nvContentPartPr>
              <p14:xfrm>
                <a:off x="9761343" y="1746025"/>
                <a:ext cx="772200" cy="13968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AFEA7040-17B9-4523-98F9-B87D00996B6D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9743703" y="1728385"/>
                  <a:ext cx="807840" cy="175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3B8E227E-6823-4143-B9B6-087300E3D5FF}"/>
              </a:ext>
            </a:extLst>
          </p:cNvPr>
          <p:cNvGrpSpPr/>
          <p:nvPr/>
        </p:nvGrpSpPr>
        <p:grpSpPr>
          <a:xfrm>
            <a:off x="10918383" y="1608865"/>
            <a:ext cx="1121760" cy="298080"/>
            <a:chOff x="10918383" y="1608865"/>
            <a:chExt cx="1121760" cy="298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3A9EFB9D-1100-44BE-A237-9A2A466A2E2C}"/>
                    </a:ext>
                  </a:extLst>
                </p14:cNvPr>
                <p14:cNvContentPartPr/>
                <p14:nvPr/>
              </p14:nvContentPartPr>
              <p14:xfrm>
                <a:off x="10918383" y="1608865"/>
                <a:ext cx="702720" cy="29808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3A9EFB9D-1100-44BE-A237-9A2A466A2E2C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0900383" y="1591225"/>
                  <a:ext cx="738360" cy="33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CCDD584A-E73C-4736-AFF6-FFDC9557D97F}"/>
                    </a:ext>
                  </a:extLst>
                </p14:cNvPr>
                <p14:cNvContentPartPr/>
                <p14:nvPr/>
              </p14:nvContentPartPr>
              <p14:xfrm>
                <a:off x="11550543" y="1622545"/>
                <a:ext cx="360" cy="36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CCDD584A-E73C-4736-AFF6-FFDC9557D97F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1532903" y="1604905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DE3AEB8F-3BE8-4F36-9D21-FFD41E4298F3}"/>
                    </a:ext>
                  </a:extLst>
                </p14:cNvPr>
                <p14:cNvContentPartPr/>
                <p14:nvPr/>
              </p14:nvContentPartPr>
              <p14:xfrm>
                <a:off x="11699223" y="1621465"/>
                <a:ext cx="24120" cy="22176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DE3AEB8F-3BE8-4F36-9D21-FFD41E4298F3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11681223" y="1603825"/>
                  <a:ext cx="5976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B174F32D-2AF1-4B7B-91FF-CEE6C3B0CE87}"/>
                    </a:ext>
                  </a:extLst>
                </p14:cNvPr>
                <p14:cNvContentPartPr/>
                <p14:nvPr/>
              </p14:nvContentPartPr>
              <p14:xfrm>
                <a:off x="11808303" y="1725505"/>
                <a:ext cx="231840" cy="14076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B174F32D-2AF1-4B7B-91FF-CEE6C3B0CE87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11790303" y="1707505"/>
                  <a:ext cx="267480" cy="176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AED27954-8918-44F5-923D-810295B13BF4}"/>
              </a:ext>
            </a:extLst>
          </p:cNvPr>
          <p:cNvGrpSpPr/>
          <p:nvPr/>
        </p:nvGrpSpPr>
        <p:grpSpPr>
          <a:xfrm>
            <a:off x="7314783" y="2060305"/>
            <a:ext cx="4797360" cy="894960"/>
            <a:chOff x="7314783" y="2060305"/>
            <a:chExt cx="4797360" cy="894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4B8390DF-7EF1-44DF-8DB2-EE326EC041EA}"/>
                    </a:ext>
                  </a:extLst>
                </p14:cNvPr>
                <p14:cNvContentPartPr/>
                <p14:nvPr/>
              </p14:nvContentPartPr>
              <p14:xfrm>
                <a:off x="7348983" y="2202145"/>
                <a:ext cx="182880" cy="19728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4B8390DF-7EF1-44DF-8DB2-EE326EC041EA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7331343" y="2184145"/>
                  <a:ext cx="21852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B4D7C5E8-4174-4560-A431-643BFB02AFB8}"/>
                    </a:ext>
                  </a:extLst>
                </p14:cNvPr>
                <p14:cNvContentPartPr/>
                <p14:nvPr/>
              </p14:nvContentPartPr>
              <p14:xfrm>
                <a:off x="7555983" y="2108185"/>
                <a:ext cx="290880" cy="28800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B4D7C5E8-4174-4560-A431-643BFB02AFB8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7538343" y="2090545"/>
                  <a:ext cx="326520" cy="32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7E0E0C85-251C-43A9-92F7-4309EA493D6B}"/>
                    </a:ext>
                  </a:extLst>
                </p14:cNvPr>
                <p14:cNvContentPartPr/>
                <p14:nvPr/>
              </p14:nvContentPartPr>
              <p14:xfrm>
                <a:off x="7911663" y="2183425"/>
                <a:ext cx="437760" cy="20556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7E0E0C85-251C-43A9-92F7-4309EA493D6B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7894023" y="2165425"/>
                  <a:ext cx="47340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75B08892-E5ED-4F02-BEDF-3FA5542840BB}"/>
                    </a:ext>
                  </a:extLst>
                </p14:cNvPr>
                <p14:cNvContentPartPr/>
                <p14:nvPr/>
              </p14:nvContentPartPr>
              <p14:xfrm>
                <a:off x="8427543" y="2157145"/>
                <a:ext cx="232200" cy="23688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75B08892-E5ED-4F02-BEDF-3FA5542840BB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8409543" y="2139505"/>
                  <a:ext cx="267840" cy="27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A1E6712E-9884-4ABF-AD6B-CC3A53787965}"/>
                    </a:ext>
                  </a:extLst>
                </p14:cNvPr>
                <p14:cNvContentPartPr/>
                <p14:nvPr/>
              </p14:nvContentPartPr>
              <p14:xfrm>
                <a:off x="8608623" y="2275585"/>
                <a:ext cx="205200" cy="10476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A1E6712E-9884-4ABF-AD6B-CC3A53787965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8590623" y="2257585"/>
                  <a:ext cx="24084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E7838F08-E934-4E2F-9FDC-AEA5E22487A9}"/>
                    </a:ext>
                  </a:extLst>
                </p14:cNvPr>
                <p14:cNvContentPartPr/>
                <p14:nvPr/>
              </p14:nvContentPartPr>
              <p14:xfrm>
                <a:off x="8833623" y="2183425"/>
                <a:ext cx="360" cy="36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E7838F08-E934-4E2F-9FDC-AEA5E22487A9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8815623" y="2165425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B26B5D87-D83F-46D0-A7EC-23EB5234ED03}"/>
                    </a:ext>
                  </a:extLst>
                </p14:cNvPr>
                <p14:cNvContentPartPr/>
                <p14:nvPr/>
              </p14:nvContentPartPr>
              <p14:xfrm>
                <a:off x="8886183" y="2220505"/>
                <a:ext cx="452160" cy="45504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B26B5D87-D83F-46D0-A7EC-23EB5234ED03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868183" y="2202505"/>
                  <a:ext cx="487800" cy="49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EC06ED6E-DA17-4864-B079-D5B82B379F80}"/>
                    </a:ext>
                  </a:extLst>
                </p14:cNvPr>
                <p14:cNvContentPartPr/>
                <p14:nvPr/>
              </p14:nvContentPartPr>
              <p14:xfrm>
                <a:off x="9709863" y="2116825"/>
                <a:ext cx="19440" cy="25740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EC06ED6E-DA17-4864-B079-D5B82B379F80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9691863" y="2098825"/>
                  <a:ext cx="55080" cy="29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7DFF53EA-8FAE-4A93-888E-13CB1A7D91B9}"/>
                    </a:ext>
                  </a:extLst>
                </p14:cNvPr>
                <p14:cNvContentPartPr/>
                <p14:nvPr/>
              </p14:nvContentPartPr>
              <p14:xfrm>
                <a:off x="9646863" y="2060305"/>
                <a:ext cx="458280" cy="30780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7DFF53EA-8FAE-4A93-888E-13CB1A7D91B9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9629223" y="2042665"/>
                  <a:ext cx="493920" cy="34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16A8C0CD-D278-4C41-8160-2DF3FAB535EB}"/>
                    </a:ext>
                  </a:extLst>
                </p14:cNvPr>
                <p14:cNvContentPartPr/>
                <p14:nvPr/>
              </p14:nvContentPartPr>
              <p14:xfrm>
                <a:off x="10435263" y="2180545"/>
                <a:ext cx="19440" cy="31680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16A8C0CD-D278-4C41-8160-2DF3FAB535EB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0417263" y="2162905"/>
                  <a:ext cx="55080" cy="35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E0714012-0666-43A9-8B98-A570B8EB8DAB}"/>
                    </a:ext>
                  </a:extLst>
                </p14:cNvPr>
                <p14:cNvContentPartPr/>
                <p14:nvPr/>
              </p14:nvContentPartPr>
              <p14:xfrm>
                <a:off x="10438143" y="2082985"/>
                <a:ext cx="210960" cy="26856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E0714012-0666-43A9-8B98-A570B8EB8DAB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0420503" y="2064985"/>
                  <a:ext cx="246600" cy="30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D4CE81A3-5E1F-44DB-9CC6-9C55E95C06C5}"/>
                    </a:ext>
                  </a:extLst>
                </p14:cNvPr>
                <p14:cNvContentPartPr/>
                <p14:nvPr/>
              </p14:nvContentPartPr>
              <p14:xfrm>
                <a:off x="10668183" y="2355505"/>
                <a:ext cx="30600" cy="9252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D4CE81A3-5E1F-44DB-9CC6-9C55E95C06C5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10650543" y="2337865"/>
                  <a:ext cx="6624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A611B0FA-E372-4165-A19E-8CC0133676D4}"/>
                    </a:ext>
                  </a:extLst>
                </p14:cNvPr>
                <p14:cNvContentPartPr/>
                <p14:nvPr/>
              </p14:nvContentPartPr>
              <p14:xfrm>
                <a:off x="10669263" y="2311225"/>
                <a:ext cx="60120" cy="15300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A611B0FA-E372-4165-A19E-8CC0133676D4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10651263" y="2293585"/>
                  <a:ext cx="9576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3E5D9866-8AA7-40C2-9F7E-E13D090DBB7A}"/>
                    </a:ext>
                  </a:extLst>
                </p14:cNvPr>
                <p14:cNvContentPartPr/>
                <p14:nvPr/>
              </p14:nvContentPartPr>
              <p14:xfrm>
                <a:off x="11049063" y="2100265"/>
                <a:ext cx="81360" cy="25488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3E5D9866-8AA7-40C2-9F7E-E13D090DBB7A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1031423" y="2082625"/>
                  <a:ext cx="117000" cy="29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D5B52907-40EA-4D15-BC2D-FCB3EC71140F}"/>
                    </a:ext>
                  </a:extLst>
                </p14:cNvPr>
                <p14:cNvContentPartPr/>
                <p14:nvPr/>
              </p14:nvContentPartPr>
              <p14:xfrm>
                <a:off x="10991463" y="2207905"/>
                <a:ext cx="151200" cy="4680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D5B52907-40EA-4D15-BC2D-FCB3EC71140F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0973463" y="2189905"/>
                  <a:ext cx="18684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F4558D57-83C1-4E56-9CFA-37F961E70FE1}"/>
                    </a:ext>
                  </a:extLst>
                </p14:cNvPr>
                <p14:cNvContentPartPr/>
                <p14:nvPr/>
              </p14:nvContentPartPr>
              <p14:xfrm>
                <a:off x="11193063" y="2217265"/>
                <a:ext cx="628560" cy="15876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F4558D57-83C1-4E56-9CFA-37F961E70FE1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1175063" y="2199265"/>
                  <a:ext cx="66420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1647D3F4-E3CE-40E8-BD49-2B3222E1D3D4}"/>
                    </a:ext>
                  </a:extLst>
                </p14:cNvPr>
                <p14:cNvContentPartPr/>
                <p14:nvPr/>
              </p14:nvContentPartPr>
              <p14:xfrm>
                <a:off x="11871663" y="2336425"/>
                <a:ext cx="100800" cy="9252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1647D3F4-E3CE-40E8-BD49-2B3222E1D3D4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1854023" y="2318785"/>
                  <a:ext cx="13644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F4061725-D2C6-4741-A529-49F01E4F7947}"/>
                    </a:ext>
                  </a:extLst>
                </p14:cNvPr>
                <p14:cNvContentPartPr/>
                <p14:nvPr/>
              </p14:nvContentPartPr>
              <p14:xfrm>
                <a:off x="7314783" y="2740705"/>
                <a:ext cx="230040" cy="15048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F4061725-D2C6-4741-A529-49F01E4F7947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7297143" y="2722705"/>
                  <a:ext cx="26568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2D96E68E-DA48-4624-BF24-02500AEFB05D}"/>
                    </a:ext>
                  </a:extLst>
                </p14:cNvPr>
                <p14:cNvContentPartPr/>
                <p14:nvPr/>
              </p14:nvContentPartPr>
              <p14:xfrm>
                <a:off x="7579383" y="2761945"/>
                <a:ext cx="183600" cy="13716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2D96E68E-DA48-4624-BF24-02500AEFB05D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7561383" y="2744305"/>
                  <a:ext cx="21924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2D3CD0F0-80CC-44A6-8033-8DBB9AFDE01F}"/>
                    </a:ext>
                  </a:extLst>
                </p14:cNvPr>
                <p14:cNvContentPartPr/>
                <p14:nvPr/>
              </p14:nvContentPartPr>
              <p14:xfrm>
                <a:off x="8063583" y="2621905"/>
                <a:ext cx="791640" cy="28224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2D3CD0F0-80CC-44A6-8033-8DBB9AFDE01F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8045583" y="2603905"/>
                  <a:ext cx="827280" cy="31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E514F7C7-0748-4F53-BEC6-BE3BA6EC66A3}"/>
                    </a:ext>
                  </a:extLst>
                </p14:cNvPr>
                <p14:cNvContentPartPr/>
                <p14:nvPr/>
              </p14:nvContentPartPr>
              <p14:xfrm>
                <a:off x="9182103" y="2684905"/>
                <a:ext cx="6480" cy="27036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E514F7C7-0748-4F53-BEC6-BE3BA6EC66A3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9164103" y="2666905"/>
                  <a:ext cx="42120" cy="30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696A6713-8A1F-45A9-A8AC-35DDBE4D781E}"/>
                    </a:ext>
                  </a:extLst>
                </p14:cNvPr>
                <p14:cNvContentPartPr/>
                <p14:nvPr/>
              </p14:nvContentPartPr>
              <p14:xfrm>
                <a:off x="9085623" y="2700025"/>
                <a:ext cx="496800" cy="22428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696A6713-8A1F-45A9-A8AC-35DDBE4D781E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9067983" y="2682385"/>
                  <a:ext cx="532440" cy="25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850B65D6-2232-40D1-A370-3C7E8F9C50BE}"/>
                    </a:ext>
                  </a:extLst>
                </p14:cNvPr>
                <p14:cNvContentPartPr/>
                <p14:nvPr/>
              </p14:nvContentPartPr>
              <p14:xfrm>
                <a:off x="9607623" y="2728105"/>
                <a:ext cx="433080" cy="15624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850B65D6-2232-40D1-A370-3C7E8F9C50BE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9589623" y="2710105"/>
                  <a:ext cx="46872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FD000EE6-EDBC-48F1-AFD2-9A3D42E7ECF1}"/>
                    </a:ext>
                  </a:extLst>
                </p14:cNvPr>
                <p14:cNvContentPartPr/>
                <p14:nvPr/>
              </p14:nvContentPartPr>
              <p14:xfrm>
                <a:off x="10340583" y="2744305"/>
                <a:ext cx="618840" cy="18252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FD000EE6-EDBC-48F1-AFD2-9A3D42E7ECF1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0322943" y="2726665"/>
                  <a:ext cx="65448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95F853B6-5C3D-4420-BF52-B8BFC8E33666}"/>
                    </a:ext>
                  </a:extLst>
                </p14:cNvPr>
                <p14:cNvContentPartPr/>
                <p14:nvPr/>
              </p14:nvContentPartPr>
              <p14:xfrm>
                <a:off x="11318703" y="2584465"/>
                <a:ext cx="3240" cy="30312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95F853B6-5C3D-4420-BF52-B8BFC8E33666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1300703" y="2566825"/>
                  <a:ext cx="38880" cy="33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9A84B0B5-886A-4E42-A7A3-949BF6962B72}"/>
                    </a:ext>
                  </a:extLst>
                </p14:cNvPr>
                <p14:cNvContentPartPr/>
                <p14:nvPr/>
              </p14:nvContentPartPr>
              <p14:xfrm>
                <a:off x="11250663" y="2573665"/>
                <a:ext cx="751320" cy="31248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9A84B0B5-886A-4E42-A7A3-949BF6962B72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1233023" y="2555665"/>
                  <a:ext cx="786960" cy="34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FF9696DF-4C91-447F-8BA0-EFAC982F0C49}"/>
                    </a:ext>
                  </a:extLst>
                </p14:cNvPr>
                <p14:cNvContentPartPr/>
                <p14:nvPr/>
              </p14:nvContentPartPr>
              <p14:xfrm>
                <a:off x="12004503" y="2723065"/>
                <a:ext cx="107640" cy="1584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FF9696DF-4C91-447F-8BA0-EFAC982F0C49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1986863" y="2705065"/>
                  <a:ext cx="143280" cy="51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BDA55015-BB47-448E-9FB6-F95070A57F98}"/>
              </a:ext>
            </a:extLst>
          </p:cNvPr>
          <p:cNvGrpSpPr/>
          <p:nvPr/>
        </p:nvGrpSpPr>
        <p:grpSpPr>
          <a:xfrm>
            <a:off x="7505223" y="3232465"/>
            <a:ext cx="1027800" cy="306360"/>
            <a:chOff x="7505223" y="3232465"/>
            <a:chExt cx="1027800" cy="306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337C2296-573A-48AB-A308-19D93684925D}"/>
                    </a:ext>
                  </a:extLst>
                </p14:cNvPr>
                <p14:cNvContentPartPr/>
                <p14:nvPr/>
              </p14:nvContentPartPr>
              <p14:xfrm>
                <a:off x="7505223" y="3232465"/>
                <a:ext cx="791640" cy="30636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337C2296-573A-48AB-A308-19D93684925D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7487583" y="3214825"/>
                  <a:ext cx="827280" cy="34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5C0C2123-0121-4ACB-ACE8-83A17EF31EE9}"/>
                    </a:ext>
                  </a:extLst>
                </p14:cNvPr>
                <p14:cNvContentPartPr/>
                <p14:nvPr/>
              </p14:nvContentPartPr>
              <p14:xfrm>
                <a:off x="8381823" y="3348025"/>
                <a:ext cx="151200" cy="15768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5C0C2123-0121-4ACB-ACE8-83A17EF31EE9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8363823" y="3330025"/>
                  <a:ext cx="186840" cy="193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F92BC520-F98D-4A67-AA1E-FBF7BBE66DD1}"/>
              </a:ext>
            </a:extLst>
          </p:cNvPr>
          <p:cNvGrpSpPr/>
          <p:nvPr/>
        </p:nvGrpSpPr>
        <p:grpSpPr>
          <a:xfrm>
            <a:off x="8864943" y="3156145"/>
            <a:ext cx="2522880" cy="495720"/>
            <a:chOff x="8864943" y="3156145"/>
            <a:chExt cx="2522880" cy="495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5EEE5DD4-1CC5-4871-B851-C8BB3D6E542F}"/>
                    </a:ext>
                  </a:extLst>
                </p14:cNvPr>
                <p14:cNvContentPartPr/>
                <p14:nvPr/>
              </p14:nvContentPartPr>
              <p14:xfrm>
                <a:off x="8864943" y="3373945"/>
                <a:ext cx="4320" cy="10620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5EEE5DD4-1CC5-4871-B851-C8BB3D6E542F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8846943" y="3356305"/>
                  <a:ext cx="3996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5FCCF9BA-FCCA-4742-B834-740B82C93A8D}"/>
                    </a:ext>
                  </a:extLst>
                </p14:cNvPr>
                <p14:cNvContentPartPr/>
                <p14:nvPr/>
              </p14:nvContentPartPr>
              <p14:xfrm>
                <a:off x="8868903" y="3282145"/>
                <a:ext cx="48960" cy="4428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5FCCF9BA-FCCA-4742-B834-740B82C93A8D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8851263" y="3264145"/>
                  <a:ext cx="8460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9412E6AB-DD29-40EA-926C-B0CF362358B7}"/>
                    </a:ext>
                  </a:extLst>
                </p14:cNvPr>
                <p14:cNvContentPartPr/>
                <p14:nvPr/>
              </p14:nvContentPartPr>
              <p14:xfrm>
                <a:off x="8952783" y="3336505"/>
                <a:ext cx="180000" cy="15660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9412E6AB-DD29-40EA-926C-B0CF362358B7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8935143" y="3318865"/>
                  <a:ext cx="21564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19E6DB83-F1C2-4279-A816-14FA32686ADC}"/>
                    </a:ext>
                  </a:extLst>
                </p14:cNvPr>
                <p14:cNvContentPartPr/>
                <p14:nvPr/>
              </p14:nvContentPartPr>
              <p14:xfrm>
                <a:off x="9374343" y="3315265"/>
                <a:ext cx="536400" cy="16236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19E6DB83-F1C2-4279-A816-14FA32686ADC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9356703" y="3297265"/>
                  <a:ext cx="57204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29539F33-5C89-44E0-B61B-042DFFF56AE8}"/>
                    </a:ext>
                  </a:extLst>
                </p14:cNvPr>
                <p14:cNvContentPartPr/>
                <p14:nvPr/>
              </p14:nvContentPartPr>
              <p14:xfrm>
                <a:off x="9870783" y="3216265"/>
                <a:ext cx="360" cy="36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29539F33-5C89-44E0-B61B-042DFFF56AE8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9853143" y="3198625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EC2345D9-E7DD-4146-8C1F-7A418F6C5B16}"/>
                    </a:ext>
                  </a:extLst>
                </p14:cNvPr>
                <p14:cNvContentPartPr/>
                <p14:nvPr/>
              </p14:nvContentPartPr>
              <p14:xfrm>
                <a:off x="9951063" y="3348385"/>
                <a:ext cx="316440" cy="12060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EC2345D9-E7DD-4146-8C1F-7A418F6C5B16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9933063" y="3330745"/>
                  <a:ext cx="35208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D2FD7F8A-2651-4B9B-A6AB-08BB0F2D59BC}"/>
                    </a:ext>
                  </a:extLst>
                </p14:cNvPr>
                <p14:cNvContentPartPr/>
                <p14:nvPr/>
              </p14:nvContentPartPr>
              <p14:xfrm>
                <a:off x="10231503" y="3248305"/>
                <a:ext cx="360" cy="36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D2FD7F8A-2651-4B9B-A6AB-08BB0F2D59BC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0213863" y="3230305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675BB883-8196-49C8-9B0A-34800336CEA7}"/>
                    </a:ext>
                  </a:extLst>
                </p14:cNvPr>
                <p14:cNvContentPartPr/>
                <p14:nvPr/>
              </p14:nvContentPartPr>
              <p14:xfrm>
                <a:off x="10331943" y="3283225"/>
                <a:ext cx="494640" cy="12384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675BB883-8196-49C8-9B0A-34800336CEA7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10314303" y="3265585"/>
                  <a:ext cx="53028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7511ABB5-DBCA-4FAF-8842-74753429E962}"/>
                    </a:ext>
                  </a:extLst>
                </p14:cNvPr>
                <p14:cNvContentPartPr/>
                <p14:nvPr/>
              </p14:nvContentPartPr>
              <p14:xfrm>
                <a:off x="10793823" y="3228145"/>
                <a:ext cx="77400" cy="5040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7511ABB5-DBCA-4FAF-8842-74753429E962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10776183" y="3210505"/>
                  <a:ext cx="11304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349219C5-BDA9-490F-9A31-9527EF6312A7}"/>
                    </a:ext>
                  </a:extLst>
                </p14:cNvPr>
                <p14:cNvContentPartPr/>
                <p14:nvPr/>
              </p14:nvContentPartPr>
              <p14:xfrm>
                <a:off x="10851783" y="3272065"/>
                <a:ext cx="366840" cy="37980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349219C5-BDA9-490F-9A31-9527EF6312A7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10834143" y="3254065"/>
                  <a:ext cx="402480" cy="41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80E1BCAE-71C6-42BC-9EC2-807886045142}"/>
                    </a:ext>
                  </a:extLst>
                </p14:cNvPr>
                <p14:cNvContentPartPr/>
                <p14:nvPr/>
              </p14:nvContentPartPr>
              <p14:xfrm>
                <a:off x="11200263" y="3156145"/>
                <a:ext cx="187560" cy="24948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80E1BCAE-71C6-42BC-9EC2-807886045142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11182623" y="3138145"/>
                  <a:ext cx="223200" cy="285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86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CACFBE7E-B974-4C89-87B4-EB8070D661B1}"/>
                  </a:ext>
                </a:extLst>
              </p14:cNvPr>
              <p14:cNvContentPartPr/>
              <p14:nvPr/>
            </p14:nvContentPartPr>
            <p14:xfrm>
              <a:off x="11721903" y="3393385"/>
              <a:ext cx="360" cy="360"/>
            </p14:xfrm>
          </p:contentPart>
        </mc:Choice>
        <mc:Fallback xmlns=""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CACFBE7E-B974-4C89-87B4-EB8070D661B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703903" y="3375385"/>
                <a:ext cx="36000" cy="3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33" name="Group 132">
            <a:extLst>
              <a:ext uri="{FF2B5EF4-FFF2-40B4-BE49-F238E27FC236}">
                <a16:creationId xmlns:a16="http://schemas.microsoft.com/office/drawing/2014/main" id="{498BA121-09D7-4FAA-B2B4-A6656D40E4A0}"/>
              </a:ext>
            </a:extLst>
          </p:cNvPr>
          <p:cNvGrpSpPr/>
          <p:nvPr/>
        </p:nvGrpSpPr>
        <p:grpSpPr>
          <a:xfrm>
            <a:off x="1254183" y="1740985"/>
            <a:ext cx="2016720" cy="439200"/>
            <a:chOff x="1254183" y="1740985"/>
            <a:chExt cx="2016720" cy="43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EC4F82B3-B359-4B76-B5D2-45C9C10A2FE2}"/>
                    </a:ext>
                  </a:extLst>
                </p14:cNvPr>
                <p14:cNvContentPartPr/>
                <p14:nvPr/>
              </p14:nvContentPartPr>
              <p14:xfrm>
                <a:off x="1274703" y="1740985"/>
                <a:ext cx="1996200" cy="39996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EC4F82B3-B359-4B76-B5D2-45C9C10A2FE2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1257063" y="1723345"/>
                  <a:ext cx="2031840" cy="43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97F8EB5B-C9F9-4FD0-9563-2F438400D734}"/>
                    </a:ext>
                  </a:extLst>
                </p14:cNvPr>
                <p14:cNvContentPartPr/>
                <p14:nvPr/>
              </p14:nvContentPartPr>
              <p14:xfrm>
                <a:off x="1254183" y="2036905"/>
                <a:ext cx="85320" cy="14328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97F8EB5B-C9F9-4FD0-9563-2F438400D734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1236543" y="2018905"/>
                  <a:ext cx="120960" cy="178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15CC912B-4FEC-4BD2-B292-C7F86359DD01}"/>
              </a:ext>
            </a:extLst>
          </p:cNvPr>
          <p:cNvGrpSpPr/>
          <p:nvPr/>
        </p:nvGrpSpPr>
        <p:grpSpPr>
          <a:xfrm>
            <a:off x="341583" y="2300785"/>
            <a:ext cx="4868280" cy="945000"/>
            <a:chOff x="341583" y="2300785"/>
            <a:chExt cx="4868280" cy="945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1237FA87-9CE5-4E50-9080-F48710F2B0E7}"/>
                    </a:ext>
                  </a:extLst>
                </p14:cNvPr>
                <p14:cNvContentPartPr/>
                <p14:nvPr/>
              </p14:nvContentPartPr>
              <p14:xfrm>
                <a:off x="3512463" y="2359465"/>
                <a:ext cx="417960" cy="13392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1237FA87-9CE5-4E50-9080-F48710F2B0E7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3494463" y="2341825"/>
                  <a:ext cx="45360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BF34E0B9-BD58-44D4-AD94-87598FF04353}"/>
                    </a:ext>
                  </a:extLst>
                </p14:cNvPr>
                <p14:cNvContentPartPr/>
                <p14:nvPr/>
              </p14:nvContentPartPr>
              <p14:xfrm>
                <a:off x="4188183" y="2309065"/>
                <a:ext cx="722880" cy="15300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BF34E0B9-BD58-44D4-AD94-87598FF04353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4170543" y="2291065"/>
                  <a:ext cx="75852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69618330-847D-41F3-BC48-810F341F420E}"/>
                    </a:ext>
                  </a:extLst>
                </p14:cNvPr>
                <p14:cNvContentPartPr/>
                <p14:nvPr/>
              </p14:nvContentPartPr>
              <p14:xfrm>
                <a:off x="341583" y="2440825"/>
                <a:ext cx="155520" cy="28728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69618330-847D-41F3-BC48-810F341F420E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323583" y="2422825"/>
                  <a:ext cx="191160" cy="32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9AEB217C-024A-4BF2-9DEF-964C74FBB561}"/>
                    </a:ext>
                  </a:extLst>
                </p14:cNvPr>
                <p14:cNvContentPartPr/>
                <p14:nvPr/>
              </p14:nvContentPartPr>
              <p14:xfrm>
                <a:off x="555423" y="2630905"/>
                <a:ext cx="161280" cy="13068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9AEB217C-024A-4BF2-9DEF-964C74FBB561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537423" y="2613265"/>
                  <a:ext cx="19692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2EA875C5-9E3C-4FA6-B111-E7F7D1301551}"/>
                    </a:ext>
                  </a:extLst>
                </p14:cNvPr>
                <p14:cNvContentPartPr/>
                <p14:nvPr/>
              </p14:nvContentPartPr>
              <p14:xfrm>
                <a:off x="1016223" y="2500585"/>
                <a:ext cx="19440" cy="22104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2EA875C5-9E3C-4FA6-B111-E7F7D1301551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998583" y="2482585"/>
                  <a:ext cx="5508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420B4E7D-F86B-49D9-9FFC-3A35FD46DD35}"/>
                    </a:ext>
                  </a:extLst>
                </p14:cNvPr>
                <p14:cNvContentPartPr/>
                <p14:nvPr/>
              </p14:nvContentPartPr>
              <p14:xfrm>
                <a:off x="899583" y="2410945"/>
                <a:ext cx="683640" cy="27900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420B4E7D-F86B-49D9-9FFC-3A35FD46DD35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881943" y="2393305"/>
                  <a:ext cx="719280" cy="31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8C1C0AA3-0C11-4C65-858E-364A95C0F15B}"/>
                    </a:ext>
                  </a:extLst>
                </p14:cNvPr>
                <p14:cNvContentPartPr/>
                <p14:nvPr/>
              </p14:nvContentPartPr>
              <p14:xfrm>
                <a:off x="1480263" y="2433265"/>
                <a:ext cx="86400" cy="1116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8C1C0AA3-0C11-4C65-858E-364A95C0F15B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1462623" y="2415265"/>
                  <a:ext cx="12204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1CDB112D-E34E-4556-893C-68135B73C4DD}"/>
                    </a:ext>
                  </a:extLst>
                </p14:cNvPr>
                <p14:cNvContentPartPr/>
                <p14:nvPr/>
              </p14:nvContentPartPr>
              <p14:xfrm>
                <a:off x="1863303" y="2482945"/>
                <a:ext cx="251640" cy="28800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1CDB112D-E34E-4556-893C-68135B73C4DD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1845303" y="2465305"/>
                  <a:ext cx="287280" cy="32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83ACAED5-683D-40FA-BFAB-9CA0A51DE994}"/>
                    </a:ext>
                  </a:extLst>
                </p14:cNvPr>
                <p14:cNvContentPartPr/>
                <p14:nvPr/>
              </p14:nvContentPartPr>
              <p14:xfrm>
                <a:off x="2188383" y="2473225"/>
                <a:ext cx="309240" cy="12492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83ACAED5-683D-40FA-BFAB-9CA0A51DE994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2170743" y="2455585"/>
                  <a:ext cx="34488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E7436686-4C74-405E-9293-A7FA06A62ACA}"/>
                    </a:ext>
                  </a:extLst>
                </p14:cNvPr>
                <p14:cNvContentPartPr/>
                <p14:nvPr/>
              </p14:nvContentPartPr>
              <p14:xfrm>
                <a:off x="2491143" y="2300785"/>
                <a:ext cx="225360" cy="26424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E7436686-4C74-405E-9293-A7FA06A62ACA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2473503" y="2282785"/>
                  <a:ext cx="261000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CDBF7C08-7191-439E-9E4A-8C37ACD55EF3}"/>
                    </a:ext>
                  </a:extLst>
                </p14:cNvPr>
                <p14:cNvContentPartPr/>
                <p14:nvPr/>
              </p14:nvContentPartPr>
              <p14:xfrm>
                <a:off x="2646303" y="2423905"/>
                <a:ext cx="158400" cy="936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CDBF7C08-7191-439E-9E4A-8C37ACD55EF3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2628663" y="2406265"/>
                  <a:ext cx="19404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D2995CC8-DC84-4E2A-8B98-51FA97627EC3}"/>
                    </a:ext>
                  </a:extLst>
                </p14:cNvPr>
                <p14:cNvContentPartPr/>
                <p14:nvPr/>
              </p14:nvContentPartPr>
              <p14:xfrm>
                <a:off x="2823783" y="2301865"/>
                <a:ext cx="38880" cy="25308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D2995CC8-DC84-4E2A-8B98-51FA97627EC3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2805783" y="2283865"/>
                  <a:ext cx="74520" cy="28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31FDF93B-E756-458A-9C33-3838BF210F4F}"/>
                    </a:ext>
                  </a:extLst>
                </p14:cNvPr>
                <p14:cNvContentPartPr/>
                <p14:nvPr/>
              </p14:nvContentPartPr>
              <p14:xfrm>
                <a:off x="2892903" y="2437585"/>
                <a:ext cx="259560" cy="12456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31FDF93B-E756-458A-9C33-3838BF210F4F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2875263" y="2419945"/>
                  <a:ext cx="29520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660C6E5C-A771-4CA9-B46B-C7087AF77595}"/>
                    </a:ext>
                  </a:extLst>
                </p14:cNvPr>
                <p14:cNvContentPartPr/>
                <p14:nvPr/>
              </p14:nvContentPartPr>
              <p14:xfrm>
                <a:off x="486663" y="2988385"/>
                <a:ext cx="86400" cy="23652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660C6E5C-A771-4CA9-B46B-C7087AF77595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469023" y="2970385"/>
                  <a:ext cx="122040" cy="27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B0C57918-ADF0-4A20-9B44-FD9424BD4330}"/>
                    </a:ext>
                  </a:extLst>
                </p14:cNvPr>
                <p14:cNvContentPartPr/>
                <p14:nvPr/>
              </p14:nvContentPartPr>
              <p14:xfrm>
                <a:off x="665583" y="2981905"/>
                <a:ext cx="289080" cy="16596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B0C57918-ADF0-4A20-9B44-FD9424BD4330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647943" y="2964265"/>
                  <a:ext cx="32472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12422CE8-7C45-4308-BAA5-3B4ACFB39C95}"/>
                    </a:ext>
                  </a:extLst>
                </p14:cNvPr>
                <p14:cNvContentPartPr/>
                <p14:nvPr/>
              </p14:nvContentPartPr>
              <p14:xfrm>
                <a:off x="1000023" y="2922505"/>
                <a:ext cx="230400" cy="17280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12422CE8-7C45-4308-BAA5-3B4ACFB39C95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982023" y="2904505"/>
                  <a:ext cx="26604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C96B69F4-038F-48A8-8478-C9EA07D3AE5C}"/>
                    </a:ext>
                  </a:extLst>
                </p14:cNvPr>
                <p14:cNvContentPartPr/>
                <p14:nvPr/>
              </p14:nvContentPartPr>
              <p14:xfrm>
                <a:off x="1221063" y="2926465"/>
                <a:ext cx="5400" cy="4428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C96B69F4-038F-48A8-8478-C9EA07D3AE5C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1203063" y="2908465"/>
                  <a:ext cx="4104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220B62F2-10FA-4E73-9D8D-011DB2970045}"/>
                    </a:ext>
                  </a:extLst>
                </p14:cNvPr>
                <p14:cNvContentPartPr/>
                <p14:nvPr/>
              </p14:nvContentPartPr>
              <p14:xfrm>
                <a:off x="1317903" y="2842585"/>
                <a:ext cx="171000" cy="25488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220B62F2-10FA-4E73-9D8D-011DB2970045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1299903" y="2824585"/>
                  <a:ext cx="206640" cy="29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C24FCD53-D1E8-4C70-BCA8-0B7CBAD9FFEA}"/>
                    </a:ext>
                  </a:extLst>
                </p14:cNvPr>
                <p14:cNvContentPartPr/>
                <p14:nvPr/>
              </p14:nvContentPartPr>
              <p14:xfrm>
                <a:off x="1435623" y="2889745"/>
                <a:ext cx="147240" cy="15804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C24FCD53-D1E8-4C70-BCA8-0B7CBAD9FFEA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1417983" y="2872105"/>
                  <a:ext cx="18288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59BFD6CA-47A8-480E-9A86-43AD17F0EE83}"/>
                    </a:ext>
                  </a:extLst>
                </p14:cNvPr>
                <p14:cNvContentPartPr/>
                <p14:nvPr/>
              </p14:nvContentPartPr>
              <p14:xfrm>
                <a:off x="1676823" y="2937625"/>
                <a:ext cx="488520" cy="30816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59BFD6CA-47A8-480E-9A86-43AD17F0EE83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1658823" y="2919985"/>
                  <a:ext cx="524160" cy="34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3DD7B7E5-F545-4394-8377-D72869C334D6}"/>
                    </a:ext>
                  </a:extLst>
                </p14:cNvPr>
                <p14:cNvContentPartPr/>
                <p14:nvPr/>
              </p14:nvContentPartPr>
              <p14:xfrm>
                <a:off x="2579343" y="2750425"/>
                <a:ext cx="20520" cy="24912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3DD7B7E5-F545-4394-8377-D72869C334D6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2561703" y="2732425"/>
                  <a:ext cx="56160" cy="28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ED9D92B8-6C5A-47D8-AC28-D2B4C69EA2F0}"/>
                    </a:ext>
                  </a:extLst>
                </p14:cNvPr>
                <p14:cNvContentPartPr/>
                <p14:nvPr/>
              </p14:nvContentPartPr>
              <p14:xfrm>
                <a:off x="2516703" y="2708305"/>
                <a:ext cx="459720" cy="27540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ED9D92B8-6C5A-47D8-AC28-D2B4C69EA2F0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2498703" y="2690305"/>
                  <a:ext cx="495360" cy="31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D65D0FAC-DA30-4208-AB95-706F1BF61227}"/>
                    </a:ext>
                  </a:extLst>
                </p14:cNvPr>
                <p14:cNvContentPartPr/>
                <p14:nvPr/>
              </p14:nvContentPartPr>
              <p14:xfrm>
                <a:off x="3388983" y="2767705"/>
                <a:ext cx="96480" cy="12852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D65D0FAC-DA30-4208-AB95-706F1BF61227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3370983" y="2750065"/>
                  <a:ext cx="13212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C619D95A-DC8C-4CF1-ACDD-055323A57398}"/>
                    </a:ext>
                  </a:extLst>
                </p14:cNvPr>
                <p14:cNvContentPartPr/>
                <p14:nvPr/>
              </p14:nvContentPartPr>
              <p14:xfrm>
                <a:off x="3369903" y="2747185"/>
                <a:ext cx="93240" cy="16488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C619D95A-DC8C-4CF1-ACDD-055323A57398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3352263" y="2729545"/>
                  <a:ext cx="12888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EC270EAC-23EE-47A1-85AB-84E4A9BFE4F2}"/>
                    </a:ext>
                  </a:extLst>
                </p14:cNvPr>
                <p14:cNvContentPartPr/>
                <p14:nvPr/>
              </p14:nvContentPartPr>
              <p14:xfrm>
                <a:off x="3533703" y="2771305"/>
                <a:ext cx="128880" cy="13428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EC270EAC-23EE-47A1-85AB-84E4A9BFE4F2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3516063" y="2753665"/>
                  <a:ext cx="16452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4126466B-29B1-4BDB-8AD3-A3952865D770}"/>
                    </a:ext>
                  </a:extLst>
                </p14:cNvPr>
                <p14:cNvContentPartPr/>
                <p14:nvPr/>
              </p14:nvContentPartPr>
              <p14:xfrm>
                <a:off x="3532983" y="2758705"/>
                <a:ext cx="91440" cy="14544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4126466B-29B1-4BDB-8AD3-A3952865D770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3514983" y="2740705"/>
                  <a:ext cx="12708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2B191A54-2CF9-4D77-B10C-023129A1CE04}"/>
                    </a:ext>
                  </a:extLst>
                </p14:cNvPr>
                <p14:cNvContentPartPr/>
                <p14:nvPr/>
              </p14:nvContentPartPr>
              <p14:xfrm>
                <a:off x="3711903" y="2743945"/>
                <a:ext cx="131400" cy="33804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2B191A54-2CF9-4D77-B10C-023129A1CE04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3694263" y="2726305"/>
                  <a:ext cx="167040" cy="37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F6F94C81-03C7-45CC-9483-182F5849FB72}"/>
                    </a:ext>
                  </a:extLst>
                </p14:cNvPr>
                <p14:cNvContentPartPr/>
                <p14:nvPr/>
              </p14:nvContentPartPr>
              <p14:xfrm>
                <a:off x="3942303" y="2747905"/>
                <a:ext cx="129960" cy="14508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F6F94C81-03C7-45CC-9483-182F5849FB72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3924303" y="2729905"/>
                  <a:ext cx="16560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7EBF00DF-4AF8-4FCC-B884-9D8F4DF5C19A}"/>
                    </a:ext>
                  </a:extLst>
                </p14:cNvPr>
                <p14:cNvContentPartPr/>
                <p14:nvPr/>
              </p14:nvContentPartPr>
              <p14:xfrm>
                <a:off x="4129503" y="2575825"/>
                <a:ext cx="190800" cy="28548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7EBF00DF-4AF8-4FCC-B884-9D8F4DF5C19A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4111863" y="2557825"/>
                  <a:ext cx="226440" cy="32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F83BE815-C553-4EFE-B677-FC1C77828A7C}"/>
                    </a:ext>
                  </a:extLst>
                </p14:cNvPr>
                <p14:cNvContentPartPr/>
                <p14:nvPr/>
              </p14:nvContentPartPr>
              <p14:xfrm>
                <a:off x="4241103" y="2525065"/>
                <a:ext cx="768240" cy="32184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F83BE815-C553-4EFE-B677-FC1C77828A7C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4223103" y="2507065"/>
                  <a:ext cx="803880" cy="35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196009DE-8FFF-4BD7-8671-03A20C3AA3C9}"/>
                    </a:ext>
                  </a:extLst>
                </p14:cNvPr>
                <p14:cNvContentPartPr/>
                <p14:nvPr/>
              </p14:nvContentPartPr>
              <p14:xfrm>
                <a:off x="5086023" y="2671225"/>
                <a:ext cx="123840" cy="14364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196009DE-8FFF-4BD7-8671-03A20C3AA3C9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5068023" y="2653225"/>
                  <a:ext cx="15948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66E80FB5-3C27-43B5-9975-6EA5B1656F5F}"/>
                    </a:ext>
                  </a:extLst>
                </p14:cNvPr>
                <p14:cNvContentPartPr/>
                <p14:nvPr/>
              </p14:nvContentPartPr>
              <p14:xfrm>
                <a:off x="4663383" y="2599945"/>
                <a:ext cx="204840" cy="8712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66E80FB5-3C27-43B5-9975-6EA5B1656F5F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4645743" y="2582305"/>
                  <a:ext cx="240480" cy="122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55">
            <p14:nvContentPartPr>
              <p14:cNvPr id="170" name="Ink 169">
                <a:extLst>
                  <a:ext uri="{FF2B5EF4-FFF2-40B4-BE49-F238E27FC236}">
                    <a16:creationId xmlns:a16="http://schemas.microsoft.com/office/drawing/2014/main" id="{C6023094-54CB-4C0D-BC52-B75BEE444590}"/>
                  </a:ext>
                </a:extLst>
              </p14:cNvPr>
              <p14:cNvContentPartPr/>
              <p14:nvPr/>
            </p14:nvContentPartPr>
            <p14:xfrm>
              <a:off x="5539623" y="2493385"/>
              <a:ext cx="330840" cy="466200"/>
            </p14:xfrm>
          </p:contentPart>
        </mc:Choice>
        <mc:Fallback xmlns="">
          <p:pic>
            <p:nvPicPr>
              <p:cNvPr id="170" name="Ink 169">
                <a:extLst>
                  <a:ext uri="{FF2B5EF4-FFF2-40B4-BE49-F238E27FC236}">
                    <a16:creationId xmlns:a16="http://schemas.microsoft.com/office/drawing/2014/main" id="{C6023094-54CB-4C0D-BC52-B75BEE444590}"/>
                  </a:ext>
                </a:extLst>
              </p:cNvPr>
              <p:cNvPicPr/>
              <p:nvPr/>
            </p:nvPicPr>
            <p:blipFill>
              <a:blip r:embed="rId256"/>
              <a:stretch>
                <a:fillRect/>
              </a:stretch>
            </p:blipFill>
            <p:spPr>
              <a:xfrm>
                <a:off x="5521623" y="2475385"/>
                <a:ext cx="366480" cy="50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7">
            <p14:nvContentPartPr>
              <p14:cNvPr id="175" name="Ink 174">
                <a:extLst>
                  <a:ext uri="{FF2B5EF4-FFF2-40B4-BE49-F238E27FC236}">
                    <a16:creationId xmlns:a16="http://schemas.microsoft.com/office/drawing/2014/main" id="{10BB7889-457C-4C86-A98A-69C8ACA25C1E}"/>
                  </a:ext>
                </a:extLst>
              </p14:cNvPr>
              <p14:cNvContentPartPr/>
              <p14:nvPr/>
            </p14:nvContentPartPr>
            <p14:xfrm>
              <a:off x="639303" y="3354145"/>
              <a:ext cx="360" cy="360"/>
            </p14:xfrm>
          </p:contentPart>
        </mc:Choice>
        <mc:Fallback xmlns="">
          <p:pic>
            <p:nvPicPr>
              <p:cNvPr id="175" name="Ink 174">
                <a:extLst>
                  <a:ext uri="{FF2B5EF4-FFF2-40B4-BE49-F238E27FC236}">
                    <a16:creationId xmlns:a16="http://schemas.microsoft.com/office/drawing/2014/main" id="{10BB7889-457C-4C86-A98A-69C8ACA25C1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21663" y="3336145"/>
                <a:ext cx="36000" cy="3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78" name="Group 177">
            <a:extLst>
              <a:ext uri="{FF2B5EF4-FFF2-40B4-BE49-F238E27FC236}">
                <a16:creationId xmlns:a16="http://schemas.microsoft.com/office/drawing/2014/main" id="{8D4C9475-6249-41C6-970C-42A3E2370DC6}"/>
              </a:ext>
            </a:extLst>
          </p:cNvPr>
          <p:cNvGrpSpPr/>
          <p:nvPr/>
        </p:nvGrpSpPr>
        <p:grpSpPr>
          <a:xfrm>
            <a:off x="633183" y="3459625"/>
            <a:ext cx="430200" cy="180000"/>
            <a:chOff x="633183" y="3459625"/>
            <a:chExt cx="430200" cy="180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EABB2553-2E65-4159-AC9D-A2302F405000}"/>
                    </a:ext>
                  </a:extLst>
                </p14:cNvPr>
                <p14:cNvContentPartPr/>
                <p14:nvPr/>
              </p14:nvContentPartPr>
              <p14:xfrm>
                <a:off x="633183" y="3459625"/>
                <a:ext cx="22680" cy="14364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EABB2553-2E65-4159-AC9D-A2302F405000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615543" y="3441985"/>
                  <a:ext cx="5832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10155B2D-57BB-4741-A217-CA4DB2E0ABA4}"/>
                    </a:ext>
                  </a:extLst>
                </p14:cNvPr>
                <p14:cNvContentPartPr/>
                <p14:nvPr/>
              </p14:nvContentPartPr>
              <p14:xfrm>
                <a:off x="751983" y="3468625"/>
                <a:ext cx="311400" cy="17100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10155B2D-57BB-4741-A217-CA4DB2E0ABA4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733983" y="3450625"/>
                  <a:ext cx="347040" cy="206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9" name="Group 188">
            <a:extLst>
              <a:ext uri="{FF2B5EF4-FFF2-40B4-BE49-F238E27FC236}">
                <a16:creationId xmlns:a16="http://schemas.microsoft.com/office/drawing/2014/main" id="{D09988B3-00A4-4AFA-8E4E-4C6736062E00}"/>
              </a:ext>
            </a:extLst>
          </p:cNvPr>
          <p:cNvGrpSpPr/>
          <p:nvPr/>
        </p:nvGrpSpPr>
        <p:grpSpPr>
          <a:xfrm>
            <a:off x="1337343" y="3231745"/>
            <a:ext cx="543240" cy="354240"/>
            <a:chOff x="1337343" y="3231745"/>
            <a:chExt cx="543240" cy="354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5887A939-7E26-40E2-8BFB-A25DF3EAFCDD}"/>
                    </a:ext>
                  </a:extLst>
                </p14:cNvPr>
                <p14:cNvContentPartPr/>
                <p14:nvPr/>
              </p14:nvContentPartPr>
              <p14:xfrm>
                <a:off x="1439583" y="3331105"/>
                <a:ext cx="52200" cy="25488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5887A939-7E26-40E2-8BFB-A25DF3EAFCDD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1421943" y="3313465"/>
                  <a:ext cx="87840" cy="29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FF28546A-7FD3-44DE-BAF0-8F1173F748A6}"/>
                    </a:ext>
                  </a:extLst>
                </p14:cNvPr>
                <p14:cNvContentPartPr/>
                <p14:nvPr/>
              </p14:nvContentPartPr>
              <p14:xfrm>
                <a:off x="1337343" y="3231745"/>
                <a:ext cx="543240" cy="30240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FF28546A-7FD3-44DE-BAF0-8F1173F748A6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1319703" y="3214105"/>
                  <a:ext cx="578880" cy="338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DD845813-CD45-40BC-9498-CDF349BF69A0}"/>
              </a:ext>
            </a:extLst>
          </p:cNvPr>
          <p:cNvGrpSpPr/>
          <p:nvPr/>
        </p:nvGrpSpPr>
        <p:grpSpPr>
          <a:xfrm>
            <a:off x="2188383" y="3321025"/>
            <a:ext cx="932400" cy="171000"/>
            <a:chOff x="2188383" y="3321025"/>
            <a:chExt cx="932400" cy="171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EB6329E7-1A2A-49E0-BF5D-2E8F496C5BA8}"/>
                    </a:ext>
                  </a:extLst>
                </p14:cNvPr>
                <p14:cNvContentPartPr/>
                <p14:nvPr/>
              </p14:nvContentPartPr>
              <p14:xfrm>
                <a:off x="2188383" y="3335425"/>
                <a:ext cx="541440" cy="15660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EB6329E7-1A2A-49E0-BF5D-2E8F496C5BA8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2170743" y="3317425"/>
                  <a:ext cx="57708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61643060-0E19-4A42-889F-61525F990CBC}"/>
                    </a:ext>
                  </a:extLst>
                </p14:cNvPr>
                <p14:cNvContentPartPr/>
                <p14:nvPr/>
              </p14:nvContentPartPr>
              <p14:xfrm>
                <a:off x="2765823" y="3321025"/>
                <a:ext cx="354960" cy="12420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61643060-0E19-4A42-889F-61525F990CBC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2748183" y="3303385"/>
                  <a:ext cx="390600" cy="159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6" name="Group 225">
            <a:extLst>
              <a:ext uri="{FF2B5EF4-FFF2-40B4-BE49-F238E27FC236}">
                <a16:creationId xmlns:a16="http://schemas.microsoft.com/office/drawing/2014/main" id="{03B5AA5D-AFA1-4401-B750-7D5710DD3D72}"/>
              </a:ext>
            </a:extLst>
          </p:cNvPr>
          <p:cNvGrpSpPr/>
          <p:nvPr/>
        </p:nvGrpSpPr>
        <p:grpSpPr>
          <a:xfrm>
            <a:off x="168063" y="4099705"/>
            <a:ext cx="1328760" cy="560160"/>
            <a:chOff x="168063" y="4099705"/>
            <a:chExt cx="1328760" cy="560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D0103740-1E4F-4EFB-AAFF-5DB0F5F91E32}"/>
                    </a:ext>
                  </a:extLst>
                </p14:cNvPr>
                <p14:cNvContentPartPr/>
                <p14:nvPr/>
              </p14:nvContentPartPr>
              <p14:xfrm>
                <a:off x="168423" y="4376905"/>
                <a:ext cx="360" cy="36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D0103740-1E4F-4EFB-AAFF-5DB0F5F91E32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50423" y="4359265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D3700866-4EEB-481F-937A-60B618576795}"/>
                    </a:ext>
                  </a:extLst>
                </p14:cNvPr>
                <p14:cNvContentPartPr/>
                <p14:nvPr/>
              </p14:nvContentPartPr>
              <p14:xfrm>
                <a:off x="168063" y="4284385"/>
                <a:ext cx="152640" cy="13536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D3700866-4EEB-481F-937A-60B618576795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150423" y="4266385"/>
                  <a:ext cx="18828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A3B739AC-E01C-447C-A527-933F5C98C705}"/>
                    </a:ext>
                  </a:extLst>
                </p14:cNvPr>
                <p14:cNvContentPartPr/>
                <p14:nvPr/>
              </p14:nvContentPartPr>
              <p14:xfrm>
                <a:off x="508983" y="4099705"/>
                <a:ext cx="226800" cy="42084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A3B739AC-E01C-447C-A527-933F5C98C705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491343" y="4082065"/>
                  <a:ext cx="262440" cy="45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72642806-5E49-41E0-862A-9389D0C53B73}"/>
                    </a:ext>
                  </a:extLst>
                </p14:cNvPr>
                <p14:cNvContentPartPr/>
                <p14:nvPr/>
              </p14:nvContentPartPr>
              <p14:xfrm>
                <a:off x="595743" y="4103665"/>
                <a:ext cx="901080" cy="55620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72642806-5E49-41E0-862A-9389D0C53B73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578103" y="4086025"/>
                  <a:ext cx="936720" cy="591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5" name="Group 224">
            <a:extLst>
              <a:ext uri="{FF2B5EF4-FFF2-40B4-BE49-F238E27FC236}">
                <a16:creationId xmlns:a16="http://schemas.microsoft.com/office/drawing/2014/main" id="{D41252E7-F257-4E98-B3AE-74426B17961F}"/>
              </a:ext>
            </a:extLst>
          </p:cNvPr>
          <p:cNvGrpSpPr/>
          <p:nvPr/>
        </p:nvGrpSpPr>
        <p:grpSpPr>
          <a:xfrm>
            <a:off x="1814703" y="4020145"/>
            <a:ext cx="1237320" cy="478440"/>
            <a:chOff x="1814703" y="4020145"/>
            <a:chExt cx="1237320" cy="478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E0636438-FACC-4723-9677-1642588A5CBF}"/>
                    </a:ext>
                  </a:extLst>
                </p14:cNvPr>
                <p14:cNvContentPartPr/>
                <p14:nvPr/>
              </p14:nvContentPartPr>
              <p14:xfrm>
                <a:off x="1814703" y="4323985"/>
                <a:ext cx="119520" cy="13464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E0636438-FACC-4723-9677-1642588A5CBF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1797063" y="4306345"/>
                  <a:ext cx="15516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BD7B99DD-41E1-4E8C-BD06-E3F324DF802F}"/>
                    </a:ext>
                  </a:extLst>
                </p14:cNvPr>
                <p14:cNvContentPartPr/>
                <p14:nvPr/>
              </p14:nvContentPartPr>
              <p14:xfrm>
                <a:off x="2000103" y="4111585"/>
                <a:ext cx="48960" cy="38232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BD7B99DD-41E1-4E8C-BD06-E3F324DF802F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1982103" y="4093945"/>
                  <a:ext cx="84600" cy="41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CF347F62-1E90-4F23-84CD-88441526170A}"/>
                    </a:ext>
                  </a:extLst>
                </p14:cNvPr>
                <p14:cNvContentPartPr/>
                <p14:nvPr/>
              </p14:nvContentPartPr>
              <p14:xfrm>
                <a:off x="1952223" y="4267465"/>
                <a:ext cx="148320" cy="3960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CF347F62-1E90-4F23-84CD-88441526170A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1934583" y="4249825"/>
                  <a:ext cx="18396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D85A81E1-7933-43FD-964F-836C1E369C3C}"/>
                    </a:ext>
                  </a:extLst>
                </p14:cNvPr>
                <p14:cNvContentPartPr/>
                <p14:nvPr/>
              </p14:nvContentPartPr>
              <p14:xfrm>
                <a:off x="2546943" y="4155505"/>
                <a:ext cx="6480" cy="34308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D85A81E1-7933-43FD-964F-836C1E369C3C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2529303" y="4137505"/>
                  <a:ext cx="42120" cy="37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7B1EC83C-C456-410B-A171-73FBF46ECC95}"/>
                    </a:ext>
                  </a:extLst>
                </p14:cNvPr>
                <p14:cNvContentPartPr/>
                <p14:nvPr/>
              </p14:nvContentPartPr>
              <p14:xfrm>
                <a:off x="2363703" y="4020145"/>
                <a:ext cx="688320" cy="42696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7B1EC83C-C456-410B-A171-73FBF46ECC95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2346063" y="4002145"/>
                  <a:ext cx="723960" cy="462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4" name="Group 223">
            <a:extLst>
              <a:ext uri="{FF2B5EF4-FFF2-40B4-BE49-F238E27FC236}">
                <a16:creationId xmlns:a16="http://schemas.microsoft.com/office/drawing/2014/main" id="{C4E0E036-AEDC-4D86-818A-EFCCC3D9E94D}"/>
              </a:ext>
            </a:extLst>
          </p:cNvPr>
          <p:cNvGrpSpPr/>
          <p:nvPr/>
        </p:nvGrpSpPr>
        <p:grpSpPr>
          <a:xfrm>
            <a:off x="3413463" y="4170985"/>
            <a:ext cx="1961280" cy="487800"/>
            <a:chOff x="3413463" y="4170985"/>
            <a:chExt cx="1961280" cy="487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BEBCD068-D583-4476-8FE3-676148568C6D}"/>
                    </a:ext>
                  </a:extLst>
                </p14:cNvPr>
                <p14:cNvContentPartPr/>
                <p14:nvPr/>
              </p14:nvContentPartPr>
              <p14:xfrm>
                <a:off x="3413463" y="4218505"/>
                <a:ext cx="341640" cy="18468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BEBCD068-D583-4476-8FE3-676148568C6D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3395463" y="4200505"/>
                  <a:ext cx="37728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9A1AE47D-B3B4-4AC8-9FD1-4FAF99CADCAE}"/>
                    </a:ext>
                  </a:extLst>
                </p14:cNvPr>
                <p14:cNvContentPartPr/>
                <p14:nvPr/>
              </p14:nvContentPartPr>
              <p14:xfrm>
                <a:off x="3795063" y="4170985"/>
                <a:ext cx="1068480" cy="48780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9A1AE47D-B3B4-4AC8-9FD1-4FAF99CADCAE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3777423" y="4153345"/>
                  <a:ext cx="1104120" cy="52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5D458F14-8E86-4F40-B989-3A25A1C2759D}"/>
                    </a:ext>
                  </a:extLst>
                </p14:cNvPr>
                <p14:cNvContentPartPr/>
                <p14:nvPr/>
              </p14:nvContentPartPr>
              <p14:xfrm>
                <a:off x="4956423" y="4212025"/>
                <a:ext cx="197280" cy="12240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5D458F14-8E86-4F40-B989-3A25A1C2759D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4938423" y="4194025"/>
                  <a:ext cx="23292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AB90E81F-2FDA-4B91-870B-4B232CB788A0}"/>
                    </a:ext>
                  </a:extLst>
                </p14:cNvPr>
                <p14:cNvContentPartPr/>
                <p14:nvPr/>
              </p14:nvContentPartPr>
              <p14:xfrm>
                <a:off x="5242623" y="4207345"/>
                <a:ext cx="132120" cy="11592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AB90E81F-2FDA-4B91-870B-4B232CB788A0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5224623" y="4189705"/>
                  <a:ext cx="167760" cy="151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95">
            <p14:nvContentPartPr>
              <p14:cNvPr id="203" name="Ink 202">
                <a:extLst>
                  <a:ext uri="{FF2B5EF4-FFF2-40B4-BE49-F238E27FC236}">
                    <a16:creationId xmlns:a16="http://schemas.microsoft.com/office/drawing/2014/main" id="{35DE426B-6CB8-4B14-97E7-6ABF62EEFC48}"/>
                  </a:ext>
                </a:extLst>
              </p14:cNvPr>
              <p14:cNvContentPartPr/>
              <p14:nvPr/>
            </p14:nvContentPartPr>
            <p14:xfrm>
              <a:off x="5098263" y="3997825"/>
              <a:ext cx="360" cy="360"/>
            </p14:xfrm>
          </p:contentPart>
        </mc:Choice>
        <mc:Fallback xmlns="">
          <p:pic>
            <p:nvPicPr>
              <p:cNvPr id="203" name="Ink 202">
                <a:extLst>
                  <a:ext uri="{FF2B5EF4-FFF2-40B4-BE49-F238E27FC236}">
                    <a16:creationId xmlns:a16="http://schemas.microsoft.com/office/drawing/2014/main" id="{35DE426B-6CB8-4B14-97E7-6ABF62EEFC4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080263" y="3979825"/>
                <a:ext cx="36000" cy="3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23" name="Group 222">
            <a:extLst>
              <a:ext uri="{FF2B5EF4-FFF2-40B4-BE49-F238E27FC236}">
                <a16:creationId xmlns:a16="http://schemas.microsoft.com/office/drawing/2014/main" id="{52C906B1-F7D1-4682-BF82-F06A7F87A94A}"/>
              </a:ext>
            </a:extLst>
          </p:cNvPr>
          <p:cNvGrpSpPr/>
          <p:nvPr/>
        </p:nvGrpSpPr>
        <p:grpSpPr>
          <a:xfrm>
            <a:off x="5989623" y="4009705"/>
            <a:ext cx="1234080" cy="565560"/>
            <a:chOff x="5989623" y="4009705"/>
            <a:chExt cx="1234080" cy="565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0CC4A4BF-4D1B-4F7F-8AAD-591292454FEE}"/>
                    </a:ext>
                  </a:extLst>
                </p14:cNvPr>
                <p14:cNvContentPartPr/>
                <p14:nvPr/>
              </p14:nvContentPartPr>
              <p14:xfrm>
                <a:off x="5989623" y="4194385"/>
                <a:ext cx="175680" cy="13176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0CC4A4BF-4D1B-4F7F-8AAD-591292454FEE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5971983" y="4176385"/>
                  <a:ext cx="21132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FBFB41AA-7230-4099-BF6B-4C3583224265}"/>
                    </a:ext>
                  </a:extLst>
                </p14:cNvPr>
                <p14:cNvContentPartPr/>
                <p14:nvPr/>
              </p14:nvContentPartPr>
              <p14:xfrm>
                <a:off x="6181143" y="4198345"/>
                <a:ext cx="161280" cy="37692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FBFB41AA-7230-4099-BF6B-4C3583224265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6163503" y="4180345"/>
                  <a:ext cx="196920" cy="41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32DF95DF-20AE-42AF-905E-65112CD45EED}"/>
                    </a:ext>
                  </a:extLst>
                </p14:cNvPr>
                <p14:cNvContentPartPr/>
                <p14:nvPr/>
              </p14:nvContentPartPr>
              <p14:xfrm>
                <a:off x="6401823" y="4098625"/>
                <a:ext cx="546840" cy="29736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32DF95DF-20AE-42AF-905E-65112CD45EED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6384183" y="4080985"/>
                  <a:ext cx="582480" cy="33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76D757F8-5614-48AD-9A0A-F96AE235CB1D}"/>
                    </a:ext>
                  </a:extLst>
                </p14:cNvPr>
                <p14:cNvContentPartPr/>
                <p14:nvPr/>
              </p14:nvContentPartPr>
              <p14:xfrm>
                <a:off x="6916623" y="4150825"/>
                <a:ext cx="73440" cy="3960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76D757F8-5614-48AD-9A0A-F96AE235CB1D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6898983" y="4133185"/>
                  <a:ext cx="10908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B2DD8D37-DD31-41C9-AA44-FDCDDDC5680F}"/>
                    </a:ext>
                  </a:extLst>
                </p14:cNvPr>
                <p14:cNvContentPartPr/>
                <p14:nvPr/>
              </p14:nvContentPartPr>
              <p14:xfrm>
                <a:off x="7051263" y="4009705"/>
                <a:ext cx="172440" cy="16236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B2DD8D37-DD31-41C9-AA44-FDCDDDC5680F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7033623" y="3992065"/>
                  <a:ext cx="208080" cy="19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2" name="Group 221">
            <a:extLst>
              <a:ext uri="{FF2B5EF4-FFF2-40B4-BE49-F238E27FC236}">
                <a16:creationId xmlns:a16="http://schemas.microsoft.com/office/drawing/2014/main" id="{94426F26-FA5B-44D1-8A79-2A8D99CDE60C}"/>
              </a:ext>
            </a:extLst>
          </p:cNvPr>
          <p:cNvGrpSpPr/>
          <p:nvPr/>
        </p:nvGrpSpPr>
        <p:grpSpPr>
          <a:xfrm>
            <a:off x="7640943" y="4073425"/>
            <a:ext cx="249120" cy="288360"/>
            <a:chOff x="7640943" y="4073425"/>
            <a:chExt cx="249120" cy="288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B19C1A31-6066-450F-961D-BF78ECDC0719}"/>
                    </a:ext>
                  </a:extLst>
                </p14:cNvPr>
                <p14:cNvContentPartPr/>
                <p14:nvPr/>
              </p14:nvContentPartPr>
              <p14:xfrm>
                <a:off x="7640943" y="4073425"/>
                <a:ext cx="82440" cy="28836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B19C1A31-6066-450F-961D-BF78ECDC0719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7623303" y="4055425"/>
                  <a:ext cx="118080" cy="32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4FD199D1-9B73-4C6E-B203-B2E5B495081E}"/>
                    </a:ext>
                  </a:extLst>
                </p14:cNvPr>
                <p14:cNvContentPartPr/>
                <p14:nvPr/>
              </p14:nvContentPartPr>
              <p14:xfrm>
                <a:off x="7740663" y="4176385"/>
                <a:ext cx="149400" cy="16236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4FD199D1-9B73-4C6E-B203-B2E5B495081E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7722663" y="4158745"/>
                  <a:ext cx="185040" cy="19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10">
            <p14:nvContentPartPr>
              <p14:cNvPr id="211" name="Ink 210">
                <a:extLst>
                  <a:ext uri="{FF2B5EF4-FFF2-40B4-BE49-F238E27FC236}">
                    <a16:creationId xmlns:a16="http://schemas.microsoft.com/office/drawing/2014/main" id="{16B3552A-21E4-4FC2-99DA-7932B3417A00}"/>
                  </a:ext>
                </a:extLst>
              </p14:cNvPr>
              <p14:cNvContentPartPr/>
              <p14:nvPr/>
            </p14:nvContentPartPr>
            <p14:xfrm>
              <a:off x="8286423" y="4188625"/>
              <a:ext cx="252720" cy="124200"/>
            </p14:xfrm>
          </p:contentPart>
        </mc:Choice>
        <mc:Fallback xmlns="">
          <p:pic>
            <p:nvPicPr>
              <p:cNvPr id="211" name="Ink 210">
                <a:extLst>
                  <a:ext uri="{FF2B5EF4-FFF2-40B4-BE49-F238E27FC236}">
                    <a16:creationId xmlns:a16="http://schemas.microsoft.com/office/drawing/2014/main" id="{16B3552A-21E4-4FC2-99DA-7932B3417A00}"/>
                  </a:ext>
                </a:extLst>
              </p:cNvPr>
              <p:cNvPicPr/>
              <p:nvPr/>
            </p:nvPicPr>
            <p:blipFill>
              <a:blip r:embed="rId311"/>
              <a:stretch>
                <a:fillRect/>
              </a:stretch>
            </p:blipFill>
            <p:spPr>
              <a:xfrm>
                <a:off x="8268423" y="4170985"/>
                <a:ext cx="288360" cy="159840"/>
              </a:xfrm>
              <a:prstGeom prst="rect">
                <a:avLst/>
              </a:prstGeom>
            </p:spPr>
          </p:pic>
        </mc:Fallback>
      </mc:AlternateContent>
      <p:grpSp>
        <p:nvGrpSpPr>
          <p:cNvPr id="221" name="Group 220">
            <a:extLst>
              <a:ext uri="{FF2B5EF4-FFF2-40B4-BE49-F238E27FC236}">
                <a16:creationId xmlns:a16="http://schemas.microsoft.com/office/drawing/2014/main" id="{207B62A6-02B0-4FDB-81E7-674D2EDAFD88}"/>
              </a:ext>
            </a:extLst>
          </p:cNvPr>
          <p:cNvGrpSpPr/>
          <p:nvPr/>
        </p:nvGrpSpPr>
        <p:grpSpPr>
          <a:xfrm>
            <a:off x="9093903" y="3956785"/>
            <a:ext cx="2738880" cy="646920"/>
            <a:chOff x="9093903" y="3956785"/>
            <a:chExt cx="2738880" cy="646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668BD421-6A50-46DD-8353-3B650DC6181D}"/>
                    </a:ext>
                  </a:extLst>
                </p14:cNvPr>
                <p14:cNvContentPartPr/>
                <p14:nvPr/>
              </p14:nvContentPartPr>
              <p14:xfrm>
                <a:off x="9093903" y="4195105"/>
                <a:ext cx="223200" cy="17424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668BD421-6A50-46DD-8353-3B650DC6181D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9076263" y="4177105"/>
                  <a:ext cx="25884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1D42A323-EE69-4390-84EC-AA09330999C0}"/>
                    </a:ext>
                  </a:extLst>
                </p14:cNvPr>
                <p14:cNvContentPartPr/>
                <p14:nvPr/>
              </p14:nvContentPartPr>
              <p14:xfrm>
                <a:off x="9452463" y="4088905"/>
                <a:ext cx="17640" cy="33768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1D42A323-EE69-4390-84EC-AA09330999C0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9434823" y="4070905"/>
                  <a:ext cx="53280" cy="37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6EF5509D-5B5B-4EE5-8E7C-3F2EAEF75290}"/>
                    </a:ext>
                  </a:extLst>
                </p14:cNvPr>
                <p14:cNvContentPartPr/>
                <p14:nvPr/>
              </p14:nvContentPartPr>
              <p14:xfrm>
                <a:off x="9387663" y="4190065"/>
                <a:ext cx="619920" cy="15624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6EF5509D-5B5B-4EE5-8E7C-3F2EAEF75290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9369663" y="4172425"/>
                  <a:ext cx="65556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D3CD83D9-7ED7-4655-8C61-476D84428B25}"/>
                    </a:ext>
                  </a:extLst>
                </p14:cNvPr>
                <p14:cNvContentPartPr/>
                <p14:nvPr/>
              </p14:nvContentPartPr>
              <p14:xfrm>
                <a:off x="10045023" y="4099705"/>
                <a:ext cx="3240" cy="4788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D3CD83D9-7ED7-4655-8C61-476D84428B25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10027383" y="4082065"/>
                  <a:ext cx="3888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342DD409-7034-4B19-AC04-2312513DC6BE}"/>
                    </a:ext>
                  </a:extLst>
                </p14:cNvPr>
                <p14:cNvContentPartPr/>
                <p14:nvPr/>
              </p14:nvContentPartPr>
              <p14:xfrm>
                <a:off x="9964023" y="4190425"/>
                <a:ext cx="191160" cy="41328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342DD409-7034-4B19-AC04-2312513DC6BE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9946023" y="4172425"/>
                  <a:ext cx="226800" cy="44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E71CEADD-5B23-481F-B2A5-DA97BAEEA614}"/>
                    </a:ext>
                  </a:extLst>
                </p14:cNvPr>
                <p14:cNvContentPartPr/>
                <p14:nvPr/>
              </p14:nvContentPartPr>
              <p14:xfrm>
                <a:off x="10280103" y="4016545"/>
                <a:ext cx="305280" cy="28116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E71CEADD-5B23-481F-B2A5-DA97BAEEA614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10262103" y="3998905"/>
                  <a:ext cx="340920" cy="31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EA260D99-03C3-4165-9316-7E35C1C7C8DC}"/>
                    </a:ext>
                  </a:extLst>
                </p14:cNvPr>
                <p14:cNvContentPartPr/>
                <p14:nvPr/>
              </p14:nvContentPartPr>
              <p14:xfrm>
                <a:off x="10527423" y="4157305"/>
                <a:ext cx="222120" cy="504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EA260D99-03C3-4165-9316-7E35C1C7C8DC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10509423" y="4139305"/>
                  <a:ext cx="25776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DB2AFC44-5FFC-4D5D-8C16-B4ADDA10721E}"/>
                    </a:ext>
                  </a:extLst>
                </p14:cNvPr>
                <p14:cNvContentPartPr/>
                <p14:nvPr/>
              </p14:nvContentPartPr>
              <p14:xfrm>
                <a:off x="11001543" y="4025905"/>
                <a:ext cx="614160" cy="29232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DB2AFC44-5FFC-4D5D-8C16-B4ADDA10721E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10983903" y="4008265"/>
                  <a:ext cx="649800" cy="32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0ADC3335-1E16-4E43-8FE4-F5A02040CB85}"/>
                    </a:ext>
                  </a:extLst>
                </p14:cNvPr>
                <p14:cNvContentPartPr/>
                <p14:nvPr/>
              </p14:nvContentPartPr>
              <p14:xfrm>
                <a:off x="11302503" y="3956785"/>
                <a:ext cx="530280" cy="34308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0ADC3335-1E16-4E43-8FE4-F5A02040CB85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11284503" y="3938785"/>
                  <a:ext cx="565920" cy="378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30">
            <p14:nvContentPartPr>
              <p14:cNvPr id="227" name="Ink 226">
                <a:extLst>
                  <a:ext uri="{FF2B5EF4-FFF2-40B4-BE49-F238E27FC236}">
                    <a16:creationId xmlns:a16="http://schemas.microsoft.com/office/drawing/2014/main" id="{0288A22B-BF8D-48FE-AF0F-33FB46ADEA33}"/>
                  </a:ext>
                </a:extLst>
              </p14:cNvPr>
              <p14:cNvContentPartPr/>
              <p14:nvPr/>
            </p14:nvContentPartPr>
            <p14:xfrm>
              <a:off x="211983" y="4857865"/>
              <a:ext cx="143640" cy="101880"/>
            </p14:xfrm>
          </p:contentPart>
        </mc:Choice>
        <mc:Fallback xmlns="">
          <p:pic>
            <p:nvPicPr>
              <p:cNvPr id="227" name="Ink 226">
                <a:extLst>
                  <a:ext uri="{FF2B5EF4-FFF2-40B4-BE49-F238E27FC236}">
                    <a16:creationId xmlns:a16="http://schemas.microsoft.com/office/drawing/2014/main" id="{0288A22B-BF8D-48FE-AF0F-33FB46ADEA33}"/>
                  </a:ext>
                </a:extLst>
              </p:cNvPr>
              <p:cNvPicPr/>
              <p:nvPr/>
            </p:nvPicPr>
            <p:blipFill>
              <a:blip r:embed="rId331"/>
              <a:stretch>
                <a:fillRect/>
              </a:stretch>
            </p:blipFill>
            <p:spPr>
              <a:xfrm>
                <a:off x="193983" y="4840225"/>
                <a:ext cx="179280" cy="137520"/>
              </a:xfrm>
              <a:prstGeom prst="rect">
                <a:avLst/>
              </a:prstGeom>
            </p:spPr>
          </p:pic>
        </mc:Fallback>
      </mc:AlternateContent>
      <p:grpSp>
        <p:nvGrpSpPr>
          <p:cNvPr id="237" name="Group 236">
            <a:extLst>
              <a:ext uri="{FF2B5EF4-FFF2-40B4-BE49-F238E27FC236}">
                <a16:creationId xmlns:a16="http://schemas.microsoft.com/office/drawing/2014/main" id="{F2D4EC8A-30E7-4A55-8298-598B6104218B}"/>
              </a:ext>
            </a:extLst>
          </p:cNvPr>
          <p:cNvGrpSpPr/>
          <p:nvPr/>
        </p:nvGrpSpPr>
        <p:grpSpPr>
          <a:xfrm>
            <a:off x="853143" y="4789825"/>
            <a:ext cx="301320" cy="373680"/>
            <a:chOff x="853143" y="4789825"/>
            <a:chExt cx="301320" cy="373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ACCCB7B9-4F2F-4A76-99AE-4F5EC88C46BC}"/>
                    </a:ext>
                  </a:extLst>
                </p14:cNvPr>
                <p14:cNvContentPartPr/>
                <p14:nvPr/>
              </p14:nvContentPartPr>
              <p14:xfrm>
                <a:off x="853143" y="4789825"/>
                <a:ext cx="173880" cy="37368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ACCCB7B9-4F2F-4A76-99AE-4F5EC88C46BC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835503" y="4772185"/>
                  <a:ext cx="209520" cy="40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269285AB-018A-4111-8AD8-4B9112890854}"/>
                    </a:ext>
                  </a:extLst>
                </p14:cNvPr>
                <p14:cNvContentPartPr/>
                <p14:nvPr/>
              </p14:nvContentPartPr>
              <p14:xfrm>
                <a:off x="1070583" y="5049025"/>
                <a:ext cx="83880" cy="11412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269285AB-018A-4111-8AD8-4B9112890854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1052943" y="5031025"/>
                  <a:ext cx="119520" cy="149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6" name="Group 235">
            <a:extLst>
              <a:ext uri="{FF2B5EF4-FFF2-40B4-BE49-F238E27FC236}">
                <a16:creationId xmlns:a16="http://schemas.microsoft.com/office/drawing/2014/main" id="{0627F961-2C87-49B4-A19C-A3F2F68F55A8}"/>
              </a:ext>
            </a:extLst>
          </p:cNvPr>
          <p:cNvGrpSpPr/>
          <p:nvPr/>
        </p:nvGrpSpPr>
        <p:grpSpPr>
          <a:xfrm>
            <a:off x="1510503" y="4894945"/>
            <a:ext cx="353160" cy="177120"/>
            <a:chOff x="1510503" y="4894945"/>
            <a:chExt cx="353160" cy="177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D1C18E3A-E5C0-420B-BCCB-ADFB021A5B64}"/>
                    </a:ext>
                  </a:extLst>
                </p14:cNvPr>
                <p14:cNvContentPartPr/>
                <p14:nvPr/>
              </p14:nvContentPartPr>
              <p14:xfrm>
                <a:off x="1510503" y="4958665"/>
                <a:ext cx="281880" cy="2016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D1C18E3A-E5C0-420B-BCCB-ADFB021A5B64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1492863" y="4941025"/>
                  <a:ext cx="31752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43DB5232-223A-4DE8-B8AC-FE70DBD19F2C}"/>
                    </a:ext>
                  </a:extLst>
                </p14:cNvPr>
                <p14:cNvContentPartPr/>
                <p14:nvPr/>
              </p14:nvContentPartPr>
              <p14:xfrm>
                <a:off x="1684743" y="4894945"/>
                <a:ext cx="178920" cy="17712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43DB5232-223A-4DE8-B8AC-FE70DBD19F2C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1667103" y="4876945"/>
                  <a:ext cx="214560" cy="212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3" name="Group 252">
            <a:extLst>
              <a:ext uri="{FF2B5EF4-FFF2-40B4-BE49-F238E27FC236}">
                <a16:creationId xmlns:a16="http://schemas.microsoft.com/office/drawing/2014/main" id="{C21B2200-E472-4B91-9DD5-654BC6FB4B40}"/>
              </a:ext>
            </a:extLst>
          </p:cNvPr>
          <p:cNvGrpSpPr/>
          <p:nvPr/>
        </p:nvGrpSpPr>
        <p:grpSpPr>
          <a:xfrm>
            <a:off x="2175063" y="4791985"/>
            <a:ext cx="1611360" cy="423720"/>
            <a:chOff x="2175063" y="4791985"/>
            <a:chExt cx="1611360" cy="423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315095DA-1FA2-4BD2-B7C7-4F3D28F6F53F}"/>
                    </a:ext>
                  </a:extLst>
                </p14:cNvPr>
                <p14:cNvContentPartPr/>
                <p14:nvPr/>
              </p14:nvContentPartPr>
              <p14:xfrm>
                <a:off x="2175063" y="4912225"/>
                <a:ext cx="339120" cy="14544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315095DA-1FA2-4BD2-B7C7-4F3D28F6F53F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2157063" y="4894225"/>
                  <a:ext cx="37476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F3C5FCC0-2D41-410B-ACCE-805B7F39190B}"/>
                    </a:ext>
                  </a:extLst>
                </p14:cNvPr>
                <p14:cNvContentPartPr/>
                <p14:nvPr/>
              </p14:nvContentPartPr>
              <p14:xfrm>
                <a:off x="2419503" y="4791985"/>
                <a:ext cx="360" cy="36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F3C5FCC0-2D41-410B-ACCE-805B7F39190B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401503" y="4773985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6D0945AA-8E1E-4DBB-99B6-44FB93827B67}"/>
                    </a:ext>
                  </a:extLst>
                </p14:cNvPr>
                <p14:cNvContentPartPr/>
                <p14:nvPr/>
              </p14:nvContentPartPr>
              <p14:xfrm>
                <a:off x="2600943" y="4803505"/>
                <a:ext cx="120960" cy="25164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6D0945AA-8E1E-4DBB-99B6-44FB93827B67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2582943" y="4785505"/>
                  <a:ext cx="156600" cy="28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DB059DE4-B8B7-460E-A8DB-3B7DDA804B8B}"/>
                    </a:ext>
                  </a:extLst>
                </p14:cNvPr>
                <p14:cNvContentPartPr/>
                <p14:nvPr/>
              </p14:nvContentPartPr>
              <p14:xfrm>
                <a:off x="2755743" y="4873345"/>
                <a:ext cx="377280" cy="16488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DB059DE4-B8B7-460E-A8DB-3B7DDA804B8B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2738103" y="4855345"/>
                  <a:ext cx="41292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C8F57AA1-9D15-4014-B50E-2F8E18088CF6}"/>
                    </a:ext>
                  </a:extLst>
                </p14:cNvPr>
                <p14:cNvContentPartPr/>
                <p14:nvPr/>
              </p14:nvContentPartPr>
              <p14:xfrm>
                <a:off x="3116463" y="4900345"/>
                <a:ext cx="396360" cy="31536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C8F57AA1-9D15-4014-B50E-2F8E18088CF6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3098463" y="4882705"/>
                  <a:ext cx="432000" cy="35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C47DBAE9-0705-403D-AFE0-D1F676B5656B}"/>
                    </a:ext>
                  </a:extLst>
                </p14:cNvPr>
                <p14:cNvContentPartPr/>
                <p14:nvPr/>
              </p14:nvContentPartPr>
              <p14:xfrm>
                <a:off x="3603903" y="4804585"/>
                <a:ext cx="88200" cy="24408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C47DBAE9-0705-403D-AFE0-D1F676B5656B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3586263" y="4786945"/>
                  <a:ext cx="12384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C7D86FC3-69D6-4991-A24A-F3B50CCF17FB}"/>
                    </a:ext>
                  </a:extLst>
                </p14:cNvPr>
                <p14:cNvContentPartPr/>
                <p14:nvPr/>
              </p14:nvContentPartPr>
              <p14:xfrm>
                <a:off x="3620823" y="4887745"/>
                <a:ext cx="165600" cy="4032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C7D86FC3-69D6-4991-A24A-F3B50CCF17FB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3603183" y="4869745"/>
                  <a:ext cx="201240" cy="75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53">
            <p14:nvContentPartPr>
              <p14:cNvPr id="242" name="Ink 241">
                <a:extLst>
                  <a:ext uri="{FF2B5EF4-FFF2-40B4-BE49-F238E27FC236}">
                    <a16:creationId xmlns:a16="http://schemas.microsoft.com/office/drawing/2014/main" id="{CAE3B9F1-8851-42E5-8121-1E2702C4B0AD}"/>
                  </a:ext>
                </a:extLst>
              </p14:cNvPr>
              <p14:cNvContentPartPr/>
              <p14:nvPr/>
            </p14:nvContentPartPr>
            <p14:xfrm>
              <a:off x="248343" y="5538265"/>
              <a:ext cx="91440" cy="121320"/>
            </p14:xfrm>
          </p:contentPart>
        </mc:Choice>
        <mc:Fallback xmlns="">
          <p:pic>
            <p:nvPicPr>
              <p:cNvPr id="242" name="Ink 241">
                <a:extLst>
                  <a:ext uri="{FF2B5EF4-FFF2-40B4-BE49-F238E27FC236}">
                    <a16:creationId xmlns:a16="http://schemas.microsoft.com/office/drawing/2014/main" id="{CAE3B9F1-8851-42E5-8121-1E2702C4B0AD}"/>
                  </a:ext>
                </a:extLst>
              </p:cNvPr>
              <p:cNvPicPr/>
              <p:nvPr/>
            </p:nvPicPr>
            <p:blipFill>
              <a:blip r:embed="rId354"/>
              <a:stretch>
                <a:fillRect/>
              </a:stretch>
            </p:blipFill>
            <p:spPr>
              <a:xfrm>
                <a:off x="230703" y="5520625"/>
                <a:ext cx="127080" cy="156960"/>
              </a:xfrm>
              <a:prstGeom prst="rect">
                <a:avLst/>
              </a:prstGeom>
            </p:spPr>
          </p:pic>
        </mc:Fallback>
      </mc:AlternateContent>
      <p:grpSp>
        <p:nvGrpSpPr>
          <p:cNvPr id="252" name="Group 251">
            <a:extLst>
              <a:ext uri="{FF2B5EF4-FFF2-40B4-BE49-F238E27FC236}">
                <a16:creationId xmlns:a16="http://schemas.microsoft.com/office/drawing/2014/main" id="{9B24282F-B639-4710-8A02-27AAB053163D}"/>
              </a:ext>
            </a:extLst>
          </p:cNvPr>
          <p:cNvGrpSpPr/>
          <p:nvPr/>
        </p:nvGrpSpPr>
        <p:grpSpPr>
          <a:xfrm>
            <a:off x="825423" y="5404705"/>
            <a:ext cx="373680" cy="354240"/>
            <a:chOff x="825423" y="5404705"/>
            <a:chExt cx="373680" cy="354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197A9CFA-AB48-4862-8D4D-0A1F1A76AE1A}"/>
                    </a:ext>
                  </a:extLst>
                </p14:cNvPr>
                <p14:cNvContentPartPr/>
                <p14:nvPr/>
              </p14:nvContentPartPr>
              <p14:xfrm>
                <a:off x="825423" y="5404705"/>
                <a:ext cx="203400" cy="35424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197A9CFA-AB48-4862-8D4D-0A1F1A76AE1A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807783" y="5387065"/>
                  <a:ext cx="239040" cy="38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DFD329B0-09D5-4788-BD51-AD9FE17D2F96}"/>
                    </a:ext>
                  </a:extLst>
                </p14:cNvPr>
                <p14:cNvContentPartPr/>
                <p14:nvPr/>
              </p14:nvContentPartPr>
              <p14:xfrm>
                <a:off x="1076703" y="5565625"/>
                <a:ext cx="122400" cy="15120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DFD329B0-09D5-4788-BD51-AD9FE17D2F96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1058703" y="5547625"/>
                  <a:ext cx="158040" cy="186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1" name="Group 250">
            <a:extLst>
              <a:ext uri="{FF2B5EF4-FFF2-40B4-BE49-F238E27FC236}">
                <a16:creationId xmlns:a16="http://schemas.microsoft.com/office/drawing/2014/main" id="{468D10A7-3789-4FEC-80DE-E962CA7960B7}"/>
              </a:ext>
            </a:extLst>
          </p:cNvPr>
          <p:cNvGrpSpPr/>
          <p:nvPr/>
        </p:nvGrpSpPr>
        <p:grpSpPr>
          <a:xfrm>
            <a:off x="1564503" y="5500825"/>
            <a:ext cx="380520" cy="151920"/>
            <a:chOff x="1564503" y="5500825"/>
            <a:chExt cx="380520" cy="151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749099C3-5208-4EC1-9A9B-C3FF0B1794E7}"/>
                    </a:ext>
                  </a:extLst>
                </p14:cNvPr>
                <p14:cNvContentPartPr/>
                <p14:nvPr/>
              </p14:nvContentPartPr>
              <p14:xfrm>
                <a:off x="1564503" y="5559505"/>
                <a:ext cx="309240" cy="5796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749099C3-5208-4EC1-9A9B-C3FF0B1794E7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1546503" y="5541865"/>
                  <a:ext cx="34488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6494E35D-2D7F-4ABA-AEE7-9C59157720BE}"/>
                    </a:ext>
                  </a:extLst>
                </p14:cNvPr>
                <p14:cNvContentPartPr/>
                <p14:nvPr/>
              </p14:nvContentPartPr>
              <p14:xfrm>
                <a:off x="1733703" y="5500825"/>
                <a:ext cx="211320" cy="15192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6494E35D-2D7F-4ABA-AEE7-9C59157720BE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1715703" y="5483185"/>
                  <a:ext cx="246960" cy="187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0" name="Group 249">
            <a:extLst>
              <a:ext uri="{FF2B5EF4-FFF2-40B4-BE49-F238E27FC236}">
                <a16:creationId xmlns:a16="http://schemas.microsoft.com/office/drawing/2014/main" id="{CE48528E-5FC5-42F5-9E5D-CC39FB5722EB}"/>
              </a:ext>
            </a:extLst>
          </p:cNvPr>
          <p:cNvGrpSpPr/>
          <p:nvPr/>
        </p:nvGrpSpPr>
        <p:grpSpPr>
          <a:xfrm>
            <a:off x="2241303" y="5344585"/>
            <a:ext cx="1153080" cy="545400"/>
            <a:chOff x="2241303" y="5344585"/>
            <a:chExt cx="1153080" cy="545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4E92FD24-5FD6-4168-A344-BE17559A6755}"/>
                    </a:ext>
                  </a:extLst>
                </p14:cNvPr>
                <p14:cNvContentPartPr/>
                <p14:nvPr/>
              </p14:nvContentPartPr>
              <p14:xfrm>
                <a:off x="2241303" y="5344585"/>
                <a:ext cx="573480" cy="34848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4E92FD24-5FD6-4168-A344-BE17559A6755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2223303" y="5326945"/>
                  <a:ext cx="609120" cy="38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D9A07D90-AB02-4B4D-B764-C05F7A93317E}"/>
                    </a:ext>
                  </a:extLst>
                </p14:cNvPr>
                <p14:cNvContentPartPr/>
                <p14:nvPr/>
              </p14:nvContentPartPr>
              <p14:xfrm>
                <a:off x="2881383" y="5545105"/>
                <a:ext cx="140400" cy="34488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D9A07D90-AB02-4B4D-B764-C05F7A93317E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2863743" y="5527105"/>
                  <a:ext cx="176040" cy="38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509850F4-7E0C-439D-8980-080C3D2A1E78}"/>
                    </a:ext>
                  </a:extLst>
                </p14:cNvPr>
                <p14:cNvContentPartPr/>
                <p14:nvPr/>
              </p14:nvContentPartPr>
              <p14:xfrm>
                <a:off x="3175143" y="5534665"/>
                <a:ext cx="219240" cy="12348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509850F4-7E0C-439D-8980-080C3D2A1E78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3157503" y="5516665"/>
                  <a:ext cx="254880" cy="159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69">
            <p14:nvContentPartPr>
              <p14:cNvPr id="254" name="Ink 253">
                <a:extLst>
                  <a:ext uri="{FF2B5EF4-FFF2-40B4-BE49-F238E27FC236}">
                    <a16:creationId xmlns:a16="http://schemas.microsoft.com/office/drawing/2014/main" id="{EDC8726B-6FF3-4F75-9E31-5DDF9F0A9D01}"/>
                  </a:ext>
                </a:extLst>
              </p14:cNvPr>
              <p14:cNvContentPartPr/>
              <p14:nvPr/>
            </p14:nvContentPartPr>
            <p14:xfrm>
              <a:off x="343383" y="6171505"/>
              <a:ext cx="129600" cy="92520"/>
            </p14:xfrm>
          </p:contentPart>
        </mc:Choice>
        <mc:Fallback xmlns="">
          <p:pic>
            <p:nvPicPr>
              <p:cNvPr id="254" name="Ink 253">
                <a:extLst>
                  <a:ext uri="{FF2B5EF4-FFF2-40B4-BE49-F238E27FC236}">
                    <a16:creationId xmlns:a16="http://schemas.microsoft.com/office/drawing/2014/main" id="{EDC8726B-6FF3-4F75-9E31-5DDF9F0A9D01}"/>
                  </a:ext>
                </a:extLst>
              </p:cNvPr>
              <p:cNvPicPr/>
              <p:nvPr/>
            </p:nvPicPr>
            <p:blipFill>
              <a:blip r:embed="rId370"/>
              <a:stretch>
                <a:fillRect/>
              </a:stretch>
            </p:blipFill>
            <p:spPr>
              <a:xfrm>
                <a:off x="325743" y="6153505"/>
                <a:ext cx="165240" cy="128160"/>
              </a:xfrm>
              <a:prstGeom prst="rect">
                <a:avLst/>
              </a:prstGeom>
            </p:spPr>
          </p:pic>
        </mc:Fallback>
      </mc:AlternateContent>
      <p:grpSp>
        <p:nvGrpSpPr>
          <p:cNvPr id="285" name="Group 284">
            <a:extLst>
              <a:ext uri="{FF2B5EF4-FFF2-40B4-BE49-F238E27FC236}">
                <a16:creationId xmlns:a16="http://schemas.microsoft.com/office/drawing/2014/main" id="{EDED62D1-43A8-4C5D-AD4F-7A6D1E29B93C}"/>
              </a:ext>
            </a:extLst>
          </p:cNvPr>
          <p:cNvGrpSpPr/>
          <p:nvPr/>
        </p:nvGrpSpPr>
        <p:grpSpPr>
          <a:xfrm>
            <a:off x="931263" y="6011665"/>
            <a:ext cx="780480" cy="306000"/>
            <a:chOff x="931263" y="6011665"/>
            <a:chExt cx="780480" cy="306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1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46D898F9-F1CD-4E57-A4B2-5D8A53D7143F}"/>
                    </a:ext>
                  </a:extLst>
                </p14:cNvPr>
                <p14:cNvContentPartPr/>
                <p14:nvPr/>
              </p14:nvContentPartPr>
              <p14:xfrm>
                <a:off x="931263" y="6078265"/>
                <a:ext cx="222120" cy="19944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46D898F9-F1CD-4E57-A4B2-5D8A53D7143F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913263" y="6060265"/>
                  <a:ext cx="25776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3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59820B26-4A3B-46E2-A1D3-C43BCAB147EA}"/>
                    </a:ext>
                  </a:extLst>
                </p14:cNvPr>
                <p14:cNvContentPartPr/>
                <p14:nvPr/>
              </p14:nvContentPartPr>
              <p14:xfrm>
                <a:off x="978783" y="6130465"/>
                <a:ext cx="138240" cy="2664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59820B26-4A3B-46E2-A1D3-C43BCAB147EA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960783" y="6112465"/>
                  <a:ext cx="17388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5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1357A098-512B-4E1F-B94F-89B48C675139}"/>
                    </a:ext>
                  </a:extLst>
                </p14:cNvPr>
                <p14:cNvContentPartPr/>
                <p14:nvPr/>
              </p14:nvContentPartPr>
              <p14:xfrm>
                <a:off x="979863" y="6041905"/>
                <a:ext cx="403560" cy="275760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1357A098-512B-4E1F-B94F-89B48C675139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961863" y="6023905"/>
                  <a:ext cx="43920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7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7A50CA61-B92B-4245-A700-314B04EDEAEE}"/>
                    </a:ext>
                  </a:extLst>
                </p14:cNvPr>
                <p14:cNvContentPartPr/>
                <p14:nvPr/>
              </p14:nvContentPartPr>
              <p14:xfrm>
                <a:off x="1405383" y="6056665"/>
                <a:ext cx="146880" cy="180720"/>
              </p14:xfrm>
            </p:contentPart>
          </mc:Choice>
          <mc:Fallback xmlns=""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7A50CA61-B92B-4245-A700-314B04EDEAEE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1387383" y="6038665"/>
                  <a:ext cx="18252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9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A4098D87-213E-4723-9E77-7BDBC5EF9EE2}"/>
                    </a:ext>
                  </a:extLst>
                </p14:cNvPr>
                <p14:cNvContentPartPr/>
                <p14:nvPr/>
              </p14:nvContentPartPr>
              <p14:xfrm>
                <a:off x="1569903" y="6011665"/>
                <a:ext cx="141840" cy="278640"/>
              </p14:xfrm>
            </p:contentPart>
          </mc:Choice>
          <mc:Fallback xmlns=""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A4098D87-213E-4723-9E77-7BDBC5EF9EE2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1551903" y="5994025"/>
                  <a:ext cx="177480" cy="314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4" name="Group 283">
            <a:extLst>
              <a:ext uri="{FF2B5EF4-FFF2-40B4-BE49-F238E27FC236}">
                <a16:creationId xmlns:a16="http://schemas.microsoft.com/office/drawing/2014/main" id="{EFBB854B-F3B7-46C0-A0E4-A11B633342A0}"/>
              </a:ext>
            </a:extLst>
          </p:cNvPr>
          <p:cNvGrpSpPr/>
          <p:nvPr/>
        </p:nvGrpSpPr>
        <p:grpSpPr>
          <a:xfrm>
            <a:off x="2000103" y="6067465"/>
            <a:ext cx="412560" cy="183600"/>
            <a:chOff x="2000103" y="6067465"/>
            <a:chExt cx="412560" cy="183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1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B4CE278B-A6D0-4DDF-9456-CD28AB54039D}"/>
                    </a:ext>
                  </a:extLst>
                </p14:cNvPr>
                <p14:cNvContentPartPr/>
                <p14:nvPr/>
              </p14:nvContentPartPr>
              <p14:xfrm>
                <a:off x="2000103" y="6137665"/>
                <a:ext cx="339840" cy="31320"/>
              </p14:xfrm>
            </p:contentPart>
          </mc:Choice>
          <mc:Fallback xmlns=""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B4CE278B-A6D0-4DDF-9456-CD28AB54039D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1982103" y="6119665"/>
                  <a:ext cx="37548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3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367BB231-A6B4-4AB1-9A80-1345714E22E2}"/>
                    </a:ext>
                  </a:extLst>
                </p14:cNvPr>
                <p14:cNvContentPartPr/>
                <p14:nvPr/>
              </p14:nvContentPartPr>
              <p14:xfrm>
                <a:off x="2217903" y="6067465"/>
                <a:ext cx="194760" cy="183600"/>
              </p14:xfrm>
            </p:contentPart>
          </mc:Choice>
          <mc:Fallback xmlns=""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367BB231-A6B4-4AB1-9A80-1345714E22E2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2199903" y="6049465"/>
                  <a:ext cx="230400" cy="219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3" name="Group 282">
            <a:extLst>
              <a:ext uri="{FF2B5EF4-FFF2-40B4-BE49-F238E27FC236}">
                <a16:creationId xmlns:a16="http://schemas.microsoft.com/office/drawing/2014/main" id="{ABF6F058-24B8-43E5-BBCB-E4D4262227A2}"/>
              </a:ext>
            </a:extLst>
          </p:cNvPr>
          <p:cNvGrpSpPr/>
          <p:nvPr/>
        </p:nvGrpSpPr>
        <p:grpSpPr>
          <a:xfrm>
            <a:off x="2833863" y="5833105"/>
            <a:ext cx="1690200" cy="624240"/>
            <a:chOff x="2833863" y="5833105"/>
            <a:chExt cx="1690200" cy="624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5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89951ABF-9887-4282-A21A-80A3724A7C5C}"/>
                    </a:ext>
                  </a:extLst>
                </p14:cNvPr>
                <p14:cNvContentPartPr/>
                <p14:nvPr/>
              </p14:nvContentPartPr>
              <p14:xfrm>
                <a:off x="2843223" y="6075745"/>
                <a:ext cx="155880" cy="19332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89951ABF-9887-4282-A21A-80A3724A7C5C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2825583" y="6057745"/>
                  <a:ext cx="19152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7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8476E60E-0F9A-46BF-9046-86077CFC6526}"/>
                    </a:ext>
                  </a:extLst>
                </p14:cNvPr>
                <p14:cNvContentPartPr/>
                <p14:nvPr/>
              </p14:nvContentPartPr>
              <p14:xfrm>
                <a:off x="2833863" y="6054505"/>
                <a:ext cx="234360" cy="12888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8476E60E-0F9A-46BF-9046-86077CFC6526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2815863" y="6036865"/>
                  <a:ext cx="27000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9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075B6ECB-5556-4DD6-9D2C-1C149887583D}"/>
                    </a:ext>
                  </a:extLst>
                </p14:cNvPr>
                <p14:cNvContentPartPr/>
                <p14:nvPr/>
              </p14:nvContentPartPr>
              <p14:xfrm>
                <a:off x="3140943" y="6119305"/>
                <a:ext cx="97560" cy="10620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075B6ECB-5556-4DD6-9D2C-1C149887583D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3122943" y="6101665"/>
                  <a:ext cx="13320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1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CC0D7FEB-9940-4E2A-8417-3F75D80DDAC3}"/>
                    </a:ext>
                  </a:extLst>
                </p14:cNvPr>
                <p14:cNvContentPartPr/>
                <p14:nvPr/>
              </p14:nvContentPartPr>
              <p14:xfrm>
                <a:off x="3113583" y="6089425"/>
                <a:ext cx="123120" cy="16452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CC0D7FEB-9940-4E2A-8417-3F75D80DDAC3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3095583" y="6071425"/>
                  <a:ext cx="15876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3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85A436AB-4629-423E-A4B0-1A9E4CA2B1A1}"/>
                    </a:ext>
                  </a:extLst>
                </p14:cNvPr>
                <p14:cNvContentPartPr/>
                <p14:nvPr/>
              </p14:nvContentPartPr>
              <p14:xfrm>
                <a:off x="3356583" y="6115705"/>
                <a:ext cx="149400" cy="341640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85A436AB-4629-423E-A4B0-1A9E4CA2B1A1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3338583" y="6097705"/>
                  <a:ext cx="185040" cy="37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5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ADE4BCB8-E3E7-47DC-B4FB-3FC0754BE2BE}"/>
                    </a:ext>
                  </a:extLst>
                </p14:cNvPr>
                <p14:cNvContentPartPr/>
                <p14:nvPr/>
              </p14:nvContentPartPr>
              <p14:xfrm>
                <a:off x="3592743" y="6085825"/>
                <a:ext cx="136080" cy="11160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ADE4BCB8-E3E7-47DC-B4FB-3FC0754BE2BE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3574743" y="6067825"/>
                  <a:ext cx="17172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7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53830BDD-A164-4A31-B472-55344C1A580F}"/>
                    </a:ext>
                  </a:extLst>
                </p14:cNvPr>
                <p14:cNvContentPartPr/>
                <p14:nvPr/>
              </p14:nvContentPartPr>
              <p14:xfrm>
                <a:off x="3803343" y="5891425"/>
                <a:ext cx="311400" cy="29412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53830BDD-A164-4A31-B472-55344C1A580F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3785703" y="5873785"/>
                  <a:ext cx="347040" cy="32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9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84B992CB-284D-4D50-A0AD-5BA8BCEE4756}"/>
                    </a:ext>
                  </a:extLst>
                </p14:cNvPr>
                <p14:cNvContentPartPr/>
                <p14:nvPr/>
              </p14:nvContentPartPr>
              <p14:xfrm>
                <a:off x="4156143" y="5833105"/>
                <a:ext cx="367920" cy="332640"/>
              </p14:xfrm>
            </p:contentPart>
          </mc:Choice>
          <mc:Fallback xmlns=""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84B992CB-284D-4D50-A0AD-5BA8BCEE4756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4138143" y="5815465"/>
                  <a:ext cx="403560" cy="368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01">
            <p14:nvContentPartPr>
              <p14:cNvPr id="270" name="Ink 269">
                <a:extLst>
                  <a:ext uri="{FF2B5EF4-FFF2-40B4-BE49-F238E27FC236}">
                    <a16:creationId xmlns:a16="http://schemas.microsoft.com/office/drawing/2014/main" id="{33DEB6BA-45A0-47C5-B2FA-7479533B8129}"/>
                  </a:ext>
                </a:extLst>
              </p14:cNvPr>
              <p14:cNvContentPartPr/>
              <p14:nvPr/>
            </p14:nvContentPartPr>
            <p14:xfrm>
              <a:off x="4968303" y="5823025"/>
              <a:ext cx="946800" cy="408240"/>
            </p14:xfrm>
          </p:contentPart>
        </mc:Choice>
        <mc:Fallback xmlns="">
          <p:pic>
            <p:nvPicPr>
              <p:cNvPr id="270" name="Ink 269">
                <a:extLst>
                  <a:ext uri="{FF2B5EF4-FFF2-40B4-BE49-F238E27FC236}">
                    <a16:creationId xmlns:a16="http://schemas.microsoft.com/office/drawing/2014/main" id="{33DEB6BA-45A0-47C5-B2FA-7479533B8129}"/>
                  </a:ext>
                </a:extLst>
              </p:cNvPr>
              <p:cNvPicPr/>
              <p:nvPr/>
            </p:nvPicPr>
            <p:blipFill>
              <a:blip r:embed="rId402"/>
              <a:stretch>
                <a:fillRect/>
              </a:stretch>
            </p:blipFill>
            <p:spPr>
              <a:xfrm>
                <a:off x="4950663" y="5805385"/>
                <a:ext cx="982440" cy="443880"/>
              </a:xfrm>
              <a:prstGeom prst="rect">
                <a:avLst/>
              </a:prstGeom>
            </p:spPr>
          </p:pic>
        </mc:Fallback>
      </mc:AlternateContent>
      <p:grpSp>
        <p:nvGrpSpPr>
          <p:cNvPr id="282" name="Group 281">
            <a:extLst>
              <a:ext uri="{FF2B5EF4-FFF2-40B4-BE49-F238E27FC236}">
                <a16:creationId xmlns:a16="http://schemas.microsoft.com/office/drawing/2014/main" id="{479F6959-1ABA-49F6-9C5C-80D1780EB466}"/>
              </a:ext>
            </a:extLst>
          </p:cNvPr>
          <p:cNvGrpSpPr/>
          <p:nvPr/>
        </p:nvGrpSpPr>
        <p:grpSpPr>
          <a:xfrm>
            <a:off x="6342783" y="5875585"/>
            <a:ext cx="771480" cy="446040"/>
            <a:chOff x="6342783" y="5875585"/>
            <a:chExt cx="771480" cy="446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3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3176FE6C-BB4B-4BCB-90A4-06805B891CAB}"/>
                    </a:ext>
                  </a:extLst>
                </p14:cNvPr>
                <p14:cNvContentPartPr/>
                <p14:nvPr/>
              </p14:nvContentPartPr>
              <p14:xfrm>
                <a:off x="6342783" y="6018145"/>
                <a:ext cx="150120" cy="111600"/>
              </p14:xfrm>
            </p:contentPart>
          </mc:Choice>
          <mc:Fallback xmlns=""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3176FE6C-BB4B-4BCB-90A4-06805B891CAB}"/>
                    </a:ext>
                  </a:extLst>
                </p:cNvPr>
                <p:cNvPicPr/>
                <p:nvPr/>
              </p:nvPicPr>
              <p:blipFill>
                <a:blip r:embed="rId404"/>
                <a:stretch>
                  <a:fillRect/>
                </a:stretch>
              </p:blipFill>
              <p:spPr>
                <a:xfrm>
                  <a:off x="6324783" y="6000505"/>
                  <a:ext cx="18576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5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6B6F70FF-B61A-489A-ABFB-130F91D39E93}"/>
                    </a:ext>
                  </a:extLst>
                </p14:cNvPr>
                <p14:cNvContentPartPr/>
                <p14:nvPr/>
              </p14:nvContentPartPr>
              <p14:xfrm>
                <a:off x="6530703" y="5875585"/>
                <a:ext cx="126360" cy="446040"/>
              </p14:xfrm>
            </p:contentPart>
          </mc:Choice>
          <mc:Fallback xmlns=""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6B6F70FF-B61A-489A-ABFB-130F91D39E93}"/>
                    </a:ext>
                  </a:extLst>
                </p:cNvPr>
                <p:cNvPicPr/>
                <p:nvPr/>
              </p:nvPicPr>
              <p:blipFill>
                <a:blip r:embed="rId406"/>
                <a:stretch>
                  <a:fillRect/>
                </a:stretch>
              </p:blipFill>
              <p:spPr>
                <a:xfrm>
                  <a:off x="6512703" y="5857585"/>
                  <a:ext cx="162000" cy="48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7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1F886AAA-9C02-4F1D-A724-F458D4FAAF38}"/>
                    </a:ext>
                  </a:extLst>
                </p14:cNvPr>
                <p14:cNvContentPartPr/>
                <p14:nvPr/>
              </p14:nvContentPartPr>
              <p14:xfrm>
                <a:off x="6947223" y="5887105"/>
                <a:ext cx="167040" cy="33444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1F886AAA-9C02-4F1D-A724-F458D4FAAF38}"/>
                    </a:ext>
                  </a:extLst>
                </p:cNvPr>
                <p:cNvPicPr/>
                <p:nvPr/>
              </p:nvPicPr>
              <p:blipFill>
                <a:blip r:embed="rId408"/>
                <a:stretch>
                  <a:fillRect/>
                </a:stretch>
              </p:blipFill>
              <p:spPr>
                <a:xfrm>
                  <a:off x="6929223" y="5869105"/>
                  <a:ext cx="202680" cy="370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1" name="Group 280">
            <a:extLst>
              <a:ext uri="{FF2B5EF4-FFF2-40B4-BE49-F238E27FC236}">
                <a16:creationId xmlns:a16="http://schemas.microsoft.com/office/drawing/2014/main" id="{319E4F4A-5EBF-4216-912A-C66F42E3ECD3}"/>
              </a:ext>
            </a:extLst>
          </p:cNvPr>
          <p:cNvGrpSpPr/>
          <p:nvPr/>
        </p:nvGrpSpPr>
        <p:grpSpPr>
          <a:xfrm>
            <a:off x="7513143" y="6014545"/>
            <a:ext cx="302760" cy="123480"/>
            <a:chOff x="7513143" y="6014545"/>
            <a:chExt cx="302760" cy="123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9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AE3EF3C8-AB08-458D-B3D2-66770B9CC8DE}"/>
                    </a:ext>
                  </a:extLst>
                </p14:cNvPr>
                <p14:cNvContentPartPr/>
                <p14:nvPr/>
              </p14:nvContentPartPr>
              <p14:xfrm>
                <a:off x="7513143" y="6041545"/>
                <a:ext cx="121680" cy="9648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AE3EF3C8-AB08-458D-B3D2-66770B9CC8DE}"/>
                    </a:ext>
                  </a:extLst>
                </p:cNvPr>
                <p:cNvPicPr/>
                <p:nvPr/>
              </p:nvPicPr>
              <p:blipFill>
                <a:blip r:embed="rId410"/>
                <a:stretch>
                  <a:fillRect/>
                </a:stretch>
              </p:blipFill>
              <p:spPr>
                <a:xfrm>
                  <a:off x="7495503" y="6023545"/>
                  <a:ext cx="15732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1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5BBD24F3-54D5-428D-85FA-BE48401098D0}"/>
                    </a:ext>
                  </a:extLst>
                </p14:cNvPr>
                <p14:cNvContentPartPr/>
                <p14:nvPr/>
              </p14:nvContentPartPr>
              <p14:xfrm>
                <a:off x="7682703" y="6014545"/>
                <a:ext cx="133200" cy="101520"/>
              </p14:xfrm>
            </p:contentPart>
          </mc:Choice>
          <mc:Fallback xmlns=""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5BBD24F3-54D5-428D-85FA-BE48401098D0}"/>
                    </a:ext>
                  </a:extLst>
                </p:cNvPr>
                <p:cNvPicPr/>
                <p:nvPr/>
              </p:nvPicPr>
              <p:blipFill>
                <a:blip r:embed="rId412"/>
                <a:stretch>
                  <a:fillRect/>
                </a:stretch>
              </p:blipFill>
              <p:spPr>
                <a:xfrm>
                  <a:off x="7664703" y="5996905"/>
                  <a:ext cx="168840" cy="137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8" name="Group 287">
            <a:extLst>
              <a:ext uri="{FF2B5EF4-FFF2-40B4-BE49-F238E27FC236}">
                <a16:creationId xmlns:a16="http://schemas.microsoft.com/office/drawing/2014/main" id="{DC1C92FD-936B-4AA9-9586-D6561ED703D8}"/>
              </a:ext>
            </a:extLst>
          </p:cNvPr>
          <p:cNvGrpSpPr/>
          <p:nvPr/>
        </p:nvGrpSpPr>
        <p:grpSpPr>
          <a:xfrm>
            <a:off x="4090983" y="1128265"/>
            <a:ext cx="1862640" cy="415440"/>
            <a:chOff x="4090983" y="1128265"/>
            <a:chExt cx="1862640" cy="415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3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02D7DE50-9BAF-4E00-B540-18DFA694FE78}"/>
                    </a:ext>
                  </a:extLst>
                </p14:cNvPr>
                <p14:cNvContentPartPr/>
                <p14:nvPr/>
              </p14:nvContentPartPr>
              <p14:xfrm>
                <a:off x="4090983" y="1388185"/>
                <a:ext cx="169560" cy="169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02D7DE50-9BAF-4E00-B540-18DFA694FE78}"/>
                    </a:ext>
                  </a:extLst>
                </p:cNvPr>
                <p:cNvPicPr/>
                <p:nvPr/>
              </p:nvPicPr>
              <p:blipFill>
                <a:blip r:embed="rId414"/>
                <a:stretch>
                  <a:fillRect/>
                </a:stretch>
              </p:blipFill>
              <p:spPr>
                <a:xfrm>
                  <a:off x="4073343" y="1370545"/>
                  <a:ext cx="20520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5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ABF906A5-FCB8-4B5A-8550-1B08337B9184}"/>
                    </a:ext>
                  </a:extLst>
                </p14:cNvPr>
                <p14:cNvContentPartPr/>
                <p14:nvPr/>
              </p14:nvContentPartPr>
              <p14:xfrm>
                <a:off x="4098183" y="1454785"/>
                <a:ext cx="183600" cy="3060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ABF906A5-FCB8-4B5A-8550-1B08337B9184}"/>
                    </a:ext>
                  </a:extLst>
                </p:cNvPr>
                <p:cNvPicPr/>
                <p:nvPr/>
              </p:nvPicPr>
              <p:blipFill>
                <a:blip r:embed="rId416"/>
                <a:stretch>
                  <a:fillRect/>
                </a:stretch>
              </p:blipFill>
              <p:spPr>
                <a:xfrm>
                  <a:off x="4080183" y="1436785"/>
                  <a:ext cx="21924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7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1F9C52C6-2C0B-4951-8B7E-9A570A1828E7}"/>
                    </a:ext>
                  </a:extLst>
                </p14:cNvPr>
                <p14:cNvContentPartPr/>
                <p14:nvPr/>
              </p14:nvContentPartPr>
              <p14:xfrm>
                <a:off x="4553583" y="1175785"/>
                <a:ext cx="214560" cy="34848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1F9C52C6-2C0B-4951-8B7E-9A570A1828E7}"/>
                    </a:ext>
                  </a:extLst>
                </p:cNvPr>
                <p:cNvPicPr/>
                <p:nvPr/>
              </p:nvPicPr>
              <p:blipFill>
                <a:blip r:embed="rId418"/>
                <a:stretch>
                  <a:fillRect/>
                </a:stretch>
              </p:blipFill>
              <p:spPr>
                <a:xfrm>
                  <a:off x="4535943" y="1157785"/>
                  <a:ext cx="250200" cy="38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9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E2961128-5D4A-46D9-9704-665D65C0CB49}"/>
                    </a:ext>
                  </a:extLst>
                </p14:cNvPr>
                <p14:cNvContentPartPr/>
                <p14:nvPr/>
              </p14:nvContentPartPr>
              <p14:xfrm>
                <a:off x="4747623" y="1460905"/>
                <a:ext cx="79560" cy="8280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E2961128-5D4A-46D9-9704-665D65C0CB49}"/>
                    </a:ext>
                  </a:extLst>
                </p:cNvPr>
                <p:cNvPicPr/>
                <p:nvPr/>
              </p:nvPicPr>
              <p:blipFill>
                <a:blip r:embed="rId420"/>
                <a:stretch>
                  <a:fillRect/>
                </a:stretch>
              </p:blipFill>
              <p:spPr>
                <a:xfrm>
                  <a:off x="4729623" y="1443265"/>
                  <a:ext cx="11520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1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4DF0A792-02C2-4393-88DD-474C44F5D151}"/>
                    </a:ext>
                  </a:extLst>
                </p14:cNvPr>
                <p14:cNvContentPartPr/>
                <p14:nvPr/>
              </p14:nvContentPartPr>
              <p14:xfrm>
                <a:off x="5105103" y="1403665"/>
                <a:ext cx="118800" cy="75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4DF0A792-02C2-4393-88DD-474C44F5D151}"/>
                    </a:ext>
                  </a:extLst>
                </p:cNvPr>
                <p:cNvPicPr/>
                <p:nvPr/>
              </p:nvPicPr>
              <p:blipFill>
                <a:blip r:embed="rId422"/>
                <a:stretch>
                  <a:fillRect/>
                </a:stretch>
              </p:blipFill>
              <p:spPr>
                <a:xfrm>
                  <a:off x="5087463" y="1386025"/>
                  <a:ext cx="15444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3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5820478B-2B3D-4071-B17B-EB6C1416333D}"/>
                    </a:ext>
                  </a:extLst>
                </p14:cNvPr>
                <p14:cNvContentPartPr/>
                <p14:nvPr/>
              </p14:nvContentPartPr>
              <p14:xfrm>
                <a:off x="5134623" y="1312585"/>
                <a:ext cx="45000" cy="20268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5820478B-2B3D-4071-B17B-EB6C1416333D}"/>
                    </a:ext>
                  </a:extLst>
                </p:cNvPr>
                <p:cNvPicPr/>
                <p:nvPr/>
              </p:nvPicPr>
              <p:blipFill>
                <a:blip r:embed="rId424"/>
                <a:stretch>
                  <a:fillRect/>
                </a:stretch>
              </p:blipFill>
              <p:spPr>
                <a:xfrm>
                  <a:off x="5116623" y="1294585"/>
                  <a:ext cx="8064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5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1CE9B318-B3B0-4EC8-93ED-E4B39A77DDE1}"/>
                    </a:ext>
                  </a:extLst>
                </p14:cNvPr>
                <p14:cNvContentPartPr/>
                <p14:nvPr/>
              </p14:nvContentPartPr>
              <p14:xfrm>
                <a:off x="5381223" y="1143745"/>
                <a:ext cx="151200" cy="3276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1CE9B318-B3B0-4EC8-93ED-E4B39A77DDE1}"/>
                    </a:ext>
                  </a:extLst>
                </p:cNvPr>
                <p:cNvPicPr/>
                <p:nvPr/>
              </p:nvPicPr>
              <p:blipFill>
                <a:blip r:embed="rId426"/>
                <a:stretch>
                  <a:fillRect/>
                </a:stretch>
              </p:blipFill>
              <p:spPr>
                <a:xfrm>
                  <a:off x="5363223" y="1126105"/>
                  <a:ext cx="186840" cy="36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7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38564150-B977-43E0-8F73-FAD9AA162B68}"/>
                    </a:ext>
                  </a:extLst>
                </p14:cNvPr>
                <p14:cNvContentPartPr/>
                <p14:nvPr/>
              </p14:nvContentPartPr>
              <p14:xfrm>
                <a:off x="5618823" y="1396105"/>
                <a:ext cx="32400" cy="12060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38564150-B977-43E0-8F73-FAD9AA162B68}"/>
                    </a:ext>
                  </a:extLst>
                </p:cNvPr>
                <p:cNvPicPr/>
                <p:nvPr/>
              </p:nvPicPr>
              <p:blipFill>
                <a:blip r:embed="rId428"/>
                <a:stretch>
                  <a:fillRect/>
                </a:stretch>
              </p:blipFill>
              <p:spPr>
                <a:xfrm>
                  <a:off x="5601183" y="1378465"/>
                  <a:ext cx="6804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9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26639D31-49C3-414C-9E44-3FAEDE909503}"/>
                    </a:ext>
                  </a:extLst>
                </p14:cNvPr>
                <p14:cNvContentPartPr/>
                <p14:nvPr/>
              </p14:nvContentPartPr>
              <p14:xfrm>
                <a:off x="5582463" y="1508425"/>
                <a:ext cx="129960" cy="3492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26639D31-49C3-414C-9E44-3FAEDE909503}"/>
                    </a:ext>
                  </a:extLst>
                </p:cNvPr>
                <p:cNvPicPr/>
                <p:nvPr/>
              </p:nvPicPr>
              <p:blipFill>
                <a:blip r:embed="rId430"/>
                <a:stretch>
                  <a:fillRect/>
                </a:stretch>
              </p:blipFill>
              <p:spPr>
                <a:xfrm>
                  <a:off x="5564463" y="1490785"/>
                  <a:ext cx="16560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1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FA6A899D-4E6D-4086-AC41-25E5A5AA52AD}"/>
                    </a:ext>
                  </a:extLst>
                </p14:cNvPr>
                <p14:cNvContentPartPr/>
                <p14:nvPr/>
              </p14:nvContentPartPr>
              <p14:xfrm>
                <a:off x="5821863" y="1155265"/>
                <a:ext cx="126000" cy="133200"/>
              </p14:xfrm>
            </p:contentPart>
          </mc:Choice>
          <mc:Fallback xmlns=""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FA6A899D-4E6D-4086-AC41-25E5A5AA52AD}"/>
                    </a:ext>
                  </a:extLst>
                </p:cNvPr>
                <p:cNvPicPr/>
                <p:nvPr/>
              </p:nvPicPr>
              <p:blipFill>
                <a:blip r:embed="rId432"/>
                <a:stretch>
                  <a:fillRect/>
                </a:stretch>
              </p:blipFill>
              <p:spPr>
                <a:xfrm>
                  <a:off x="5803863" y="1137265"/>
                  <a:ext cx="16164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3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6F22CCAF-B7AC-452E-B0D5-DD4ABE2E159C}"/>
                    </a:ext>
                  </a:extLst>
                </p14:cNvPr>
                <p14:cNvContentPartPr/>
                <p14:nvPr/>
              </p14:nvContentPartPr>
              <p14:xfrm>
                <a:off x="5788023" y="1128265"/>
                <a:ext cx="165600" cy="195480"/>
              </p14:xfrm>
            </p:contentPart>
          </mc:Choice>
          <mc:Fallback xmlns=""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6F22CCAF-B7AC-452E-B0D5-DD4ABE2E159C}"/>
                    </a:ext>
                  </a:extLst>
                </p:cNvPr>
                <p:cNvPicPr/>
                <p:nvPr/>
              </p:nvPicPr>
              <p:blipFill>
                <a:blip r:embed="rId434"/>
                <a:stretch>
                  <a:fillRect/>
                </a:stretch>
              </p:blipFill>
              <p:spPr>
                <a:xfrm>
                  <a:off x="5770383" y="1110625"/>
                  <a:ext cx="201240" cy="231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3" name="Group 292">
            <a:extLst>
              <a:ext uri="{FF2B5EF4-FFF2-40B4-BE49-F238E27FC236}">
                <a16:creationId xmlns:a16="http://schemas.microsoft.com/office/drawing/2014/main" id="{70719BFF-CD00-4E1A-86C9-FEEA6475879B}"/>
              </a:ext>
            </a:extLst>
          </p:cNvPr>
          <p:cNvGrpSpPr/>
          <p:nvPr/>
        </p:nvGrpSpPr>
        <p:grpSpPr>
          <a:xfrm>
            <a:off x="6010863" y="2475025"/>
            <a:ext cx="182880" cy="303480"/>
            <a:chOff x="6010863" y="2475025"/>
            <a:chExt cx="182880" cy="303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5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86A4E200-FEEB-4442-95B9-D927EE36FA51}"/>
                    </a:ext>
                  </a:extLst>
                </p14:cNvPr>
                <p14:cNvContentPartPr/>
                <p14:nvPr/>
              </p14:nvContentPartPr>
              <p14:xfrm>
                <a:off x="6010863" y="2482225"/>
                <a:ext cx="112680" cy="120600"/>
              </p14:xfrm>
            </p:contentPart>
          </mc:Choice>
          <mc:Fallback xmlns=""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86A4E200-FEEB-4442-95B9-D927EE36FA51}"/>
                    </a:ext>
                  </a:extLst>
                </p:cNvPr>
                <p:cNvPicPr/>
                <p:nvPr/>
              </p:nvPicPr>
              <p:blipFill>
                <a:blip r:embed="rId436"/>
                <a:stretch>
                  <a:fillRect/>
                </a:stretch>
              </p:blipFill>
              <p:spPr>
                <a:xfrm>
                  <a:off x="5993223" y="2464585"/>
                  <a:ext cx="14832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7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D2E88340-6223-4A80-88DE-7E4032B76C6A}"/>
                    </a:ext>
                  </a:extLst>
                </p14:cNvPr>
                <p14:cNvContentPartPr/>
                <p14:nvPr/>
              </p14:nvContentPartPr>
              <p14:xfrm>
                <a:off x="6068823" y="2475025"/>
                <a:ext cx="124920" cy="303480"/>
              </p14:xfrm>
            </p:contentPart>
          </mc:Choice>
          <mc:Fallback xmlns=""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D2E88340-6223-4A80-88DE-7E4032B76C6A}"/>
                    </a:ext>
                  </a:extLst>
                </p:cNvPr>
                <p:cNvPicPr/>
                <p:nvPr/>
              </p:nvPicPr>
              <p:blipFill>
                <a:blip r:embed="rId438"/>
                <a:stretch>
                  <a:fillRect/>
                </a:stretch>
              </p:blipFill>
              <p:spPr>
                <a:xfrm>
                  <a:off x="6051183" y="2457385"/>
                  <a:ext cx="160560" cy="339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2" name="Group 291">
            <a:extLst>
              <a:ext uri="{FF2B5EF4-FFF2-40B4-BE49-F238E27FC236}">
                <a16:creationId xmlns:a16="http://schemas.microsoft.com/office/drawing/2014/main" id="{8981B13F-524A-431C-86C5-96283946514D}"/>
              </a:ext>
            </a:extLst>
          </p:cNvPr>
          <p:cNvGrpSpPr/>
          <p:nvPr/>
        </p:nvGrpSpPr>
        <p:grpSpPr>
          <a:xfrm>
            <a:off x="3445863" y="3045265"/>
            <a:ext cx="1910880" cy="526680"/>
            <a:chOff x="3445863" y="3045265"/>
            <a:chExt cx="1910880" cy="526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9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591F63C0-A105-48B6-9CF0-0D53D4378E53}"/>
                    </a:ext>
                  </a:extLst>
                </p14:cNvPr>
                <p14:cNvContentPartPr/>
                <p14:nvPr/>
              </p14:nvContentPartPr>
              <p14:xfrm>
                <a:off x="3445863" y="3267385"/>
                <a:ext cx="147240" cy="12240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591F63C0-A105-48B6-9CF0-0D53D4378E53}"/>
                    </a:ext>
                  </a:extLst>
                </p:cNvPr>
                <p:cNvPicPr/>
                <p:nvPr/>
              </p:nvPicPr>
              <p:blipFill>
                <a:blip r:embed="rId440"/>
                <a:stretch>
                  <a:fillRect/>
                </a:stretch>
              </p:blipFill>
              <p:spPr>
                <a:xfrm>
                  <a:off x="3427863" y="3249385"/>
                  <a:ext cx="18288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1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F92FE86F-32A9-464F-AC01-770987DDF1C0}"/>
                    </a:ext>
                  </a:extLst>
                </p14:cNvPr>
                <p14:cNvContentPartPr/>
                <p14:nvPr/>
              </p14:nvContentPartPr>
              <p14:xfrm>
                <a:off x="3635223" y="3098545"/>
                <a:ext cx="650520" cy="29484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F92FE86F-32A9-464F-AC01-770987DDF1C0}"/>
                    </a:ext>
                  </a:extLst>
                </p:cNvPr>
                <p:cNvPicPr/>
                <p:nvPr/>
              </p:nvPicPr>
              <p:blipFill>
                <a:blip r:embed="rId442"/>
                <a:stretch>
                  <a:fillRect/>
                </a:stretch>
              </p:blipFill>
              <p:spPr>
                <a:xfrm>
                  <a:off x="3617583" y="3080545"/>
                  <a:ext cx="686160" cy="33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3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4D7EAA04-64A2-4BA0-8CB9-4856CB24DAAB}"/>
                    </a:ext>
                  </a:extLst>
                </p14:cNvPr>
                <p14:cNvContentPartPr/>
                <p14:nvPr/>
              </p14:nvContentPartPr>
              <p14:xfrm>
                <a:off x="4532703" y="3045265"/>
                <a:ext cx="331920" cy="41364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4D7EAA04-64A2-4BA0-8CB9-4856CB24DAAB}"/>
                    </a:ext>
                  </a:extLst>
                </p:cNvPr>
                <p:cNvPicPr/>
                <p:nvPr/>
              </p:nvPicPr>
              <p:blipFill>
                <a:blip r:embed="rId444"/>
                <a:stretch>
                  <a:fillRect/>
                </a:stretch>
              </p:blipFill>
              <p:spPr>
                <a:xfrm>
                  <a:off x="4515063" y="3027625"/>
                  <a:ext cx="367560" cy="44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5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1F2426FF-A2A5-4C2B-9076-6ABAE53A1E1B}"/>
                    </a:ext>
                  </a:extLst>
                </p14:cNvPr>
                <p14:cNvContentPartPr/>
                <p14:nvPr/>
              </p14:nvContentPartPr>
              <p14:xfrm>
                <a:off x="5356383" y="3297625"/>
                <a:ext cx="360" cy="36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1F2426FF-A2A5-4C2B-9076-6ABAE53A1E1B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338743" y="3279625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6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417E3283-42FA-4B09-A6BE-6ED9C4F589CC}"/>
                    </a:ext>
                  </a:extLst>
                </p14:cNvPr>
                <p14:cNvContentPartPr/>
                <p14:nvPr/>
              </p14:nvContentPartPr>
              <p14:xfrm>
                <a:off x="5032383" y="3226345"/>
                <a:ext cx="193320" cy="345600"/>
              </p14:xfrm>
            </p:contentPart>
          </mc:Choice>
          <mc:Fallback xmlns=""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417E3283-42FA-4B09-A6BE-6ED9C4F589CC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5014383" y="3208705"/>
                  <a:ext cx="228960" cy="381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5" name="Group 294">
            <a:extLst>
              <a:ext uri="{FF2B5EF4-FFF2-40B4-BE49-F238E27FC236}">
                <a16:creationId xmlns:a16="http://schemas.microsoft.com/office/drawing/2014/main" id="{16BEBB7A-A266-4FE2-8C97-8BDBD5F6F037}"/>
              </a:ext>
            </a:extLst>
          </p:cNvPr>
          <p:cNvGrpSpPr/>
          <p:nvPr/>
        </p:nvGrpSpPr>
        <p:grpSpPr>
          <a:xfrm>
            <a:off x="8247903" y="5855425"/>
            <a:ext cx="2248560" cy="505080"/>
            <a:chOff x="8247903" y="5855425"/>
            <a:chExt cx="2248560" cy="505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8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B42493C6-6472-4AC1-8B2F-B1FC48F1759E}"/>
                    </a:ext>
                  </a:extLst>
                </p14:cNvPr>
                <p14:cNvContentPartPr/>
                <p14:nvPr/>
              </p14:nvContentPartPr>
              <p14:xfrm>
                <a:off x="8247903" y="6009865"/>
                <a:ext cx="963000" cy="181080"/>
              </p14:xfrm>
            </p:contentPart>
          </mc:Choice>
          <mc:Fallback xmlns=""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B42493C6-6472-4AC1-8B2F-B1FC48F1759E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8229903" y="5991865"/>
                  <a:ext cx="99864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0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F10DDB70-0F88-4933-B374-060BC1DD90F2}"/>
                    </a:ext>
                  </a:extLst>
                </p14:cNvPr>
                <p14:cNvContentPartPr/>
                <p14:nvPr/>
              </p14:nvContentPartPr>
              <p14:xfrm>
                <a:off x="9469383" y="5855425"/>
                <a:ext cx="444600" cy="50508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F10DDB70-0F88-4933-B374-060BC1DD90F2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9451743" y="5837425"/>
                  <a:ext cx="480240" cy="54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2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3865509D-31FF-47DD-B825-2F528A7B4B9E}"/>
                    </a:ext>
                  </a:extLst>
                </p14:cNvPr>
                <p14:cNvContentPartPr/>
                <p14:nvPr/>
              </p14:nvContentPartPr>
              <p14:xfrm>
                <a:off x="10412943" y="6132265"/>
                <a:ext cx="83520" cy="20520"/>
              </p14:xfrm>
            </p:contentPart>
          </mc:Choice>
          <mc:Fallback xmlns=""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3865509D-31FF-47DD-B825-2F528A7B4B9E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10394943" y="6114265"/>
                  <a:ext cx="11916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4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3CD289A8-81EB-4772-A4FC-7BB302140FDB}"/>
                    </a:ext>
                  </a:extLst>
                </p14:cNvPr>
                <p14:cNvContentPartPr/>
                <p14:nvPr/>
              </p14:nvContentPartPr>
              <p14:xfrm>
                <a:off x="10069143" y="5875945"/>
                <a:ext cx="189000" cy="303120"/>
              </p14:xfrm>
            </p:contentPart>
          </mc:Choice>
          <mc:Fallback xmlns=""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3CD289A8-81EB-4772-A4FC-7BB302140FDB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10051143" y="5857945"/>
                  <a:ext cx="224640" cy="3387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7893427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84611E9-E345-4A19-A599-E4BDDF9DE1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302"/>
            <a:ext cx="12192000" cy="6701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4324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43B8612-BE22-43F4-A9CD-7B514C074D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4182"/>
            <a:ext cx="12192000" cy="6449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9179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FD88D8D-E407-48DA-BE48-DB7F8C3448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0873"/>
            <a:ext cx="12192000" cy="6116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3527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</TotalTime>
  <Words>35</Words>
  <Application>Microsoft Office PowerPoint</Application>
  <PresentationFormat>Widescreen</PresentationFormat>
  <Paragraphs>3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Office Theme</vt:lpstr>
      <vt:lpstr>Linear Regression - 1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Vipul Agawane</dc:creator>
  <cp:lastModifiedBy>Vipul Agawane</cp:lastModifiedBy>
  <cp:revision>24</cp:revision>
  <dcterms:created xsi:type="dcterms:W3CDTF">2021-04-08T18:33:44Z</dcterms:created>
  <dcterms:modified xsi:type="dcterms:W3CDTF">2021-04-12T07:07:56Z</dcterms:modified>
</cp:coreProperties>
</file>